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43E230C5-55A0-46E2-A28D-2AA785674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2446" y="1"/>
            <a:ext cx="6241142" cy="4717143"/>
          </a:xfrm>
          <a:custGeom>
            <a:avLst/>
            <a:gdLst>
              <a:gd name="connsiteX0" fmla="*/ 0 w 6241142"/>
              <a:gd name="connsiteY0" fmla="*/ 0 h 4717143"/>
              <a:gd name="connsiteX1" fmla="*/ 6241142 w 6241142"/>
              <a:gd name="connsiteY1" fmla="*/ 0 h 4717143"/>
              <a:gd name="connsiteX2" fmla="*/ 6241142 w 6241142"/>
              <a:gd name="connsiteY2" fmla="*/ 4717143 h 4717143"/>
              <a:gd name="connsiteX3" fmla="*/ 0 w 6241142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2" h="4717143">
                <a:moveTo>
                  <a:pt x="0" y="0"/>
                </a:moveTo>
                <a:lnTo>
                  <a:pt x="6241142" y="0"/>
                </a:lnTo>
                <a:lnTo>
                  <a:pt x="6241142" y="4717143"/>
                </a:lnTo>
                <a:lnTo>
                  <a:pt x="0" y="47171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78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0A8F70CD-954D-4C48-B3C8-98125312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01BED22-0DCE-4D42-8729-32FDE6ABE0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96526" y="823914"/>
            <a:ext cx="1897063" cy="1995487"/>
          </a:xfrm>
          <a:custGeom>
            <a:avLst/>
            <a:gdLst>
              <a:gd name="connsiteX0" fmla="*/ 0 w 1897063"/>
              <a:gd name="connsiteY0" fmla="*/ 0 h 1995487"/>
              <a:gd name="connsiteX1" fmla="*/ 1897063 w 1897063"/>
              <a:gd name="connsiteY1" fmla="*/ 0 h 1995487"/>
              <a:gd name="connsiteX2" fmla="*/ 1897063 w 1897063"/>
              <a:gd name="connsiteY2" fmla="*/ 1995487 h 1995487"/>
              <a:gd name="connsiteX3" fmla="*/ 0 w 1897063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5487">
                <a:moveTo>
                  <a:pt x="0" y="0"/>
                </a:moveTo>
                <a:lnTo>
                  <a:pt x="1897063" y="0"/>
                </a:lnTo>
                <a:lnTo>
                  <a:pt x="1897063" y="1995487"/>
                </a:lnTo>
                <a:lnTo>
                  <a:pt x="0" y="199548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E5FA29D6-84CD-4C1F-A60E-7C09998B5C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6526" y="3057525"/>
            <a:ext cx="1897063" cy="1993900"/>
          </a:xfrm>
          <a:custGeom>
            <a:avLst/>
            <a:gdLst>
              <a:gd name="connsiteX0" fmla="*/ 0 w 1897063"/>
              <a:gd name="connsiteY0" fmla="*/ 0 h 1993900"/>
              <a:gd name="connsiteX1" fmla="*/ 1897063 w 1897063"/>
              <a:gd name="connsiteY1" fmla="*/ 0 h 1993900"/>
              <a:gd name="connsiteX2" fmla="*/ 1897063 w 1897063"/>
              <a:gd name="connsiteY2" fmla="*/ 1993900 h 1993900"/>
              <a:gd name="connsiteX3" fmla="*/ 0 w 1897063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3900">
                <a:moveTo>
                  <a:pt x="0" y="0"/>
                </a:moveTo>
                <a:lnTo>
                  <a:pt x="1897063" y="0"/>
                </a:lnTo>
                <a:lnTo>
                  <a:pt x="1897063" y="1993900"/>
                </a:lnTo>
                <a:lnTo>
                  <a:pt x="0" y="1993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93CF6B5B-A865-47EE-AD43-F1BBE5B02FD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296526" y="5289550"/>
            <a:ext cx="1897063" cy="1568450"/>
          </a:xfrm>
          <a:custGeom>
            <a:avLst/>
            <a:gdLst>
              <a:gd name="connsiteX0" fmla="*/ 0 w 1897063"/>
              <a:gd name="connsiteY0" fmla="*/ 0 h 1568450"/>
              <a:gd name="connsiteX1" fmla="*/ 1897063 w 1897063"/>
              <a:gd name="connsiteY1" fmla="*/ 0 h 1568450"/>
              <a:gd name="connsiteX2" fmla="*/ 1897063 w 1897063"/>
              <a:gd name="connsiteY2" fmla="*/ 1568450 h 1568450"/>
              <a:gd name="connsiteX3" fmla="*/ 0 w 1897063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568450">
                <a:moveTo>
                  <a:pt x="0" y="0"/>
                </a:moveTo>
                <a:lnTo>
                  <a:pt x="1897063" y="0"/>
                </a:lnTo>
                <a:lnTo>
                  <a:pt x="1897063" y="1568450"/>
                </a:lnTo>
                <a:lnTo>
                  <a:pt x="0" y="15684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769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8FECEC96-62F1-4E10-9902-43EC5D6A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3657" y="1"/>
            <a:ext cx="4011614" cy="5122863"/>
          </a:xfrm>
          <a:custGeom>
            <a:avLst/>
            <a:gdLst>
              <a:gd name="connsiteX0" fmla="*/ 0 w 4011614"/>
              <a:gd name="connsiteY0" fmla="*/ 0 h 5122863"/>
              <a:gd name="connsiteX1" fmla="*/ 4011614 w 4011614"/>
              <a:gd name="connsiteY1" fmla="*/ 0 h 5122863"/>
              <a:gd name="connsiteX2" fmla="*/ 4011614 w 4011614"/>
              <a:gd name="connsiteY2" fmla="*/ 5122863 h 5122863"/>
              <a:gd name="connsiteX3" fmla="*/ 0 w 4011614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4" h="5122863">
                <a:moveTo>
                  <a:pt x="0" y="0"/>
                </a:moveTo>
                <a:lnTo>
                  <a:pt x="4011614" y="0"/>
                </a:lnTo>
                <a:lnTo>
                  <a:pt x="4011614" y="5122863"/>
                </a:lnTo>
                <a:lnTo>
                  <a:pt x="0" y="512286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7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C9024560-7551-4AB3-AAA4-97EF3708E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4" y="1309478"/>
            <a:ext cx="4936445" cy="5548523"/>
          </a:xfrm>
          <a:custGeom>
            <a:avLst/>
            <a:gdLst>
              <a:gd name="connsiteX0" fmla="*/ 0 w 4936445"/>
              <a:gd name="connsiteY0" fmla="*/ 0 h 5548523"/>
              <a:gd name="connsiteX1" fmla="*/ 4936445 w 4936445"/>
              <a:gd name="connsiteY1" fmla="*/ 0 h 5548523"/>
              <a:gd name="connsiteX2" fmla="*/ 4936445 w 4936445"/>
              <a:gd name="connsiteY2" fmla="*/ 5548523 h 5548523"/>
              <a:gd name="connsiteX3" fmla="*/ 0 w 4936445"/>
              <a:gd name="connsiteY3" fmla="*/ 5548523 h 55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5" h="5548523">
                <a:moveTo>
                  <a:pt x="0" y="0"/>
                </a:moveTo>
                <a:lnTo>
                  <a:pt x="4936445" y="0"/>
                </a:lnTo>
                <a:lnTo>
                  <a:pt x="4936445" y="5548523"/>
                </a:lnTo>
                <a:lnTo>
                  <a:pt x="0" y="55485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B462F9BE-AFB9-499D-9460-25A065B1D6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68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8AFB84A-9A7F-47DE-BE1F-771DCED6CF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26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3">
            <a:extLst>
              <a:ext uri="{FF2B5EF4-FFF2-40B4-BE49-F238E27FC236}">
                <a16:creationId xmlns:a16="http://schemas.microsoft.com/office/drawing/2014/main" id="{5C4F01A7-6692-40B0-8D28-B8A3FAC2C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8945" y="3325095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4">
            <a:extLst>
              <a:ext uri="{FF2B5EF4-FFF2-40B4-BE49-F238E27FC236}">
                <a16:creationId xmlns:a16="http://schemas.microsoft.com/office/drawing/2014/main" id="{36BD4629-28A3-492E-B107-3EC68294C2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416" y="3325093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5">
            <a:extLst>
              <a:ext uri="{FF2B5EF4-FFF2-40B4-BE49-F238E27FC236}">
                <a16:creationId xmlns:a16="http://schemas.microsoft.com/office/drawing/2014/main" id="{9475EEC4-17CE-4DC4-BF42-1109ABF2EA1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34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3CB13314-D86D-4829-A133-8B966C6173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B150687-C7B0-4DCC-B62D-2507F7A0D7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5963" y="1887795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B2BFBDE3-C82B-4BF5-8511-6FA25D47CD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764" y="1887795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2DC1EBA1-040D-42A9-9B5A-C01FE0595D2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1835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215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3CD364-D5B8-4682-8840-F68A68087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25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9">
            <a:extLst>
              <a:ext uri="{FF2B5EF4-FFF2-40B4-BE49-F238E27FC236}">
                <a16:creationId xmlns:a16="http://schemas.microsoft.com/office/drawing/2014/main" id="{ABDE7657-CCFD-43BA-87C3-666AB6A22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76629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10">
            <a:extLst>
              <a:ext uri="{FF2B5EF4-FFF2-40B4-BE49-F238E27FC236}">
                <a16:creationId xmlns:a16="http://schemas.microsoft.com/office/drawing/2014/main" id="{15A54991-74C2-4FA2-863F-8D4AF6DF51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11">
            <a:extLst>
              <a:ext uri="{FF2B5EF4-FFF2-40B4-BE49-F238E27FC236}">
                <a16:creationId xmlns:a16="http://schemas.microsoft.com/office/drawing/2014/main" id="{578AF89B-35FE-4C8F-8CFB-3F95B3B4AA5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677276" y="3751264"/>
            <a:ext cx="3516313" cy="1533525"/>
          </a:xfrm>
          <a:custGeom>
            <a:avLst/>
            <a:gdLst>
              <a:gd name="connsiteX0" fmla="*/ 0 w 3516313"/>
              <a:gd name="connsiteY0" fmla="*/ 0 h 1533525"/>
              <a:gd name="connsiteX1" fmla="*/ 3516313 w 3516313"/>
              <a:gd name="connsiteY1" fmla="*/ 0 h 1533525"/>
              <a:gd name="connsiteX2" fmla="*/ 3516313 w 3516313"/>
              <a:gd name="connsiteY2" fmla="*/ 1533525 h 1533525"/>
              <a:gd name="connsiteX3" fmla="*/ 0 w 3516313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3" h="1533525">
                <a:moveTo>
                  <a:pt x="0" y="0"/>
                </a:moveTo>
                <a:lnTo>
                  <a:pt x="3516313" y="0"/>
                </a:lnTo>
                <a:lnTo>
                  <a:pt x="3516313" y="1533525"/>
                </a:lnTo>
                <a:lnTo>
                  <a:pt x="0" y="15335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88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0EC03F4-690A-4B10-8C32-3D8E820C3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010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6">
            <a:extLst>
              <a:ext uri="{FF2B5EF4-FFF2-40B4-BE49-F238E27FC236}">
                <a16:creationId xmlns:a16="http://schemas.microsoft.com/office/drawing/2014/main" id="{5279CEC8-F8BF-46EB-AD73-CF0326949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26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8342944-761E-4F65-88BC-0A5150B48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4305" y="1881950"/>
            <a:ext cx="4159305" cy="3121873"/>
          </a:xfrm>
          <a:custGeom>
            <a:avLst/>
            <a:gdLst>
              <a:gd name="connsiteX0" fmla="*/ 81136 w 4159305"/>
              <a:gd name="connsiteY0" fmla="*/ 0 h 3121873"/>
              <a:gd name="connsiteX1" fmla="*/ 4078167 w 4159305"/>
              <a:gd name="connsiteY1" fmla="*/ 0 h 3121873"/>
              <a:gd name="connsiteX2" fmla="*/ 4159305 w 4159305"/>
              <a:gd name="connsiteY2" fmla="*/ 81137 h 3121873"/>
              <a:gd name="connsiteX3" fmla="*/ 4159305 w 4159305"/>
              <a:gd name="connsiteY3" fmla="*/ 3040736 h 3121873"/>
              <a:gd name="connsiteX4" fmla="*/ 4078167 w 4159305"/>
              <a:gd name="connsiteY4" fmla="*/ 3121873 h 3121873"/>
              <a:gd name="connsiteX5" fmla="*/ 81136 w 4159305"/>
              <a:gd name="connsiteY5" fmla="*/ 3121873 h 3121873"/>
              <a:gd name="connsiteX6" fmla="*/ 0 w 4159305"/>
              <a:gd name="connsiteY6" fmla="*/ 3040736 h 3121873"/>
              <a:gd name="connsiteX7" fmla="*/ 0 w 4159305"/>
              <a:gd name="connsiteY7" fmla="*/ 81137 h 3121873"/>
              <a:gd name="connsiteX8" fmla="*/ 81136 w 4159305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5" h="3121873">
                <a:moveTo>
                  <a:pt x="81136" y="0"/>
                </a:moveTo>
                <a:lnTo>
                  <a:pt x="4078167" y="0"/>
                </a:lnTo>
                <a:cubicBezTo>
                  <a:pt x="4122979" y="0"/>
                  <a:pt x="4159305" y="36326"/>
                  <a:pt x="4159305" y="81137"/>
                </a:cubicBezTo>
                <a:lnTo>
                  <a:pt x="4159305" y="3040736"/>
                </a:lnTo>
                <a:cubicBezTo>
                  <a:pt x="4159305" y="3085547"/>
                  <a:pt x="4122979" y="3121873"/>
                  <a:pt x="4078167" y="3121873"/>
                </a:cubicBezTo>
                <a:lnTo>
                  <a:pt x="81136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36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52EE9C76-FB6F-49CA-BE97-E87E290C0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4196" y="1925165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1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1"/>
                </a:lnTo>
                <a:cubicBezTo>
                  <a:pt x="-6228" y="480680"/>
                  <a:pt x="20928" y="441425"/>
                  <a:pt x="61889" y="433963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863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2178DD76-CBEC-4BF0-8663-92950182DA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5131" y="1183665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0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2 h 4368751"/>
              <a:gd name="connsiteX6" fmla="*/ 1983652 w 2312100"/>
              <a:gd name="connsiteY6" fmla="*/ 1320986 h 4368751"/>
              <a:gd name="connsiteX7" fmla="*/ 2009582 w 2312100"/>
              <a:gd name="connsiteY7" fmla="*/ 1558419 h 4368751"/>
              <a:gd name="connsiteX8" fmla="*/ 2035512 w 2312100"/>
              <a:gd name="connsiteY8" fmla="*/ 1795851 h 4368751"/>
              <a:gd name="connsiteX9" fmla="*/ 2057120 w 2312100"/>
              <a:gd name="connsiteY9" fmla="*/ 2020332 h 4368751"/>
              <a:gd name="connsiteX10" fmla="*/ 2078729 w 2312100"/>
              <a:gd name="connsiteY10" fmla="*/ 2223229 h 4368751"/>
              <a:gd name="connsiteX11" fmla="*/ 2104659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3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3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8 w 2312100"/>
              <a:gd name="connsiteY29" fmla="*/ 3526947 h 4368751"/>
              <a:gd name="connsiteX30" fmla="*/ 207441 w 2312100"/>
              <a:gd name="connsiteY30" fmla="*/ 3272246 h 4368751"/>
              <a:gd name="connsiteX31" fmla="*/ 194476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4 w 2312100"/>
              <a:gd name="connsiteY38" fmla="*/ 1329621 h 4368751"/>
              <a:gd name="connsiteX39" fmla="*/ 69147 w 2312100"/>
              <a:gd name="connsiteY39" fmla="*/ 1070604 h 4368751"/>
              <a:gd name="connsiteX40" fmla="*/ 51861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8" y="215848"/>
                  <a:pt x="1309470" y="379892"/>
                  <a:pt x="1879932" y="548253"/>
                </a:cubicBezTo>
                <a:cubicBezTo>
                  <a:pt x="1892897" y="552570"/>
                  <a:pt x="1897219" y="556886"/>
                  <a:pt x="1901540" y="574154"/>
                </a:cubicBezTo>
                <a:cubicBezTo>
                  <a:pt x="1910183" y="656177"/>
                  <a:pt x="1918827" y="738198"/>
                  <a:pt x="1927471" y="820220"/>
                </a:cubicBezTo>
                <a:cubicBezTo>
                  <a:pt x="1936113" y="902243"/>
                  <a:pt x="1944757" y="979948"/>
                  <a:pt x="1953400" y="1057652"/>
                </a:cubicBezTo>
                <a:cubicBezTo>
                  <a:pt x="1962044" y="1148308"/>
                  <a:pt x="1970687" y="1234648"/>
                  <a:pt x="1983652" y="1320986"/>
                </a:cubicBezTo>
                <a:cubicBezTo>
                  <a:pt x="1992295" y="1403009"/>
                  <a:pt x="2000939" y="1480714"/>
                  <a:pt x="2009582" y="1558419"/>
                </a:cubicBezTo>
                <a:cubicBezTo>
                  <a:pt x="2018226" y="1640441"/>
                  <a:pt x="2026869" y="1718146"/>
                  <a:pt x="2035512" y="1795851"/>
                </a:cubicBezTo>
                <a:cubicBezTo>
                  <a:pt x="2044155" y="1873556"/>
                  <a:pt x="2052799" y="1946944"/>
                  <a:pt x="2057120" y="2020332"/>
                </a:cubicBezTo>
                <a:cubicBezTo>
                  <a:pt x="2065764" y="2089404"/>
                  <a:pt x="2074407" y="2158474"/>
                  <a:pt x="2078729" y="2223229"/>
                </a:cubicBezTo>
                <a:cubicBezTo>
                  <a:pt x="2087372" y="2300933"/>
                  <a:pt x="2096016" y="2378638"/>
                  <a:pt x="2104659" y="2456344"/>
                </a:cubicBezTo>
                <a:cubicBezTo>
                  <a:pt x="2113302" y="2534048"/>
                  <a:pt x="2121946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3" y="3470826"/>
                  <a:pt x="2225667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3" y="4174489"/>
                </a:cubicBezTo>
                <a:cubicBezTo>
                  <a:pt x="2299134" y="4226293"/>
                  <a:pt x="2307778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7" y="4355801"/>
                  <a:pt x="2186771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6" y="4243560"/>
                  <a:pt x="1408868" y="4221975"/>
                  <a:pt x="1257610" y="4196074"/>
                </a:cubicBezTo>
                <a:cubicBezTo>
                  <a:pt x="1110673" y="4174489"/>
                  <a:pt x="959414" y="4148587"/>
                  <a:pt x="812476" y="4122685"/>
                </a:cubicBezTo>
                <a:cubicBezTo>
                  <a:pt x="648252" y="4096783"/>
                  <a:pt x="479707" y="4070882"/>
                  <a:pt x="315483" y="4044981"/>
                </a:cubicBezTo>
                <a:cubicBezTo>
                  <a:pt x="306840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8" y="3924106"/>
                  <a:pt x="246336" y="3842084"/>
                  <a:pt x="237693" y="3760061"/>
                </a:cubicBezTo>
                <a:cubicBezTo>
                  <a:pt x="233371" y="3682356"/>
                  <a:pt x="229050" y="3604651"/>
                  <a:pt x="224728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6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6" y="2624704"/>
                  <a:pt x="164224" y="2546999"/>
                </a:cubicBezTo>
                <a:cubicBezTo>
                  <a:pt x="155581" y="2464978"/>
                  <a:pt x="151260" y="2382955"/>
                  <a:pt x="146938" y="2300933"/>
                </a:cubicBezTo>
                <a:cubicBezTo>
                  <a:pt x="142616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6"/>
                  <a:pt x="103721" y="1649074"/>
                  <a:pt x="99399" y="1571370"/>
                </a:cubicBezTo>
                <a:cubicBezTo>
                  <a:pt x="95078" y="1489347"/>
                  <a:pt x="90756" y="1407325"/>
                  <a:pt x="86434" y="1329621"/>
                </a:cubicBezTo>
                <a:cubicBezTo>
                  <a:pt x="77790" y="1243281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1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09" y="332405"/>
                  <a:pt x="17288" y="246067"/>
                  <a:pt x="8644" y="159728"/>
                </a:cubicBezTo>
                <a:cubicBezTo>
                  <a:pt x="8644" y="107924"/>
                  <a:pt x="4322" y="5612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64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30B2FD9-D43D-4B6B-B1E5-0E63D4BAB5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263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AF539A8-9CBB-4F33-947D-0E7158C68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21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429FD3-C0DE-4F25-BC99-AAFB826D2D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229101" cy="5161935"/>
          </a:xfrm>
          <a:custGeom>
            <a:avLst/>
            <a:gdLst>
              <a:gd name="connsiteX0" fmla="*/ 0 w 4229101"/>
              <a:gd name="connsiteY0" fmla="*/ 0 h 5161935"/>
              <a:gd name="connsiteX1" fmla="*/ 4229101 w 4229101"/>
              <a:gd name="connsiteY1" fmla="*/ 0 h 5161935"/>
              <a:gd name="connsiteX2" fmla="*/ 4229101 w 4229101"/>
              <a:gd name="connsiteY2" fmla="*/ 5161935 h 5161935"/>
              <a:gd name="connsiteX3" fmla="*/ 0 w 4229101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1" h="5161935">
                <a:moveTo>
                  <a:pt x="0" y="0"/>
                </a:moveTo>
                <a:lnTo>
                  <a:pt x="4229101" y="0"/>
                </a:lnTo>
                <a:lnTo>
                  <a:pt x="4229101" y="5161935"/>
                </a:lnTo>
                <a:lnTo>
                  <a:pt x="0" y="516193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43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2">
            <a:extLst>
              <a:ext uri="{FF2B5EF4-FFF2-40B4-BE49-F238E27FC236}">
                <a16:creationId xmlns:a16="http://schemas.microsoft.com/office/drawing/2014/main" id="{8D14E35D-2060-438C-BCD1-AD39100AD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1939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3">
            <a:extLst>
              <a:ext uri="{FF2B5EF4-FFF2-40B4-BE49-F238E27FC236}">
                <a16:creationId xmlns:a16="http://schemas.microsoft.com/office/drawing/2014/main" id="{05002E15-4752-4149-9165-6D5327BF54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2261" y="2364465"/>
            <a:ext cx="2129069" cy="2129070"/>
          </a:xfrm>
          <a:custGeom>
            <a:avLst/>
            <a:gdLst>
              <a:gd name="connsiteX0" fmla="*/ 0 w 2129069"/>
              <a:gd name="connsiteY0" fmla="*/ 0 h 2129070"/>
              <a:gd name="connsiteX1" fmla="*/ 2129069 w 2129069"/>
              <a:gd name="connsiteY1" fmla="*/ 0 h 2129070"/>
              <a:gd name="connsiteX2" fmla="*/ 2129069 w 2129069"/>
              <a:gd name="connsiteY2" fmla="*/ 2129070 h 2129070"/>
              <a:gd name="connsiteX3" fmla="*/ 0 w 2129069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9" h="2129070">
                <a:moveTo>
                  <a:pt x="0" y="0"/>
                </a:moveTo>
                <a:lnTo>
                  <a:pt x="2129069" y="0"/>
                </a:lnTo>
                <a:lnTo>
                  <a:pt x="2129069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4">
            <a:extLst>
              <a:ext uri="{FF2B5EF4-FFF2-40B4-BE49-F238E27FC236}">
                <a16:creationId xmlns:a16="http://schemas.microsoft.com/office/drawing/2014/main" id="{37A5B0F2-88D5-49CA-A828-09B71D62A2F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7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7CEC631-BC7B-4BDE-8B4D-A1DFC15FB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9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F01030E2-E397-4338-8A34-17C8F6E49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411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A6D339-8E9E-4F32-9933-473AF7C2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19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B1242FF-1A73-4774-9021-6C6922C66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811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0">
            <a:extLst>
              <a:ext uri="{FF2B5EF4-FFF2-40B4-BE49-F238E27FC236}">
                <a16:creationId xmlns:a16="http://schemas.microsoft.com/office/drawing/2014/main" id="{A5ECB16B-DA53-4C66-81C6-FE1A3BA0A5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2714" y="2187245"/>
            <a:ext cx="1617663" cy="1400175"/>
          </a:xfrm>
          <a:custGeom>
            <a:avLst/>
            <a:gdLst>
              <a:gd name="connsiteX0" fmla="*/ 0 w 1617663"/>
              <a:gd name="connsiteY0" fmla="*/ 0 h 1400175"/>
              <a:gd name="connsiteX1" fmla="*/ 1617663 w 1617663"/>
              <a:gd name="connsiteY1" fmla="*/ 0 h 1400175"/>
              <a:gd name="connsiteX2" fmla="*/ 1617663 w 1617663"/>
              <a:gd name="connsiteY2" fmla="*/ 1400175 h 1400175"/>
              <a:gd name="connsiteX3" fmla="*/ 0 w 1617663"/>
              <a:gd name="connsiteY3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3" h="1400175">
                <a:moveTo>
                  <a:pt x="0" y="0"/>
                </a:moveTo>
                <a:lnTo>
                  <a:pt x="1617663" y="0"/>
                </a:lnTo>
                <a:lnTo>
                  <a:pt x="1617663" y="1400175"/>
                </a:lnTo>
                <a:lnTo>
                  <a:pt x="0" y="1400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11">
            <a:extLst>
              <a:ext uri="{FF2B5EF4-FFF2-40B4-BE49-F238E27FC236}">
                <a16:creationId xmlns:a16="http://schemas.microsoft.com/office/drawing/2014/main" id="{3CDFC6C1-85E2-4C27-ABFD-50EBE231F956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071752" y="2187609"/>
            <a:ext cx="1617456" cy="1400573"/>
          </a:xfrm>
          <a:custGeom>
            <a:avLst/>
            <a:gdLst>
              <a:gd name="connsiteX0" fmla="*/ 0 w 1617456"/>
              <a:gd name="connsiteY0" fmla="*/ 0 h 1400573"/>
              <a:gd name="connsiteX1" fmla="*/ 1617456 w 1617456"/>
              <a:gd name="connsiteY1" fmla="*/ 0 h 1400573"/>
              <a:gd name="connsiteX2" fmla="*/ 1617456 w 1617456"/>
              <a:gd name="connsiteY2" fmla="*/ 1400573 h 1400573"/>
              <a:gd name="connsiteX3" fmla="*/ 0 w 1617456"/>
              <a:gd name="connsiteY3" fmla="*/ 1400573 h 140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3">
                <a:moveTo>
                  <a:pt x="0" y="0"/>
                </a:moveTo>
                <a:lnTo>
                  <a:pt x="1617456" y="0"/>
                </a:lnTo>
                <a:lnTo>
                  <a:pt x="1617456" y="1400573"/>
                </a:lnTo>
                <a:lnTo>
                  <a:pt x="0" y="140057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1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4637E87C-E542-4225-948E-DC136883E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1">
            <a:extLst>
              <a:ext uri="{FF2B5EF4-FFF2-40B4-BE49-F238E27FC236}">
                <a16:creationId xmlns:a16="http://schemas.microsoft.com/office/drawing/2014/main" id="{63E42DAB-3419-4223-87C4-028D02C16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E12728B6-9831-4BDA-A249-181DBEEE10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7119296B-C581-4819-A3FD-5722349AC3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0A9CD5A2-0C50-4850-A32C-2AE72E6890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PpHolder3">
            <a:extLst>
              <a:ext uri="{FF2B5EF4-FFF2-40B4-BE49-F238E27FC236}">
                <a16:creationId xmlns:a16="http://schemas.microsoft.com/office/drawing/2014/main" id="{E892BDBF-DE04-4DD9-AE20-205C9113F7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PpHolder3">
            <a:extLst>
              <a:ext uri="{FF2B5EF4-FFF2-40B4-BE49-F238E27FC236}">
                <a16:creationId xmlns:a16="http://schemas.microsoft.com/office/drawing/2014/main" id="{9A9E9A9E-922F-48E3-A890-2F45D80E2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7" name="PpHolder3">
            <a:extLst>
              <a:ext uri="{FF2B5EF4-FFF2-40B4-BE49-F238E27FC236}">
                <a16:creationId xmlns:a16="http://schemas.microsoft.com/office/drawing/2014/main" id="{61E86F74-6FEE-4663-8379-A752820CE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3624EC6-7D92-4B82-A1A3-C1DCBD2C4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6" name="PpHolder3">
            <a:extLst>
              <a:ext uri="{FF2B5EF4-FFF2-40B4-BE49-F238E27FC236}">
                <a16:creationId xmlns:a16="http://schemas.microsoft.com/office/drawing/2014/main" id="{F3495EC5-B22A-419F-B100-265DCB1D3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4">
            <a:extLst>
              <a:ext uri="{FF2B5EF4-FFF2-40B4-BE49-F238E27FC236}">
                <a16:creationId xmlns:a16="http://schemas.microsoft.com/office/drawing/2014/main" id="{EE04B5DE-D97C-4B32-AF58-9EFD302A6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89DAFD9D-DE9D-4719-9225-68E3027BF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pHolder1">
            <a:extLst>
              <a:ext uri="{FF2B5EF4-FFF2-40B4-BE49-F238E27FC236}">
                <a16:creationId xmlns:a16="http://schemas.microsoft.com/office/drawing/2014/main" id="{007D8FD7-5E23-4B7D-A48B-7531D4763D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196B6EA1-A975-44A6-8DEF-E993277713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372299EE-C237-4AD9-9A62-A66D0BFFF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3E11FEB4-AFF1-4D78-88F2-6942C2115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C0A69827-C632-4528-A761-8D94E9650E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sp>
        <p:nvSpPr>
          <p:cNvPr id="22" name="PpHolder9">
            <a:extLst>
              <a:ext uri="{FF2B5EF4-FFF2-40B4-BE49-F238E27FC236}">
                <a16:creationId xmlns:a16="http://schemas.microsoft.com/office/drawing/2014/main" id="{A63747A9-2FF4-41E8-AEC3-EC9E823BB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0" name="PpHolder10">
            <a:extLst>
              <a:ext uri="{FF2B5EF4-FFF2-40B4-BE49-F238E27FC236}">
                <a16:creationId xmlns:a16="http://schemas.microsoft.com/office/drawing/2014/main" id="{2C433835-E7D2-4B9B-886D-0349137F3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DE7D489-69CD-4843-9458-8E44722F2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Holder1">
            <a:extLst>
              <a:ext uri="{FF2B5EF4-FFF2-40B4-BE49-F238E27FC236}">
                <a16:creationId xmlns:a16="http://schemas.microsoft.com/office/drawing/2014/main" id="{CD9526DC-2EB3-47A0-8D69-F02D342E6C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sp>
        <p:nvSpPr>
          <p:cNvPr id="11" name="PpHolder6">
            <a:extLst>
              <a:ext uri="{FF2B5EF4-FFF2-40B4-BE49-F238E27FC236}">
                <a16:creationId xmlns:a16="http://schemas.microsoft.com/office/drawing/2014/main" id="{3969402B-0A5B-4D00-A766-70B65320E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1" name="PpHolder4">
            <a:extLst>
              <a:ext uri="{FF2B5EF4-FFF2-40B4-BE49-F238E27FC236}">
                <a16:creationId xmlns:a16="http://schemas.microsoft.com/office/drawing/2014/main" id="{85D552BF-774B-4448-B3F8-55AB25059C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pHolder5">
            <a:extLst>
              <a:ext uri="{FF2B5EF4-FFF2-40B4-BE49-F238E27FC236}">
                <a16:creationId xmlns:a16="http://schemas.microsoft.com/office/drawing/2014/main" id="{1A60688F-91D5-494D-8145-D9AB165B9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sp>
        <p:nvSpPr>
          <p:cNvPr id="12" name="PpHolder5">
            <a:extLst>
              <a:ext uri="{FF2B5EF4-FFF2-40B4-BE49-F238E27FC236}">
                <a16:creationId xmlns:a16="http://schemas.microsoft.com/office/drawing/2014/main" id="{89600C3A-91BF-4DE0-BB7F-C23403E626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59A4E2F-711F-4B9B-90D4-AB6794BBB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PpHolder6">
            <a:extLst>
              <a:ext uri="{FF2B5EF4-FFF2-40B4-BE49-F238E27FC236}">
                <a16:creationId xmlns:a16="http://schemas.microsoft.com/office/drawing/2014/main" id="{FF271FC5-4D84-4101-8FF6-88A2DE080D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206EA022-17E3-4705-A57E-6AEC551FF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pHolder8">
            <a:extLst>
              <a:ext uri="{FF2B5EF4-FFF2-40B4-BE49-F238E27FC236}">
                <a16:creationId xmlns:a16="http://schemas.microsoft.com/office/drawing/2014/main" id="{98210D67-5A89-434A-A527-886222DB0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pHolder1">
            <a:extLst>
              <a:ext uri="{FF2B5EF4-FFF2-40B4-BE49-F238E27FC236}">
                <a16:creationId xmlns:a16="http://schemas.microsoft.com/office/drawing/2014/main" id="{D78BBC2D-C04B-4A79-87BB-27E21956C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7DA829FE-EA63-46E8-9F27-8A4AB05C4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pHolder1">
            <a:extLst>
              <a:ext uri="{FF2B5EF4-FFF2-40B4-BE49-F238E27FC236}">
                <a16:creationId xmlns:a16="http://schemas.microsoft.com/office/drawing/2014/main" id="{8401B361-03BF-4098-9E37-2DC09AAD6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077AF8D1-1402-42BF-BC6E-96F483005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pHolder1">
            <a:extLst>
              <a:ext uri="{FF2B5EF4-FFF2-40B4-BE49-F238E27FC236}">
                <a16:creationId xmlns:a16="http://schemas.microsoft.com/office/drawing/2014/main" id="{668D7915-75A6-4903-81D9-8CE36F487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pHolder10">
            <a:extLst>
              <a:ext uri="{FF2B5EF4-FFF2-40B4-BE49-F238E27FC236}">
                <a16:creationId xmlns:a16="http://schemas.microsoft.com/office/drawing/2014/main" id="{E2FE80CB-8280-44C2-B0EB-82C1FFEC16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11">
            <a:extLst>
              <a:ext uri="{FF2B5EF4-FFF2-40B4-BE49-F238E27FC236}">
                <a16:creationId xmlns:a16="http://schemas.microsoft.com/office/drawing/2014/main" id="{6539E060-82FD-41D7-A8D6-FF1CDC317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1975E315-7680-4BDE-BF02-D233DC4B0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rth Ton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F9D6D"/>
      </a:accent1>
      <a:accent2>
        <a:srgbClr val="BF7723"/>
      </a:accent2>
      <a:accent3>
        <a:srgbClr val="E9A842"/>
      </a:accent3>
      <a:accent4>
        <a:srgbClr val="CBAB85"/>
      </a:accent4>
      <a:accent5>
        <a:srgbClr val="8D5620"/>
      </a:accent5>
      <a:accent6>
        <a:srgbClr val="72DD8B"/>
      </a:accent6>
      <a:hlink>
        <a:srgbClr val="0563C1"/>
      </a:hlink>
      <a:folHlink>
        <a:srgbClr val="954F72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Application>Microsoft Office PowerPoint</Application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612</cp:revision>
  <dcterms:created xsi:type="dcterms:W3CDTF">2018-11-06T00:42:49Z</dcterms:created>
  <dcterms:modified xsi:type="dcterms:W3CDTF">2021-03-21T03:03:06Z</dcterms:modified>
</cp:coreProperties>
</file>