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4" r:id="rId2"/>
    <p:sldMasterId id="2147483786" r:id="rId3"/>
    <p:sldMasterId id="2147483798" r:id="rId4"/>
    <p:sldMasterId id="2147483811" r:id="rId5"/>
    <p:sldMasterId id="2147483824" r:id="rId6"/>
    <p:sldMasterId id="2147483837" r:id="rId7"/>
    <p:sldMasterId id="2147483849" r:id="rId8"/>
  </p:sldMasterIdLst>
  <p:notesMasterIdLst>
    <p:notesMasterId r:id="rId25"/>
  </p:notesMasterIdLst>
  <p:sldIdLst>
    <p:sldId id="258" r:id="rId9"/>
    <p:sldId id="266" r:id="rId10"/>
    <p:sldId id="267" r:id="rId11"/>
    <p:sldId id="269" r:id="rId12"/>
    <p:sldId id="268" r:id="rId13"/>
    <p:sldId id="271" r:id="rId14"/>
    <p:sldId id="275" r:id="rId15"/>
    <p:sldId id="273" r:id="rId16"/>
    <p:sldId id="274" r:id="rId17"/>
    <p:sldId id="280" r:id="rId18"/>
    <p:sldId id="286" r:id="rId19"/>
    <p:sldId id="287" r:id="rId20"/>
    <p:sldId id="277" r:id="rId21"/>
    <p:sldId id="289" r:id="rId22"/>
    <p:sldId id="288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4BC6-572E-4DCA-A2AA-2FA4616C2D4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83B71-6D4B-4C4B-AB28-0A543667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4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fld id="{9A0DB2DC-4C9A-4742-B13C-FB6460FD3503}" type="slidenum">
              <a:rPr lang="en-US" dirty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057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44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450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450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36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A2A7-5081-454A-A33A-22504DC583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9AAF-9D04-4DA9-93D6-099AE37D62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7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537B-065C-46B5-BFA1-8F5F02059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C885-2DBE-4C06-8031-2D589CA763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2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C6C4-1847-4829-9987-0FBD6CE1A1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5647-404B-48B6-B7AD-7D9B817881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F3CC-47B8-4754-9A3A-3110A8B07D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B5C9-C803-4F97-98AC-EE3672F521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7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4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8FB6-5794-4C1B-BA3D-ADD4561B6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6E57-FC6A-4B6D-8803-6148F8473E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5A40-3DB1-4A66-B31E-ACD2B4252D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95B8-CFED-48CB-85A0-661393FF54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6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11A9-5091-45B1-B73B-FA4DEC6ABE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6F53-8000-4050-897A-C2800657D9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27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7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DD08-DE4E-4B1C-95DA-A5496D5E04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AAC4-1D10-47B7-A84B-F1E6B5CDB6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8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49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F523-3D1B-43FB-B32C-46D14659D2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3151-B351-424F-BD75-DDAD9F48C8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0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4B1F-8B9C-4220-890A-C0AA7B9A26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55BA-D1A3-45A9-92CD-FAEDF505DB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C504-3E36-4D8F-8A0E-4BAD6C7647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FE8A-B6D3-4A8A-A439-ED49E5BC73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47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78"/>
            <a:ext cx="6858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859" indent="0" algn="ctr">
              <a:buNone/>
              <a:defRPr sz="2000"/>
            </a:lvl2pPr>
            <a:lvl3pPr marL="911729" indent="0" algn="ctr">
              <a:buNone/>
              <a:defRPr sz="1900"/>
            </a:lvl3pPr>
            <a:lvl4pPr marL="1367592" indent="0" algn="ctr">
              <a:buNone/>
              <a:defRPr sz="1600"/>
            </a:lvl4pPr>
            <a:lvl5pPr marL="1823460" indent="0" algn="ctr">
              <a:buNone/>
              <a:defRPr sz="1600"/>
            </a:lvl5pPr>
            <a:lvl6pPr marL="2279318" indent="0" algn="ctr">
              <a:buNone/>
              <a:defRPr sz="1600"/>
            </a:lvl6pPr>
            <a:lvl7pPr marL="2735188" indent="0" algn="ctr">
              <a:buNone/>
              <a:defRPr sz="1600"/>
            </a:lvl7pPr>
            <a:lvl8pPr marL="3191048" indent="0" algn="ctr">
              <a:buNone/>
              <a:defRPr sz="1600"/>
            </a:lvl8pPr>
            <a:lvl9pPr marL="364690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19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0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81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4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1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2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78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14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59" indent="0">
              <a:buNone/>
              <a:defRPr sz="2000" b="1"/>
            </a:lvl2pPr>
            <a:lvl3pPr marL="911729" indent="0">
              <a:buNone/>
              <a:defRPr sz="1900" b="1"/>
            </a:lvl3pPr>
            <a:lvl4pPr marL="1367592" indent="0">
              <a:buNone/>
              <a:defRPr sz="1600" b="1"/>
            </a:lvl4pPr>
            <a:lvl5pPr marL="1823460" indent="0">
              <a:buNone/>
              <a:defRPr sz="1600" b="1"/>
            </a:lvl5pPr>
            <a:lvl6pPr marL="2279318" indent="0">
              <a:buNone/>
              <a:defRPr sz="1600" b="1"/>
            </a:lvl6pPr>
            <a:lvl7pPr marL="2735188" indent="0">
              <a:buNone/>
              <a:defRPr sz="1600" b="1"/>
            </a:lvl7pPr>
            <a:lvl8pPr marL="3191048" indent="0">
              <a:buNone/>
              <a:defRPr sz="1600" b="1"/>
            </a:lvl8pPr>
            <a:lvl9pPr marL="36469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9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8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59" indent="0">
              <a:buNone/>
              <a:defRPr sz="2000" b="1"/>
            </a:lvl2pPr>
            <a:lvl3pPr marL="911729" indent="0">
              <a:buNone/>
              <a:defRPr sz="1900" b="1"/>
            </a:lvl3pPr>
            <a:lvl4pPr marL="1367592" indent="0">
              <a:buNone/>
              <a:defRPr sz="1600" b="1"/>
            </a:lvl4pPr>
            <a:lvl5pPr marL="1823460" indent="0">
              <a:buNone/>
              <a:defRPr sz="1600" b="1"/>
            </a:lvl5pPr>
            <a:lvl6pPr marL="2279318" indent="0">
              <a:buNone/>
              <a:defRPr sz="1600" b="1"/>
            </a:lvl6pPr>
            <a:lvl7pPr marL="2735188" indent="0">
              <a:buNone/>
              <a:defRPr sz="1600" b="1"/>
            </a:lvl7pPr>
            <a:lvl8pPr marL="3191048" indent="0">
              <a:buNone/>
              <a:defRPr sz="1600" b="1"/>
            </a:lvl8pPr>
            <a:lvl9pPr marL="36469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87" y="250509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1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0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7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7791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20" y="987444"/>
            <a:ext cx="462915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2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59" indent="0">
              <a:buNone/>
              <a:defRPr sz="1500"/>
            </a:lvl2pPr>
            <a:lvl3pPr marL="911729" indent="0">
              <a:buNone/>
              <a:defRPr sz="1200"/>
            </a:lvl3pPr>
            <a:lvl4pPr marL="1367592" indent="0">
              <a:buNone/>
              <a:defRPr sz="1100"/>
            </a:lvl4pPr>
            <a:lvl5pPr marL="1823460" indent="0">
              <a:buNone/>
              <a:defRPr sz="1100"/>
            </a:lvl5pPr>
            <a:lvl6pPr marL="2279318" indent="0">
              <a:buNone/>
              <a:defRPr sz="1100"/>
            </a:lvl6pPr>
            <a:lvl7pPr marL="2735188" indent="0">
              <a:buNone/>
              <a:defRPr sz="1100"/>
            </a:lvl7pPr>
            <a:lvl8pPr marL="3191048" indent="0">
              <a:buNone/>
              <a:defRPr sz="1100"/>
            </a:lvl8pPr>
            <a:lvl9pPr marL="36469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46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420" y="987444"/>
            <a:ext cx="462915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859" indent="0">
              <a:buNone/>
              <a:defRPr sz="2800"/>
            </a:lvl2pPr>
            <a:lvl3pPr marL="911729" indent="0">
              <a:buNone/>
              <a:defRPr sz="2400"/>
            </a:lvl3pPr>
            <a:lvl4pPr marL="1367592" indent="0">
              <a:buNone/>
              <a:defRPr sz="2000"/>
            </a:lvl4pPr>
            <a:lvl5pPr marL="1823460" indent="0">
              <a:buNone/>
              <a:defRPr sz="2000"/>
            </a:lvl5pPr>
            <a:lvl6pPr marL="2279318" indent="0">
              <a:buNone/>
              <a:defRPr sz="2000"/>
            </a:lvl6pPr>
            <a:lvl7pPr marL="2735188" indent="0">
              <a:buNone/>
              <a:defRPr sz="2000"/>
            </a:lvl7pPr>
            <a:lvl8pPr marL="3191048" indent="0">
              <a:buNone/>
              <a:defRPr sz="2000"/>
            </a:lvl8pPr>
            <a:lvl9pPr marL="364690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2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59" indent="0">
              <a:buNone/>
              <a:defRPr sz="1500"/>
            </a:lvl2pPr>
            <a:lvl3pPr marL="911729" indent="0">
              <a:buNone/>
              <a:defRPr sz="1200"/>
            </a:lvl3pPr>
            <a:lvl4pPr marL="1367592" indent="0">
              <a:buNone/>
              <a:defRPr sz="1100"/>
            </a:lvl4pPr>
            <a:lvl5pPr marL="1823460" indent="0">
              <a:buNone/>
              <a:defRPr sz="1100"/>
            </a:lvl5pPr>
            <a:lvl6pPr marL="2279318" indent="0">
              <a:buNone/>
              <a:defRPr sz="1100"/>
            </a:lvl6pPr>
            <a:lvl7pPr marL="2735188" indent="0">
              <a:buNone/>
              <a:defRPr sz="1100"/>
            </a:lvl7pPr>
            <a:lvl8pPr marL="3191048" indent="0">
              <a:buNone/>
              <a:defRPr sz="1100"/>
            </a:lvl8pPr>
            <a:lvl9pPr marL="36469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25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6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3"/>
            <a:ext cx="1971675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5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76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76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76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76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36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3A5BB-6AD1-4D5A-86EA-DC85C78F2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3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CA898-889D-4EAC-B873-8E87655B6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2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DDC19-BDE1-493F-A5B4-546CBBC24C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07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8E90E-6743-4E26-999F-D23C5A452F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6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48DB-9BB8-4882-A2AC-9DD892CF2E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2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3FE20-AD33-4163-ACAC-0A8E77ECE9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5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226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226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0096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599D1-2898-4B3E-863F-0FC8900CB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7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3B630-8F54-49DB-8814-339492CB89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7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DD29-E821-4091-8C76-AFBF4C7E6C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44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19A5-DC0C-42E3-9057-1E94ED57BA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17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2F366-77A1-4DA3-8A6C-A0FC42B3FB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89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7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7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7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6C47A21A-8F04-402E-8B19-7E31038D6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78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0852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31836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01236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294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80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3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651478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93802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79309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063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62101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82260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51875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1" y="2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983315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15193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2153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260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09838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5312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3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460879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10998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36976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75313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6220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40704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25108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1" y="2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928482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5423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83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3808-BC69-46B3-ABAE-4BA8D510E6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7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3E89-62EA-48F3-ACE2-0E72757F0D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325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2D1B-6340-4040-AAE7-3E773E3E00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4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889D-3088-4602-B8E9-2896961C47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7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2293-F253-42BB-8786-88701A59D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4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C81C-269F-4CEE-A1D3-6B74ABA3EE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128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7BFE-7C09-4E41-8CB9-28111B1861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4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E991-2491-4035-B1AD-A5C3F5E72B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35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1BA9-0642-4B24-A99B-B77541DE7F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35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9521-AC9E-4137-B4C5-2D47A2B5D9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6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123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35211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9586B-D639-4ED6-8811-314FDBC9B7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99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5B34-C23A-49E4-8E21-0A1DC9B0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7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8677-7835-4401-A79E-015555EB5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775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CAFDB-B46A-4665-ACD5-E3514250C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9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1201F-9D8F-4667-BCC9-2C8BF328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41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BE75-5F2D-476B-87A4-BFDF211A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01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2D68-EE0A-4BFE-A27C-F5310D949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264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C248B-7170-403C-BD6B-C215A7E36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78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47931-CA68-4440-8B50-B4C0E711E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26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3BD8-03BA-4E1D-AC40-5260CC26D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75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3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56705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3BBAE-D1D7-4201-A8F2-3B6D2113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1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29C8-4282-4132-90FD-2334E8004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057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65AF3-5706-4C78-8F59-1FC24DC7F6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BB4E87-2E51-4E11-BCF4-34ACF8C805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6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121581" tIns="60793" rIns="121581" bIns="607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121581" tIns="60793" rIns="121581" bIns="6079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79" y="6356377"/>
            <a:ext cx="2057400" cy="365125"/>
          </a:xfrm>
          <a:prstGeom prst="rect">
            <a:avLst/>
          </a:prstGeom>
        </p:spPr>
        <p:txBody>
          <a:bodyPr vert="horz" lIns="121581" tIns="60793" rIns="121581" bIns="607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3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3"/>
              <a:t>8/9/2021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121581" tIns="60793" rIns="121581" bIns="607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79" y="6356377"/>
            <a:ext cx="2057400" cy="365125"/>
          </a:xfrm>
          <a:prstGeom prst="rect">
            <a:avLst/>
          </a:prstGeom>
        </p:spPr>
        <p:txBody>
          <a:bodyPr vert="horz" lIns="121581" tIns="60793" rIns="121581" bIns="607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3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17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38" indent="-227938" algn="l" defTabSz="9117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06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76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23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83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253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119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76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50" indent="-227938" algn="l" defTabSz="9117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9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9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2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60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18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88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48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907" algn="l" defTabSz="9117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7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1133E-8276-4045-BB5D-415EB79B6BF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05105-2529-4637-BA98-05646166355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52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F56DB-DF90-4331-9166-7DD75FB348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9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svstraws.com/ong-hut-giay/" TargetMode="Externa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1561"/>
            <a:ext cx="77724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6350" y="1576950"/>
            <a:ext cx="90678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/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đến với tiết 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học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99371746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"/>
          <p:cNvSpPr txBox="1">
            <a:spLocks noChangeArrowheads="1"/>
          </p:cNvSpPr>
          <p:nvPr/>
        </p:nvSpPr>
        <p:spPr bwMode="auto">
          <a:xfrm>
            <a:off x="4251334" y="305595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09609" y="15240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264" y="287241"/>
            <a:ext cx="8670336" cy="595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Roboto"/>
                <a:ea typeface="Times New Roman"/>
                <a:cs typeface="Times New Roman"/>
              </a:rPr>
              <a:t>2, Hướng dẫn cách làm khung ảnh bằng ống hút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Roboto"/>
                <a:ea typeface="Times New Roman"/>
                <a:cs typeface="Times New Roman"/>
              </a:rPr>
              <a:t>Bước 1</a:t>
            </a:r>
            <a:r>
              <a:rPr lang="en-US" sz="2000" b="1" dirty="0">
                <a:latin typeface="Roboto"/>
                <a:ea typeface="Times New Roman"/>
                <a:cs typeface="Times New Roman"/>
              </a:rPr>
              <a:t>: Cắt một miếng bìa cứng để làm khung ảnh.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Roboto"/>
                <a:ea typeface="Times New Roman"/>
                <a:cs typeface="Times New Roman"/>
              </a:rPr>
              <a:t>Bước 2:</a:t>
            </a:r>
            <a:r>
              <a:rPr lang="en-US" sz="2000" b="1" dirty="0">
                <a:latin typeface="Roboto"/>
                <a:ea typeface="Times New Roman"/>
                <a:cs typeface="Times New Roman"/>
              </a:rPr>
              <a:t> Tiếp theo, cắt ống hút làm khung ảnh với các kích thước khác nhau </a:t>
            </a:r>
            <a:r>
              <a:rPr lang="en-US" sz="2000" b="1" dirty="0" smtClean="0">
                <a:solidFill>
                  <a:srgbClr val="FF0000"/>
                </a:solidFill>
                <a:latin typeface="Roboto"/>
                <a:ea typeface="Times New Roman"/>
                <a:cs typeface="Times New Roman"/>
              </a:rPr>
              <a:t>Bước </a:t>
            </a:r>
            <a:r>
              <a:rPr lang="en-US" sz="2000" b="1" dirty="0">
                <a:solidFill>
                  <a:srgbClr val="FF0000"/>
                </a:solidFill>
                <a:latin typeface="Roboto"/>
                <a:ea typeface="Times New Roman"/>
                <a:cs typeface="Times New Roman"/>
              </a:rPr>
              <a:t>3</a:t>
            </a:r>
            <a:r>
              <a:rPr lang="en-US" sz="2000" b="1" dirty="0">
                <a:latin typeface="Roboto"/>
                <a:ea typeface="Times New Roman"/>
                <a:cs typeface="Times New Roman"/>
              </a:rPr>
              <a:t>: Dán ống hút vào miếng bìa cứng bằng súng bắn keo.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Roboto"/>
                <a:ea typeface="Times New Roman"/>
                <a:cs typeface="Times New Roman"/>
              </a:rPr>
              <a:t>Bước 4:</a:t>
            </a:r>
            <a:r>
              <a:rPr lang="en-US" sz="2000" b="1" dirty="0">
                <a:latin typeface="Roboto"/>
                <a:ea typeface="Times New Roman"/>
                <a:cs typeface="Times New Roman"/>
              </a:rPr>
              <a:t> Tiếp theo, cắt những ngôi sao nhỏ từ giấy thủ công và sử dụng keo dán lên những khu vực mong muốn của khung ảnh.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Roboto"/>
                <a:ea typeface="Times New Roman"/>
                <a:cs typeface="Times New Roman"/>
              </a:rPr>
              <a:t>Bước 5:</a:t>
            </a:r>
            <a:r>
              <a:rPr lang="en-US" sz="2000" b="1" dirty="0">
                <a:latin typeface="Roboto"/>
                <a:ea typeface="Times New Roman"/>
                <a:cs typeface="Times New Roman"/>
              </a:rPr>
              <a:t> Chọn một bức ảnh nhỏ ( vừa với kích thước của khung ) để dán vào giữa khung hình.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Roboto"/>
                <a:ea typeface="Times New Roman"/>
                <a:cs typeface="Times New Roman"/>
              </a:rPr>
              <a:t>Bước 6: </a:t>
            </a:r>
            <a:r>
              <a:rPr lang="en-US" sz="2000" b="1" dirty="0">
                <a:latin typeface="Roboto"/>
                <a:ea typeface="Times New Roman"/>
                <a:cs typeface="Times New Roman"/>
              </a:rPr>
              <a:t>Còn lại những bìa cát tông nhỏ, gấp lại khoảng 2,5 cm ở một đầu để tạo chân đế cho khung ảnh để bàn. Dán keo vào khung chân để hỗ trợ khung đứng vững hơn.  </a:t>
            </a:r>
            <a:endParaRPr lang="en-US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C00000"/>
                </a:solidFill>
                <a:latin typeface="Roboto"/>
                <a:ea typeface="Times New Roman"/>
                <a:cs typeface="Times New Roman"/>
              </a:rPr>
              <a:t>Chú ý: Bạn có thể sử dụng nhiều kích cỡ ống hút </a:t>
            </a:r>
            <a:r>
              <a:rPr lang="en-US" sz="2000" b="1" dirty="0" smtClean="0">
                <a:solidFill>
                  <a:srgbClr val="C00000"/>
                </a:solidFill>
                <a:latin typeface="Roboto"/>
                <a:ea typeface="Times New Roman"/>
                <a:cs typeface="Times New Roman"/>
              </a:rPr>
              <a:t>hay các vật dụng khác để </a:t>
            </a:r>
            <a:r>
              <a:rPr lang="en-US" sz="2000" b="1" dirty="0">
                <a:solidFill>
                  <a:srgbClr val="C00000"/>
                </a:solidFill>
                <a:latin typeface="Roboto"/>
                <a:ea typeface="Times New Roman"/>
                <a:cs typeface="Times New Roman"/>
              </a:rPr>
              <a:t>tạo khung lớn hơn, nếu muốn.</a:t>
            </a:r>
            <a:endParaRPr lang="en-US" sz="2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28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37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3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849125"/>
            <a:ext cx="6103620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Thực hành làm thiếp, viết, vẽ chúc mừng thầy </a:t>
            </a:r>
            <a:r>
              <a:rPr lang="en-US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Thực hành làm thiếp, viết, vẽ chúc mừng thầy cô.</a:t>
            </a:r>
            <a:endParaRPr lang="en-US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3680" y="1056640"/>
            <a:ext cx="447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ThTu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02"/>
          <p:cNvSpPr>
            <a:spLocks noChangeArrowheads="1"/>
          </p:cNvSpPr>
          <p:nvPr/>
        </p:nvSpPr>
        <p:spPr bwMode="auto">
          <a:xfrm>
            <a:off x="2935460" y="2881343"/>
            <a:ext cx="4311163" cy="2086897"/>
          </a:xfrm>
          <a:prstGeom prst="star32">
            <a:avLst>
              <a:gd name="adj" fmla="val 41255"/>
            </a:avLst>
          </a:prstGeom>
          <a:solidFill>
            <a:srgbClr val="EAFEA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i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</a:t>
            </a:r>
          </a:p>
          <a:p>
            <a:pPr algn="ctr">
              <a:defRPr/>
            </a:pPr>
            <a:r>
              <a:rPr lang="en-US" sz="2800" b="1" i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</a:rPr>
              <a:t>Nhóm </a:t>
            </a:r>
            <a:r>
              <a:rPr lang="en-US" sz="2000" b="1" kern="0" dirty="0" smtClean="0">
                <a:solidFill>
                  <a:srgbClr val="FF0000"/>
                </a:solidFill>
              </a:rPr>
              <a:t>4 (12</a:t>
            </a:r>
            <a:r>
              <a:rPr lang="en-US" sz="2000" b="1" kern="0" dirty="0">
                <a:solidFill>
                  <a:srgbClr val="FF0000"/>
                </a:solidFill>
              </a:rPr>
              <a:t>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05664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Thục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1425974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Thưc hành làm  và trang trí khung ảnh gia đình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560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37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3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IC0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849121"/>
            <a:ext cx="6103620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Thực hành làm thiếp, viết, vẽ chúc mừng thầy </a:t>
            </a:r>
            <a:r>
              <a:rPr lang="en-US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b="1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Thực hành làm thiếp, viết, vẽ chúc mừng thầy cô.</a:t>
            </a:r>
            <a:endParaRPr lang="en-US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3680" y="1056640"/>
            <a:ext cx="447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ThTu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02"/>
          <p:cNvSpPr>
            <a:spLocks noChangeArrowheads="1"/>
          </p:cNvSpPr>
          <p:nvPr/>
        </p:nvSpPr>
        <p:spPr bwMode="auto">
          <a:xfrm>
            <a:off x="1280161" y="599441"/>
            <a:ext cx="6073140" cy="4886959"/>
          </a:xfrm>
          <a:prstGeom prst="star32">
            <a:avLst>
              <a:gd name="adj" fmla="val 41255"/>
            </a:avLst>
          </a:prstGeom>
          <a:solidFill>
            <a:srgbClr val="EAFEA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Trưng bày, giới thiệu, </a:t>
            </a:r>
            <a:endParaRPr lang="en-US" sz="4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bình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chọn sản phẩm </a:t>
            </a:r>
            <a:endParaRPr lang="en-US" sz="4000" b="1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044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psvstraws.com/wp-content/uploads/2020/02/cach-lam-khung-anh-bang-ong-hut-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8"/>
            <a:ext cx="8991600" cy="662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7326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honggiansong.info/wp-content/uploads/2017/05/17-cach-tu-lam-khung-anh-dep-va-doc-dao-531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2"/>
            <a:ext cx="39624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honggiansong.info/wp-content/uploads/2017/05/17-cach-tu-lam-khung-anh-dep-va-doc-dao-5319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34785"/>
            <a:ext cx="3733800" cy="44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5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i tiết] Hướng dẫn làm khung ảnh treo tường Handmade đơn giả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5" y="1219200"/>
            <a:ext cx="865890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15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2825750"/>
            <a:ext cx="6172200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CHÀO CHÚC</a:t>
            </a:r>
          </a:p>
        </p:txBody>
      </p:sp>
      <p:pic>
        <p:nvPicPr>
          <p:cNvPr id="30724" name="Picture 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771900" y="1905000"/>
            <a:ext cx="36195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617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"/>
          <p:cNvSpPr txBox="1">
            <a:spLocks noChangeArrowheads="1"/>
          </p:cNvSpPr>
          <p:nvPr/>
        </p:nvSpPr>
        <p:spPr bwMode="auto">
          <a:xfrm>
            <a:off x="4251334" y="305595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09609" y="15240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4339" name="Picture 12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09414">
            <a:off x="-228600" y="2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39247">
            <a:off x="7077082" y="203208"/>
            <a:ext cx="22701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81142">
            <a:off x="7435850" y="4908555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855">
            <a:off x="30163" y="5067311"/>
            <a:ext cx="23622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314950" y="-8953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3486150" y="-8191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809750" y="-8191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905002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855">
            <a:off x="458015" y="4908555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2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769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3243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6479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WordArt 33"/>
          <p:cNvSpPr>
            <a:spLocks noChangeArrowheads="1" noChangeShapeType="1" noTextEdit="1"/>
          </p:cNvSpPr>
          <p:nvPr/>
        </p:nvSpPr>
        <p:spPr bwMode="auto">
          <a:xfrm>
            <a:off x="3086100" y="2971804"/>
            <a:ext cx="3238500" cy="514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 26 </a:t>
            </a:r>
            <a:endParaRPr lang="en-US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3" name="Rectangle 34"/>
          <p:cNvSpPr>
            <a:spLocks noChangeArrowheads="1"/>
          </p:cNvSpPr>
          <p:nvPr/>
        </p:nvSpPr>
        <p:spPr bwMode="auto">
          <a:xfrm>
            <a:off x="533400" y="1034937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HOẠT ĐỘNG TRẢI NGHIỆM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WordArt 33"/>
          <p:cNvSpPr>
            <a:spLocks noChangeArrowheads="1" noChangeShapeType="1" noTextEdit="1"/>
          </p:cNvSpPr>
          <p:nvPr/>
        </p:nvSpPr>
        <p:spPr bwMode="auto">
          <a:xfrm>
            <a:off x="2871342" y="3733804"/>
            <a:ext cx="4370387" cy="514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48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97B23FC-0BA4-411A-9D8B-514EC1793F7C}"/>
              </a:ext>
            </a:extLst>
          </p:cNvPr>
          <p:cNvGrpSpPr/>
          <p:nvPr/>
        </p:nvGrpSpPr>
        <p:grpSpPr>
          <a:xfrm>
            <a:off x="2573862" y="2153130"/>
            <a:ext cx="3286762" cy="2551747"/>
            <a:chOff x="3614696" y="2256098"/>
            <a:chExt cx="4382349" cy="2551747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AF78CBA-FF19-45A5-B69A-A50E4EFCDFE3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2181885"/>
              <a:chOff x="4065548" y="1655206"/>
              <a:chExt cx="4382349" cy="218188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DA998065-5DC2-49AD-9A79-3D9F21A2E1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2D4B16F-EF83-40BF-89D6-AF1CF55041CD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50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92E4B1C-7769-4457-A177-8DAC5B8B0EC4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5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50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CEB40665-9CAE-4861-A382-814EABBE38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094FF0C-3636-43B4-881E-37B788ABA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8194" name="Picture 2" descr="Hạnh Phúc đọc Phim Hoạt Hình Tối Giản Cỏ Xanh Banner, đọc Sao, Trẻ Em đọc  Sách, Sách Cho Trẻ Em Hình nền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85" y="-1"/>
            <a:ext cx="9162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kgr tên lửa">
            <a:extLst>
              <a:ext uri="{FF2B5EF4-FFF2-40B4-BE49-F238E27FC236}">
                <a16:creationId xmlns="" xmlns:a16="http://schemas.microsoft.com/office/drawing/2014/main" id="{E1AC505E-1472-4F13-9C72-345DD34DB9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262" y="1346087"/>
            <a:ext cx="1954850" cy="2606467"/>
          </a:xfrm>
          <a:prstGeom prst="rect">
            <a:avLst/>
          </a:prstGeom>
        </p:spPr>
      </p:pic>
      <p:sp>
        <p:nvSpPr>
          <p:cNvPr id="6" name="Khởi động">
            <a:extLst>
              <a:ext uri="{FF2B5EF4-FFF2-40B4-BE49-F238E27FC236}">
                <a16:creationId xmlns="" xmlns:a16="http://schemas.microsoft.com/office/drawing/2014/main" id="{C1E1C6E5-5BAB-4AF9-AC2F-9BD5D71D81DB}"/>
              </a:ext>
            </a:extLst>
          </p:cNvPr>
          <p:cNvSpPr txBox="1"/>
          <p:nvPr/>
        </p:nvSpPr>
        <p:spPr>
          <a:xfrm>
            <a:off x="3972357" y="1869626"/>
            <a:ext cx="4924843" cy="2985402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914150"/>
            <a:r>
              <a:rPr lang="en-US" sz="9300" dirty="0" err="1">
                <a:solidFill>
                  <a:srgbClr val="EC008C"/>
                </a:solidFill>
                <a:latin typeface="Averta Std CY Bold" panose="00000800000000000000" pitchFamily="50" charset="0"/>
              </a:rPr>
              <a:t>Khởi</a:t>
            </a:r>
            <a:r>
              <a:rPr lang="en-US" sz="9300" dirty="0">
                <a:solidFill>
                  <a:srgbClr val="EC008C"/>
                </a:solidFill>
                <a:latin typeface="Averta Std CY Bold" panose="00000800000000000000" pitchFamily="50" charset="0"/>
              </a:rPr>
              <a:t> </a:t>
            </a:r>
            <a:r>
              <a:rPr lang="en-US" sz="9300" dirty="0" err="1">
                <a:solidFill>
                  <a:srgbClr val="EC008C"/>
                </a:solidFill>
                <a:latin typeface="Averta Std CY Bold" panose="00000800000000000000" pitchFamily="50" charset="0"/>
              </a:rPr>
              <a:t>động</a:t>
            </a:r>
            <a:endParaRPr lang="en-US" sz="9300" dirty="0">
              <a:solidFill>
                <a:srgbClr val="EC008C"/>
              </a:solidFill>
              <a:latin typeface="Averta Std CY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1" y="476250"/>
            <a:ext cx="82057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FFFF"/>
                </a:solidFill>
              </a:rPr>
              <a:t>     HÁT TẬP THỂ BÀI: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FFFF"/>
                </a:solidFill>
              </a:rPr>
              <a:t>    </a:t>
            </a:r>
            <a:r>
              <a:rPr lang="en-US" sz="4000" b="1" dirty="0" smtClean="0">
                <a:solidFill>
                  <a:srgbClr val="FFFFFF"/>
                </a:solidFill>
              </a:rPr>
              <a:t>“BA NGỌN NẾN LUNG LINH”</a:t>
            </a:r>
          </a:p>
        </p:txBody>
      </p:sp>
      <p:pic>
        <p:nvPicPr>
          <p:cNvPr id="2" name="ba_ngon_nen_lung_linh_ngoc_le_phuong_thao_be_na_be_nam_asia_55_74625888340327475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2" grpId="0"/>
      <p:bldP spid="22532" grpId="1"/>
      <p:bldP spid="225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"/>
          <p:cNvSpPr txBox="1">
            <a:spLocks noChangeArrowheads="1"/>
          </p:cNvSpPr>
          <p:nvPr/>
        </p:nvSpPr>
        <p:spPr bwMode="auto">
          <a:xfrm>
            <a:off x="4251334" y="305595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09609" y="15240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4341" name="Picture 15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81142">
            <a:off x="7435850" y="4908555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855">
            <a:off x="30163" y="5067311"/>
            <a:ext cx="23622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855">
            <a:off x="231216" y="5238635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769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3243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6479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Rectangle 34"/>
          <p:cNvSpPr>
            <a:spLocks noChangeArrowheads="1"/>
          </p:cNvSpPr>
          <p:nvPr/>
        </p:nvSpPr>
        <p:spPr bwMode="auto">
          <a:xfrm>
            <a:off x="378279" y="737175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HOẠT ĐỘNG TRẢI NGHIỆM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62099" y="1755374"/>
            <a:ext cx="6286501" cy="1592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Calibri"/>
              <a:cs typeface="+mj-cs"/>
            </a:endParaRPr>
          </a:p>
          <a:p>
            <a:pPr lvl="0"/>
            <a:r>
              <a:rPr lang="en-US" sz="5300" b="1" dirty="0">
                <a:solidFill>
                  <a:srgbClr val="FF0000"/>
                </a:solidFill>
                <a:latin typeface="Times New Roman"/>
                <a:ea typeface="Calibri"/>
              </a:rPr>
              <a:t>SINH HOẠT </a:t>
            </a:r>
            <a:r>
              <a:rPr lang="en-US" sz="5300" b="1" dirty="0" smtClean="0">
                <a:solidFill>
                  <a:srgbClr val="FF0000"/>
                </a:solidFill>
                <a:latin typeface="Times New Roman"/>
                <a:ea typeface="Calibri"/>
              </a:rPr>
              <a:t>LỚP TUẦN 26</a:t>
            </a:r>
          </a:p>
          <a:p>
            <a:pPr lvl="0"/>
            <a:endParaRPr lang="en-US" sz="53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</a:rPr>
              <a:t>Trang </a:t>
            </a:r>
            <a:r>
              <a:rPr kumimoji="0" lang="en-US" sz="8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</a:rPr>
              <a:t>trí khung ảnh gia đình</a:t>
            </a:r>
            <a:endParaRPr kumimoji="0" lang="en-US" sz="84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981" y="-351516"/>
            <a:ext cx="27559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-457200"/>
            <a:ext cx="28829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"/>
          <p:cNvSpPr txBox="1">
            <a:spLocks noChangeArrowheads="1"/>
          </p:cNvSpPr>
          <p:nvPr/>
        </p:nvSpPr>
        <p:spPr bwMode="auto">
          <a:xfrm>
            <a:off x="4251334" y="305595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09609" y="15240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0" y="252466"/>
            <a:ext cx="77724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550" y="1256549"/>
            <a:ext cx="8816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</a:t>
            </a:r>
            <a:r>
              <a:rPr lang="nl-NL" sz="2800" b="1" dirty="0">
                <a:latin typeface="Times New Roman"/>
                <a:ea typeface="Calibri"/>
              </a:rPr>
              <a:t> </a:t>
            </a:r>
            <a:r>
              <a:rPr lang="en-US" sz="2800" b="1" dirty="0" smtClean="0">
                <a:latin typeface="Times New Roman"/>
                <a:ea typeface="Calibri"/>
              </a:rPr>
              <a:t>Sơ kết tuần 26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Ban cán sự báo cáo tình hình của lớp trong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7" y="1981200"/>
            <a:ext cx="918686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6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"/>
          <p:cNvSpPr txBox="1">
            <a:spLocks noChangeArrowheads="1"/>
          </p:cNvSpPr>
          <p:nvPr/>
        </p:nvSpPr>
        <p:spPr bwMode="auto">
          <a:xfrm>
            <a:off x="4251334" y="305595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09609" y="15240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8" y="252466"/>
            <a:ext cx="77724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550" y="1256549"/>
            <a:ext cx="8816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</a:t>
            </a:r>
            <a:r>
              <a:rPr lang="nl-NL" sz="28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Sơ kết tuần 26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 sự báo cáo tình hình của lớp trong tuần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hoạch tuần 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4" y="2686619"/>
            <a:ext cx="8001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Trang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 khung ảnh gia đình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83">
            <a:off x="-228599" y="4343402"/>
            <a:ext cx="27797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432">
            <a:off x="6934199" y="4357257"/>
            <a:ext cx="26765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6019800"/>
            <a:ext cx="2852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NH\Desktop\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6996"/>
            <a:ext cx="8237784" cy="50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544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2084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Roboto"/>
              </a:rPr>
              <a:t>1, Chuẩn bị</a:t>
            </a:r>
            <a:endParaRPr lang="vi-VN" sz="2400" dirty="0" smtClean="0">
              <a:latin typeface="Roboto"/>
            </a:endParaRPr>
          </a:p>
          <a:p>
            <a:r>
              <a:rPr lang="vi-VN" sz="2400" dirty="0" smtClean="0">
                <a:latin typeface="Roboto"/>
              </a:rPr>
              <a:t>Trước khi bắt tay vào </a:t>
            </a:r>
            <a:r>
              <a:rPr lang="vi-VN" sz="2400" b="1" dirty="0" smtClean="0">
                <a:latin typeface="Roboto"/>
              </a:rPr>
              <a:t>cách làm khung ảnh bằng ống hút </a:t>
            </a:r>
            <a:r>
              <a:rPr lang="vi-VN" sz="2400" dirty="0" smtClean="0">
                <a:latin typeface="Roboto"/>
              </a:rPr>
              <a:t>chúng ta cần chuẩn bị vật liệu, dụng cụ như:</a:t>
            </a:r>
          </a:p>
          <a:p>
            <a:pPr>
              <a:buFont typeface="Arial"/>
              <a:buChar char="•"/>
            </a:pPr>
            <a:r>
              <a:rPr lang="vi-VN" sz="2400" dirty="0" smtClean="0">
                <a:solidFill>
                  <a:srgbClr val="162466"/>
                </a:solidFill>
                <a:latin typeface="Roboto"/>
              </a:rPr>
              <a:t>Ống hút (</a:t>
            </a:r>
            <a:r>
              <a:rPr lang="vi-VN" sz="2400" dirty="0" smtClean="0">
                <a:solidFill>
                  <a:srgbClr val="B15BCD"/>
                </a:solidFill>
                <a:latin typeface="Roboto"/>
                <a:hlinkClick r:id="rId2"/>
              </a:rPr>
              <a:t>ống hút giấy</a:t>
            </a:r>
            <a:r>
              <a:rPr lang="vi-VN" sz="2400" dirty="0" smtClean="0">
                <a:solidFill>
                  <a:srgbClr val="162466"/>
                </a:solidFill>
                <a:latin typeface="Roboto"/>
              </a:rPr>
              <a:t> nhiều màu sắc)</a:t>
            </a:r>
          </a:p>
          <a:p>
            <a:pPr>
              <a:buFont typeface="Arial"/>
              <a:buChar char="•"/>
            </a:pPr>
            <a:r>
              <a:rPr lang="vi-VN" sz="2400" dirty="0" smtClean="0">
                <a:solidFill>
                  <a:srgbClr val="162466"/>
                </a:solidFill>
                <a:latin typeface="Roboto"/>
              </a:rPr>
              <a:t>Dây dù, chỉ</a:t>
            </a:r>
          </a:p>
          <a:p>
            <a:pPr>
              <a:buFont typeface="Arial"/>
              <a:buChar char="•"/>
            </a:pPr>
            <a:r>
              <a:rPr lang="vi-VN" sz="2400" dirty="0" smtClean="0">
                <a:solidFill>
                  <a:srgbClr val="162466"/>
                </a:solidFill>
                <a:latin typeface="Roboto"/>
              </a:rPr>
              <a:t>Keo nến, súng bắn keo</a:t>
            </a:r>
          </a:p>
          <a:p>
            <a:pPr>
              <a:buFont typeface="Arial"/>
              <a:buChar char="•"/>
            </a:pPr>
            <a:r>
              <a:rPr lang="vi-VN" sz="2400" dirty="0" smtClean="0">
                <a:solidFill>
                  <a:srgbClr val="162466"/>
                </a:solidFill>
                <a:latin typeface="Roboto"/>
              </a:rPr>
              <a:t>Kéo, dao rọc giấy</a:t>
            </a:r>
          </a:p>
          <a:p>
            <a:pPr>
              <a:buFont typeface="Arial"/>
              <a:buChar char="•"/>
            </a:pPr>
            <a:r>
              <a:rPr lang="vi-VN" sz="2400" dirty="0" smtClean="0">
                <a:solidFill>
                  <a:srgbClr val="162466"/>
                </a:solidFill>
                <a:latin typeface="Roboto"/>
              </a:rPr>
              <a:t>Bìa cứng</a:t>
            </a:r>
          </a:p>
          <a:p>
            <a:r>
              <a:rPr lang="vi-VN" sz="2400" dirty="0" smtClean="0">
                <a:latin typeface="Roboto"/>
              </a:rPr>
              <a:t>Ngoài ra, còn chuẩn bị thêm màu và các loại nhũ để trang trí cho khung ảnh thêm dễ thương.</a:t>
            </a:r>
            <a:endParaRPr lang="vi-VN" sz="24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56900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212</Words>
  <Application>Microsoft Office PowerPoint</Application>
  <PresentationFormat>On-screen Show (4:3)</PresentationFormat>
  <Paragraphs>52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2_Office Theme</vt:lpstr>
      <vt:lpstr>Chủ đề của Office</vt:lpstr>
      <vt:lpstr>5_Office Theme</vt:lpstr>
      <vt:lpstr>Default Design</vt:lpstr>
      <vt:lpstr>第一PPT，www.1ppt.com​</vt:lpstr>
      <vt:lpstr>1_第一PPT，www.1ppt.com​</vt:lpstr>
      <vt:lpstr>1_Ocean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LEANH</dc:creator>
  <cp:lastModifiedBy>Windows User</cp:lastModifiedBy>
  <cp:revision>47</cp:revision>
  <dcterms:created xsi:type="dcterms:W3CDTF">2021-08-01T09:47:11Z</dcterms:created>
  <dcterms:modified xsi:type="dcterms:W3CDTF">2021-08-09T09:53:28Z</dcterms:modified>
</cp:coreProperties>
</file>