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4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975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45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319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8367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7068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614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636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494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951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9415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705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843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8.xml"/><Relationship Id="rId2" Type="http://schemas.openxmlformats.org/officeDocument/2006/relationships/image" Target="../media/image12.jp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824446" y="51816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defRPr/>
            </a:pPr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762935"/>
            <a:ext cx="5292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Thầy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cô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điền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hỏi</a:t>
            </a:r>
            <a:r>
              <a:rPr lang="en-US" sz="3600" b="1" dirty="0">
                <a:solidFill>
                  <a:srgbClr val="008000"/>
                </a:solidFill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</a:rPr>
              <a:t>đây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953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lời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128</Words>
  <PresentationFormat>Màn hình rộng</PresentationFormat>
  <Paragraphs>26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2018-05-30T02:40:42Z</dcterms:created>
  <dcterms:modified xsi:type="dcterms:W3CDTF">2023-09-16T09:51:43Z</dcterms:modified>
</cp:coreProperties>
</file>