
<file path=[Content_Types].xml><?xml version="1.0" encoding="utf-8"?>
<Types xmlns="http://schemas.openxmlformats.org/package/2006/content-types">
  <Default Extension="fntdata" ContentType="application/x-fontdata"/>
  <Default Extension="gif" ContentType="image/gif"/>
  <Default Extension="jfif"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00" r:id="rId1"/>
    <p:sldMasterId id="2147483701" r:id="rId2"/>
    <p:sldMasterId id="2147483713" r:id="rId3"/>
  </p:sldMasterIdLst>
  <p:notesMasterIdLst>
    <p:notesMasterId r:id="rId45"/>
  </p:notesMasterIdLst>
  <p:sldIdLst>
    <p:sldId id="256" r:id="rId4"/>
    <p:sldId id="257" r:id="rId5"/>
    <p:sldId id="339" r:id="rId6"/>
    <p:sldId id="340" r:id="rId7"/>
    <p:sldId id="262" r:id="rId8"/>
    <p:sldId id="259" r:id="rId9"/>
    <p:sldId id="269" r:id="rId10"/>
    <p:sldId id="258" r:id="rId11"/>
    <p:sldId id="260" r:id="rId12"/>
    <p:sldId id="321" r:id="rId13"/>
    <p:sldId id="261" r:id="rId14"/>
    <p:sldId id="263" r:id="rId15"/>
    <p:sldId id="322" r:id="rId16"/>
    <p:sldId id="265" r:id="rId17"/>
    <p:sldId id="323" r:id="rId18"/>
    <p:sldId id="324" r:id="rId19"/>
    <p:sldId id="325" r:id="rId20"/>
    <p:sldId id="266" r:id="rId21"/>
    <p:sldId id="326" r:id="rId22"/>
    <p:sldId id="267" r:id="rId23"/>
    <p:sldId id="270" r:id="rId24"/>
    <p:sldId id="271" r:id="rId25"/>
    <p:sldId id="273" r:id="rId26"/>
    <p:sldId id="277" r:id="rId27"/>
    <p:sldId id="327" r:id="rId28"/>
    <p:sldId id="333" r:id="rId29"/>
    <p:sldId id="328" r:id="rId30"/>
    <p:sldId id="329" r:id="rId31"/>
    <p:sldId id="335" r:id="rId32"/>
    <p:sldId id="330" r:id="rId33"/>
    <p:sldId id="331" r:id="rId34"/>
    <p:sldId id="336" r:id="rId35"/>
    <p:sldId id="274" r:id="rId36"/>
    <p:sldId id="275" r:id="rId37"/>
    <p:sldId id="337" r:id="rId38"/>
    <p:sldId id="338" r:id="rId39"/>
    <p:sldId id="276" r:id="rId40"/>
    <p:sldId id="286" r:id="rId41"/>
    <p:sldId id="278" r:id="rId42"/>
    <p:sldId id="285" r:id="rId43"/>
    <p:sldId id="320" r:id="rId44"/>
  </p:sldIdLst>
  <p:sldSz cx="9144000" cy="5143500" type="screen16x9"/>
  <p:notesSz cx="6858000" cy="9144000"/>
  <p:embeddedFontLst>
    <p:embeddedFont>
      <p:font typeface="Cabin Sketch" panose="020B0604020202020204" charset="0"/>
      <p:regular r:id="rId46"/>
      <p:bold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Libre Baskerville" panose="02000000000000000000" pitchFamily="2" charset="0"/>
      <p:regular r:id="rId54"/>
      <p:bold r:id="rId55"/>
      <p:italic r:id="rId56"/>
    </p:embeddedFont>
    <p:embeddedFont>
      <p:font typeface="Livvic" pitchFamily="2" charset="-93"/>
      <p:regular r:id="rId57"/>
      <p:bold r:id="rId58"/>
      <p:italic r:id="rId59"/>
      <p:boldItalic r:id="rId60"/>
    </p:embeddedFont>
    <p:embeddedFont>
      <p:font typeface="Montserrat" panose="02000505000000020004" pitchFamily="2" charset="0"/>
      <p:regular r:id="rId61"/>
      <p:bold r:id="rId62"/>
      <p:italic r:id="rId63"/>
      <p:boldItalic r:id="rId64"/>
    </p:embeddedFont>
    <p:embeddedFont>
      <p:font typeface="Patrick Hand" panose="00000500000000000000" pitchFamily="2" charset="-93"/>
      <p:regular r:id="rId65"/>
    </p:embeddedFont>
    <p:embeddedFont>
      <p:font typeface="Poppins" panose="00000500000000000000" pitchFamily="2" charset="0"/>
      <p:regular r:id="rId66"/>
      <p:bold r:id="rId67"/>
      <p:italic r:id="rId68"/>
      <p:boldItalic r:id="rId69"/>
    </p:embeddedFont>
    <p:embeddedFont>
      <p:font typeface="Poppins Light" panose="00000400000000000000" pitchFamily="2" charset="0"/>
      <p:regular r:id="rId70"/>
      <p:bold r:id="rId71"/>
      <p:italic r:id="rId72"/>
      <p:boldItalic r:id="rId73"/>
    </p:embeddedFont>
    <p:embeddedFont>
      <p:font typeface="Roboto Condensed Light" pitchFamily="2" charset="0"/>
      <p:regular r:id="rId74"/>
      <p:italic r:id="rId75"/>
    </p:embeddedFont>
    <p:embeddedFont>
      <p:font typeface="Tahoma" panose="020B0604030504040204" pitchFamily="34" charset="0"/>
      <p:regular r:id="rId76"/>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4B100"/>
    <a:srgbClr val="52321D"/>
    <a:srgbClr val="FEF1E7"/>
    <a:srgbClr val="000000"/>
    <a:srgbClr val="93939B"/>
    <a:srgbClr val="E7E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69D9AA-6369-4D65-9CDE-FBA4CCA7CD27}">
  <a:tblStyle styleId="{3D69D9AA-6369-4D65-9CDE-FBA4CCA7CD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font" Target="fonts/font31.fntdata"/><Relationship Id="rId7" Type="http://schemas.openxmlformats.org/officeDocument/2006/relationships/slide" Target="slides/slide4.xml"/><Relationship Id="rId71"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5.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8b371935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8b371935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4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19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01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649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b252c369a9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b252c369a9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559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b252c369a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b252c369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248426812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248426812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82480ab8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82480ab8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b24842681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b24842681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b252c369a9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b252c369a9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2"/>
        <p:cNvGrpSpPr/>
        <p:nvPr/>
      </p:nvGrpSpPr>
      <p:grpSpPr>
        <a:xfrm>
          <a:off x="0" y="0"/>
          <a:ext cx="0" cy="0"/>
          <a:chOff x="0" y="0"/>
          <a:chExt cx="0" cy="0"/>
        </a:xfrm>
      </p:grpSpPr>
      <p:sp>
        <p:nvSpPr>
          <p:cNvPr id="3083" name="Google Shape;3083;gb252c369a9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4" name="Google Shape;3084;gb252c369a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256ac5db5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256ac5db5_0_1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661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563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824a699796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824a699796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b252c369a9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b252c369a9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8a38ad965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8a38ad965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3"/>
        <p:cNvGrpSpPr/>
        <p:nvPr/>
      </p:nvGrpSpPr>
      <p:grpSpPr>
        <a:xfrm>
          <a:off x="0" y="0"/>
          <a:ext cx="0" cy="0"/>
          <a:chOff x="0" y="0"/>
          <a:chExt cx="0" cy="0"/>
        </a:xfrm>
      </p:grpSpPr>
      <p:sp>
        <p:nvSpPr>
          <p:cNvPr id="3654" name="Google Shape;3654;g8bedff942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5" name="Google Shape;3655;g8bedff942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8"/>
        <p:cNvGrpSpPr/>
        <p:nvPr/>
      </p:nvGrpSpPr>
      <p:grpSpPr>
        <a:xfrm>
          <a:off x="0" y="0"/>
          <a:ext cx="0" cy="0"/>
          <a:chOff x="0" y="0"/>
          <a:chExt cx="0" cy="0"/>
        </a:xfrm>
      </p:grpSpPr>
      <p:sp>
        <p:nvSpPr>
          <p:cNvPr id="8429" name="Google Shape;8429;gb256ac5db5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0" name="Google Shape;8430;gb256ac5db5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aa7d06a337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aa7d06a337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1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aa8f9e8c9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aa8f9e8c9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1">
  <p:cSld name="CUSTOM_11">
    <p:spTree>
      <p:nvGrpSpPr>
        <p:cNvPr id="1" name="Shape 198"/>
        <p:cNvGrpSpPr/>
        <p:nvPr/>
      </p:nvGrpSpPr>
      <p:grpSpPr>
        <a:xfrm>
          <a:off x="0" y="0"/>
          <a:ext cx="0" cy="0"/>
          <a:chOff x="0" y="0"/>
          <a:chExt cx="0" cy="0"/>
        </a:xfrm>
      </p:grpSpPr>
      <p:sp>
        <p:nvSpPr>
          <p:cNvPr id="199" name="Google Shape;199;p13"/>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15" name="Google Shape;215;p13"/>
          <p:cNvGrpSpPr/>
          <p:nvPr/>
        </p:nvGrpSpPr>
        <p:grpSpPr>
          <a:xfrm>
            <a:off x="6987447" y="3914134"/>
            <a:ext cx="1722627" cy="124503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3"/>
          <p:cNvSpPr txBox="1">
            <a:spLocks noGrp="1"/>
          </p:cNvSpPr>
          <p:nvPr>
            <p:ph type="title" idx="9" hasCustomPrompt="1"/>
          </p:nvPr>
        </p:nvSpPr>
        <p:spPr>
          <a:xfrm>
            <a:off x="9696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4" name="Google Shape;234;p13"/>
          <p:cNvSpPr txBox="1">
            <a:spLocks noGrp="1"/>
          </p:cNvSpPr>
          <p:nvPr>
            <p:ph type="title" idx="13" hasCustomPrompt="1"/>
          </p:nvPr>
        </p:nvSpPr>
        <p:spPr>
          <a:xfrm>
            <a:off x="9696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5" name="Google Shape;235;p13"/>
          <p:cNvSpPr txBox="1">
            <a:spLocks noGrp="1"/>
          </p:cNvSpPr>
          <p:nvPr>
            <p:ph type="title" idx="14" hasCustomPrompt="1"/>
          </p:nvPr>
        </p:nvSpPr>
        <p:spPr>
          <a:xfrm>
            <a:off x="48295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6" name="Google Shape;236;p13"/>
          <p:cNvSpPr txBox="1">
            <a:spLocks noGrp="1"/>
          </p:cNvSpPr>
          <p:nvPr>
            <p:ph type="title" idx="15" hasCustomPrompt="1"/>
          </p:nvPr>
        </p:nvSpPr>
        <p:spPr>
          <a:xfrm>
            <a:off x="48295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2">
  <p:cSld name="CUSTOM_11_1">
    <p:spTree>
      <p:nvGrpSpPr>
        <p:cNvPr id="1" name="Shape 237"/>
        <p:cNvGrpSpPr/>
        <p:nvPr/>
      </p:nvGrpSpPr>
      <p:grpSpPr>
        <a:xfrm>
          <a:off x="0" y="0"/>
          <a:ext cx="0" cy="0"/>
          <a:chOff x="0" y="0"/>
          <a:chExt cx="0" cy="0"/>
        </a:xfrm>
      </p:grpSpPr>
      <p:sp>
        <p:nvSpPr>
          <p:cNvPr id="238" name="Google Shape;238;p14"/>
          <p:cNvSpPr/>
          <p:nvPr/>
        </p:nvSpPr>
        <p:spPr>
          <a:xfrm>
            <a:off x="4800895" y="4973556"/>
            <a:ext cx="4343105" cy="16994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flipH="1">
            <a:off x="-174" y="4764650"/>
            <a:ext cx="713924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txBox="1">
            <a:spLocks noGrp="1"/>
          </p:cNvSpPr>
          <p:nvPr>
            <p:ph type="subTitle" idx="1"/>
          </p:nvPr>
        </p:nvSpPr>
        <p:spPr>
          <a:xfrm>
            <a:off x="3359800"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33608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652900" y="17435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6539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33598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33608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6529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6539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55" name="Google Shape;255;p14"/>
          <p:cNvSpPr txBox="1">
            <a:spLocks noGrp="1"/>
          </p:cNvSpPr>
          <p:nvPr>
            <p:ph type="subTitle" idx="9"/>
          </p:nvPr>
        </p:nvSpPr>
        <p:spPr>
          <a:xfrm>
            <a:off x="6072775"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6073825"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6078975"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6080025"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151371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0" name="Google Shape;260;p14"/>
          <p:cNvSpPr txBox="1">
            <a:spLocks noGrp="1"/>
          </p:cNvSpPr>
          <p:nvPr>
            <p:ph type="title" idx="17" hasCustomPrompt="1"/>
          </p:nvPr>
        </p:nvSpPr>
        <p:spPr>
          <a:xfrm>
            <a:off x="151371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1" name="Google Shape;261;p14"/>
          <p:cNvSpPr txBox="1">
            <a:spLocks noGrp="1"/>
          </p:cNvSpPr>
          <p:nvPr>
            <p:ph type="title" idx="18" hasCustomPrompt="1"/>
          </p:nvPr>
        </p:nvSpPr>
        <p:spPr>
          <a:xfrm>
            <a:off x="4231788"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2" name="Google Shape;262;p14"/>
          <p:cNvSpPr txBox="1">
            <a:spLocks noGrp="1"/>
          </p:cNvSpPr>
          <p:nvPr>
            <p:ph type="title" idx="19" hasCustomPrompt="1"/>
          </p:nvPr>
        </p:nvSpPr>
        <p:spPr>
          <a:xfrm>
            <a:off x="4231788"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3" name="Google Shape;263;p14"/>
          <p:cNvSpPr txBox="1">
            <a:spLocks noGrp="1"/>
          </p:cNvSpPr>
          <p:nvPr>
            <p:ph type="title" idx="20" hasCustomPrompt="1"/>
          </p:nvPr>
        </p:nvSpPr>
        <p:spPr>
          <a:xfrm>
            <a:off x="693856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4" name="Google Shape;264;p14"/>
          <p:cNvSpPr txBox="1">
            <a:spLocks noGrp="1"/>
          </p:cNvSpPr>
          <p:nvPr>
            <p:ph type="title" idx="21" hasCustomPrompt="1"/>
          </p:nvPr>
        </p:nvSpPr>
        <p:spPr>
          <a:xfrm>
            <a:off x="693856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5" name="Google Shape;265;p14"/>
          <p:cNvSpPr/>
          <p:nvPr/>
        </p:nvSpPr>
        <p:spPr>
          <a:xfrm flipH="1">
            <a:off x="8172024" y="4771911"/>
            <a:ext cx="200202" cy="26061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flipH="1">
            <a:off x="7802211" y="4562802"/>
            <a:ext cx="325378" cy="500109"/>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7618976" y="4812605"/>
            <a:ext cx="138794" cy="18067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3">
  <p:cSld name="CUSTOM_11_1_1">
    <p:spTree>
      <p:nvGrpSpPr>
        <p:cNvPr id="1" name="Shape 268"/>
        <p:cNvGrpSpPr/>
        <p:nvPr/>
      </p:nvGrpSpPr>
      <p:grpSpPr>
        <a:xfrm>
          <a:off x="0" y="0"/>
          <a:ext cx="0" cy="0"/>
          <a:chOff x="0" y="0"/>
          <a:chExt cx="0" cy="0"/>
        </a:xfrm>
      </p:grpSpPr>
      <p:sp>
        <p:nvSpPr>
          <p:cNvPr id="269" name="Google Shape;269;p15"/>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txBox="1">
            <a:spLocks noGrp="1"/>
          </p:cNvSpPr>
          <p:nvPr>
            <p:ph type="subTitle" idx="1"/>
          </p:nvPr>
        </p:nvSpPr>
        <p:spPr>
          <a:xfrm>
            <a:off x="5264125" y="146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77" name="Google Shape;277;p15"/>
          <p:cNvSpPr txBox="1">
            <a:spLocks noGrp="1"/>
          </p:cNvSpPr>
          <p:nvPr>
            <p:ph type="subTitle" idx="2"/>
          </p:nvPr>
        </p:nvSpPr>
        <p:spPr>
          <a:xfrm>
            <a:off x="5264125" y="175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5"/>
          <p:cNvSpPr txBox="1">
            <a:spLocks noGrp="1"/>
          </p:cNvSpPr>
          <p:nvPr>
            <p:ph type="title"/>
          </p:nvPr>
        </p:nvSpPr>
        <p:spPr>
          <a:xfrm>
            <a:off x="940375" y="1653250"/>
            <a:ext cx="2985600" cy="1494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9" name="Google Shape;279;p15"/>
          <p:cNvSpPr txBox="1">
            <a:spLocks noGrp="1"/>
          </p:cNvSpPr>
          <p:nvPr>
            <p:ph type="subTitle" idx="3"/>
          </p:nvPr>
        </p:nvSpPr>
        <p:spPr>
          <a:xfrm>
            <a:off x="5264125" y="2228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0" name="Google Shape;280;p15"/>
          <p:cNvSpPr txBox="1">
            <a:spLocks noGrp="1"/>
          </p:cNvSpPr>
          <p:nvPr>
            <p:ph type="subTitle" idx="4"/>
          </p:nvPr>
        </p:nvSpPr>
        <p:spPr>
          <a:xfrm>
            <a:off x="5264125" y="2519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5"/>
          <p:cNvSpPr txBox="1">
            <a:spLocks noGrp="1"/>
          </p:cNvSpPr>
          <p:nvPr>
            <p:ph type="subTitle" idx="5"/>
          </p:nvPr>
        </p:nvSpPr>
        <p:spPr>
          <a:xfrm>
            <a:off x="5264125" y="2991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2" name="Google Shape;282;p15"/>
          <p:cNvSpPr txBox="1">
            <a:spLocks noGrp="1"/>
          </p:cNvSpPr>
          <p:nvPr>
            <p:ph type="subTitle" idx="6"/>
          </p:nvPr>
        </p:nvSpPr>
        <p:spPr>
          <a:xfrm>
            <a:off x="5264125" y="3281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5"/>
          <p:cNvSpPr txBox="1">
            <a:spLocks noGrp="1"/>
          </p:cNvSpPr>
          <p:nvPr>
            <p:ph type="subTitle" idx="7"/>
          </p:nvPr>
        </p:nvSpPr>
        <p:spPr>
          <a:xfrm>
            <a:off x="5264125" y="37534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4" name="Google Shape;284;p15"/>
          <p:cNvSpPr txBox="1">
            <a:spLocks noGrp="1"/>
          </p:cNvSpPr>
          <p:nvPr>
            <p:ph type="subTitle" idx="8"/>
          </p:nvPr>
        </p:nvSpPr>
        <p:spPr>
          <a:xfrm>
            <a:off x="5264125" y="40442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5" name="Google Shape;285;p15"/>
          <p:cNvSpPr txBox="1">
            <a:spLocks noGrp="1"/>
          </p:cNvSpPr>
          <p:nvPr>
            <p:ph type="subTitle" idx="9"/>
          </p:nvPr>
        </p:nvSpPr>
        <p:spPr>
          <a:xfrm>
            <a:off x="5264125" y="7038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6" name="Google Shape;286;p15"/>
          <p:cNvSpPr txBox="1">
            <a:spLocks noGrp="1"/>
          </p:cNvSpPr>
          <p:nvPr>
            <p:ph type="subTitle" idx="13"/>
          </p:nvPr>
        </p:nvSpPr>
        <p:spPr>
          <a:xfrm>
            <a:off x="5264125" y="9946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5"/>
          <p:cNvSpPr txBox="1">
            <a:spLocks noGrp="1"/>
          </p:cNvSpPr>
          <p:nvPr>
            <p:ph type="title" idx="14" hasCustomPrompt="1"/>
          </p:nvPr>
        </p:nvSpPr>
        <p:spPr>
          <a:xfrm>
            <a:off x="4538059" y="703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8" name="Google Shape;288;p15"/>
          <p:cNvSpPr txBox="1">
            <a:spLocks noGrp="1"/>
          </p:cNvSpPr>
          <p:nvPr>
            <p:ph type="title" idx="15" hasCustomPrompt="1"/>
          </p:nvPr>
        </p:nvSpPr>
        <p:spPr>
          <a:xfrm>
            <a:off x="4538059" y="1457163"/>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9" name="Google Shape;289;p15"/>
          <p:cNvSpPr txBox="1">
            <a:spLocks noGrp="1"/>
          </p:cNvSpPr>
          <p:nvPr>
            <p:ph type="title" idx="16" hasCustomPrompt="1"/>
          </p:nvPr>
        </p:nvSpPr>
        <p:spPr>
          <a:xfrm>
            <a:off x="4538059" y="221047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0" name="Google Shape;290;p15"/>
          <p:cNvSpPr txBox="1">
            <a:spLocks noGrp="1"/>
          </p:cNvSpPr>
          <p:nvPr>
            <p:ph type="title" idx="17" hasCustomPrompt="1"/>
          </p:nvPr>
        </p:nvSpPr>
        <p:spPr>
          <a:xfrm>
            <a:off x="4538059" y="29637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1" name="Google Shape;291;p15"/>
          <p:cNvSpPr txBox="1">
            <a:spLocks noGrp="1"/>
          </p:cNvSpPr>
          <p:nvPr>
            <p:ph type="title" idx="18" hasCustomPrompt="1"/>
          </p:nvPr>
        </p:nvSpPr>
        <p:spPr>
          <a:xfrm>
            <a:off x="4538059" y="371710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4">
  <p:cSld name="CUSTOM_11_1_1_1">
    <p:spTree>
      <p:nvGrpSpPr>
        <p:cNvPr id="1" name="Shape 292"/>
        <p:cNvGrpSpPr/>
        <p:nvPr/>
      </p:nvGrpSpPr>
      <p:grpSpPr>
        <a:xfrm>
          <a:off x="0" y="0"/>
          <a:ext cx="0" cy="0"/>
          <a:chOff x="0" y="0"/>
          <a:chExt cx="0" cy="0"/>
        </a:xfrm>
      </p:grpSpPr>
      <p:sp>
        <p:nvSpPr>
          <p:cNvPr id="293" name="Google Shape;293;p1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txBox="1">
            <a:spLocks noGrp="1"/>
          </p:cNvSpPr>
          <p:nvPr>
            <p:ph type="subTitle" idx="1"/>
          </p:nvPr>
        </p:nvSpPr>
        <p:spPr>
          <a:xfrm>
            <a:off x="5576775" y="1619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5576775" y="1909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5576775" y="268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5576775" y="297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5576775" y="3829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5576775" y="4120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691436" y="16190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691436" y="19098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691436" y="26862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691436" y="29770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691436" y="38296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691436" y="41204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13" name="Google Shape;313;p16"/>
          <p:cNvSpPr txBox="1">
            <a:spLocks noGrp="1"/>
          </p:cNvSpPr>
          <p:nvPr>
            <p:ph type="title" idx="16" hasCustomPrompt="1"/>
          </p:nvPr>
        </p:nvSpPr>
        <p:spPr>
          <a:xfrm>
            <a:off x="2883638" y="1270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4" name="Google Shape;314;p16"/>
          <p:cNvSpPr txBox="1">
            <a:spLocks noGrp="1"/>
          </p:cNvSpPr>
          <p:nvPr>
            <p:ph type="title" idx="17" hasCustomPrompt="1"/>
          </p:nvPr>
        </p:nvSpPr>
        <p:spPr>
          <a:xfrm>
            <a:off x="5573663" y="12708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5" name="Google Shape;315;p16"/>
          <p:cNvSpPr txBox="1">
            <a:spLocks noGrp="1"/>
          </p:cNvSpPr>
          <p:nvPr>
            <p:ph type="title" idx="18" hasCustomPrompt="1"/>
          </p:nvPr>
        </p:nvSpPr>
        <p:spPr>
          <a:xfrm>
            <a:off x="2886750" y="23380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6" name="Google Shape;316;p16"/>
          <p:cNvSpPr txBox="1">
            <a:spLocks noGrp="1"/>
          </p:cNvSpPr>
          <p:nvPr>
            <p:ph type="title" idx="19" hasCustomPrompt="1"/>
          </p:nvPr>
        </p:nvSpPr>
        <p:spPr>
          <a:xfrm>
            <a:off x="5576775" y="23380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7" name="Google Shape;317;p16"/>
          <p:cNvSpPr txBox="1">
            <a:spLocks noGrp="1"/>
          </p:cNvSpPr>
          <p:nvPr>
            <p:ph type="title" idx="20" hasCustomPrompt="1"/>
          </p:nvPr>
        </p:nvSpPr>
        <p:spPr>
          <a:xfrm>
            <a:off x="2886750" y="3485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8" name="Google Shape;318;p16"/>
          <p:cNvSpPr txBox="1">
            <a:spLocks noGrp="1"/>
          </p:cNvSpPr>
          <p:nvPr>
            <p:ph type="title" idx="21" hasCustomPrompt="1"/>
          </p:nvPr>
        </p:nvSpPr>
        <p:spPr>
          <a:xfrm>
            <a:off x="5576775" y="34814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1">
  <p:cSld name="CUSTOM_17">
    <p:spTree>
      <p:nvGrpSpPr>
        <p:cNvPr id="1" name="Shape 319"/>
        <p:cNvGrpSpPr/>
        <p:nvPr/>
      </p:nvGrpSpPr>
      <p:grpSpPr>
        <a:xfrm>
          <a:off x="0" y="0"/>
          <a:ext cx="0" cy="0"/>
          <a:chOff x="0" y="0"/>
          <a:chExt cx="0" cy="0"/>
        </a:xfrm>
      </p:grpSpPr>
      <p:sp>
        <p:nvSpPr>
          <p:cNvPr id="320" name="Google Shape;320;p17"/>
          <p:cNvSpPr/>
          <p:nvPr/>
        </p:nvSpPr>
        <p:spPr>
          <a:xfrm>
            <a:off x="6065076" y="6620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rtl="0">
              <a:spcBef>
                <a:spcPts val="0"/>
              </a:spcBef>
              <a:spcAft>
                <a:spcPts val="0"/>
              </a:spcAft>
              <a:buSzPts val="3500"/>
              <a:buFont typeface="Patrick Hand"/>
              <a:buNone/>
              <a:defRPr sz="3500">
                <a:latin typeface="Patrick Hand"/>
                <a:ea typeface="Patrick Hand"/>
                <a:cs typeface="Patrick Hand"/>
                <a:sym typeface="Patrick Hand"/>
              </a:defRPr>
            </a:lvl2pPr>
            <a:lvl3pPr lvl="2" algn="ctr" rtl="0">
              <a:spcBef>
                <a:spcPts val="0"/>
              </a:spcBef>
              <a:spcAft>
                <a:spcPts val="0"/>
              </a:spcAft>
              <a:buSzPts val="3500"/>
              <a:buFont typeface="Patrick Hand"/>
              <a:buNone/>
              <a:defRPr sz="3500">
                <a:latin typeface="Patrick Hand"/>
                <a:ea typeface="Patrick Hand"/>
                <a:cs typeface="Patrick Hand"/>
                <a:sym typeface="Patrick Hand"/>
              </a:defRPr>
            </a:lvl3pPr>
            <a:lvl4pPr lvl="3" algn="ctr" rtl="0">
              <a:spcBef>
                <a:spcPts val="0"/>
              </a:spcBef>
              <a:spcAft>
                <a:spcPts val="0"/>
              </a:spcAft>
              <a:buSzPts val="3500"/>
              <a:buFont typeface="Patrick Hand"/>
              <a:buNone/>
              <a:defRPr sz="3500">
                <a:latin typeface="Patrick Hand"/>
                <a:ea typeface="Patrick Hand"/>
                <a:cs typeface="Patrick Hand"/>
                <a:sym typeface="Patrick Hand"/>
              </a:defRPr>
            </a:lvl4pPr>
            <a:lvl5pPr lvl="4" algn="ctr" rtl="0">
              <a:spcBef>
                <a:spcPts val="0"/>
              </a:spcBef>
              <a:spcAft>
                <a:spcPts val="0"/>
              </a:spcAft>
              <a:buSzPts val="3500"/>
              <a:buFont typeface="Patrick Hand"/>
              <a:buNone/>
              <a:defRPr sz="3500">
                <a:latin typeface="Patrick Hand"/>
                <a:ea typeface="Patrick Hand"/>
                <a:cs typeface="Patrick Hand"/>
                <a:sym typeface="Patrick Hand"/>
              </a:defRPr>
            </a:lvl5pPr>
            <a:lvl6pPr lvl="5" algn="ctr" rtl="0">
              <a:spcBef>
                <a:spcPts val="0"/>
              </a:spcBef>
              <a:spcAft>
                <a:spcPts val="0"/>
              </a:spcAft>
              <a:buSzPts val="3500"/>
              <a:buFont typeface="Patrick Hand"/>
              <a:buNone/>
              <a:defRPr sz="3500">
                <a:latin typeface="Patrick Hand"/>
                <a:ea typeface="Patrick Hand"/>
                <a:cs typeface="Patrick Hand"/>
                <a:sym typeface="Patrick Hand"/>
              </a:defRPr>
            </a:lvl6pPr>
            <a:lvl7pPr lvl="6" algn="ctr" rtl="0">
              <a:spcBef>
                <a:spcPts val="0"/>
              </a:spcBef>
              <a:spcAft>
                <a:spcPts val="0"/>
              </a:spcAft>
              <a:buSzPts val="3500"/>
              <a:buFont typeface="Patrick Hand"/>
              <a:buNone/>
              <a:defRPr sz="3500">
                <a:latin typeface="Patrick Hand"/>
                <a:ea typeface="Patrick Hand"/>
                <a:cs typeface="Patrick Hand"/>
                <a:sym typeface="Patrick Hand"/>
              </a:defRPr>
            </a:lvl7pPr>
            <a:lvl8pPr lvl="7" algn="ctr" rtl="0">
              <a:spcBef>
                <a:spcPts val="0"/>
              </a:spcBef>
              <a:spcAft>
                <a:spcPts val="0"/>
              </a:spcAft>
              <a:buSzPts val="3500"/>
              <a:buFont typeface="Patrick Hand"/>
              <a:buNone/>
              <a:defRPr sz="3500">
                <a:latin typeface="Patrick Hand"/>
                <a:ea typeface="Patrick Hand"/>
                <a:cs typeface="Patrick Hand"/>
                <a:sym typeface="Patrick Hand"/>
              </a:defRPr>
            </a:lvl8pPr>
            <a:lvl9pPr lvl="8" algn="ctr" rtl="0">
              <a:spcBef>
                <a:spcPts val="0"/>
              </a:spcBef>
              <a:spcAft>
                <a:spcPts val="0"/>
              </a:spcAft>
              <a:buSzPts val="3500"/>
              <a:buFont typeface="Patrick Hand"/>
              <a:buNone/>
              <a:defRPr sz="3500">
                <a:latin typeface="Patrick Hand"/>
                <a:ea typeface="Patrick Hand"/>
                <a:cs typeface="Patrick Hand"/>
                <a:sym typeface="Patrick Hand"/>
              </a:defRPr>
            </a:lvl9pPr>
          </a:lstStyle>
          <a:p>
            <a:endParaRPr/>
          </a:p>
        </p:txBody>
      </p:sp>
      <p:sp>
        <p:nvSpPr>
          <p:cNvPr id="323" name="Google Shape;323;p17"/>
          <p:cNvSpPr/>
          <p:nvPr/>
        </p:nvSpPr>
        <p:spPr>
          <a:xfrm>
            <a:off x="7846900" y="50947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2">
  <p:cSld name="CUSTOM_18">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24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2">
  <p:cSld name="CUSTOM_22">
    <p:spTree>
      <p:nvGrpSpPr>
        <p:cNvPr id="1" name="Shape 328"/>
        <p:cNvGrpSpPr/>
        <p:nvPr/>
      </p:nvGrpSpPr>
      <p:grpSpPr>
        <a:xfrm>
          <a:off x="0" y="0"/>
          <a:ext cx="0" cy="0"/>
          <a:chOff x="0" y="0"/>
          <a:chExt cx="0" cy="0"/>
        </a:xfrm>
      </p:grpSpPr>
      <p:grpSp>
        <p:nvGrpSpPr>
          <p:cNvPr id="329" name="Google Shape;329;p19"/>
          <p:cNvGrpSpPr/>
          <p:nvPr/>
        </p:nvGrpSpPr>
        <p:grpSpPr>
          <a:xfrm>
            <a:off x="68" y="632750"/>
            <a:ext cx="9143932" cy="4510744"/>
            <a:chOff x="68" y="632750"/>
            <a:chExt cx="9143932" cy="4510744"/>
          </a:xfrm>
        </p:grpSpPr>
        <p:sp>
          <p:nvSpPr>
            <p:cNvPr id="330" name="Google Shape;330;p19"/>
            <p:cNvSpPr/>
            <p:nvPr/>
          </p:nvSpPr>
          <p:spPr>
            <a:xfrm>
              <a:off x="5392156" y="632750"/>
              <a:ext cx="2484097" cy="15692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1193906" y="4711626"/>
              <a:ext cx="4266954" cy="35706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2" name="Google Shape;332;p19"/>
            <p:cNvSpPr/>
            <p:nvPr/>
          </p:nvSpPr>
          <p:spPr>
            <a:xfrm flipH="1">
              <a:off x="68" y="4828304"/>
              <a:ext cx="9143932" cy="31519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8925" y="1433902"/>
              <a:ext cx="685292" cy="43296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txBox="1">
            <a:spLocks noGrp="1"/>
          </p:cNvSpPr>
          <p:nvPr>
            <p:ph type="title"/>
          </p:nvPr>
        </p:nvSpPr>
        <p:spPr>
          <a:xfrm>
            <a:off x="1013000" y="959550"/>
            <a:ext cx="4685400" cy="2793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000"/>
              <a:buNone/>
              <a:defRPr sz="7200"/>
            </a:lvl1pPr>
            <a:lvl2pPr lvl="1" algn="ctr" rtl="0">
              <a:spcBef>
                <a:spcPts val="0"/>
              </a:spcBef>
              <a:spcAft>
                <a:spcPts val="0"/>
              </a:spcAft>
              <a:buSzPts val="2800"/>
              <a:buNone/>
              <a:defRPr>
                <a:latin typeface="Poppins Light"/>
                <a:ea typeface="Poppins Light"/>
                <a:cs typeface="Poppins Light"/>
                <a:sym typeface="Poppins Light"/>
              </a:defRPr>
            </a:lvl2pPr>
            <a:lvl3pPr lvl="2" algn="ctr" rtl="0">
              <a:spcBef>
                <a:spcPts val="0"/>
              </a:spcBef>
              <a:spcAft>
                <a:spcPts val="0"/>
              </a:spcAft>
              <a:buSzPts val="2800"/>
              <a:buNone/>
              <a:defRPr>
                <a:latin typeface="Poppins Light"/>
                <a:ea typeface="Poppins Light"/>
                <a:cs typeface="Poppins Light"/>
                <a:sym typeface="Poppins Light"/>
              </a:defRPr>
            </a:lvl3pPr>
            <a:lvl4pPr lvl="3" algn="ctr" rtl="0">
              <a:spcBef>
                <a:spcPts val="0"/>
              </a:spcBef>
              <a:spcAft>
                <a:spcPts val="0"/>
              </a:spcAft>
              <a:buSzPts val="2800"/>
              <a:buNone/>
              <a:defRPr>
                <a:latin typeface="Poppins Light"/>
                <a:ea typeface="Poppins Light"/>
                <a:cs typeface="Poppins Light"/>
                <a:sym typeface="Poppins Light"/>
              </a:defRPr>
            </a:lvl4pPr>
            <a:lvl5pPr lvl="4" algn="ctr" rtl="0">
              <a:spcBef>
                <a:spcPts val="0"/>
              </a:spcBef>
              <a:spcAft>
                <a:spcPts val="0"/>
              </a:spcAft>
              <a:buSzPts val="2800"/>
              <a:buNone/>
              <a:defRPr>
                <a:latin typeface="Poppins Light"/>
                <a:ea typeface="Poppins Light"/>
                <a:cs typeface="Poppins Light"/>
                <a:sym typeface="Poppins Light"/>
              </a:defRPr>
            </a:lvl5pPr>
            <a:lvl6pPr lvl="5" algn="ctr" rtl="0">
              <a:spcBef>
                <a:spcPts val="0"/>
              </a:spcBef>
              <a:spcAft>
                <a:spcPts val="0"/>
              </a:spcAft>
              <a:buSzPts val="2800"/>
              <a:buNone/>
              <a:defRPr>
                <a:latin typeface="Poppins Light"/>
                <a:ea typeface="Poppins Light"/>
                <a:cs typeface="Poppins Light"/>
                <a:sym typeface="Poppins Light"/>
              </a:defRPr>
            </a:lvl6pPr>
            <a:lvl7pPr lvl="6" algn="ctr" rtl="0">
              <a:spcBef>
                <a:spcPts val="0"/>
              </a:spcBef>
              <a:spcAft>
                <a:spcPts val="0"/>
              </a:spcAft>
              <a:buSzPts val="2800"/>
              <a:buNone/>
              <a:defRPr>
                <a:latin typeface="Poppins Light"/>
                <a:ea typeface="Poppins Light"/>
                <a:cs typeface="Poppins Light"/>
                <a:sym typeface="Poppins Light"/>
              </a:defRPr>
            </a:lvl7pPr>
            <a:lvl8pPr lvl="7" algn="ctr" rtl="0">
              <a:spcBef>
                <a:spcPts val="0"/>
              </a:spcBef>
              <a:spcAft>
                <a:spcPts val="0"/>
              </a:spcAft>
              <a:buSzPts val="2800"/>
              <a:buNone/>
              <a:defRPr>
                <a:latin typeface="Poppins Light"/>
                <a:ea typeface="Poppins Light"/>
                <a:cs typeface="Poppins Light"/>
                <a:sym typeface="Poppins Light"/>
              </a:defRPr>
            </a:lvl8pPr>
            <a:lvl9pPr lvl="8" algn="ctr"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335" name="Google Shape;335;p19"/>
          <p:cNvSpPr txBox="1">
            <a:spLocks noGrp="1"/>
          </p:cNvSpPr>
          <p:nvPr>
            <p:ph type="subTitle" idx="1"/>
          </p:nvPr>
        </p:nvSpPr>
        <p:spPr>
          <a:xfrm>
            <a:off x="1013000" y="3644125"/>
            <a:ext cx="41337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13">
    <p:spTree>
      <p:nvGrpSpPr>
        <p:cNvPr id="1" name="Shape 336"/>
        <p:cNvGrpSpPr/>
        <p:nvPr/>
      </p:nvGrpSpPr>
      <p:grpSpPr>
        <a:xfrm>
          <a:off x="0" y="0"/>
          <a:ext cx="0" cy="0"/>
          <a:chOff x="0" y="0"/>
          <a:chExt cx="0" cy="0"/>
        </a:xfrm>
      </p:grpSpPr>
      <p:sp>
        <p:nvSpPr>
          <p:cNvPr id="337" name="Google Shape;337;p20"/>
          <p:cNvSpPr/>
          <p:nvPr/>
        </p:nvSpPr>
        <p:spPr>
          <a:xfrm>
            <a:off x="2823075" y="4647550"/>
            <a:ext cx="4631625" cy="42998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rot="271939">
            <a:off x="-838757" y="4378872"/>
            <a:ext cx="6337331" cy="772400"/>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2375" y="4386678"/>
            <a:ext cx="9143996" cy="75680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a:spLocks noGrp="1"/>
          </p:cNvSpPr>
          <p:nvPr>
            <p:ph type="title"/>
          </p:nvPr>
        </p:nvSpPr>
        <p:spPr>
          <a:xfrm>
            <a:off x="3839500" y="2289800"/>
            <a:ext cx="4318200" cy="9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6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46" name="Google Shape;346;p20"/>
          <p:cNvSpPr txBox="1">
            <a:spLocks noGrp="1"/>
          </p:cNvSpPr>
          <p:nvPr>
            <p:ph type="subTitle" idx="1"/>
          </p:nvPr>
        </p:nvSpPr>
        <p:spPr>
          <a:xfrm>
            <a:off x="5404250" y="3290150"/>
            <a:ext cx="2753400" cy="612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cSld name="CUSTOM_13_1">
    <p:spTree>
      <p:nvGrpSpPr>
        <p:cNvPr id="1" name="Shape 347"/>
        <p:cNvGrpSpPr/>
        <p:nvPr/>
      </p:nvGrpSpPr>
      <p:grpSpPr>
        <a:xfrm>
          <a:off x="0" y="0"/>
          <a:ext cx="0" cy="0"/>
          <a:chOff x="0" y="0"/>
          <a:chExt cx="0" cy="0"/>
        </a:xfrm>
      </p:grpSpPr>
      <p:grpSp>
        <p:nvGrpSpPr>
          <p:cNvPr id="348" name="Google Shape;348;p21"/>
          <p:cNvGrpSpPr/>
          <p:nvPr/>
        </p:nvGrpSpPr>
        <p:grpSpPr>
          <a:xfrm>
            <a:off x="785612" y="3481272"/>
            <a:ext cx="4309167" cy="1669408"/>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1"/>
          <p:cNvGrpSpPr/>
          <p:nvPr/>
        </p:nvGrpSpPr>
        <p:grpSpPr>
          <a:xfrm>
            <a:off x="3349466" y="3839498"/>
            <a:ext cx="3391103" cy="1313742"/>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txBox="1">
            <a:spLocks noGrp="1"/>
          </p:cNvSpPr>
          <p:nvPr>
            <p:ph type="title"/>
          </p:nvPr>
        </p:nvSpPr>
        <p:spPr>
          <a:xfrm>
            <a:off x="1200150" y="1210200"/>
            <a:ext cx="3758700" cy="1927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7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3" name="Google Shape;363;p21"/>
          <p:cNvSpPr txBox="1">
            <a:spLocks noGrp="1"/>
          </p:cNvSpPr>
          <p:nvPr>
            <p:ph type="subTitle" idx="1"/>
          </p:nvPr>
        </p:nvSpPr>
        <p:spPr>
          <a:xfrm>
            <a:off x="1200250" y="3290050"/>
            <a:ext cx="27534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ection description 2">
  <p:cSld name="CUSTOM_12">
    <p:spTree>
      <p:nvGrpSpPr>
        <p:cNvPr id="1" name="Shape 370"/>
        <p:cNvGrpSpPr/>
        <p:nvPr/>
      </p:nvGrpSpPr>
      <p:grpSpPr>
        <a:xfrm>
          <a:off x="0" y="0"/>
          <a:ext cx="0" cy="0"/>
          <a:chOff x="0" y="0"/>
          <a:chExt cx="0" cy="0"/>
        </a:xfrm>
      </p:grpSpPr>
      <p:grpSp>
        <p:nvGrpSpPr>
          <p:cNvPr id="371" name="Google Shape;371;p22"/>
          <p:cNvGrpSpPr/>
          <p:nvPr/>
        </p:nvGrpSpPr>
        <p:grpSpPr>
          <a:xfrm>
            <a:off x="253304" y="227078"/>
            <a:ext cx="8683363" cy="1832200"/>
            <a:chOff x="253304" y="227078"/>
            <a:chExt cx="8683363" cy="1832200"/>
          </a:xfrm>
        </p:grpSpPr>
        <p:sp>
          <p:nvSpPr>
            <p:cNvPr id="372" name="Google Shape;372;p22"/>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2"/>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Char char="●"/>
              <a:defRPr sz="1600">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78" name="Google Shape;378;p22"/>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79" name="Google Shape;379;p22"/>
          <p:cNvSpPr/>
          <p:nvPr/>
        </p:nvSpPr>
        <p:spPr>
          <a:xfrm flipH="1">
            <a:off x="24" y="4882476"/>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5801750"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ection description 4">
  <p:cSld name="CUSTOM_12_1_1">
    <p:spTree>
      <p:nvGrpSpPr>
        <p:cNvPr id="1" name="Shape 384"/>
        <p:cNvGrpSpPr/>
        <p:nvPr/>
      </p:nvGrpSpPr>
      <p:grpSpPr>
        <a:xfrm>
          <a:off x="0" y="0"/>
          <a:ext cx="0" cy="0"/>
          <a:chOff x="0" y="0"/>
          <a:chExt cx="0" cy="0"/>
        </a:xfrm>
      </p:grpSpPr>
      <p:sp>
        <p:nvSpPr>
          <p:cNvPr id="385" name="Google Shape;385;p24"/>
          <p:cNvSpPr/>
          <p:nvPr/>
        </p:nvSpPr>
        <p:spPr>
          <a:xfrm>
            <a:off x="3077100" y="4619068"/>
            <a:ext cx="6143399" cy="5197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flipH="1">
            <a:off x="-794537" y="4126202"/>
            <a:ext cx="6337069" cy="1077894"/>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24"/>
          <p:cNvGrpSpPr/>
          <p:nvPr/>
        </p:nvGrpSpPr>
        <p:grpSpPr>
          <a:xfrm>
            <a:off x="314229" y="354003"/>
            <a:ext cx="8510763" cy="1392816"/>
            <a:chOff x="314229" y="354003"/>
            <a:chExt cx="8510763" cy="1392816"/>
          </a:xfrm>
        </p:grpSpPr>
        <p:sp>
          <p:nvSpPr>
            <p:cNvPr id="388" name="Google Shape;388;p24"/>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4"/>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24"/>
          <p:cNvSpPr/>
          <p:nvPr/>
        </p:nvSpPr>
        <p:spPr>
          <a:xfrm flipH="1">
            <a:off x="-22" y="4851075"/>
            <a:ext cx="6143399"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txBox="1">
            <a:spLocks noGrp="1"/>
          </p:cNvSpPr>
          <p:nvPr>
            <p:ph type="body" idx="1"/>
          </p:nvPr>
        </p:nvSpPr>
        <p:spPr>
          <a:xfrm>
            <a:off x="4202994" y="1944894"/>
            <a:ext cx="3896700" cy="1644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600">
                <a:solidFill>
                  <a:schemeClr val="lt2"/>
                </a:solidFill>
              </a:defRPr>
            </a:lvl1pPr>
            <a:lvl2pPr marL="914400" lvl="1" indent="-317500" rtl="0">
              <a:lnSpc>
                <a:spcPct val="100000"/>
              </a:lnSpc>
              <a:spcBef>
                <a:spcPts val="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95" name="Google Shape;395;p24"/>
          <p:cNvSpPr txBox="1">
            <a:spLocks noGrp="1"/>
          </p:cNvSpPr>
          <p:nvPr>
            <p:ph type="title"/>
          </p:nvPr>
        </p:nvSpPr>
        <p:spPr>
          <a:xfrm>
            <a:off x="4200450" y="1554000"/>
            <a:ext cx="3896700" cy="429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96" name="Google Shape;396;p24"/>
          <p:cNvGrpSpPr/>
          <p:nvPr/>
        </p:nvGrpSpPr>
        <p:grpSpPr>
          <a:xfrm>
            <a:off x="4484305" y="4545530"/>
            <a:ext cx="1619112" cy="593354"/>
            <a:chOff x="5046670" y="3208808"/>
            <a:chExt cx="1120415" cy="410597"/>
          </a:xfrm>
        </p:grpSpPr>
        <p:grpSp>
          <p:nvGrpSpPr>
            <p:cNvPr id="397" name="Google Shape;397;p24"/>
            <p:cNvGrpSpPr/>
            <p:nvPr/>
          </p:nvGrpSpPr>
          <p:grpSpPr>
            <a:xfrm flipH="1">
              <a:off x="5811603" y="3321460"/>
              <a:ext cx="82906" cy="185771"/>
              <a:chOff x="3004175" y="2722350"/>
              <a:chExt cx="195950" cy="439175"/>
            </a:xfrm>
          </p:grpSpPr>
          <p:sp>
            <p:nvSpPr>
              <p:cNvPr id="398" name="Google Shape;398;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4"/>
            <p:cNvGrpSpPr/>
            <p:nvPr/>
          </p:nvGrpSpPr>
          <p:grpSpPr>
            <a:xfrm rot="3041596" flipH="1">
              <a:off x="5625845" y="3373209"/>
              <a:ext cx="96168" cy="82240"/>
              <a:chOff x="5928149" y="3267314"/>
              <a:chExt cx="96164" cy="82236"/>
            </a:xfrm>
          </p:grpSpPr>
          <p:sp>
            <p:nvSpPr>
              <p:cNvPr id="406" name="Google Shape;406;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4"/>
            <p:cNvGrpSpPr/>
            <p:nvPr/>
          </p:nvGrpSpPr>
          <p:grpSpPr>
            <a:xfrm rot="-2700000">
              <a:off x="5946361" y="3473182"/>
              <a:ext cx="96163" cy="82235"/>
              <a:chOff x="5928149" y="3267314"/>
              <a:chExt cx="96164" cy="82236"/>
            </a:xfrm>
          </p:grpSpPr>
          <p:sp>
            <p:nvSpPr>
              <p:cNvPr id="409" name="Google Shape;409;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4"/>
            <p:cNvGrpSpPr/>
            <p:nvPr/>
          </p:nvGrpSpPr>
          <p:grpSpPr>
            <a:xfrm>
              <a:off x="5222364" y="3208808"/>
              <a:ext cx="145434" cy="325956"/>
              <a:chOff x="3004175" y="2722350"/>
              <a:chExt cx="195950" cy="439175"/>
            </a:xfrm>
          </p:grpSpPr>
          <p:sp>
            <p:nvSpPr>
              <p:cNvPr id="412" name="Google Shape;412;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24"/>
            <p:cNvGrpSpPr/>
            <p:nvPr/>
          </p:nvGrpSpPr>
          <p:grpSpPr>
            <a:xfrm>
              <a:off x="5462380" y="3302316"/>
              <a:ext cx="96358" cy="191149"/>
              <a:chOff x="3213925" y="2904475"/>
              <a:chExt cx="173650" cy="344475"/>
            </a:xfrm>
          </p:grpSpPr>
          <p:sp>
            <p:nvSpPr>
              <p:cNvPr id="420" name="Google Shape;420;p2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ection description 6">
  <p:cSld name="CUSTOM_12_1_1_1_1">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205950" y="875850"/>
            <a:ext cx="3065400" cy="1501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3" name="Google Shape;433;p26"/>
          <p:cNvSpPr txBox="1">
            <a:spLocks noGrp="1"/>
          </p:cNvSpPr>
          <p:nvPr>
            <p:ph type="subTitle" idx="1"/>
          </p:nvPr>
        </p:nvSpPr>
        <p:spPr>
          <a:xfrm>
            <a:off x="5029650" y="875850"/>
            <a:ext cx="3282000" cy="1501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2">
  <p:cSld name="CUSTOM_15">
    <p:spTree>
      <p:nvGrpSpPr>
        <p:cNvPr id="1" name="Shape 434"/>
        <p:cNvGrpSpPr/>
        <p:nvPr/>
      </p:nvGrpSpPr>
      <p:grpSpPr>
        <a:xfrm>
          <a:off x="0" y="0"/>
          <a:ext cx="0" cy="0"/>
          <a:chOff x="0" y="0"/>
          <a:chExt cx="0" cy="0"/>
        </a:xfrm>
      </p:grpSpPr>
      <p:sp>
        <p:nvSpPr>
          <p:cNvPr id="435" name="Google Shape;435;p27"/>
          <p:cNvSpPr txBox="1">
            <a:spLocks noGrp="1"/>
          </p:cNvSpPr>
          <p:nvPr>
            <p:ph type="title"/>
          </p:nvPr>
        </p:nvSpPr>
        <p:spPr>
          <a:xfrm>
            <a:off x="658497" y="353827"/>
            <a:ext cx="3362100" cy="127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solidFill>
                  <a:schemeClr val="dk1"/>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436" name="Google Shape;436;p27"/>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CUSTOM_2_1">
    <p:bg>
      <p:bgPr>
        <a:solidFill>
          <a:schemeClr val="dk1"/>
        </a:solidFill>
        <a:effectLst/>
      </p:bgPr>
    </p:bg>
    <p:spTree>
      <p:nvGrpSpPr>
        <p:cNvPr id="1" name="Shape 440"/>
        <p:cNvGrpSpPr/>
        <p:nvPr/>
      </p:nvGrpSpPr>
      <p:grpSpPr>
        <a:xfrm>
          <a:off x="0" y="0"/>
          <a:ext cx="0" cy="0"/>
          <a:chOff x="0" y="0"/>
          <a:chExt cx="0" cy="0"/>
        </a:xfrm>
      </p:grpSpPr>
      <p:sp>
        <p:nvSpPr>
          <p:cNvPr id="441" name="Google Shape;441;p29"/>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CUSTOM_2_1_1">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706465" y="3977886"/>
            <a:ext cx="3004281" cy="1163884"/>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30"/>
          <p:cNvGrpSpPr/>
          <p:nvPr/>
        </p:nvGrpSpPr>
        <p:grpSpPr>
          <a:xfrm>
            <a:off x="2493892" y="4227600"/>
            <a:ext cx="2364166" cy="915898"/>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30"/>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0" name="Google Shape;460;p30"/>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470"/>
        <p:cNvGrpSpPr/>
        <p:nvPr/>
      </p:nvGrpSpPr>
      <p:grpSpPr>
        <a:xfrm>
          <a:off x="0" y="0"/>
          <a:ext cx="0" cy="0"/>
          <a:chOff x="0" y="0"/>
          <a:chExt cx="0" cy="0"/>
        </a:xfrm>
      </p:grpSpPr>
      <p:sp>
        <p:nvSpPr>
          <p:cNvPr id="471" name="Google Shape;471;p32"/>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subTitle" idx="1"/>
          </p:nvPr>
        </p:nvSpPr>
        <p:spPr>
          <a:xfrm>
            <a:off x="5063168"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4" name="Google Shape;474;p32"/>
          <p:cNvSpPr txBox="1">
            <a:spLocks noGrp="1"/>
          </p:cNvSpPr>
          <p:nvPr>
            <p:ph type="subTitle" idx="2"/>
          </p:nvPr>
        </p:nvSpPr>
        <p:spPr>
          <a:xfrm>
            <a:off x="506317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2"/>
          <p:cNvSpPr txBox="1">
            <a:spLocks noGrp="1"/>
          </p:cNvSpPr>
          <p:nvPr>
            <p:ph type="subTitle" idx="3"/>
          </p:nvPr>
        </p:nvSpPr>
        <p:spPr>
          <a:xfrm>
            <a:off x="1662525"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6" name="Google Shape;476;p32"/>
          <p:cNvSpPr txBox="1">
            <a:spLocks noGrp="1"/>
          </p:cNvSpPr>
          <p:nvPr>
            <p:ph type="subTitle" idx="4"/>
          </p:nvPr>
        </p:nvSpPr>
        <p:spPr>
          <a:xfrm>
            <a:off x="166252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3">
  <p:cSld name="CUSTOM_14_1">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312625" y="1909225"/>
            <a:ext cx="4191000" cy="814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480" name="Google Shape;480;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81" name="Google Shape;481;p33"/>
          <p:cNvSpPr txBox="1">
            <a:spLocks noGrp="1"/>
          </p:cNvSpPr>
          <p:nvPr>
            <p:ph type="subTitle" idx="2"/>
          </p:nvPr>
        </p:nvSpPr>
        <p:spPr>
          <a:xfrm>
            <a:off x="1309476" y="1671325"/>
            <a:ext cx="4191000" cy="23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2" name="Google Shape;482;p33"/>
          <p:cNvSpPr txBox="1">
            <a:spLocks noGrp="1"/>
          </p:cNvSpPr>
          <p:nvPr>
            <p:ph type="subTitle" idx="3"/>
          </p:nvPr>
        </p:nvSpPr>
        <p:spPr>
          <a:xfrm>
            <a:off x="3640425" y="3099025"/>
            <a:ext cx="41940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3" name="Google Shape;483;p33"/>
          <p:cNvSpPr txBox="1">
            <a:spLocks noGrp="1"/>
          </p:cNvSpPr>
          <p:nvPr>
            <p:ph type="subTitle" idx="4"/>
          </p:nvPr>
        </p:nvSpPr>
        <p:spPr>
          <a:xfrm>
            <a:off x="3643576" y="3336925"/>
            <a:ext cx="4194000" cy="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solidFill>
          <a:schemeClr val="dk1"/>
        </a:solidFill>
        <a:effectLst/>
      </p:bgPr>
    </p:bg>
    <p:spTree>
      <p:nvGrpSpPr>
        <p:cNvPr id="1" name="Shape 484"/>
        <p:cNvGrpSpPr/>
        <p:nvPr/>
      </p:nvGrpSpPr>
      <p:grpSpPr>
        <a:xfrm>
          <a:off x="0" y="0"/>
          <a:ext cx="0" cy="0"/>
          <a:chOff x="0" y="0"/>
          <a:chExt cx="0" cy="0"/>
        </a:xfrm>
      </p:grpSpPr>
      <p:sp>
        <p:nvSpPr>
          <p:cNvPr id="485" name="Google Shape;485;p34"/>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3" name="Google Shape;493;p34"/>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5" name="Google Shape;495;p34"/>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7" name="Google Shape;497;p34"/>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99" name="Google Shape;499;p34"/>
          <p:cNvGrpSpPr/>
          <p:nvPr/>
        </p:nvGrpSpPr>
        <p:grpSpPr>
          <a:xfrm>
            <a:off x="1975380" y="4374305"/>
            <a:ext cx="1619112" cy="593354"/>
            <a:chOff x="5046670" y="3208808"/>
            <a:chExt cx="1120415" cy="410597"/>
          </a:xfrm>
        </p:grpSpPr>
        <p:grpSp>
          <p:nvGrpSpPr>
            <p:cNvPr id="500" name="Google Shape;500;p34"/>
            <p:cNvGrpSpPr/>
            <p:nvPr/>
          </p:nvGrpSpPr>
          <p:grpSpPr>
            <a:xfrm flipH="1">
              <a:off x="5811603" y="3321460"/>
              <a:ext cx="82906" cy="185771"/>
              <a:chOff x="3004175" y="2722350"/>
              <a:chExt cx="195950" cy="439175"/>
            </a:xfrm>
          </p:grpSpPr>
          <p:sp>
            <p:nvSpPr>
              <p:cNvPr id="501" name="Google Shape;501;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rot="3041596" flipH="1">
              <a:off x="5625845" y="3373209"/>
              <a:ext cx="96168" cy="82240"/>
              <a:chOff x="5928149" y="3267314"/>
              <a:chExt cx="96164" cy="82236"/>
            </a:xfrm>
          </p:grpSpPr>
          <p:sp>
            <p:nvSpPr>
              <p:cNvPr id="509" name="Google Shape;509;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4"/>
            <p:cNvGrpSpPr/>
            <p:nvPr/>
          </p:nvGrpSpPr>
          <p:grpSpPr>
            <a:xfrm rot="-2700000">
              <a:off x="5946361" y="3473182"/>
              <a:ext cx="96163" cy="82235"/>
              <a:chOff x="5928149" y="3267314"/>
              <a:chExt cx="96164" cy="82236"/>
            </a:xfrm>
          </p:grpSpPr>
          <p:sp>
            <p:nvSpPr>
              <p:cNvPr id="512" name="Google Shape;512;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a:off x="5222364" y="3208808"/>
              <a:ext cx="145434" cy="325956"/>
              <a:chOff x="3004175" y="2722350"/>
              <a:chExt cx="195950" cy="439175"/>
            </a:xfrm>
          </p:grpSpPr>
          <p:sp>
            <p:nvSpPr>
              <p:cNvPr id="515" name="Google Shape;515;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a:off x="5462380" y="3302316"/>
              <a:ext cx="96358" cy="191149"/>
              <a:chOff x="3213925" y="2904475"/>
              <a:chExt cx="173650" cy="344475"/>
            </a:xfrm>
          </p:grpSpPr>
          <p:sp>
            <p:nvSpPr>
              <p:cNvPr id="523" name="Google Shape;523;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3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4"/>
          <p:cNvGrpSpPr/>
          <p:nvPr/>
        </p:nvGrpSpPr>
        <p:grpSpPr>
          <a:xfrm>
            <a:off x="6396343" y="4374305"/>
            <a:ext cx="1511773" cy="573354"/>
            <a:chOff x="6396343" y="4374305"/>
            <a:chExt cx="1511773" cy="573354"/>
          </a:xfrm>
        </p:grpSpPr>
        <p:grpSp>
          <p:nvGrpSpPr>
            <p:cNvPr id="532" name="Google Shape;532;p34"/>
            <p:cNvGrpSpPr/>
            <p:nvPr/>
          </p:nvGrpSpPr>
          <p:grpSpPr>
            <a:xfrm rot="4001758">
              <a:off x="7633951" y="4773240"/>
              <a:ext cx="111770" cy="119099"/>
              <a:chOff x="3004175" y="2950750"/>
              <a:chExt cx="195825" cy="208700"/>
            </a:xfrm>
          </p:grpSpPr>
          <p:sp>
            <p:nvSpPr>
              <p:cNvPr id="533" name="Google Shape;533;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4"/>
            <p:cNvGrpSpPr/>
            <p:nvPr/>
          </p:nvGrpSpPr>
          <p:grpSpPr>
            <a:xfrm>
              <a:off x="6980311" y="4374305"/>
              <a:ext cx="196224" cy="439790"/>
              <a:chOff x="3004175" y="2722350"/>
              <a:chExt cx="195950" cy="439175"/>
            </a:xfrm>
          </p:grpSpPr>
          <p:sp>
            <p:nvSpPr>
              <p:cNvPr id="536" name="Google Shape;536;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7363411" y="4508535"/>
              <a:ext cx="130012" cy="257908"/>
              <a:chOff x="3213925" y="2904475"/>
              <a:chExt cx="173650" cy="344475"/>
            </a:xfrm>
          </p:grpSpPr>
          <p:sp>
            <p:nvSpPr>
              <p:cNvPr id="544" name="Google Shape;544;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4"/>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2">
  <p:cSld name="CUSTOM_1_1">
    <p:bg>
      <p:bgPr>
        <a:solidFill>
          <a:schemeClr val="dk1"/>
        </a:solidFill>
        <a:effectLst/>
      </p:bgPr>
    </p:bg>
    <p:spTree>
      <p:nvGrpSpPr>
        <p:cNvPr id="1" name="Shape 552"/>
        <p:cNvGrpSpPr/>
        <p:nvPr/>
      </p:nvGrpSpPr>
      <p:grpSpPr>
        <a:xfrm>
          <a:off x="0" y="0"/>
          <a:ext cx="0" cy="0"/>
          <a:chOff x="0" y="0"/>
          <a:chExt cx="0" cy="0"/>
        </a:xfrm>
      </p:grpSpPr>
      <p:sp>
        <p:nvSpPr>
          <p:cNvPr id="553" name="Google Shape;553;p35"/>
          <p:cNvSpPr/>
          <p:nvPr/>
        </p:nvSpPr>
        <p:spPr>
          <a:xfrm>
            <a:off x="-691525" y="4566595"/>
            <a:ext cx="6337069" cy="772406"/>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txBox="1">
            <a:spLocks noGrp="1"/>
          </p:cNvSpPr>
          <p:nvPr>
            <p:ph type="subTitle" idx="1"/>
          </p:nvPr>
        </p:nvSpPr>
        <p:spPr>
          <a:xfrm>
            <a:off x="5051300" y="2365318"/>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59" name="Google Shape;559;p35"/>
          <p:cNvSpPr txBox="1">
            <a:spLocks noGrp="1"/>
          </p:cNvSpPr>
          <p:nvPr>
            <p:ph type="subTitle" idx="2"/>
          </p:nvPr>
        </p:nvSpPr>
        <p:spPr>
          <a:xfrm>
            <a:off x="5051300" y="2624363"/>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5"/>
          <p:cNvSpPr txBox="1">
            <a:spLocks noGrp="1"/>
          </p:cNvSpPr>
          <p:nvPr>
            <p:ph type="subTitle" idx="3"/>
          </p:nvPr>
        </p:nvSpPr>
        <p:spPr>
          <a:xfrm>
            <a:off x="5051300" y="1307964"/>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1" name="Google Shape;561;p35"/>
          <p:cNvSpPr txBox="1">
            <a:spLocks noGrp="1"/>
          </p:cNvSpPr>
          <p:nvPr>
            <p:ph type="subTitle" idx="4"/>
          </p:nvPr>
        </p:nvSpPr>
        <p:spPr>
          <a:xfrm>
            <a:off x="5051300" y="1567012"/>
            <a:ext cx="32424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5"/>
          <p:cNvSpPr txBox="1">
            <a:spLocks noGrp="1"/>
          </p:cNvSpPr>
          <p:nvPr>
            <p:ph type="subTitle" idx="5"/>
          </p:nvPr>
        </p:nvSpPr>
        <p:spPr>
          <a:xfrm>
            <a:off x="5051300" y="3422663"/>
            <a:ext cx="32424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3" name="Google Shape;563;p35"/>
          <p:cNvSpPr txBox="1">
            <a:spLocks noGrp="1"/>
          </p:cNvSpPr>
          <p:nvPr>
            <p:ph type="subTitle" idx="6"/>
          </p:nvPr>
        </p:nvSpPr>
        <p:spPr>
          <a:xfrm>
            <a:off x="5051300" y="3681714"/>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3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3">
  <p:cSld name="CUSTOM_1_1_1">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flipH="1">
            <a:off x="4164950" y="4624622"/>
            <a:ext cx="4979050" cy="51298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txBox="1">
            <a:spLocks noGrp="1"/>
          </p:cNvSpPr>
          <p:nvPr>
            <p:ph type="subTitle" idx="1"/>
          </p:nvPr>
        </p:nvSpPr>
        <p:spPr>
          <a:xfrm>
            <a:off x="1880788" y="279508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1880788" y="3054125"/>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188078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1880788" y="1717700"/>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536413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5364138" y="1717700"/>
            <a:ext cx="2402100" cy="17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580" name="Google Shape;580;p36"/>
          <p:cNvGrpSpPr/>
          <p:nvPr/>
        </p:nvGrpSpPr>
        <p:grpSpPr>
          <a:xfrm>
            <a:off x="1975380" y="4374305"/>
            <a:ext cx="1619112" cy="593354"/>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1" name="Google Shape;61;p4"/>
          <p:cNvGrpSpPr/>
          <p:nvPr/>
        </p:nvGrpSpPr>
        <p:grpSpPr>
          <a:xfrm>
            <a:off x="313566" y="3695318"/>
            <a:ext cx="3349475" cy="1297615"/>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2306553" y="3973883"/>
            <a:ext cx="2636030" cy="1021221"/>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a:spLocks noGrp="1"/>
          </p:cNvSpPr>
          <p:nvPr>
            <p:ph type="subTitle" idx="1"/>
          </p:nvPr>
        </p:nvSpPr>
        <p:spPr>
          <a:xfrm>
            <a:off x="536850" y="967277"/>
            <a:ext cx="8070300" cy="3381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200"/>
              <a:buFont typeface="Roboto Condensed Light"/>
              <a:buAutoNum type="alphaLcPeriod"/>
              <a:defRPr/>
            </a:lvl2pPr>
            <a:lvl3pPr lvl="2" rtl="0">
              <a:spcBef>
                <a:spcPts val="1600"/>
              </a:spcBef>
              <a:spcAft>
                <a:spcPts val="0"/>
              </a:spcAft>
              <a:buClr>
                <a:srgbClr val="434343"/>
              </a:buClr>
              <a:buSzPts val="1200"/>
              <a:buFont typeface="Roboto Condensed Light"/>
              <a:buAutoNum type="romanLcPeriod"/>
              <a:defRPr/>
            </a:lvl3pPr>
            <a:lvl4pPr lvl="3" rtl="0">
              <a:spcBef>
                <a:spcPts val="1600"/>
              </a:spcBef>
              <a:spcAft>
                <a:spcPts val="0"/>
              </a:spcAft>
              <a:buClr>
                <a:srgbClr val="434343"/>
              </a:buClr>
              <a:buSzPts val="1200"/>
              <a:buFont typeface="Roboto Condensed Light"/>
              <a:buAutoNum type="arabicPeriod"/>
              <a:defRPr/>
            </a:lvl4pPr>
            <a:lvl5pPr lvl="4" rtl="0">
              <a:spcBef>
                <a:spcPts val="1600"/>
              </a:spcBef>
              <a:spcAft>
                <a:spcPts val="0"/>
              </a:spcAft>
              <a:buClr>
                <a:srgbClr val="434343"/>
              </a:buClr>
              <a:buSzPts val="1200"/>
              <a:buFont typeface="Roboto Condensed Light"/>
              <a:buAutoNum type="alphaLcPeriod"/>
              <a:defRPr/>
            </a:lvl5pPr>
            <a:lvl6pPr lvl="5" rtl="0">
              <a:spcBef>
                <a:spcPts val="1600"/>
              </a:spcBef>
              <a:spcAft>
                <a:spcPts val="0"/>
              </a:spcAft>
              <a:buClr>
                <a:srgbClr val="434343"/>
              </a:buClr>
              <a:buSzPts val="1200"/>
              <a:buFont typeface="Roboto Condensed Light"/>
              <a:buAutoNum type="romanLcPeriod"/>
              <a:defRPr/>
            </a:lvl6pPr>
            <a:lvl7pPr lvl="6" rtl="0">
              <a:spcBef>
                <a:spcPts val="1600"/>
              </a:spcBef>
              <a:spcAft>
                <a:spcPts val="0"/>
              </a:spcAft>
              <a:buClr>
                <a:srgbClr val="434343"/>
              </a:buClr>
              <a:buSzPts val="1200"/>
              <a:buFont typeface="Roboto Condensed Light"/>
              <a:buAutoNum type="arabicPeriod"/>
              <a:defRPr/>
            </a:lvl7pPr>
            <a:lvl8pPr lvl="7" rtl="0">
              <a:spcBef>
                <a:spcPts val="1600"/>
              </a:spcBef>
              <a:spcAft>
                <a:spcPts val="0"/>
              </a:spcAft>
              <a:buClr>
                <a:srgbClr val="434343"/>
              </a:buClr>
              <a:buSzPts val="1200"/>
              <a:buFont typeface="Roboto Condensed Light"/>
              <a:buAutoNum type="alphaLcPeriod"/>
              <a:defRPr/>
            </a:lvl8pPr>
            <a:lvl9pPr lvl="8" rtl="0">
              <a:spcBef>
                <a:spcPts val="1600"/>
              </a:spcBef>
              <a:spcAft>
                <a:spcPts val="1600"/>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6460945" y="4224285"/>
            <a:ext cx="1779618" cy="680752"/>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4">
  <p:cSld name="CUSTOM_1_1_1_1">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txBox="1">
            <a:spLocks noGrp="1"/>
          </p:cNvSpPr>
          <p:nvPr>
            <p:ph type="subTitle" idx="1"/>
          </p:nvPr>
        </p:nvSpPr>
        <p:spPr>
          <a:xfrm>
            <a:off x="1006718" y="2781804"/>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006718" y="3071312"/>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3388650" y="1867400"/>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3388650" y="2156912"/>
            <a:ext cx="23649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5768782" y="2781799"/>
            <a:ext cx="23649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5768782" y="3071313"/>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27" name="Google Shape;627;p37"/>
          <p:cNvGrpSpPr/>
          <p:nvPr/>
        </p:nvGrpSpPr>
        <p:grpSpPr>
          <a:xfrm>
            <a:off x="1975380" y="4374305"/>
            <a:ext cx="1619112" cy="593354"/>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7"/>
          <p:cNvGrpSpPr/>
          <p:nvPr/>
        </p:nvGrpSpPr>
        <p:grpSpPr>
          <a:xfrm>
            <a:off x="6396343" y="4374305"/>
            <a:ext cx="1511773" cy="573354"/>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7"/>
          <p:cNvSpPr txBox="1">
            <a:spLocks noGrp="1"/>
          </p:cNvSpPr>
          <p:nvPr>
            <p:ph type="title" idx="7" hasCustomPrompt="1"/>
          </p:nvPr>
        </p:nvSpPr>
        <p:spPr>
          <a:xfrm>
            <a:off x="184986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1" name="Google Shape;681;p37"/>
          <p:cNvSpPr txBox="1">
            <a:spLocks noGrp="1"/>
          </p:cNvSpPr>
          <p:nvPr>
            <p:ph type="title" idx="8" hasCustomPrompt="1"/>
          </p:nvPr>
        </p:nvSpPr>
        <p:spPr>
          <a:xfrm>
            <a:off x="4231794" y="1445265"/>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2" name="Google Shape;682;p37"/>
          <p:cNvSpPr txBox="1">
            <a:spLocks noGrp="1"/>
          </p:cNvSpPr>
          <p:nvPr>
            <p:ph type="title" idx="9" hasCustomPrompt="1"/>
          </p:nvPr>
        </p:nvSpPr>
        <p:spPr>
          <a:xfrm>
            <a:off x="661191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2">
  <p:cSld name="CUSTOM_16">
    <p:bg>
      <p:bgPr>
        <a:solidFill>
          <a:schemeClr val="dk1"/>
        </a:solidFill>
        <a:effectLst/>
      </p:bgPr>
    </p:bg>
    <p:spTree>
      <p:nvGrpSpPr>
        <p:cNvPr id="1" name="Shape 718"/>
        <p:cNvGrpSpPr/>
        <p:nvPr/>
      </p:nvGrpSpPr>
      <p:grpSpPr>
        <a:xfrm>
          <a:off x="0" y="0"/>
          <a:ext cx="0" cy="0"/>
          <a:chOff x="0" y="0"/>
          <a:chExt cx="0" cy="0"/>
        </a:xfrm>
      </p:grpSpPr>
      <p:sp>
        <p:nvSpPr>
          <p:cNvPr id="719" name="Google Shape;719;p39"/>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flipH="1">
            <a:off x="2360239" y="4312975"/>
            <a:ext cx="4695762" cy="8462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5" name="Google Shape;725;p39"/>
          <p:cNvSpPr txBox="1">
            <a:spLocks noGrp="1"/>
          </p:cNvSpPr>
          <p:nvPr>
            <p:ph type="ctrTitle" idx="2"/>
          </p:nvPr>
        </p:nvSpPr>
        <p:spPr>
          <a:xfrm>
            <a:off x="1047740" y="3181725"/>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6" name="Google Shape;726;p39"/>
          <p:cNvSpPr txBox="1">
            <a:spLocks noGrp="1"/>
          </p:cNvSpPr>
          <p:nvPr>
            <p:ph type="subTitle" idx="1"/>
          </p:nvPr>
        </p:nvSpPr>
        <p:spPr>
          <a:xfrm>
            <a:off x="909140" y="3459925"/>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7" name="Google Shape;727;p39"/>
          <p:cNvSpPr txBox="1">
            <a:spLocks noGrp="1"/>
          </p:cNvSpPr>
          <p:nvPr>
            <p:ph type="ctrTitle" idx="3"/>
          </p:nvPr>
        </p:nvSpPr>
        <p:spPr>
          <a:xfrm>
            <a:off x="5674355" y="1739600"/>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8" name="Google Shape;728;p39"/>
          <p:cNvSpPr txBox="1">
            <a:spLocks noGrp="1"/>
          </p:cNvSpPr>
          <p:nvPr>
            <p:ph type="subTitle" idx="4"/>
          </p:nvPr>
        </p:nvSpPr>
        <p:spPr>
          <a:xfrm>
            <a:off x="5674355" y="2017800"/>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9" name="Google Shape;729;p39"/>
          <p:cNvSpPr txBox="1">
            <a:spLocks noGrp="1"/>
          </p:cNvSpPr>
          <p:nvPr>
            <p:ph type="ctrTitle" idx="5"/>
          </p:nvPr>
        </p:nvSpPr>
        <p:spPr>
          <a:xfrm>
            <a:off x="1047740" y="1739600"/>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0" name="Google Shape;730;p39"/>
          <p:cNvSpPr txBox="1">
            <a:spLocks noGrp="1"/>
          </p:cNvSpPr>
          <p:nvPr>
            <p:ph type="subTitle" idx="6"/>
          </p:nvPr>
        </p:nvSpPr>
        <p:spPr>
          <a:xfrm>
            <a:off x="909140" y="2017800"/>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1" name="Google Shape;731;p39"/>
          <p:cNvSpPr txBox="1">
            <a:spLocks noGrp="1"/>
          </p:cNvSpPr>
          <p:nvPr>
            <p:ph type="ctrTitle" idx="7"/>
          </p:nvPr>
        </p:nvSpPr>
        <p:spPr>
          <a:xfrm>
            <a:off x="5674355" y="3181725"/>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2" name="Google Shape;732;p39"/>
          <p:cNvSpPr txBox="1">
            <a:spLocks noGrp="1"/>
          </p:cNvSpPr>
          <p:nvPr>
            <p:ph type="subTitle" idx="8"/>
          </p:nvPr>
        </p:nvSpPr>
        <p:spPr>
          <a:xfrm>
            <a:off x="5674355" y="3459925"/>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3" name="Google Shape;733;p39"/>
          <p:cNvSpPr/>
          <p:nvPr/>
        </p:nvSpPr>
        <p:spPr>
          <a:xfrm>
            <a:off x="0" y="4729277"/>
            <a:ext cx="4695762" cy="42990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0" y="4458449"/>
            <a:ext cx="9143996" cy="685092"/>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313566" y="3695318"/>
            <a:ext cx="3349475" cy="1297615"/>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2306553" y="3973883"/>
            <a:ext cx="2636030" cy="1021221"/>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40"/>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0" name="Google Shape;750;p40"/>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2" name="Google Shape;752;p40"/>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4" name="Google Shape;754;p40"/>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6" name="Google Shape;756;p40"/>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tle and text 2">
  <p:cSld name="CUSTOM_7">
    <p:bg>
      <p:bgPr>
        <a:solidFill>
          <a:schemeClr val="dk1"/>
        </a:solidFill>
        <a:effectLst/>
      </p:bgPr>
    </p:bg>
    <p:spTree>
      <p:nvGrpSpPr>
        <p:cNvPr id="1" name="Shape 828"/>
        <p:cNvGrpSpPr/>
        <p:nvPr/>
      </p:nvGrpSpPr>
      <p:grpSpPr>
        <a:xfrm>
          <a:off x="0" y="0"/>
          <a:ext cx="0" cy="0"/>
          <a:chOff x="0" y="0"/>
          <a:chExt cx="0" cy="0"/>
        </a:xfrm>
      </p:grpSpPr>
      <p:sp>
        <p:nvSpPr>
          <p:cNvPr id="829" name="Google Shape;829;p46"/>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37" name="Google Shape;837;p46"/>
          <p:cNvSpPr txBox="1">
            <a:spLocks noGrp="1"/>
          </p:cNvSpPr>
          <p:nvPr>
            <p:ph type="subTitle" idx="1"/>
          </p:nvPr>
        </p:nvSpPr>
        <p:spPr>
          <a:xfrm>
            <a:off x="899050" y="1908625"/>
            <a:ext cx="2141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838" name="Google Shape;838;p46"/>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19">
    <p:spTree>
      <p:nvGrpSpPr>
        <p:cNvPr id="1" name="Shape 873"/>
        <p:cNvGrpSpPr/>
        <p:nvPr/>
      </p:nvGrpSpPr>
      <p:grpSpPr>
        <a:xfrm>
          <a:off x="0" y="0"/>
          <a:ext cx="0" cy="0"/>
          <a:chOff x="0" y="0"/>
          <a:chExt cx="0" cy="0"/>
        </a:xfrm>
      </p:grpSpPr>
      <p:sp>
        <p:nvSpPr>
          <p:cNvPr id="874" name="Google Shape;874;p50"/>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0"/>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50"/>
          <p:cNvGrpSpPr/>
          <p:nvPr/>
        </p:nvGrpSpPr>
        <p:grpSpPr>
          <a:xfrm>
            <a:off x="456492" y="4397710"/>
            <a:ext cx="1802074" cy="757915"/>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890"/>
        <p:cNvGrpSpPr/>
        <p:nvPr/>
      </p:nvGrpSpPr>
      <p:grpSpPr>
        <a:xfrm>
          <a:off x="0" y="0"/>
          <a:ext cx="0" cy="0"/>
          <a:chOff x="0" y="0"/>
          <a:chExt cx="0" cy="0"/>
        </a:xfrm>
      </p:grpSpPr>
      <p:grpSp>
        <p:nvGrpSpPr>
          <p:cNvPr id="891" name="Google Shape;891;p51"/>
          <p:cNvGrpSpPr/>
          <p:nvPr/>
        </p:nvGrpSpPr>
        <p:grpSpPr>
          <a:xfrm flipH="1">
            <a:off x="3062687" y="3829748"/>
            <a:ext cx="3391103" cy="1313742"/>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51"/>
          <p:cNvGrpSpPr/>
          <p:nvPr/>
        </p:nvGrpSpPr>
        <p:grpSpPr>
          <a:xfrm flipH="1">
            <a:off x="4708478" y="3471522"/>
            <a:ext cx="4309167" cy="1669408"/>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51"/>
          <p:cNvGrpSpPr/>
          <p:nvPr/>
        </p:nvGrpSpPr>
        <p:grpSpPr>
          <a:xfrm>
            <a:off x="893068" y="3907831"/>
            <a:ext cx="1186803" cy="1014012"/>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cSld name="CUSTOM_21">
    <p:spTree>
      <p:nvGrpSpPr>
        <p:cNvPr id="1" name="Shape 915"/>
        <p:cNvGrpSpPr/>
        <p:nvPr/>
      </p:nvGrpSpPr>
      <p:grpSpPr>
        <a:xfrm>
          <a:off x="0" y="0"/>
          <a:ext cx="0" cy="0"/>
          <a:chOff x="0" y="0"/>
          <a:chExt cx="0" cy="0"/>
        </a:xfrm>
      </p:grpSpPr>
      <p:sp>
        <p:nvSpPr>
          <p:cNvPr id="916" name="Google Shape;916;p52"/>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2"/>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2"/>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459437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78856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37018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3" name="Google Shape;113;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5" name="Google Shape;115;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6" name="Google Shape;116;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61834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705799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69082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03375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68655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73674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04986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39402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13558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78326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313566" y="3695318"/>
            <a:ext cx="3349475" cy="1297615"/>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306553" y="3973883"/>
            <a:ext cx="2636030" cy="1021221"/>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37857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12787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62825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61833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189345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14058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222857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165679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343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2260150" y="926950"/>
            <a:ext cx="4685400" cy="22182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72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2548675" y="3085925"/>
            <a:ext cx="4046700" cy="605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8" name="Google Shape;168;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70"/>
        <p:cNvGrpSpPr/>
        <p:nvPr/>
      </p:nvGrpSpPr>
      <p:grpSpPr>
        <a:xfrm>
          <a:off x="0" y="0"/>
          <a:ext cx="0" cy="0"/>
          <a:chOff x="0" y="0"/>
          <a:chExt cx="0" cy="0"/>
        </a:xfrm>
      </p:grpSpPr>
      <p:grpSp>
        <p:nvGrpSpPr>
          <p:cNvPr id="171" name="Google Shape;171;p11"/>
          <p:cNvGrpSpPr/>
          <p:nvPr/>
        </p:nvGrpSpPr>
        <p:grpSpPr>
          <a:xfrm flipH="1">
            <a:off x="3062687" y="3829748"/>
            <a:ext cx="3391103" cy="1313742"/>
            <a:chOff x="2189450" y="2220300"/>
            <a:chExt cx="3202175" cy="1240550"/>
          </a:xfrm>
        </p:grpSpPr>
        <p:sp>
          <p:nvSpPr>
            <p:cNvPr id="172" name="Google Shape;172;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flipH="1">
            <a:off x="4708478" y="3471522"/>
            <a:ext cx="4309167" cy="1669408"/>
            <a:chOff x="2189450" y="2220300"/>
            <a:chExt cx="3202175" cy="1240550"/>
          </a:xfrm>
        </p:grpSpPr>
        <p:sp>
          <p:nvSpPr>
            <p:cNvPr id="175" name="Google Shape;17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81" name="Google Shape;181;p1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1"/>
          <p:cNvGrpSpPr/>
          <p:nvPr/>
        </p:nvGrpSpPr>
        <p:grpSpPr>
          <a:xfrm>
            <a:off x="893068" y="3907831"/>
            <a:ext cx="1186803" cy="1014012"/>
            <a:chOff x="6771225" y="2829938"/>
            <a:chExt cx="1528400" cy="1305875"/>
          </a:xfrm>
        </p:grpSpPr>
        <p:sp>
          <p:nvSpPr>
            <p:cNvPr id="187" name="Google Shape;187;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0" r:id="rId20"/>
    <p:sldLayoutId id="2147483672" r:id="rId21"/>
    <p:sldLayoutId id="2147483673" r:id="rId22"/>
    <p:sldLayoutId id="2147483675" r:id="rId23"/>
    <p:sldLayoutId id="2147483676" r:id="rId24"/>
    <p:sldLayoutId id="2147483678" r:id="rId25"/>
    <p:sldLayoutId id="2147483679" r:id="rId26"/>
    <p:sldLayoutId id="2147483680" r:id="rId27"/>
    <p:sldLayoutId id="2147483681" r:id="rId28"/>
    <p:sldLayoutId id="2147483682" r:id="rId29"/>
    <p:sldLayoutId id="2147483683" r:id="rId30"/>
    <p:sldLayoutId id="2147483685" r:id="rId31"/>
    <p:sldLayoutId id="2147483686" r:id="rId32"/>
    <p:sldLayoutId id="2147483692"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34755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03/09/2023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5281358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fif"/><Relationship Id="rId7" Type="http://schemas.openxmlformats.org/officeDocument/2006/relationships/image" Target="../media/image36.jfif"/><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35.jfif"/><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0.gif"/><Relationship Id="rId18" Type="http://schemas.openxmlformats.org/officeDocument/2006/relationships/image" Target="../media/image54.svg"/><Relationship Id="rId3" Type="http://schemas.openxmlformats.org/officeDocument/2006/relationships/slideLayout" Target="../slideLayouts/slideLayout38.xml"/><Relationship Id="rId7" Type="http://schemas.openxmlformats.org/officeDocument/2006/relationships/slide" Target="slide27.xml"/><Relationship Id="rId12" Type="http://schemas.openxmlformats.org/officeDocument/2006/relationships/image" Target="../media/image49.gif"/><Relationship Id="rId17" Type="http://schemas.openxmlformats.org/officeDocument/2006/relationships/image" Target="../media/image53.png"/><Relationship Id="rId2" Type="http://schemas.openxmlformats.org/officeDocument/2006/relationships/audio" Target="../media/media1.wav"/><Relationship Id="rId16" Type="http://schemas.openxmlformats.org/officeDocument/2006/relationships/slide" Target="slide33.xml"/><Relationship Id="rId20" Type="http://schemas.openxmlformats.org/officeDocument/2006/relationships/slide" Target="slide32.xml"/><Relationship Id="rId1" Type="http://schemas.microsoft.com/office/2007/relationships/media" Target="../media/media1.wav"/><Relationship Id="rId6" Type="http://schemas.openxmlformats.org/officeDocument/2006/relationships/slide" Target="slide26.xml"/><Relationship Id="rId11" Type="http://schemas.openxmlformats.org/officeDocument/2006/relationships/slide" Target="slide31.xml"/><Relationship Id="rId5" Type="http://schemas.openxmlformats.org/officeDocument/2006/relationships/image" Target="../media/image48.svg"/><Relationship Id="rId15" Type="http://schemas.openxmlformats.org/officeDocument/2006/relationships/image" Target="../media/image52.png"/><Relationship Id="rId10" Type="http://schemas.openxmlformats.org/officeDocument/2006/relationships/slide" Target="slide30.xml"/><Relationship Id="rId19"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slide" Target="slide29.xml"/><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2.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image" Target="../media/image62.svg"/><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63.png"/><Relationship Id="rId5" Type="http://schemas.openxmlformats.org/officeDocument/2006/relationships/image" Target="../media/image56.png"/><Relationship Id="rId1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slide" Target="slide25.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image" Target="../media/image62.svg"/><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25.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2.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image" Target="../media/image62.svg"/><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63.png"/><Relationship Id="rId5" Type="http://schemas.openxmlformats.org/officeDocument/2006/relationships/image" Target="../media/image56.png"/><Relationship Id="rId1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slide" Target="slide25.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2.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2.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22.jpg"/><Relationship Id="rId5" Type="http://schemas.openxmlformats.org/officeDocument/2006/relationships/image" Target="../media/image68.jpg"/><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7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6" name="Google Shape;312;p26">
            <a:extLst>
              <a:ext uri="{FF2B5EF4-FFF2-40B4-BE49-F238E27FC236}">
                <a16:creationId xmlns:a16="http://schemas.microsoft.com/office/drawing/2014/main" id="{34858149-87A1-FD78-CE7E-BC01791F3B8F}"/>
              </a:ext>
            </a:extLst>
          </p:cNvPr>
          <p:cNvPicPr preferRelativeResize="0">
            <a:picLocks/>
          </p:cNvPicPr>
          <p:nvPr/>
        </p:nvPicPr>
        <p:blipFill>
          <a:blip r:embed="rId3"/>
          <a:srcRect l="25859" r="25859"/>
          <a:stretch/>
        </p:blipFill>
        <p:spPr>
          <a:xfrm>
            <a:off x="5860733" y="407408"/>
            <a:ext cx="3090862" cy="4349750"/>
          </a:xfrm>
          <a:prstGeom prst="round2SameRect">
            <a:avLst>
              <a:gd name="adj1" fmla="val 50000"/>
              <a:gd name="adj2" fmla="val 0"/>
            </a:avLst>
          </a:prstGeom>
          <a:noFill/>
          <a:ln>
            <a:noFill/>
          </a:ln>
        </p:spPr>
      </p:pic>
      <p:pic>
        <p:nvPicPr>
          <p:cNvPr id="7" name="Google Shape;315;p26">
            <a:extLst>
              <a:ext uri="{FF2B5EF4-FFF2-40B4-BE49-F238E27FC236}">
                <a16:creationId xmlns:a16="http://schemas.microsoft.com/office/drawing/2014/main" id="{131CF83F-16C7-DF85-2B86-AD7B4330D65B}"/>
              </a:ext>
            </a:extLst>
          </p:cNvPr>
          <p:cNvPicPr preferRelativeResize="0"/>
          <p:nvPr/>
        </p:nvPicPr>
        <p:blipFill rotWithShape="1">
          <a:blip r:embed="rId4">
            <a:alphaModFix/>
          </a:blip>
          <a:srcRect t="55313" r="68408"/>
          <a:stretch/>
        </p:blipFill>
        <p:spPr>
          <a:xfrm>
            <a:off x="7526030" y="3396425"/>
            <a:ext cx="2106902" cy="1986851"/>
          </a:xfrm>
          <a:prstGeom prst="rect">
            <a:avLst/>
          </a:prstGeom>
          <a:noFill/>
          <a:ln>
            <a:noFill/>
          </a:ln>
        </p:spPr>
      </p:pic>
      <p:sp>
        <p:nvSpPr>
          <p:cNvPr id="8" name="TextBox 7">
            <a:extLst>
              <a:ext uri="{FF2B5EF4-FFF2-40B4-BE49-F238E27FC236}">
                <a16:creationId xmlns:a16="http://schemas.microsoft.com/office/drawing/2014/main" id="{ED5A7F74-CB2E-2E4D-BCAB-7B91510C82C8}"/>
              </a:ext>
            </a:extLst>
          </p:cNvPr>
          <p:cNvSpPr txBox="1"/>
          <p:nvPr/>
        </p:nvSpPr>
        <p:spPr>
          <a:xfrm>
            <a:off x="343877" y="1330416"/>
            <a:ext cx="5267569" cy="2482667"/>
          </a:xfrm>
          <a:prstGeom prst="rect">
            <a:avLst/>
          </a:prstGeom>
          <a:noFill/>
        </p:spPr>
        <p:txBody>
          <a:bodyPr wrap="square">
            <a:spAutoFit/>
          </a:bodyPr>
          <a:lstStyle/>
          <a:p>
            <a:pPr marL="0" lvl="0" indent="0" algn="ctr">
              <a:lnSpc>
                <a:spcPct val="150000"/>
              </a:lnSpc>
              <a:spcBef>
                <a:spcPct val="0"/>
              </a:spcBef>
            </a:pPr>
            <a:r>
              <a:rPr lang="en-US" sz="3600" b="1" u="none">
                <a:solidFill>
                  <a:srgbClr val="84B100"/>
                </a:solidFill>
                <a:latin typeface="Arial" panose="020B0604020202020204" pitchFamily="34" charset="0"/>
                <a:cs typeface="Arial" panose="020B0604020202020204" pitchFamily="34" charset="0"/>
              </a:rPr>
              <a:t>CHÀO MỪNG CÁC EM ĐẾN VỚI BÀI GIẢNG NGÀY HÔM NAY!</a:t>
            </a:r>
            <a:endParaRPr lang="en-US" sz="3600" b="1" u="none" dirty="0">
              <a:solidFill>
                <a:srgbClr val="84B10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grpSp>
        <p:nvGrpSpPr>
          <p:cNvPr id="2" name="Group 1">
            <a:extLst>
              <a:ext uri="{FF2B5EF4-FFF2-40B4-BE49-F238E27FC236}">
                <a16:creationId xmlns:a16="http://schemas.microsoft.com/office/drawing/2014/main" id="{0CE79A13-B93A-4458-5874-42AD628F29B2}"/>
              </a:ext>
            </a:extLst>
          </p:cNvPr>
          <p:cNvGrpSpPr/>
          <p:nvPr/>
        </p:nvGrpSpPr>
        <p:grpSpPr>
          <a:xfrm>
            <a:off x="1281378" y="496679"/>
            <a:ext cx="2857693" cy="2259783"/>
            <a:chOff x="4436324" y="454015"/>
            <a:chExt cx="2857693" cy="2259783"/>
          </a:xfrm>
        </p:grpSpPr>
        <p:pic>
          <p:nvPicPr>
            <p:cNvPr id="3" name="Picture 2">
              <a:extLst>
                <a:ext uri="{FF2B5EF4-FFF2-40B4-BE49-F238E27FC236}">
                  <a16:creationId xmlns:a16="http://schemas.microsoft.com/office/drawing/2014/main" id="{D0B3C5CC-F05D-0A6E-3C90-0B5E2B2A68BE}"/>
                </a:ext>
              </a:extLst>
            </p:cNvPr>
            <p:cNvPicPr>
              <a:picLocks noChangeAspect="1"/>
            </p:cNvPicPr>
            <p:nvPr/>
          </p:nvPicPr>
          <p:blipFill>
            <a:blip r:embed="rId3"/>
            <a:srcRect/>
            <a:stretch/>
          </p:blipFill>
          <p:spPr>
            <a:xfrm>
              <a:off x="4436324" y="454015"/>
              <a:ext cx="2857693" cy="1899076"/>
            </a:xfrm>
            <a:prstGeom prst="rect">
              <a:avLst/>
            </a:prstGeom>
          </p:spPr>
        </p:pic>
        <p:sp>
          <p:nvSpPr>
            <p:cNvPr id="4" name="TextBox 3">
              <a:extLst>
                <a:ext uri="{FF2B5EF4-FFF2-40B4-BE49-F238E27FC236}">
                  <a16:creationId xmlns:a16="http://schemas.microsoft.com/office/drawing/2014/main" id="{7F9BA78D-F33C-2460-6CAA-1389D94AEA6F}"/>
                </a:ext>
              </a:extLst>
            </p:cNvPr>
            <p:cNvSpPr txBox="1"/>
            <p:nvPr/>
          </p:nvSpPr>
          <p:spPr>
            <a:xfrm>
              <a:off x="5158097" y="2406021"/>
              <a:ext cx="1385340"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 Gà Chọi</a:t>
              </a:r>
            </a:p>
          </p:txBody>
        </p:sp>
      </p:grpSp>
      <p:sp>
        <p:nvSpPr>
          <p:cNvPr id="5" name="Arrow: Right 4">
            <a:extLst>
              <a:ext uri="{FF2B5EF4-FFF2-40B4-BE49-F238E27FC236}">
                <a16:creationId xmlns:a16="http://schemas.microsoft.com/office/drawing/2014/main" id="{6195A5CC-35F3-BBB2-08B7-A676101CD6A8}"/>
              </a:ext>
            </a:extLst>
          </p:cNvPr>
          <p:cNvSpPr/>
          <p:nvPr/>
        </p:nvSpPr>
        <p:spPr>
          <a:xfrm rot="5400000">
            <a:off x="2429551" y="2889420"/>
            <a:ext cx="532539" cy="4946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352691-54CB-5C27-C826-D28EC1D409C2}"/>
              </a:ext>
            </a:extLst>
          </p:cNvPr>
          <p:cNvSpPr txBox="1"/>
          <p:nvPr/>
        </p:nvSpPr>
        <p:spPr>
          <a:xfrm>
            <a:off x="1346793" y="3451115"/>
            <a:ext cx="2947761"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effectLst/>
                <a:latin typeface="+mn-lt"/>
                <a:ea typeface="Calibri" panose="020F0502020204030204" pitchFamily="34" charset="0"/>
              </a:rPr>
              <a:t>Chân cao, mình dài.</a:t>
            </a:r>
          </a:p>
          <a:p>
            <a:pPr marL="285750" indent="-285750" algn="just">
              <a:lnSpc>
                <a:spcPct val="150000"/>
              </a:lnSpc>
              <a:buFont typeface="Arial" panose="020B0604020202020204" pitchFamily="34" charset="0"/>
              <a:buChar char="•"/>
            </a:pPr>
            <a:r>
              <a:rPr lang="en-US" sz="1800">
                <a:latin typeface="+mn-lt"/>
                <a:ea typeface="Calibri" panose="020F0502020204030204" pitchFamily="34" charset="0"/>
              </a:rPr>
              <a:t>Cổ cao, cựa sắc và dài.</a:t>
            </a:r>
            <a:endParaRPr lang="en-US" sz="1600">
              <a:effectLst/>
              <a:latin typeface="+mn-lt"/>
              <a:ea typeface="Calibri" panose="020F0502020204030204" pitchFamily="34" charset="0"/>
            </a:endParaRPr>
          </a:p>
        </p:txBody>
      </p:sp>
      <p:grpSp>
        <p:nvGrpSpPr>
          <p:cNvPr id="7" name="Group 6">
            <a:extLst>
              <a:ext uri="{FF2B5EF4-FFF2-40B4-BE49-F238E27FC236}">
                <a16:creationId xmlns:a16="http://schemas.microsoft.com/office/drawing/2014/main" id="{1EC7591D-A07B-42E3-FED1-2CF44199F473}"/>
              </a:ext>
            </a:extLst>
          </p:cNvPr>
          <p:cNvGrpSpPr/>
          <p:nvPr/>
        </p:nvGrpSpPr>
        <p:grpSpPr>
          <a:xfrm>
            <a:off x="5174762" y="496679"/>
            <a:ext cx="2739051" cy="2259783"/>
            <a:chOff x="4495645" y="454015"/>
            <a:chExt cx="2739051" cy="2259783"/>
          </a:xfrm>
        </p:grpSpPr>
        <p:pic>
          <p:nvPicPr>
            <p:cNvPr id="8" name="Picture 7">
              <a:extLst>
                <a:ext uri="{FF2B5EF4-FFF2-40B4-BE49-F238E27FC236}">
                  <a16:creationId xmlns:a16="http://schemas.microsoft.com/office/drawing/2014/main" id="{D9C0FBE6-0974-45F4-2314-60A1501511DC}"/>
                </a:ext>
              </a:extLst>
            </p:cNvPr>
            <p:cNvPicPr>
              <a:picLocks noChangeAspect="1"/>
            </p:cNvPicPr>
            <p:nvPr/>
          </p:nvPicPr>
          <p:blipFill>
            <a:blip r:embed="rId4"/>
            <a:srcRect/>
            <a:stretch/>
          </p:blipFill>
          <p:spPr>
            <a:xfrm>
              <a:off x="4495645" y="454015"/>
              <a:ext cx="2739051" cy="1899076"/>
            </a:xfrm>
            <a:prstGeom prst="rect">
              <a:avLst/>
            </a:prstGeom>
          </p:spPr>
        </p:pic>
        <p:sp>
          <p:nvSpPr>
            <p:cNvPr id="9" name="TextBox 8">
              <a:extLst>
                <a:ext uri="{FF2B5EF4-FFF2-40B4-BE49-F238E27FC236}">
                  <a16:creationId xmlns:a16="http://schemas.microsoft.com/office/drawing/2014/main" id="{C2377C08-EB25-A9F2-2AA7-1703B4CCC496}"/>
                </a:ext>
              </a:extLst>
            </p:cNvPr>
            <p:cNvSpPr txBox="1"/>
            <p:nvPr/>
          </p:nvSpPr>
          <p:spPr>
            <a:xfrm>
              <a:off x="5158097" y="2406021"/>
              <a:ext cx="1385340"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 Gà Ác</a:t>
              </a:r>
            </a:p>
          </p:txBody>
        </p:sp>
      </p:grpSp>
      <p:sp>
        <p:nvSpPr>
          <p:cNvPr id="10" name="Arrow: Right 9">
            <a:extLst>
              <a:ext uri="{FF2B5EF4-FFF2-40B4-BE49-F238E27FC236}">
                <a16:creationId xmlns:a16="http://schemas.microsoft.com/office/drawing/2014/main" id="{D56F9E90-BCE9-BC42-76C5-53643039B8BF}"/>
              </a:ext>
            </a:extLst>
          </p:cNvPr>
          <p:cNvSpPr/>
          <p:nvPr/>
        </p:nvSpPr>
        <p:spPr>
          <a:xfrm rot="5400000">
            <a:off x="6263614" y="2889420"/>
            <a:ext cx="532539" cy="4946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8826AD-C711-75DA-71CA-45CAB2F5697A}"/>
              </a:ext>
            </a:extLst>
          </p:cNvPr>
          <p:cNvSpPr txBox="1"/>
          <p:nvPr/>
        </p:nvSpPr>
        <p:spPr>
          <a:xfrm>
            <a:off x="4599356" y="3451115"/>
            <a:ext cx="3982477"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effectLst/>
                <a:latin typeface="+mn-lt"/>
                <a:ea typeface="Calibri" panose="020F0502020204030204" pitchFamily="34" charset="0"/>
              </a:rPr>
              <a:t>Thân hình nhỏ, nhẹ.</a:t>
            </a:r>
          </a:p>
          <a:p>
            <a:pPr marL="285750" indent="-285750" algn="just">
              <a:lnSpc>
                <a:spcPct val="150000"/>
              </a:lnSpc>
              <a:buFont typeface="Arial" panose="020B0604020202020204" pitchFamily="34" charset="0"/>
              <a:buChar char="•"/>
            </a:pPr>
            <a:r>
              <a:rPr lang="en-US" sz="1800">
                <a:latin typeface="+mn-lt"/>
                <a:ea typeface="Calibri" panose="020F0502020204030204" pitchFamily="34" charset="0"/>
              </a:rPr>
              <a:t>Thịt xương đen, lông trắng tuyền.</a:t>
            </a:r>
          </a:p>
          <a:p>
            <a:pPr marL="285750" indent="-285750" algn="just">
              <a:lnSpc>
                <a:spcPct val="150000"/>
              </a:lnSpc>
              <a:buFont typeface="Arial" panose="020B0604020202020204" pitchFamily="34" charset="0"/>
              <a:buChar char="•"/>
            </a:pPr>
            <a:r>
              <a:rPr lang="en-US" sz="1800">
                <a:effectLst/>
                <a:latin typeface="+mn-lt"/>
                <a:ea typeface="Calibri" panose="020F0502020204030204" pitchFamily="34" charset="0"/>
              </a:rPr>
              <a:t>Mỏ và chân màu đen</a:t>
            </a:r>
            <a:endParaRPr lang="en-US" sz="1600">
              <a:effectLst/>
              <a:latin typeface="+mn-lt"/>
              <a:ea typeface="Calibri" panose="020F0502020204030204" pitchFamily="34" charset="0"/>
            </a:endParaRPr>
          </a:p>
        </p:txBody>
      </p:sp>
    </p:spTree>
    <p:extLst>
      <p:ext uri="{BB962C8B-B14F-4D97-AF65-F5344CB8AC3E}">
        <p14:creationId xmlns:p14="http://schemas.microsoft.com/office/powerpoint/2010/main" val="33220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093" name="TextBox 1092">
            <a:extLst>
              <a:ext uri="{FF2B5EF4-FFF2-40B4-BE49-F238E27FC236}">
                <a16:creationId xmlns:a16="http://schemas.microsoft.com/office/drawing/2014/main" id="{61398E4D-569F-26DA-3988-3B922314B993}"/>
              </a:ext>
            </a:extLst>
          </p:cNvPr>
          <p:cNvSpPr txBox="1"/>
          <p:nvPr/>
        </p:nvSpPr>
        <p:spPr>
          <a:xfrm>
            <a:off x="469773" y="1630755"/>
            <a:ext cx="4183160" cy="1881990"/>
          </a:xfrm>
          <a:prstGeom prst="rect">
            <a:avLst/>
          </a:prstGeom>
          <a:noFill/>
        </p:spPr>
        <p:txBody>
          <a:bodyPr wrap="square">
            <a:spAutoFit/>
          </a:bodyPr>
          <a:lstStyle/>
          <a:p>
            <a:pPr algn="just">
              <a:lnSpc>
                <a:spcPct val="150000"/>
              </a:lnSpc>
            </a:pPr>
            <a:r>
              <a:rPr lang="nl-NL" sz="2000" b="1" i="1">
                <a:solidFill>
                  <a:srgbClr val="FF0000"/>
                </a:solidFill>
                <a:effectLst/>
                <a:latin typeface="+mj-lt"/>
                <a:ea typeface="Times New Roman" panose="02020603050405020304" pitchFamily="18" charset="0"/>
              </a:rPr>
              <a:t>Em hãy đọc mục I.1 SHS tr.20, 21 và trả lời câu hỏi: </a:t>
            </a:r>
            <a:r>
              <a:rPr lang="nl-NL" sz="2000">
                <a:solidFill>
                  <a:srgbClr val="000000"/>
                </a:solidFill>
                <a:effectLst/>
                <a:latin typeface="+mj-lt"/>
                <a:ea typeface="Times New Roman" panose="02020603050405020304" pitchFamily="18" charset="0"/>
              </a:rPr>
              <a:t>Phân tích khái niệm giống vật nuôi, các căn cứ để phân loại giống vật nuôi. </a:t>
            </a:r>
            <a:endParaRPr lang="en-US" sz="2000">
              <a:latin typeface="+mj-lt"/>
            </a:endParaRPr>
          </a:p>
        </p:txBody>
      </p:sp>
      <p:pic>
        <p:nvPicPr>
          <p:cNvPr id="1094" name="Picture 37">
            <a:extLst>
              <a:ext uri="{FF2B5EF4-FFF2-40B4-BE49-F238E27FC236}">
                <a16:creationId xmlns:a16="http://schemas.microsoft.com/office/drawing/2014/main" id="{1B95503B-CA16-1AB8-851A-16B3DF986C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49928" y="786063"/>
            <a:ext cx="4183160" cy="3571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wipe(down)">
                                      <p:cBhvr>
                                        <p:cTn id="7" dur="500"/>
                                        <p:tgtEl>
                                          <p:spTgt spid="1094"/>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93"/>
                                        </p:tgtEl>
                                        <p:attrNameLst>
                                          <p:attrName>style.visibility</p:attrName>
                                        </p:attrNameLst>
                                      </p:cBhvr>
                                      <p:to>
                                        <p:strVal val="visible"/>
                                      </p:to>
                                    </p:set>
                                    <p:anim calcmode="lin" valueType="num">
                                      <p:cBhvr additive="base">
                                        <p:cTn id="11" dur="500"/>
                                        <p:tgtEl>
                                          <p:spTgt spid="1093"/>
                                        </p:tgtEl>
                                        <p:attrNameLst>
                                          <p:attrName>ppt_x</p:attrName>
                                        </p:attrNameLst>
                                      </p:cBhvr>
                                      <p:tavLst>
                                        <p:tav tm="0">
                                          <p:val>
                                            <p:strVal val="#ppt_x+#ppt_w*1.125000"/>
                                          </p:val>
                                        </p:tav>
                                        <p:tav tm="100000">
                                          <p:val>
                                            <p:strVal val="#ppt_x"/>
                                          </p:val>
                                        </p:tav>
                                      </p:tavLst>
                                    </p:anim>
                                    <p:animEffect transition="in" filter="wipe(left)">
                                      <p:cBhvr>
                                        <p:cTn id="12" dur="500"/>
                                        <p:tgtEl>
                                          <p:spTgt spid="1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grpSp>
        <p:nvGrpSpPr>
          <p:cNvPr id="1410" name="Google Shape;1410;p62"/>
          <p:cNvGrpSpPr/>
          <p:nvPr/>
        </p:nvGrpSpPr>
        <p:grpSpPr>
          <a:xfrm>
            <a:off x="708490" y="4116627"/>
            <a:ext cx="1600303" cy="1044376"/>
            <a:chOff x="1164425" y="4291100"/>
            <a:chExt cx="1089925" cy="757225"/>
          </a:xfrm>
        </p:grpSpPr>
        <p:sp>
          <p:nvSpPr>
            <p:cNvPr id="1411" name="Google Shape;1411;p62"/>
            <p:cNvSpPr/>
            <p:nvPr/>
          </p:nvSpPr>
          <p:spPr>
            <a:xfrm>
              <a:off x="1208475" y="4507025"/>
              <a:ext cx="1003275" cy="51450"/>
            </a:xfrm>
            <a:custGeom>
              <a:avLst/>
              <a:gdLst/>
              <a:ahLst/>
              <a:cxnLst/>
              <a:rect l="l" t="t" r="r" b="b"/>
              <a:pathLst>
                <a:path w="40131" h="2058" extrusionOk="0">
                  <a:moveTo>
                    <a:pt x="1" y="1"/>
                  </a:moveTo>
                  <a:lnTo>
                    <a:pt x="1" y="2057"/>
                  </a:lnTo>
                  <a:lnTo>
                    <a:pt x="40130" y="2057"/>
                  </a:lnTo>
                  <a:lnTo>
                    <a:pt x="401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62"/>
            <p:cNvSpPr/>
            <p:nvPr/>
          </p:nvSpPr>
          <p:spPr>
            <a:xfrm>
              <a:off x="1208475" y="4778775"/>
              <a:ext cx="1003275" cy="51425"/>
            </a:xfrm>
            <a:custGeom>
              <a:avLst/>
              <a:gdLst/>
              <a:ahLst/>
              <a:cxnLst/>
              <a:rect l="l" t="t" r="r" b="b"/>
              <a:pathLst>
                <a:path w="40131" h="2057" extrusionOk="0">
                  <a:moveTo>
                    <a:pt x="1" y="0"/>
                  </a:moveTo>
                  <a:lnTo>
                    <a:pt x="1" y="2057"/>
                  </a:lnTo>
                  <a:lnTo>
                    <a:pt x="40130" y="2057"/>
                  </a:lnTo>
                  <a:lnTo>
                    <a:pt x="401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62"/>
            <p:cNvSpPr/>
            <p:nvPr/>
          </p:nvSpPr>
          <p:spPr>
            <a:xfrm>
              <a:off x="1991400" y="4291100"/>
              <a:ext cx="173350" cy="755025"/>
            </a:xfrm>
            <a:custGeom>
              <a:avLst/>
              <a:gdLst/>
              <a:ahLst/>
              <a:cxnLst/>
              <a:rect l="l" t="t" r="r" b="b"/>
              <a:pathLst>
                <a:path w="6934" h="30201" extrusionOk="0">
                  <a:moveTo>
                    <a:pt x="3379" y="1"/>
                  </a:moveTo>
                  <a:lnTo>
                    <a:pt x="0" y="2086"/>
                  </a:lnTo>
                  <a:lnTo>
                    <a:pt x="0" y="30201"/>
                  </a:lnTo>
                  <a:lnTo>
                    <a:pt x="6933" y="30201"/>
                  </a:lnTo>
                  <a:lnTo>
                    <a:pt x="6933"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62"/>
            <p:cNvSpPr/>
            <p:nvPr/>
          </p:nvSpPr>
          <p:spPr>
            <a:xfrm>
              <a:off x="2075125" y="4291100"/>
              <a:ext cx="89625" cy="755025"/>
            </a:xfrm>
            <a:custGeom>
              <a:avLst/>
              <a:gdLst/>
              <a:ahLst/>
              <a:cxnLst/>
              <a:rect l="l" t="t" r="r" b="b"/>
              <a:pathLst>
                <a:path w="3585" h="30201" extrusionOk="0">
                  <a:moveTo>
                    <a:pt x="30" y="1"/>
                  </a:moveTo>
                  <a:lnTo>
                    <a:pt x="0" y="30"/>
                  </a:lnTo>
                  <a:lnTo>
                    <a:pt x="2967" y="2380"/>
                  </a:lnTo>
                  <a:lnTo>
                    <a:pt x="3026"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62"/>
            <p:cNvSpPr/>
            <p:nvPr/>
          </p:nvSpPr>
          <p:spPr>
            <a:xfrm>
              <a:off x="1757100" y="4291100"/>
              <a:ext cx="173350" cy="755025"/>
            </a:xfrm>
            <a:custGeom>
              <a:avLst/>
              <a:gdLst/>
              <a:ahLst/>
              <a:cxnLst/>
              <a:rect l="l" t="t" r="r" b="b"/>
              <a:pathLst>
                <a:path w="6934" h="30201" extrusionOk="0">
                  <a:moveTo>
                    <a:pt x="3379" y="1"/>
                  </a:moveTo>
                  <a:lnTo>
                    <a:pt x="1" y="2086"/>
                  </a:lnTo>
                  <a:lnTo>
                    <a:pt x="1"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2"/>
            <p:cNvSpPr/>
            <p:nvPr/>
          </p:nvSpPr>
          <p:spPr>
            <a:xfrm>
              <a:off x="1840825" y="4291100"/>
              <a:ext cx="89625" cy="755025"/>
            </a:xfrm>
            <a:custGeom>
              <a:avLst/>
              <a:gdLst/>
              <a:ahLst/>
              <a:cxnLst/>
              <a:rect l="l" t="t" r="r" b="b"/>
              <a:pathLst>
                <a:path w="3585" h="30201" extrusionOk="0">
                  <a:moveTo>
                    <a:pt x="30" y="1"/>
                  </a:moveTo>
                  <a:lnTo>
                    <a:pt x="1" y="30"/>
                  </a:lnTo>
                  <a:lnTo>
                    <a:pt x="2939"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2"/>
            <p:cNvSpPr/>
            <p:nvPr/>
          </p:nvSpPr>
          <p:spPr>
            <a:xfrm>
              <a:off x="1513275" y="4291100"/>
              <a:ext cx="173350" cy="755025"/>
            </a:xfrm>
            <a:custGeom>
              <a:avLst/>
              <a:gdLst/>
              <a:ahLst/>
              <a:cxnLst/>
              <a:rect l="l" t="t" r="r" b="b"/>
              <a:pathLst>
                <a:path w="6934" h="30201" extrusionOk="0">
                  <a:moveTo>
                    <a:pt x="3379" y="1"/>
                  </a:moveTo>
                  <a:lnTo>
                    <a:pt x="0" y="2086"/>
                  </a:lnTo>
                  <a:lnTo>
                    <a:pt x="0"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2"/>
            <p:cNvSpPr/>
            <p:nvPr/>
          </p:nvSpPr>
          <p:spPr>
            <a:xfrm>
              <a:off x="1595525" y="4291100"/>
              <a:ext cx="89625" cy="755025"/>
            </a:xfrm>
            <a:custGeom>
              <a:avLst/>
              <a:gdLst/>
              <a:ahLst/>
              <a:cxnLst/>
              <a:rect l="l" t="t" r="r" b="b"/>
              <a:pathLst>
                <a:path w="3585" h="30201" extrusionOk="0">
                  <a:moveTo>
                    <a:pt x="30" y="1"/>
                  </a:moveTo>
                  <a:lnTo>
                    <a:pt x="1" y="30"/>
                  </a:lnTo>
                  <a:lnTo>
                    <a:pt x="2938"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2"/>
            <p:cNvSpPr/>
            <p:nvPr/>
          </p:nvSpPr>
          <p:spPr>
            <a:xfrm>
              <a:off x="1278250" y="4291100"/>
              <a:ext cx="174100" cy="755025"/>
            </a:xfrm>
            <a:custGeom>
              <a:avLst/>
              <a:gdLst/>
              <a:ahLst/>
              <a:cxnLst/>
              <a:rect l="l" t="t" r="r" b="b"/>
              <a:pathLst>
                <a:path w="6964" h="30201" extrusionOk="0">
                  <a:moveTo>
                    <a:pt x="3408" y="1"/>
                  </a:moveTo>
                  <a:lnTo>
                    <a:pt x="1" y="2086"/>
                  </a:lnTo>
                  <a:lnTo>
                    <a:pt x="1" y="30201"/>
                  </a:lnTo>
                  <a:lnTo>
                    <a:pt x="6963" y="30201"/>
                  </a:lnTo>
                  <a:lnTo>
                    <a:pt x="6963" y="2086"/>
                  </a:lnTo>
                  <a:lnTo>
                    <a:pt x="34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2"/>
            <p:cNvSpPr/>
            <p:nvPr/>
          </p:nvSpPr>
          <p:spPr>
            <a:xfrm>
              <a:off x="1361250" y="4291100"/>
              <a:ext cx="89625" cy="755025"/>
            </a:xfrm>
            <a:custGeom>
              <a:avLst/>
              <a:gdLst/>
              <a:ahLst/>
              <a:cxnLst/>
              <a:rect l="l" t="t" r="r" b="b"/>
              <a:pathLst>
                <a:path w="3585" h="30201" extrusionOk="0">
                  <a:moveTo>
                    <a:pt x="30" y="1"/>
                  </a:moveTo>
                  <a:lnTo>
                    <a:pt x="0" y="30"/>
                  </a:lnTo>
                  <a:lnTo>
                    <a:pt x="2938" y="2380"/>
                  </a:lnTo>
                  <a:lnTo>
                    <a:pt x="2997"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2"/>
            <p:cNvSpPr/>
            <p:nvPr/>
          </p:nvSpPr>
          <p:spPr>
            <a:xfrm>
              <a:off x="2046475" y="4507025"/>
              <a:ext cx="52175" cy="44650"/>
            </a:xfrm>
            <a:custGeom>
              <a:avLst/>
              <a:gdLst/>
              <a:ahLst/>
              <a:cxnLst/>
              <a:rect l="l" t="t" r="r" b="b"/>
              <a:pathLst>
                <a:path w="2087" h="1786" extrusionOk="0">
                  <a:moveTo>
                    <a:pt x="1205" y="1"/>
                  </a:moveTo>
                  <a:cubicBezTo>
                    <a:pt x="412" y="1"/>
                    <a:pt x="1" y="970"/>
                    <a:pt x="559" y="1528"/>
                  </a:cubicBezTo>
                  <a:cubicBezTo>
                    <a:pt x="746" y="1706"/>
                    <a:pt x="969" y="1786"/>
                    <a:pt x="1186" y="1786"/>
                  </a:cubicBezTo>
                  <a:cubicBezTo>
                    <a:pt x="1650"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2"/>
            <p:cNvSpPr/>
            <p:nvPr/>
          </p:nvSpPr>
          <p:spPr>
            <a:xfrm>
              <a:off x="1812200" y="4507025"/>
              <a:ext cx="52150" cy="44650"/>
            </a:xfrm>
            <a:custGeom>
              <a:avLst/>
              <a:gdLst/>
              <a:ahLst/>
              <a:cxnLst/>
              <a:rect l="l" t="t" r="r" b="b"/>
              <a:pathLst>
                <a:path w="2086" h="1786" extrusionOk="0">
                  <a:moveTo>
                    <a:pt x="1205" y="1"/>
                  </a:moveTo>
                  <a:cubicBezTo>
                    <a:pt x="411" y="1"/>
                    <a:pt x="0" y="970"/>
                    <a:pt x="558" y="1528"/>
                  </a:cubicBezTo>
                  <a:cubicBezTo>
                    <a:pt x="736" y="1706"/>
                    <a:pt x="956" y="1786"/>
                    <a:pt x="1172" y="1786"/>
                  </a:cubicBezTo>
                  <a:cubicBezTo>
                    <a:pt x="1636"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2"/>
            <p:cNvSpPr/>
            <p:nvPr/>
          </p:nvSpPr>
          <p:spPr>
            <a:xfrm>
              <a:off x="1569825" y="4507025"/>
              <a:ext cx="52175" cy="44650"/>
            </a:xfrm>
            <a:custGeom>
              <a:avLst/>
              <a:gdLst/>
              <a:ahLst/>
              <a:cxnLst/>
              <a:rect l="l" t="t" r="r" b="b"/>
              <a:pathLst>
                <a:path w="2087" h="1786" extrusionOk="0">
                  <a:moveTo>
                    <a:pt x="1205" y="1"/>
                  </a:moveTo>
                  <a:cubicBezTo>
                    <a:pt x="412" y="1"/>
                    <a:pt x="1" y="970"/>
                    <a:pt x="559" y="1528"/>
                  </a:cubicBezTo>
                  <a:cubicBezTo>
                    <a:pt x="737" y="1706"/>
                    <a:pt x="956" y="1786"/>
                    <a:pt x="1173"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2"/>
            <p:cNvSpPr/>
            <p:nvPr/>
          </p:nvSpPr>
          <p:spPr>
            <a:xfrm>
              <a:off x="1335550" y="4507025"/>
              <a:ext cx="52150" cy="44650"/>
            </a:xfrm>
            <a:custGeom>
              <a:avLst/>
              <a:gdLst/>
              <a:ahLst/>
              <a:cxnLst/>
              <a:rect l="l" t="t" r="r" b="b"/>
              <a:pathLst>
                <a:path w="2086" h="1786" extrusionOk="0">
                  <a:moveTo>
                    <a:pt x="1205" y="1"/>
                  </a:moveTo>
                  <a:cubicBezTo>
                    <a:pt x="382" y="1"/>
                    <a:pt x="0" y="970"/>
                    <a:pt x="558" y="1528"/>
                  </a:cubicBezTo>
                  <a:cubicBezTo>
                    <a:pt x="736" y="1706"/>
                    <a:pt x="956" y="1786"/>
                    <a:pt x="1172"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2"/>
            <p:cNvSpPr/>
            <p:nvPr/>
          </p:nvSpPr>
          <p:spPr>
            <a:xfrm>
              <a:off x="2054550" y="4778025"/>
              <a:ext cx="44100" cy="44100"/>
            </a:xfrm>
            <a:custGeom>
              <a:avLst/>
              <a:gdLst/>
              <a:ahLst/>
              <a:cxnLst/>
              <a:rect l="l" t="t" r="r" b="b"/>
              <a:pathLst>
                <a:path w="1764" h="1764" extrusionOk="0">
                  <a:moveTo>
                    <a:pt x="882" y="1"/>
                  </a:moveTo>
                  <a:cubicBezTo>
                    <a:pt x="383" y="1"/>
                    <a:pt x="1" y="383"/>
                    <a:pt x="1" y="882"/>
                  </a:cubicBezTo>
                  <a:cubicBezTo>
                    <a:pt x="1" y="1382"/>
                    <a:pt x="383" y="1764"/>
                    <a:pt x="882" y="1764"/>
                  </a:cubicBezTo>
                  <a:cubicBezTo>
                    <a:pt x="1381" y="1764"/>
                    <a:pt x="1763" y="1382"/>
                    <a:pt x="1763" y="882"/>
                  </a:cubicBezTo>
                  <a:cubicBezTo>
                    <a:pt x="1763" y="383"/>
                    <a:pt x="1381" y="1"/>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2"/>
            <p:cNvSpPr/>
            <p:nvPr/>
          </p:nvSpPr>
          <p:spPr>
            <a:xfrm>
              <a:off x="1812200" y="4778025"/>
              <a:ext cx="52150" cy="44425"/>
            </a:xfrm>
            <a:custGeom>
              <a:avLst/>
              <a:gdLst/>
              <a:ahLst/>
              <a:cxnLst/>
              <a:rect l="l" t="t" r="r" b="b"/>
              <a:pathLst>
                <a:path w="2086" h="1777" extrusionOk="0">
                  <a:moveTo>
                    <a:pt x="1205" y="1"/>
                  </a:moveTo>
                  <a:cubicBezTo>
                    <a:pt x="411" y="1"/>
                    <a:pt x="0" y="941"/>
                    <a:pt x="558" y="1499"/>
                  </a:cubicBezTo>
                  <a:cubicBezTo>
                    <a:pt x="741" y="1691"/>
                    <a:pt x="968" y="1777"/>
                    <a:pt x="1190" y="1777"/>
                  </a:cubicBezTo>
                  <a:cubicBezTo>
                    <a:pt x="1647" y="1777"/>
                    <a:pt x="2086" y="1416"/>
                    <a:pt x="2086" y="882"/>
                  </a:cubicBezTo>
                  <a:cubicBezTo>
                    <a:pt x="2086" y="383"/>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2"/>
            <p:cNvSpPr/>
            <p:nvPr/>
          </p:nvSpPr>
          <p:spPr>
            <a:xfrm>
              <a:off x="1569825" y="4778025"/>
              <a:ext cx="52175" cy="44425"/>
            </a:xfrm>
            <a:custGeom>
              <a:avLst/>
              <a:gdLst/>
              <a:ahLst/>
              <a:cxnLst/>
              <a:rect l="l" t="t" r="r" b="b"/>
              <a:pathLst>
                <a:path w="2087" h="1777" extrusionOk="0">
                  <a:moveTo>
                    <a:pt x="1205" y="1"/>
                  </a:moveTo>
                  <a:cubicBezTo>
                    <a:pt x="412" y="1"/>
                    <a:pt x="1" y="941"/>
                    <a:pt x="559"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2"/>
            <p:cNvSpPr/>
            <p:nvPr/>
          </p:nvSpPr>
          <p:spPr>
            <a:xfrm>
              <a:off x="1335550" y="4778025"/>
              <a:ext cx="52150" cy="44425"/>
            </a:xfrm>
            <a:custGeom>
              <a:avLst/>
              <a:gdLst/>
              <a:ahLst/>
              <a:cxnLst/>
              <a:rect l="l" t="t" r="r" b="b"/>
              <a:pathLst>
                <a:path w="2086" h="1777" extrusionOk="0">
                  <a:moveTo>
                    <a:pt x="1205" y="1"/>
                  </a:moveTo>
                  <a:cubicBezTo>
                    <a:pt x="382" y="1"/>
                    <a:pt x="0" y="941"/>
                    <a:pt x="558"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2"/>
            <p:cNvSpPr/>
            <p:nvPr/>
          </p:nvSpPr>
          <p:spPr>
            <a:xfrm>
              <a:off x="2124325" y="4862500"/>
              <a:ext cx="130025" cy="185825"/>
            </a:xfrm>
            <a:custGeom>
              <a:avLst/>
              <a:gdLst/>
              <a:ahLst/>
              <a:cxnLst/>
              <a:rect l="l" t="t" r="r" b="b"/>
              <a:pathLst>
                <a:path w="5201" h="7433" extrusionOk="0">
                  <a:moveTo>
                    <a:pt x="5200" y="0"/>
                  </a:moveTo>
                  <a:lnTo>
                    <a:pt x="5200" y="0"/>
                  </a:lnTo>
                  <a:cubicBezTo>
                    <a:pt x="2409" y="1322"/>
                    <a:pt x="412" y="4260"/>
                    <a:pt x="1" y="7286"/>
                  </a:cubicBezTo>
                  <a:lnTo>
                    <a:pt x="1616" y="7433"/>
                  </a:lnTo>
                  <a:cubicBezTo>
                    <a:pt x="2321" y="6787"/>
                    <a:pt x="3115" y="6228"/>
                    <a:pt x="3937" y="5729"/>
                  </a:cubicBezTo>
                  <a:cubicBezTo>
                    <a:pt x="3836" y="5712"/>
                    <a:pt x="3733" y="5704"/>
                    <a:pt x="3630" y="5704"/>
                  </a:cubicBezTo>
                  <a:cubicBezTo>
                    <a:pt x="3198" y="5704"/>
                    <a:pt x="2765" y="5850"/>
                    <a:pt x="2409" y="6111"/>
                  </a:cubicBezTo>
                  <a:cubicBezTo>
                    <a:pt x="3232" y="5141"/>
                    <a:pt x="4113" y="4260"/>
                    <a:pt x="5024" y="3379"/>
                  </a:cubicBezTo>
                  <a:lnTo>
                    <a:pt x="5024" y="3379"/>
                  </a:lnTo>
                  <a:cubicBezTo>
                    <a:pt x="3496" y="4054"/>
                    <a:pt x="2145" y="5053"/>
                    <a:pt x="1029" y="6346"/>
                  </a:cubicBezTo>
                  <a:cubicBezTo>
                    <a:pt x="1675" y="3878"/>
                    <a:pt x="3467" y="1881"/>
                    <a:pt x="5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2"/>
            <p:cNvSpPr/>
            <p:nvPr/>
          </p:nvSpPr>
          <p:spPr>
            <a:xfrm>
              <a:off x="1164425" y="4871300"/>
              <a:ext cx="249000" cy="174825"/>
            </a:xfrm>
            <a:custGeom>
              <a:avLst/>
              <a:gdLst/>
              <a:ahLst/>
              <a:cxnLst/>
              <a:rect l="l" t="t" r="r" b="b"/>
              <a:pathLst>
                <a:path w="9960" h="6993" extrusionOk="0">
                  <a:moveTo>
                    <a:pt x="3437" y="1"/>
                  </a:moveTo>
                  <a:lnTo>
                    <a:pt x="5905" y="5230"/>
                  </a:lnTo>
                  <a:cubicBezTo>
                    <a:pt x="4407" y="3291"/>
                    <a:pt x="2409" y="1764"/>
                    <a:pt x="118" y="882"/>
                  </a:cubicBezTo>
                  <a:lnTo>
                    <a:pt x="118" y="882"/>
                  </a:lnTo>
                  <a:cubicBezTo>
                    <a:pt x="1939" y="2145"/>
                    <a:pt x="3290" y="3937"/>
                    <a:pt x="4612" y="5700"/>
                  </a:cubicBezTo>
                  <a:cubicBezTo>
                    <a:pt x="3261" y="4701"/>
                    <a:pt x="1675" y="4026"/>
                    <a:pt x="0" y="3702"/>
                  </a:cubicBezTo>
                  <a:lnTo>
                    <a:pt x="0" y="3702"/>
                  </a:lnTo>
                  <a:cubicBezTo>
                    <a:pt x="1704" y="4437"/>
                    <a:pt x="3202" y="5553"/>
                    <a:pt x="4377" y="6993"/>
                  </a:cubicBezTo>
                  <a:lnTo>
                    <a:pt x="9166" y="6993"/>
                  </a:lnTo>
                  <a:cubicBezTo>
                    <a:pt x="9460" y="6699"/>
                    <a:pt x="9724" y="6346"/>
                    <a:pt x="9959" y="6023"/>
                  </a:cubicBezTo>
                  <a:cubicBezTo>
                    <a:pt x="9548" y="6023"/>
                    <a:pt x="9107" y="6082"/>
                    <a:pt x="8696" y="6258"/>
                  </a:cubicBezTo>
                  <a:lnTo>
                    <a:pt x="9577" y="4789"/>
                  </a:lnTo>
                  <a:lnTo>
                    <a:pt x="9577" y="4789"/>
                  </a:lnTo>
                  <a:cubicBezTo>
                    <a:pt x="8960" y="4878"/>
                    <a:pt x="8402" y="5142"/>
                    <a:pt x="7903" y="5553"/>
                  </a:cubicBezTo>
                  <a:lnTo>
                    <a:pt x="8373" y="3027"/>
                  </a:lnTo>
                  <a:lnTo>
                    <a:pt x="8373" y="3027"/>
                  </a:lnTo>
                  <a:cubicBezTo>
                    <a:pt x="7697" y="3614"/>
                    <a:pt x="7198" y="4378"/>
                    <a:pt x="6904" y="5230"/>
                  </a:cubicBezTo>
                  <a:cubicBezTo>
                    <a:pt x="6404" y="3115"/>
                    <a:pt x="5171" y="1264"/>
                    <a:pt x="3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2"/>
            <p:cNvSpPr/>
            <p:nvPr/>
          </p:nvSpPr>
          <p:spPr>
            <a:xfrm>
              <a:off x="1851850" y="4839000"/>
              <a:ext cx="224025" cy="205650"/>
            </a:xfrm>
            <a:custGeom>
              <a:avLst/>
              <a:gdLst/>
              <a:ahLst/>
              <a:cxnLst/>
              <a:rect l="l" t="t" r="r" b="b"/>
              <a:pathLst>
                <a:path w="8961" h="8226" extrusionOk="0">
                  <a:moveTo>
                    <a:pt x="5670" y="0"/>
                  </a:moveTo>
                  <a:lnTo>
                    <a:pt x="5670" y="0"/>
                  </a:lnTo>
                  <a:cubicBezTo>
                    <a:pt x="3996" y="1763"/>
                    <a:pt x="3408" y="4319"/>
                    <a:pt x="4172" y="6610"/>
                  </a:cubicBezTo>
                  <a:cubicBezTo>
                    <a:pt x="3232" y="5376"/>
                    <a:pt x="2028" y="4348"/>
                    <a:pt x="617" y="3672"/>
                  </a:cubicBezTo>
                  <a:lnTo>
                    <a:pt x="617" y="3672"/>
                  </a:lnTo>
                  <a:lnTo>
                    <a:pt x="2850" y="6933"/>
                  </a:lnTo>
                  <a:cubicBezTo>
                    <a:pt x="2096" y="6368"/>
                    <a:pt x="1195" y="6074"/>
                    <a:pt x="258" y="6074"/>
                  </a:cubicBezTo>
                  <a:cubicBezTo>
                    <a:pt x="172" y="6074"/>
                    <a:pt x="86" y="6077"/>
                    <a:pt x="0" y="6081"/>
                  </a:cubicBezTo>
                  <a:cubicBezTo>
                    <a:pt x="764" y="6434"/>
                    <a:pt x="1499" y="7550"/>
                    <a:pt x="2028" y="8226"/>
                  </a:cubicBezTo>
                  <a:lnTo>
                    <a:pt x="7521" y="8226"/>
                  </a:lnTo>
                  <a:cubicBezTo>
                    <a:pt x="8021" y="8226"/>
                    <a:pt x="8520" y="8079"/>
                    <a:pt x="8961" y="7785"/>
                  </a:cubicBezTo>
                  <a:cubicBezTo>
                    <a:pt x="8569" y="7629"/>
                    <a:pt x="8138" y="7550"/>
                    <a:pt x="7712" y="7550"/>
                  </a:cubicBezTo>
                  <a:cubicBezTo>
                    <a:pt x="7498" y="7550"/>
                    <a:pt x="7286" y="7570"/>
                    <a:pt x="7080" y="7609"/>
                  </a:cubicBezTo>
                  <a:cubicBezTo>
                    <a:pt x="7697" y="7110"/>
                    <a:pt x="8285" y="6551"/>
                    <a:pt x="8814" y="5935"/>
                  </a:cubicBezTo>
                  <a:lnTo>
                    <a:pt x="8814" y="5935"/>
                  </a:lnTo>
                  <a:lnTo>
                    <a:pt x="6493" y="6610"/>
                  </a:lnTo>
                  <a:cubicBezTo>
                    <a:pt x="7139" y="5729"/>
                    <a:pt x="7786" y="4848"/>
                    <a:pt x="8432" y="3996"/>
                  </a:cubicBezTo>
                  <a:lnTo>
                    <a:pt x="8432" y="3996"/>
                  </a:lnTo>
                  <a:cubicBezTo>
                    <a:pt x="7521" y="4289"/>
                    <a:pt x="6728" y="4789"/>
                    <a:pt x="6082" y="5494"/>
                  </a:cubicBezTo>
                  <a:cubicBezTo>
                    <a:pt x="6229" y="3408"/>
                    <a:pt x="6816" y="2497"/>
                    <a:pt x="8079" y="735"/>
                  </a:cubicBezTo>
                  <a:lnTo>
                    <a:pt x="8079" y="735"/>
                  </a:lnTo>
                  <a:cubicBezTo>
                    <a:pt x="6493" y="2292"/>
                    <a:pt x="5876" y="2497"/>
                    <a:pt x="5142" y="4701"/>
                  </a:cubicBezTo>
                  <a:cubicBezTo>
                    <a:pt x="5083" y="2586"/>
                    <a:pt x="5200" y="2057"/>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62"/>
          <p:cNvGrpSpPr/>
          <p:nvPr/>
        </p:nvGrpSpPr>
        <p:grpSpPr>
          <a:xfrm>
            <a:off x="-6821" y="4017108"/>
            <a:ext cx="1375802" cy="1114381"/>
            <a:chOff x="2365950" y="1726425"/>
            <a:chExt cx="1037800" cy="839675"/>
          </a:xfrm>
        </p:grpSpPr>
        <p:sp>
          <p:nvSpPr>
            <p:cNvPr id="1378" name="Google Shape;1378;p62"/>
            <p:cNvSpPr/>
            <p:nvPr/>
          </p:nvSpPr>
          <p:spPr>
            <a:xfrm>
              <a:off x="2590700" y="2386700"/>
              <a:ext cx="145425" cy="172550"/>
            </a:xfrm>
            <a:custGeom>
              <a:avLst/>
              <a:gdLst/>
              <a:ahLst/>
              <a:cxnLst/>
              <a:rect l="l" t="t" r="r" b="b"/>
              <a:pathLst>
                <a:path w="5817" h="6902" extrusionOk="0">
                  <a:moveTo>
                    <a:pt x="0" y="1"/>
                  </a:moveTo>
                  <a:lnTo>
                    <a:pt x="0" y="1"/>
                  </a:lnTo>
                  <a:cubicBezTo>
                    <a:pt x="500" y="2086"/>
                    <a:pt x="999" y="4172"/>
                    <a:pt x="1469" y="6258"/>
                  </a:cubicBezTo>
                  <a:cubicBezTo>
                    <a:pt x="1498" y="6376"/>
                    <a:pt x="1528" y="6464"/>
                    <a:pt x="1616" y="6552"/>
                  </a:cubicBezTo>
                  <a:cubicBezTo>
                    <a:pt x="1675" y="6581"/>
                    <a:pt x="1763" y="6611"/>
                    <a:pt x="1851" y="6611"/>
                  </a:cubicBezTo>
                  <a:lnTo>
                    <a:pt x="3202" y="6846"/>
                  </a:lnTo>
                  <a:cubicBezTo>
                    <a:pt x="3372" y="6877"/>
                    <a:pt x="3560" y="6902"/>
                    <a:pt x="3747" y="6902"/>
                  </a:cubicBezTo>
                  <a:cubicBezTo>
                    <a:pt x="4079" y="6902"/>
                    <a:pt x="4406" y="6826"/>
                    <a:pt x="4612" y="6581"/>
                  </a:cubicBezTo>
                  <a:cubicBezTo>
                    <a:pt x="4730" y="6405"/>
                    <a:pt x="4789" y="6199"/>
                    <a:pt x="4848" y="5994"/>
                  </a:cubicBezTo>
                  <a:cubicBezTo>
                    <a:pt x="5200" y="4466"/>
                    <a:pt x="5523" y="2938"/>
                    <a:pt x="5817" y="1381"/>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62"/>
            <p:cNvSpPr/>
            <p:nvPr/>
          </p:nvSpPr>
          <p:spPr>
            <a:xfrm>
              <a:off x="2938825" y="2343375"/>
              <a:ext cx="152775" cy="208900"/>
            </a:xfrm>
            <a:custGeom>
              <a:avLst/>
              <a:gdLst/>
              <a:ahLst/>
              <a:cxnLst/>
              <a:rect l="l" t="t" r="r" b="b"/>
              <a:pathLst>
                <a:path w="6111" h="8356" extrusionOk="0">
                  <a:moveTo>
                    <a:pt x="6111" y="0"/>
                  </a:moveTo>
                  <a:lnTo>
                    <a:pt x="0" y="823"/>
                  </a:lnTo>
                  <a:lnTo>
                    <a:pt x="1851" y="8079"/>
                  </a:lnTo>
                  <a:cubicBezTo>
                    <a:pt x="1733" y="8167"/>
                    <a:pt x="1910" y="8344"/>
                    <a:pt x="2057" y="8344"/>
                  </a:cubicBezTo>
                  <a:cubicBezTo>
                    <a:pt x="2306" y="8352"/>
                    <a:pt x="2556" y="8356"/>
                    <a:pt x="2804" y="8356"/>
                  </a:cubicBezTo>
                  <a:cubicBezTo>
                    <a:pt x="3405" y="8356"/>
                    <a:pt x="4001" y="8335"/>
                    <a:pt x="4583" y="8314"/>
                  </a:cubicBezTo>
                  <a:cubicBezTo>
                    <a:pt x="4730" y="8314"/>
                    <a:pt x="4847" y="8255"/>
                    <a:pt x="4965" y="8197"/>
                  </a:cubicBezTo>
                  <a:cubicBezTo>
                    <a:pt x="5024" y="8109"/>
                    <a:pt x="5082" y="8020"/>
                    <a:pt x="5112" y="7903"/>
                  </a:cubicBezTo>
                  <a:cubicBezTo>
                    <a:pt x="5347" y="7022"/>
                    <a:pt x="5435" y="6082"/>
                    <a:pt x="5435" y="5171"/>
                  </a:cubicBezTo>
                  <a:cubicBezTo>
                    <a:pt x="5494" y="3408"/>
                    <a:pt x="5729" y="1675"/>
                    <a:pt x="6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2"/>
            <p:cNvSpPr/>
            <p:nvPr/>
          </p:nvSpPr>
          <p:spPr>
            <a:xfrm>
              <a:off x="3187050" y="1818525"/>
              <a:ext cx="216700" cy="138600"/>
            </a:xfrm>
            <a:custGeom>
              <a:avLst/>
              <a:gdLst/>
              <a:ahLst/>
              <a:cxnLst/>
              <a:rect l="l" t="t" r="r" b="b"/>
              <a:pathLst>
                <a:path w="8668" h="5544" extrusionOk="0">
                  <a:moveTo>
                    <a:pt x="3329" y="1"/>
                  </a:moveTo>
                  <a:cubicBezTo>
                    <a:pt x="3229" y="1"/>
                    <a:pt x="3128" y="7"/>
                    <a:pt x="3027" y="19"/>
                  </a:cubicBezTo>
                  <a:cubicBezTo>
                    <a:pt x="2410" y="136"/>
                    <a:pt x="1910" y="577"/>
                    <a:pt x="1440" y="1018"/>
                  </a:cubicBezTo>
                  <a:lnTo>
                    <a:pt x="1" y="2369"/>
                  </a:lnTo>
                  <a:lnTo>
                    <a:pt x="2557" y="4896"/>
                  </a:lnTo>
                  <a:cubicBezTo>
                    <a:pt x="3652" y="5327"/>
                    <a:pt x="4814" y="5543"/>
                    <a:pt x="5983" y="5543"/>
                  </a:cubicBezTo>
                  <a:cubicBezTo>
                    <a:pt x="6882" y="5543"/>
                    <a:pt x="7786" y="5415"/>
                    <a:pt x="8667" y="5160"/>
                  </a:cubicBezTo>
                  <a:cubicBezTo>
                    <a:pt x="7786" y="4279"/>
                    <a:pt x="6993" y="3309"/>
                    <a:pt x="6288" y="2310"/>
                  </a:cubicBezTo>
                  <a:cubicBezTo>
                    <a:pt x="5906" y="1693"/>
                    <a:pt x="5465" y="1135"/>
                    <a:pt x="4966" y="665"/>
                  </a:cubicBezTo>
                  <a:cubicBezTo>
                    <a:pt x="4535" y="235"/>
                    <a:pt x="3952" y="1"/>
                    <a:pt x="3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2"/>
            <p:cNvSpPr/>
            <p:nvPr/>
          </p:nvSpPr>
          <p:spPr>
            <a:xfrm>
              <a:off x="2435725" y="1926375"/>
              <a:ext cx="744750" cy="570575"/>
            </a:xfrm>
            <a:custGeom>
              <a:avLst/>
              <a:gdLst/>
              <a:ahLst/>
              <a:cxnLst/>
              <a:rect l="l" t="t" r="r" b="b"/>
              <a:pathLst>
                <a:path w="29790" h="22823" extrusionOk="0">
                  <a:moveTo>
                    <a:pt x="8292" y="0"/>
                  </a:moveTo>
                  <a:cubicBezTo>
                    <a:pt x="7718" y="0"/>
                    <a:pt x="7174" y="35"/>
                    <a:pt x="6669" y="111"/>
                  </a:cubicBezTo>
                  <a:cubicBezTo>
                    <a:pt x="4172" y="493"/>
                    <a:pt x="1998" y="2050"/>
                    <a:pt x="853" y="4312"/>
                  </a:cubicBezTo>
                  <a:cubicBezTo>
                    <a:pt x="1" y="6016"/>
                    <a:pt x="1" y="8014"/>
                    <a:pt x="1" y="9924"/>
                  </a:cubicBezTo>
                  <a:cubicBezTo>
                    <a:pt x="1" y="11951"/>
                    <a:pt x="59" y="14066"/>
                    <a:pt x="882" y="15946"/>
                  </a:cubicBezTo>
                  <a:cubicBezTo>
                    <a:pt x="2116" y="18737"/>
                    <a:pt x="4965" y="20470"/>
                    <a:pt x="7874" y="21498"/>
                  </a:cubicBezTo>
                  <a:cubicBezTo>
                    <a:pt x="10399" y="22378"/>
                    <a:pt x="13048" y="22822"/>
                    <a:pt x="15708" y="22822"/>
                  </a:cubicBezTo>
                  <a:cubicBezTo>
                    <a:pt x="17134" y="22822"/>
                    <a:pt x="18563" y="22695"/>
                    <a:pt x="19977" y="22438"/>
                  </a:cubicBezTo>
                  <a:cubicBezTo>
                    <a:pt x="21035" y="22262"/>
                    <a:pt x="22034" y="21939"/>
                    <a:pt x="23003" y="21498"/>
                  </a:cubicBezTo>
                  <a:cubicBezTo>
                    <a:pt x="25941" y="20000"/>
                    <a:pt x="27469" y="16739"/>
                    <a:pt x="28761" y="13713"/>
                  </a:cubicBezTo>
                  <a:cubicBezTo>
                    <a:pt x="29172" y="12656"/>
                    <a:pt x="29613" y="11598"/>
                    <a:pt x="29672" y="10511"/>
                  </a:cubicBezTo>
                  <a:cubicBezTo>
                    <a:pt x="29789" y="7280"/>
                    <a:pt x="26675" y="4871"/>
                    <a:pt x="23649" y="3872"/>
                  </a:cubicBezTo>
                  <a:cubicBezTo>
                    <a:pt x="23649" y="3872"/>
                    <a:pt x="14338" y="0"/>
                    <a:pt x="829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2"/>
            <p:cNvSpPr/>
            <p:nvPr/>
          </p:nvSpPr>
          <p:spPr>
            <a:xfrm>
              <a:off x="2487875" y="2343375"/>
              <a:ext cx="128550" cy="208775"/>
            </a:xfrm>
            <a:custGeom>
              <a:avLst/>
              <a:gdLst/>
              <a:ahLst/>
              <a:cxnLst/>
              <a:rect l="l" t="t" r="r" b="b"/>
              <a:pathLst>
                <a:path w="5142" h="8351" extrusionOk="0">
                  <a:moveTo>
                    <a:pt x="0" y="0"/>
                  </a:moveTo>
                  <a:lnTo>
                    <a:pt x="0" y="0"/>
                  </a:lnTo>
                  <a:cubicBezTo>
                    <a:pt x="235" y="2497"/>
                    <a:pt x="529" y="4965"/>
                    <a:pt x="911" y="7462"/>
                  </a:cubicBezTo>
                  <a:cubicBezTo>
                    <a:pt x="911" y="7580"/>
                    <a:pt x="940" y="7697"/>
                    <a:pt x="1058" y="7815"/>
                  </a:cubicBezTo>
                  <a:cubicBezTo>
                    <a:pt x="1146" y="7874"/>
                    <a:pt x="1234" y="7874"/>
                    <a:pt x="1352" y="7874"/>
                  </a:cubicBezTo>
                  <a:cubicBezTo>
                    <a:pt x="1822" y="7903"/>
                    <a:pt x="2292" y="7991"/>
                    <a:pt x="2732" y="8167"/>
                  </a:cubicBezTo>
                  <a:cubicBezTo>
                    <a:pt x="2953" y="8290"/>
                    <a:pt x="3194" y="8351"/>
                    <a:pt x="3438" y="8351"/>
                  </a:cubicBezTo>
                  <a:cubicBezTo>
                    <a:pt x="3487" y="8351"/>
                    <a:pt x="3535" y="8349"/>
                    <a:pt x="3584" y="8344"/>
                  </a:cubicBezTo>
                  <a:cubicBezTo>
                    <a:pt x="3937" y="8226"/>
                    <a:pt x="4084" y="7815"/>
                    <a:pt x="4172" y="7433"/>
                  </a:cubicBezTo>
                  <a:cubicBezTo>
                    <a:pt x="4583" y="5670"/>
                    <a:pt x="4906" y="3908"/>
                    <a:pt x="5141" y="2086"/>
                  </a:cubicBezTo>
                  <a:lnTo>
                    <a:pt x="0"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2"/>
            <p:cNvSpPr/>
            <p:nvPr/>
          </p:nvSpPr>
          <p:spPr>
            <a:xfrm>
              <a:off x="2863175" y="2361000"/>
              <a:ext cx="160850" cy="205100"/>
            </a:xfrm>
            <a:custGeom>
              <a:avLst/>
              <a:gdLst/>
              <a:ahLst/>
              <a:cxnLst/>
              <a:rect l="l" t="t" r="r" b="b"/>
              <a:pathLst>
                <a:path w="6434" h="8204" extrusionOk="0">
                  <a:moveTo>
                    <a:pt x="6434" y="0"/>
                  </a:moveTo>
                  <a:lnTo>
                    <a:pt x="0" y="3379"/>
                  </a:lnTo>
                  <a:cubicBezTo>
                    <a:pt x="323" y="4642"/>
                    <a:pt x="470" y="5935"/>
                    <a:pt x="441" y="7257"/>
                  </a:cubicBezTo>
                  <a:cubicBezTo>
                    <a:pt x="412" y="7462"/>
                    <a:pt x="470" y="7668"/>
                    <a:pt x="588" y="7815"/>
                  </a:cubicBezTo>
                  <a:cubicBezTo>
                    <a:pt x="705" y="7932"/>
                    <a:pt x="852" y="7962"/>
                    <a:pt x="999" y="7991"/>
                  </a:cubicBezTo>
                  <a:cubicBezTo>
                    <a:pt x="1880" y="8109"/>
                    <a:pt x="2762" y="8167"/>
                    <a:pt x="3643" y="8197"/>
                  </a:cubicBezTo>
                  <a:cubicBezTo>
                    <a:pt x="3708" y="8201"/>
                    <a:pt x="3774" y="8204"/>
                    <a:pt x="3840" y="8204"/>
                  </a:cubicBezTo>
                  <a:cubicBezTo>
                    <a:pt x="4192" y="8204"/>
                    <a:pt x="4555" y="8135"/>
                    <a:pt x="4877" y="7962"/>
                  </a:cubicBezTo>
                  <a:cubicBezTo>
                    <a:pt x="5553" y="7580"/>
                    <a:pt x="5699" y="6699"/>
                    <a:pt x="5788" y="5905"/>
                  </a:cubicBezTo>
                  <a:cubicBezTo>
                    <a:pt x="5993" y="3937"/>
                    <a:pt x="6228" y="1969"/>
                    <a:pt x="6434"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2"/>
            <p:cNvSpPr/>
            <p:nvPr/>
          </p:nvSpPr>
          <p:spPr>
            <a:xfrm>
              <a:off x="2365950" y="1726425"/>
              <a:ext cx="161250" cy="291700"/>
            </a:xfrm>
            <a:custGeom>
              <a:avLst/>
              <a:gdLst/>
              <a:ahLst/>
              <a:cxnLst/>
              <a:rect l="l" t="t" r="r" b="b"/>
              <a:pathLst>
                <a:path w="6450" h="11668" extrusionOk="0">
                  <a:moveTo>
                    <a:pt x="3494" y="3765"/>
                  </a:moveTo>
                  <a:cubicBezTo>
                    <a:pt x="3678" y="3765"/>
                    <a:pt x="3850" y="3799"/>
                    <a:pt x="3996" y="3879"/>
                  </a:cubicBezTo>
                  <a:cubicBezTo>
                    <a:pt x="4584" y="4202"/>
                    <a:pt x="5259" y="5348"/>
                    <a:pt x="4789" y="5936"/>
                  </a:cubicBezTo>
                  <a:cubicBezTo>
                    <a:pt x="4551" y="6189"/>
                    <a:pt x="4236" y="6314"/>
                    <a:pt x="3927" y="6314"/>
                  </a:cubicBezTo>
                  <a:cubicBezTo>
                    <a:pt x="3627" y="6314"/>
                    <a:pt x="3332" y="6196"/>
                    <a:pt x="3115" y="5965"/>
                  </a:cubicBezTo>
                  <a:cubicBezTo>
                    <a:pt x="2596" y="5475"/>
                    <a:pt x="2332" y="4816"/>
                    <a:pt x="2350" y="4099"/>
                  </a:cubicBezTo>
                  <a:lnTo>
                    <a:pt x="2350" y="4099"/>
                  </a:lnTo>
                  <a:cubicBezTo>
                    <a:pt x="2705" y="3905"/>
                    <a:pt x="3124" y="3765"/>
                    <a:pt x="3494" y="3765"/>
                  </a:cubicBezTo>
                  <a:close/>
                  <a:moveTo>
                    <a:pt x="5168" y="0"/>
                  </a:moveTo>
                  <a:cubicBezTo>
                    <a:pt x="3193" y="0"/>
                    <a:pt x="1562" y="1764"/>
                    <a:pt x="1395" y="3683"/>
                  </a:cubicBezTo>
                  <a:lnTo>
                    <a:pt x="1395" y="3683"/>
                  </a:lnTo>
                  <a:cubicBezTo>
                    <a:pt x="982" y="3973"/>
                    <a:pt x="640" y="4351"/>
                    <a:pt x="441" y="4819"/>
                  </a:cubicBezTo>
                  <a:cubicBezTo>
                    <a:pt x="1" y="5906"/>
                    <a:pt x="294" y="7111"/>
                    <a:pt x="765" y="8168"/>
                  </a:cubicBezTo>
                  <a:cubicBezTo>
                    <a:pt x="1235" y="9196"/>
                    <a:pt x="1881" y="10372"/>
                    <a:pt x="2850" y="11047"/>
                  </a:cubicBezTo>
                  <a:cubicBezTo>
                    <a:pt x="3378" y="11459"/>
                    <a:pt x="4016" y="11668"/>
                    <a:pt x="4657" y="11668"/>
                  </a:cubicBezTo>
                  <a:cubicBezTo>
                    <a:pt x="5158" y="11668"/>
                    <a:pt x="5660" y="11540"/>
                    <a:pt x="6111" y="11282"/>
                  </a:cubicBezTo>
                  <a:cubicBezTo>
                    <a:pt x="6450" y="11100"/>
                    <a:pt x="6280" y="10548"/>
                    <a:pt x="5951" y="10548"/>
                  </a:cubicBezTo>
                  <a:cubicBezTo>
                    <a:pt x="5909" y="10548"/>
                    <a:pt x="5864" y="10557"/>
                    <a:pt x="5817" y="10577"/>
                  </a:cubicBezTo>
                  <a:cubicBezTo>
                    <a:pt x="5552" y="10691"/>
                    <a:pt x="5289" y="10742"/>
                    <a:pt x="5033" y="10742"/>
                  </a:cubicBezTo>
                  <a:cubicBezTo>
                    <a:pt x="3902" y="10742"/>
                    <a:pt x="2902" y="9749"/>
                    <a:pt x="2351" y="8815"/>
                  </a:cubicBezTo>
                  <a:cubicBezTo>
                    <a:pt x="1714" y="7806"/>
                    <a:pt x="814" y="6103"/>
                    <a:pt x="1468" y="4917"/>
                  </a:cubicBezTo>
                  <a:lnTo>
                    <a:pt x="1468" y="4917"/>
                  </a:lnTo>
                  <a:cubicBezTo>
                    <a:pt x="1625" y="5583"/>
                    <a:pt x="1988" y="6185"/>
                    <a:pt x="2527" y="6641"/>
                  </a:cubicBezTo>
                  <a:cubicBezTo>
                    <a:pt x="2899" y="6935"/>
                    <a:pt x="3345" y="7082"/>
                    <a:pt x="3795" y="7082"/>
                  </a:cubicBezTo>
                  <a:cubicBezTo>
                    <a:pt x="4198" y="7082"/>
                    <a:pt x="4605" y="6965"/>
                    <a:pt x="4966" y="6729"/>
                  </a:cubicBezTo>
                  <a:cubicBezTo>
                    <a:pt x="5817" y="6141"/>
                    <a:pt x="5788" y="5084"/>
                    <a:pt x="5318" y="4261"/>
                  </a:cubicBezTo>
                  <a:cubicBezTo>
                    <a:pt x="4884" y="3465"/>
                    <a:pt x="4272" y="2986"/>
                    <a:pt x="3449" y="2986"/>
                  </a:cubicBezTo>
                  <a:cubicBezTo>
                    <a:pt x="3270" y="2986"/>
                    <a:pt x="3080" y="3009"/>
                    <a:pt x="2880" y="3057"/>
                  </a:cubicBezTo>
                  <a:cubicBezTo>
                    <a:pt x="2746" y="3084"/>
                    <a:pt x="2612" y="3118"/>
                    <a:pt x="2480" y="3159"/>
                  </a:cubicBezTo>
                  <a:lnTo>
                    <a:pt x="2480" y="3159"/>
                  </a:lnTo>
                  <a:cubicBezTo>
                    <a:pt x="2618" y="2690"/>
                    <a:pt x="2869" y="2256"/>
                    <a:pt x="3232" y="1911"/>
                  </a:cubicBezTo>
                  <a:cubicBezTo>
                    <a:pt x="3820" y="1353"/>
                    <a:pt x="4584" y="1029"/>
                    <a:pt x="5406" y="971"/>
                  </a:cubicBezTo>
                  <a:cubicBezTo>
                    <a:pt x="5964" y="883"/>
                    <a:pt x="5788" y="1"/>
                    <a:pt x="5259" y="1"/>
                  </a:cubicBezTo>
                  <a:cubicBezTo>
                    <a:pt x="5229" y="0"/>
                    <a:pt x="5199" y="0"/>
                    <a:pt x="5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2"/>
            <p:cNvSpPr/>
            <p:nvPr/>
          </p:nvSpPr>
          <p:spPr>
            <a:xfrm>
              <a:off x="3106275" y="2272875"/>
              <a:ext cx="47025" cy="5900"/>
            </a:xfrm>
            <a:custGeom>
              <a:avLst/>
              <a:gdLst/>
              <a:ahLst/>
              <a:cxnLst/>
              <a:rect l="l" t="t" r="r" b="b"/>
              <a:pathLst>
                <a:path w="1881" h="236" extrusionOk="0">
                  <a:moveTo>
                    <a:pt x="1469" y="0"/>
                  </a:moveTo>
                  <a:cubicBezTo>
                    <a:pt x="1116" y="21"/>
                    <a:pt x="777" y="42"/>
                    <a:pt x="433" y="42"/>
                  </a:cubicBezTo>
                  <a:cubicBezTo>
                    <a:pt x="290" y="42"/>
                    <a:pt x="146" y="38"/>
                    <a:pt x="0" y="30"/>
                  </a:cubicBezTo>
                  <a:lnTo>
                    <a:pt x="0" y="30"/>
                  </a:lnTo>
                  <a:lnTo>
                    <a:pt x="1880" y="235"/>
                  </a:lnTo>
                  <a:lnTo>
                    <a:pt x="1880" y="235"/>
                  </a:lnTo>
                  <a:lnTo>
                    <a:pt x="1469" y="0"/>
                  </a:ln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2"/>
            <p:cNvSpPr/>
            <p:nvPr/>
          </p:nvSpPr>
          <p:spPr>
            <a:xfrm>
              <a:off x="2904300" y="1853325"/>
              <a:ext cx="460525" cy="419575"/>
            </a:xfrm>
            <a:custGeom>
              <a:avLst/>
              <a:gdLst/>
              <a:ahLst/>
              <a:cxnLst/>
              <a:rect l="l" t="t" r="r" b="b"/>
              <a:pathLst>
                <a:path w="18421" h="16783" extrusionOk="0">
                  <a:moveTo>
                    <a:pt x="11252" y="1"/>
                  </a:moveTo>
                  <a:cubicBezTo>
                    <a:pt x="11135" y="1"/>
                    <a:pt x="11018" y="3"/>
                    <a:pt x="10899" y="8"/>
                  </a:cubicBezTo>
                  <a:cubicBezTo>
                    <a:pt x="9695" y="37"/>
                    <a:pt x="8520" y="154"/>
                    <a:pt x="7315" y="301"/>
                  </a:cubicBezTo>
                  <a:cubicBezTo>
                    <a:pt x="5171" y="566"/>
                    <a:pt x="2938" y="1153"/>
                    <a:pt x="1411" y="2710"/>
                  </a:cubicBezTo>
                  <a:cubicBezTo>
                    <a:pt x="911" y="3180"/>
                    <a:pt x="559" y="3768"/>
                    <a:pt x="382" y="4444"/>
                  </a:cubicBezTo>
                  <a:cubicBezTo>
                    <a:pt x="0" y="5795"/>
                    <a:pt x="617" y="7234"/>
                    <a:pt x="1352" y="8468"/>
                  </a:cubicBezTo>
                  <a:cubicBezTo>
                    <a:pt x="2762" y="10819"/>
                    <a:pt x="4525" y="12904"/>
                    <a:pt x="6640" y="14667"/>
                  </a:cubicBezTo>
                  <a:cubicBezTo>
                    <a:pt x="7550" y="15460"/>
                    <a:pt x="8520" y="16165"/>
                    <a:pt x="9577" y="16782"/>
                  </a:cubicBezTo>
                  <a:cubicBezTo>
                    <a:pt x="12133" y="16577"/>
                    <a:pt x="14572" y="15548"/>
                    <a:pt x="16540" y="13874"/>
                  </a:cubicBezTo>
                  <a:cubicBezTo>
                    <a:pt x="17127" y="13404"/>
                    <a:pt x="17627" y="12816"/>
                    <a:pt x="17950" y="12141"/>
                  </a:cubicBezTo>
                  <a:cubicBezTo>
                    <a:pt x="18332" y="11230"/>
                    <a:pt x="18420" y="10260"/>
                    <a:pt x="18303" y="9320"/>
                  </a:cubicBezTo>
                  <a:cubicBezTo>
                    <a:pt x="18273" y="9056"/>
                    <a:pt x="18244" y="8821"/>
                    <a:pt x="18214" y="8586"/>
                  </a:cubicBezTo>
                  <a:cubicBezTo>
                    <a:pt x="17833" y="6177"/>
                    <a:pt x="16834" y="3915"/>
                    <a:pt x="15306" y="2035"/>
                  </a:cubicBezTo>
                  <a:cubicBezTo>
                    <a:pt x="14748" y="1241"/>
                    <a:pt x="13984" y="654"/>
                    <a:pt x="13103" y="272"/>
                  </a:cubicBezTo>
                  <a:cubicBezTo>
                    <a:pt x="12507" y="73"/>
                    <a:pt x="11890" y="1"/>
                    <a:pt x="11252"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2"/>
            <p:cNvSpPr/>
            <p:nvPr/>
          </p:nvSpPr>
          <p:spPr>
            <a:xfrm>
              <a:off x="2855825" y="1877400"/>
              <a:ext cx="200525" cy="236850"/>
            </a:xfrm>
            <a:custGeom>
              <a:avLst/>
              <a:gdLst/>
              <a:ahLst/>
              <a:cxnLst/>
              <a:rect l="l" t="t" r="r" b="b"/>
              <a:pathLst>
                <a:path w="8021" h="9474" extrusionOk="0">
                  <a:moveTo>
                    <a:pt x="3200" y="1"/>
                  </a:moveTo>
                  <a:cubicBezTo>
                    <a:pt x="2661" y="1"/>
                    <a:pt x="2125" y="210"/>
                    <a:pt x="1734" y="602"/>
                  </a:cubicBezTo>
                  <a:cubicBezTo>
                    <a:pt x="1176" y="1189"/>
                    <a:pt x="764" y="1924"/>
                    <a:pt x="588" y="2746"/>
                  </a:cubicBezTo>
                  <a:cubicBezTo>
                    <a:pt x="0" y="4979"/>
                    <a:pt x="206" y="7358"/>
                    <a:pt x="1176" y="9474"/>
                  </a:cubicBezTo>
                  <a:cubicBezTo>
                    <a:pt x="2086" y="8181"/>
                    <a:pt x="3585" y="7447"/>
                    <a:pt x="4907" y="6565"/>
                  </a:cubicBezTo>
                  <a:cubicBezTo>
                    <a:pt x="6229" y="5713"/>
                    <a:pt x="7551" y="4509"/>
                    <a:pt x="7697" y="2922"/>
                  </a:cubicBezTo>
                  <a:lnTo>
                    <a:pt x="8021" y="2511"/>
                  </a:lnTo>
                  <a:cubicBezTo>
                    <a:pt x="6875" y="2100"/>
                    <a:pt x="5817" y="1512"/>
                    <a:pt x="4848" y="778"/>
                  </a:cubicBezTo>
                  <a:cubicBezTo>
                    <a:pt x="4583" y="543"/>
                    <a:pt x="4319" y="337"/>
                    <a:pt x="3996" y="161"/>
                  </a:cubicBezTo>
                  <a:cubicBezTo>
                    <a:pt x="3741" y="53"/>
                    <a:pt x="3470" y="1"/>
                    <a:pt x="3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2"/>
            <p:cNvSpPr/>
            <p:nvPr/>
          </p:nvSpPr>
          <p:spPr>
            <a:xfrm>
              <a:off x="3068800" y="2062275"/>
              <a:ext cx="296025" cy="210625"/>
            </a:xfrm>
            <a:custGeom>
              <a:avLst/>
              <a:gdLst/>
              <a:ahLst/>
              <a:cxnLst/>
              <a:rect l="l" t="t" r="r" b="b"/>
              <a:pathLst>
                <a:path w="11841" h="8425" extrusionOk="0">
                  <a:moveTo>
                    <a:pt x="9681" y="1"/>
                  </a:moveTo>
                  <a:cubicBezTo>
                    <a:pt x="9304" y="1"/>
                    <a:pt x="8927" y="27"/>
                    <a:pt x="8550" y="81"/>
                  </a:cubicBezTo>
                  <a:cubicBezTo>
                    <a:pt x="6934" y="257"/>
                    <a:pt x="5318" y="463"/>
                    <a:pt x="3820" y="1080"/>
                  </a:cubicBezTo>
                  <a:cubicBezTo>
                    <a:pt x="2322" y="1726"/>
                    <a:pt x="970" y="2813"/>
                    <a:pt x="353" y="4311"/>
                  </a:cubicBezTo>
                  <a:cubicBezTo>
                    <a:pt x="89" y="4958"/>
                    <a:pt x="1" y="5633"/>
                    <a:pt x="60" y="6309"/>
                  </a:cubicBezTo>
                  <a:cubicBezTo>
                    <a:pt x="295" y="7602"/>
                    <a:pt x="1264" y="8336"/>
                    <a:pt x="2997" y="8424"/>
                  </a:cubicBezTo>
                  <a:cubicBezTo>
                    <a:pt x="5553" y="8219"/>
                    <a:pt x="7992" y="7190"/>
                    <a:pt x="9960" y="5516"/>
                  </a:cubicBezTo>
                  <a:cubicBezTo>
                    <a:pt x="10547" y="5046"/>
                    <a:pt x="11047" y="4458"/>
                    <a:pt x="11370" y="3783"/>
                  </a:cubicBezTo>
                  <a:cubicBezTo>
                    <a:pt x="11752" y="2872"/>
                    <a:pt x="11840" y="1902"/>
                    <a:pt x="11723" y="962"/>
                  </a:cubicBezTo>
                  <a:cubicBezTo>
                    <a:pt x="11693" y="698"/>
                    <a:pt x="11664" y="463"/>
                    <a:pt x="11634" y="228"/>
                  </a:cubicBezTo>
                  <a:cubicBezTo>
                    <a:pt x="10983" y="79"/>
                    <a:pt x="10332" y="1"/>
                    <a:pt x="9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2"/>
            <p:cNvSpPr/>
            <p:nvPr/>
          </p:nvSpPr>
          <p:spPr>
            <a:xfrm>
              <a:off x="3149600" y="2162400"/>
              <a:ext cx="76400" cy="64950"/>
            </a:xfrm>
            <a:custGeom>
              <a:avLst/>
              <a:gdLst/>
              <a:ahLst/>
              <a:cxnLst/>
              <a:rect l="l" t="t" r="r" b="b"/>
              <a:pathLst>
                <a:path w="3056" h="2598" extrusionOk="0">
                  <a:moveTo>
                    <a:pt x="852" y="13"/>
                  </a:moveTo>
                  <a:lnTo>
                    <a:pt x="1020" y="33"/>
                  </a:lnTo>
                  <a:lnTo>
                    <a:pt x="1020" y="33"/>
                  </a:lnTo>
                  <a:cubicBezTo>
                    <a:pt x="964" y="28"/>
                    <a:pt x="908" y="22"/>
                    <a:pt x="852" y="13"/>
                  </a:cubicBezTo>
                  <a:close/>
                  <a:moveTo>
                    <a:pt x="782" y="1"/>
                  </a:moveTo>
                  <a:cubicBezTo>
                    <a:pt x="688" y="1"/>
                    <a:pt x="586" y="28"/>
                    <a:pt x="500" y="71"/>
                  </a:cubicBezTo>
                  <a:cubicBezTo>
                    <a:pt x="454" y="87"/>
                    <a:pt x="408" y="110"/>
                    <a:pt x="367" y="137"/>
                  </a:cubicBezTo>
                  <a:lnTo>
                    <a:pt x="367" y="137"/>
                  </a:lnTo>
                  <a:lnTo>
                    <a:pt x="412" y="101"/>
                  </a:lnTo>
                  <a:lnTo>
                    <a:pt x="412" y="101"/>
                  </a:lnTo>
                  <a:cubicBezTo>
                    <a:pt x="294" y="159"/>
                    <a:pt x="206" y="248"/>
                    <a:pt x="147" y="365"/>
                  </a:cubicBezTo>
                  <a:cubicBezTo>
                    <a:pt x="0" y="600"/>
                    <a:pt x="0" y="894"/>
                    <a:pt x="147" y="1129"/>
                  </a:cubicBezTo>
                  <a:cubicBezTo>
                    <a:pt x="177" y="1217"/>
                    <a:pt x="235" y="1305"/>
                    <a:pt x="265" y="1393"/>
                  </a:cubicBezTo>
                  <a:cubicBezTo>
                    <a:pt x="353" y="1511"/>
                    <a:pt x="412" y="1599"/>
                    <a:pt x="500" y="1687"/>
                  </a:cubicBezTo>
                  <a:cubicBezTo>
                    <a:pt x="559" y="1746"/>
                    <a:pt x="588" y="1775"/>
                    <a:pt x="647" y="1834"/>
                  </a:cubicBezTo>
                  <a:cubicBezTo>
                    <a:pt x="823" y="1981"/>
                    <a:pt x="1029" y="2128"/>
                    <a:pt x="1234" y="2304"/>
                  </a:cubicBezTo>
                  <a:cubicBezTo>
                    <a:pt x="1352" y="2421"/>
                    <a:pt x="1528" y="2510"/>
                    <a:pt x="1704" y="2568"/>
                  </a:cubicBezTo>
                  <a:lnTo>
                    <a:pt x="1969" y="2598"/>
                  </a:lnTo>
                  <a:cubicBezTo>
                    <a:pt x="2174" y="2598"/>
                    <a:pt x="2351" y="2568"/>
                    <a:pt x="2527" y="2451"/>
                  </a:cubicBezTo>
                  <a:cubicBezTo>
                    <a:pt x="2644" y="2392"/>
                    <a:pt x="2733" y="2304"/>
                    <a:pt x="2821" y="2186"/>
                  </a:cubicBezTo>
                  <a:cubicBezTo>
                    <a:pt x="2909" y="2069"/>
                    <a:pt x="2968" y="1951"/>
                    <a:pt x="2997" y="1834"/>
                  </a:cubicBezTo>
                  <a:cubicBezTo>
                    <a:pt x="3056" y="1687"/>
                    <a:pt x="3056" y="1540"/>
                    <a:pt x="3026" y="1393"/>
                  </a:cubicBezTo>
                  <a:cubicBezTo>
                    <a:pt x="3026" y="1246"/>
                    <a:pt x="2968" y="1099"/>
                    <a:pt x="2909" y="982"/>
                  </a:cubicBezTo>
                  <a:cubicBezTo>
                    <a:pt x="2821" y="835"/>
                    <a:pt x="2674" y="718"/>
                    <a:pt x="2527" y="629"/>
                  </a:cubicBezTo>
                  <a:cubicBezTo>
                    <a:pt x="2321" y="512"/>
                    <a:pt x="2116" y="394"/>
                    <a:pt x="1910" y="306"/>
                  </a:cubicBezTo>
                  <a:cubicBezTo>
                    <a:pt x="1734" y="189"/>
                    <a:pt x="1557" y="130"/>
                    <a:pt x="1381" y="71"/>
                  </a:cubicBezTo>
                  <a:cubicBezTo>
                    <a:pt x="1269" y="53"/>
                    <a:pt x="1156" y="46"/>
                    <a:pt x="1044" y="36"/>
                  </a:cubicBezTo>
                  <a:lnTo>
                    <a:pt x="1044" y="36"/>
                  </a:lnTo>
                  <a:lnTo>
                    <a:pt x="882" y="13"/>
                  </a:lnTo>
                  <a:cubicBezTo>
                    <a:pt x="850" y="5"/>
                    <a:pt x="817" y="1"/>
                    <a:pt x="782"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2"/>
            <p:cNvSpPr/>
            <p:nvPr/>
          </p:nvSpPr>
          <p:spPr>
            <a:xfrm>
              <a:off x="3264175" y="2119825"/>
              <a:ext cx="47750" cy="70100"/>
            </a:xfrm>
            <a:custGeom>
              <a:avLst/>
              <a:gdLst/>
              <a:ahLst/>
              <a:cxnLst/>
              <a:rect l="l" t="t" r="r" b="b"/>
              <a:pathLst>
                <a:path w="1910" h="2804" extrusionOk="0">
                  <a:moveTo>
                    <a:pt x="1275" y="0"/>
                  </a:moveTo>
                  <a:cubicBezTo>
                    <a:pt x="1156" y="0"/>
                    <a:pt x="1048" y="27"/>
                    <a:pt x="940" y="70"/>
                  </a:cubicBezTo>
                  <a:cubicBezTo>
                    <a:pt x="735" y="188"/>
                    <a:pt x="588" y="335"/>
                    <a:pt x="500" y="540"/>
                  </a:cubicBezTo>
                  <a:cubicBezTo>
                    <a:pt x="412" y="717"/>
                    <a:pt x="353" y="864"/>
                    <a:pt x="265" y="1040"/>
                  </a:cubicBezTo>
                  <a:cubicBezTo>
                    <a:pt x="206" y="1275"/>
                    <a:pt x="118" y="1539"/>
                    <a:pt x="59" y="1774"/>
                  </a:cubicBezTo>
                  <a:cubicBezTo>
                    <a:pt x="0" y="2009"/>
                    <a:pt x="30" y="2215"/>
                    <a:pt x="147" y="2421"/>
                  </a:cubicBezTo>
                  <a:cubicBezTo>
                    <a:pt x="235" y="2597"/>
                    <a:pt x="412" y="2744"/>
                    <a:pt x="617" y="2773"/>
                  </a:cubicBezTo>
                  <a:cubicBezTo>
                    <a:pt x="701" y="2794"/>
                    <a:pt x="784" y="2804"/>
                    <a:pt x="864" y="2804"/>
                  </a:cubicBezTo>
                  <a:cubicBezTo>
                    <a:pt x="1011" y="2804"/>
                    <a:pt x="1150" y="2771"/>
                    <a:pt x="1264" y="2714"/>
                  </a:cubicBezTo>
                  <a:cubicBezTo>
                    <a:pt x="1440" y="2597"/>
                    <a:pt x="1587" y="2421"/>
                    <a:pt x="1646" y="2215"/>
                  </a:cubicBezTo>
                  <a:cubicBezTo>
                    <a:pt x="1675" y="1951"/>
                    <a:pt x="1734" y="1716"/>
                    <a:pt x="1792" y="1481"/>
                  </a:cubicBezTo>
                  <a:cubicBezTo>
                    <a:pt x="1822" y="1363"/>
                    <a:pt x="1851" y="1216"/>
                    <a:pt x="1881" y="1099"/>
                  </a:cubicBezTo>
                  <a:cubicBezTo>
                    <a:pt x="1910" y="981"/>
                    <a:pt x="1910" y="864"/>
                    <a:pt x="1910" y="746"/>
                  </a:cubicBezTo>
                  <a:cubicBezTo>
                    <a:pt x="1881" y="599"/>
                    <a:pt x="1851" y="482"/>
                    <a:pt x="1792" y="364"/>
                  </a:cubicBezTo>
                  <a:cubicBezTo>
                    <a:pt x="1792" y="335"/>
                    <a:pt x="1792" y="335"/>
                    <a:pt x="1763" y="305"/>
                  </a:cubicBezTo>
                  <a:cubicBezTo>
                    <a:pt x="1675" y="159"/>
                    <a:pt x="1557" y="70"/>
                    <a:pt x="1410" y="12"/>
                  </a:cubicBezTo>
                  <a:cubicBezTo>
                    <a:pt x="1363" y="4"/>
                    <a:pt x="1318" y="0"/>
                    <a:pt x="127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2"/>
            <p:cNvSpPr/>
            <p:nvPr/>
          </p:nvSpPr>
          <p:spPr>
            <a:xfrm>
              <a:off x="3050450" y="2025975"/>
              <a:ext cx="73475" cy="65400"/>
            </a:xfrm>
            <a:custGeom>
              <a:avLst/>
              <a:gdLst/>
              <a:ahLst/>
              <a:cxnLst/>
              <a:rect l="l" t="t" r="r" b="b"/>
              <a:pathLst>
                <a:path w="2939" h="2616" extrusionOk="0">
                  <a:moveTo>
                    <a:pt x="1361" y="0"/>
                  </a:moveTo>
                  <a:cubicBezTo>
                    <a:pt x="1135" y="0"/>
                    <a:pt x="909" y="82"/>
                    <a:pt x="735" y="240"/>
                  </a:cubicBezTo>
                  <a:cubicBezTo>
                    <a:pt x="441" y="505"/>
                    <a:pt x="236" y="857"/>
                    <a:pt x="147" y="1239"/>
                  </a:cubicBezTo>
                  <a:cubicBezTo>
                    <a:pt x="1" y="1650"/>
                    <a:pt x="30" y="2120"/>
                    <a:pt x="236" y="2532"/>
                  </a:cubicBezTo>
                  <a:cubicBezTo>
                    <a:pt x="270" y="2589"/>
                    <a:pt x="322" y="2615"/>
                    <a:pt x="373" y="2615"/>
                  </a:cubicBezTo>
                  <a:cubicBezTo>
                    <a:pt x="453" y="2615"/>
                    <a:pt x="529" y="2551"/>
                    <a:pt x="529" y="2444"/>
                  </a:cubicBezTo>
                  <a:lnTo>
                    <a:pt x="559" y="2444"/>
                  </a:lnTo>
                  <a:cubicBezTo>
                    <a:pt x="500" y="2120"/>
                    <a:pt x="500" y="1827"/>
                    <a:pt x="559" y="1533"/>
                  </a:cubicBezTo>
                  <a:cubicBezTo>
                    <a:pt x="617" y="1239"/>
                    <a:pt x="735" y="945"/>
                    <a:pt x="911" y="740"/>
                  </a:cubicBezTo>
                  <a:cubicBezTo>
                    <a:pt x="999" y="622"/>
                    <a:pt x="1117" y="534"/>
                    <a:pt x="1264" y="505"/>
                  </a:cubicBezTo>
                  <a:cubicBezTo>
                    <a:pt x="1293" y="497"/>
                    <a:pt x="1324" y="494"/>
                    <a:pt x="1356" y="494"/>
                  </a:cubicBezTo>
                  <a:cubicBezTo>
                    <a:pt x="1451" y="494"/>
                    <a:pt x="1550" y="527"/>
                    <a:pt x="1616" y="593"/>
                  </a:cubicBezTo>
                  <a:cubicBezTo>
                    <a:pt x="1851" y="798"/>
                    <a:pt x="2057" y="1034"/>
                    <a:pt x="2174" y="1327"/>
                  </a:cubicBezTo>
                  <a:cubicBezTo>
                    <a:pt x="2233" y="1474"/>
                    <a:pt x="2292" y="1650"/>
                    <a:pt x="2321" y="1797"/>
                  </a:cubicBezTo>
                  <a:cubicBezTo>
                    <a:pt x="2351" y="2003"/>
                    <a:pt x="2292" y="2267"/>
                    <a:pt x="2439" y="2385"/>
                  </a:cubicBezTo>
                  <a:cubicBezTo>
                    <a:pt x="2483" y="2429"/>
                    <a:pt x="2542" y="2451"/>
                    <a:pt x="2600" y="2451"/>
                  </a:cubicBezTo>
                  <a:cubicBezTo>
                    <a:pt x="2659" y="2451"/>
                    <a:pt x="2718" y="2429"/>
                    <a:pt x="2762" y="2385"/>
                  </a:cubicBezTo>
                  <a:cubicBezTo>
                    <a:pt x="2938" y="2238"/>
                    <a:pt x="2850" y="1944"/>
                    <a:pt x="2821" y="1739"/>
                  </a:cubicBezTo>
                  <a:cubicBezTo>
                    <a:pt x="2791" y="1533"/>
                    <a:pt x="2733" y="1327"/>
                    <a:pt x="2644" y="1151"/>
                  </a:cubicBezTo>
                  <a:cubicBezTo>
                    <a:pt x="2498" y="769"/>
                    <a:pt x="2233" y="446"/>
                    <a:pt x="1910" y="182"/>
                  </a:cubicBezTo>
                  <a:cubicBezTo>
                    <a:pt x="1748" y="60"/>
                    <a:pt x="1554" y="0"/>
                    <a:pt x="1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2"/>
            <p:cNvSpPr/>
            <p:nvPr/>
          </p:nvSpPr>
          <p:spPr>
            <a:xfrm>
              <a:off x="3265650" y="2040050"/>
              <a:ext cx="25" cy="25"/>
            </a:xfrm>
            <a:custGeom>
              <a:avLst/>
              <a:gdLst/>
              <a:ahLst/>
              <a:cxnLst/>
              <a:rect l="l" t="t" r="r" b="b"/>
              <a:pathLst>
                <a:path w="1" h="1" extrusionOk="0">
                  <a:moveTo>
                    <a:pt x="0" y="0"/>
                  </a:moveTo>
                  <a:close/>
                </a:path>
              </a:pathLst>
            </a:custGeom>
            <a:solidFill>
              <a:srgbClr val="79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2"/>
            <p:cNvSpPr/>
            <p:nvPr/>
          </p:nvSpPr>
          <p:spPr>
            <a:xfrm>
              <a:off x="3269325" y="1995400"/>
              <a:ext cx="57300" cy="53450"/>
            </a:xfrm>
            <a:custGeom>
              <a:avLst/>
              <a:gdLst/>
              <a:ahLst/>
              <a:cxnLst/>
              <a:rect l="l" t="t" r="r" b="b"/>
              <a:pathLst>
                <a:path w="2292" h="2138" extrusionOk="0">
                  <a:moveTo>
                    <a:pt x="1025" y="1"/>
                  </a:moveTo>
                  <a:cubicBezTo>
                    <a:pt x="838" y="1"/>
                    <a:pt x="646" y="72"/>
                    <a:pt x="499" y="200"/>
                  </a:cubicBezTo>
                  <a:cubicBezTo>
                    <a:pt x="294" y="376"/>
                    <a:pt x="176" y="611"/>
                    <a:pt x="118" y="905"/>
                  </a:cubicBezTo>
                  <a:cubicBezTo>
                    <a:pt x="59" y="1081"/>
                    <a:pt x="29" y="1258"/>
                    <a:pt x="0" y="1463"/>
                  </a:cubicBezTo>
                  <a:cubicBezTo>
                    <a:pt x="0" y="1640"/>
                    <a:pt x="29" y="1845"/>
                    <a:pt x="59" y="2051"/>
                  </a:cubicBezTo>
                  <a:cubicBezTo>
                    <a:pt x="71" y="2113"/>
                    <a:pt x="115" y="2138"/>
                    <a:pt x="161" y="2138"/>
                  </a:cubicBezTo>
                  <a:cubicBezTo>
                    <a:pt x="225" y="2138"/>
                    <a:pt x="294" y="2090"/>
                    <a:pt x="294" y="2021"/>
                  </a:cubicBezTo>
                  <a:cubicBezTo>
                    <a:pt x="323" y="1728"/>
                    <a:pt x="353" y="1434"/>
                    <a:pt x="411" y="1170"/>
                  </a:cubicBezTo>
                  <a:cubicBezTo>
                    <a:pt x="470" y="964"/>
                    <a:pt x="558" y="758"/>
                    <a:pt x="676" y="611"/>
                  </a:cubicBezTo>
                  <a:cubicBezTo>
                    <a:pt x="745" y="496"/>
                    <a:pt x="869" y="417"/>
                    <a:pt x="1004" y="417"/>
                  </a:cubicBezTo>
                  <a:cubicBezTo>
                    <a:pt x="1041" y="417"/>
                    <a:pt x="1079" y="423"/>
                    <a:pt x="1116" y="435"/>
                  </a:cubicBezTo>
                  <a:cubicBezTo>
                    <a:pt x="1351" y="523"/>
                    <a:pt x="1498" y="700"/>
                    <a:pt x="1586" y="935"/>
                  </a:cubicBezTo>
                  <a:cubicBezTo>
                    <a:pt x="1645" y="1052"/>
                    <a:pt x="1704" y="1199"/>
                    <a:pt x="1763" y="1346"/>
                  </a:cubicBezTo>
                  <a:cubicBezTo>
                    <a:pt x="1792" y="1493"/>
                    <a:pt x="1792" y="1698"/>
                    <a:pt x="1939" y="1816"/>
                  </a:cubicBezTo>
                  <a:cubicBezTo>
                    <a:pt x="1968" y="1845"/>
                    <a:pt x="2012" y="1860"/>
                    <a:pt x="2056" y="1860"/>
                  </a:cubicBezTo>
                  <a:cubicBezTo>
                    <a:pt x="2101" y="1860"/>
                    <a:pt x="2145" y="1845"/>
                    <a:pt x="2174" y="1816"/>
                  </a:cubicBezTo>
                  <a:cubicBezTo>
                    <a:pt x="2291" y="1640"/>
                    <a:pt x="2291" y="1434"/>
                    <a:pt x="2203" y="1258"/>
                  </a:cubicBezTo>
                  <a:cubicBezTo>
                    <a:pt x="2145" y="1081"/>
                    <a:pt x="2086" y="935"/>
                    <a:pt x="1998" y="758"/>
                  </a:cubicBezTo>
                  <a:cubicBezTo>
                    <a:pt x="1880" y="464"/>
                    <a:pt x="1645" y="229"/>
                    <a:pt x="1351" y="83"/>
                  </a:cubicBezTo>
                  <a:cubicBezTo>
                    <a:pt x="1252" y="27"/>
                    <a:pt x="1139" y="1"/>
                    <a:pt x="1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62"/>
            <p:cNvSpPr/>
            <p:nvPr/>
          </p:nvSpPr>
          <p:spPr>
            <a:xfrm>
              <a:off x="2518375" y="2331925"/>
              <a:ext cx="59125" cy="57750"/>
            </a:xfrm>
            <a:custGeom>
              <a:avLst/>
              <a:gdLst/>
              <a:ahLst/>
              <a:cxnLst/>
              <a:rect l="l" t="t" r="r" b="b"/>
              <a:pathLst>
                <a:path w="2365" h="2310" extrusionOk="0">
                  <a:moveTo>
                    <a:pt x="1728" y="1331"/>
                  </a:moveTo>
                  <a:cubicBezTo>
                    <a:pt x="1724" y="1331"/>
                    <a:pt x="1739" y="1343"/>
                    <a:pt x="1753" y="1353"/>
                  </a:cubicBezTo>
                  <a:lnTo>
                    <a:pt x="1753" y="1353"/>
                  </a:lnTo>
                  <a:cubicBezTo>
                    <a:pt x="1752" y="1350"/>
                    <a:pt x="1750" y="1345"/>
                    <a:pt x="1748" y="1340"/>
                  </a:cubicBezTo>
                  <a:cubicBezTo>
                    <a:pt x="1736" y="1334"/>
                    <a:pt x="1730" y="1331"/>
                    <a:pt x="1728" y="1331"/>
                  </a:cubicBezTo>
                  <a:close/>
                  <a:moveTo>
                    <a:pt x="246" y="0"/>
                  </a:moveTo>
                  <a:cubicBezTo>
                    <a:pt x="113" y="0"/>
                    <a:pt x="1" y="103"/>
                    <a:pt x="44" y="253"/>
                  </a:cubicBezTo>
                  <a:lnTo>
                    <a:pt x="73" y="282"/>
                  </a:lnTo>
                  <a:cubicBezTo>
                    <a:pt x="73" y="341"/>
                    <a:pt x="73" y="400"/>
                    <a:pt x="73" y="458"/>
                  </a:cubicBezTo>
                  <a:cubicBezTo>
                    <a:pt x="102" y="488"/>
                    <a:pt x="102" y="517"/>
                    <a:pt x="102" y="547"/>
                  </a:cubicBezTo>
                  <a:cubicBezTo>
                    <a:pt x="102" y="554"/>
                    <a:pt x="102" y="563"/>
                    <a:pt x="102" y="576"/>
                  </a:cubicBezTo>
                  <a:cubicBezTo>
                    <a:pt x="161" y="693"/>
                    <a:pt x="220" y="811"/>
                    <a:pt x="308" y="928"/>
                  </a:cubicBezTo>
                  <a:cubicBezTo>
                    <a:pt x="426" y="1134"/>
                    <a:pt x="602" y="1340"/>
                    <a:pt x="778" y="1545"/>
                  </a:cubicBezTo>
                  <a:cubicBezTo>
                    <a:pt x="925" y="1692"/>
                    <a:pt x="1101" y="1869"/>
                    <a:pt x="1277" y="2015"/>
                  </a:cubicBezTo>
                  <a:cubicBezTo>
                    <a:pt x="1336" y="2045"/>
                    <a:pt x="1395" y="2104"/>
                    <a:pt x="1483" y="2133"/>
                  </a:cubicBezTo>
                  <a:cubicBezTo>
                    <a:pt x="1542" y="2192"/>
                    <a:pt x="1630" y="2221"/>
                    <a:pt x="1689" y="2221"/>
                  </a:cubicBezTo>
                  <a:cubicBezTo>
                    <a:pt x="1806" y="2250"/>
                    <a:pt x="1924" y="2280"/>
                    <a:pt x="2071" y="2309"/>
                  </a:cubicBezTo>
                  <a:cubicBezTo>
                    <a:pt x="2247" y="2309"/>
                    <a:pt x="2364" y="2104"/>
                    <a:pt x="2276" y="1927"/>
                  </a:cubicBezTo>
                  <a:cubicBezTo>
                    <a:pt x="2218" y="1839"/>
                    <a:pt x="2159" y="1751"/>
                    <a:pt x="2071" y="1663"/>
                  </a:cubicBezTo>
                  <a:lnTo>
                    <a:pt x="2053" y="1646"/>
                  </a:lnTo>
                  <a:lnTo>
                    <a:pt x="2053" y="1646"/>
                  </a:lnTo>
                  <a:cubicBezTo>
                    <a:pt x="2050" y="1632"/>
                    <a:pt x="2041" y="1604"/>
                    <a:pt x="2041" y="1604"/>
                  </a:cubicBezTo>
                  <a:cubicBezTo>
                    <a:pt x="1953" y="1516"/>
                    <a:pt x="1894" y="1457"/>
                    <a:pt x="1806" y="1398"/>
                  </a:cubicBezTo>
                  <a:lnTo>
                    <a:pt x="1777" y="1369"/>
                  </a:lnTo>
                  <a:cubicBezTo>
                    <a:pt x="1777" y="1369"/>
                    <a:pt x="1765" y="1361"/>
                    <a:pt x="1753" y="1353"/>
                  </a:cubicBezTo>
                  <a:lnTo>
                    <a:pt x="1753" y="1353"/>
                  </a:lnTo>
                  <a:cubicBezTo>
                    <a:pt x="1757" y="1361"/>
                    <a:pt x="1756" y="1365"/>
                    <a:pt x="1754" y="1365"/>
                  </a:cubicBezTo>
                  <a:cubicBezTo>
                    <a:pt x="1746" y="1365"/>
                    <a:pt x="1718" y="1331"/>
                    <a:pt x="1718" y="1310"/>
                  </a:cubicBezTo>
                  <a:lnTo>
                    <a:pt x="1659" y="1281"/>
                  </a:lnTo>
                  <a:cubicBezTo>
                    <a:pt x="1571" y="1222"/>
                    <a:pt x="1483" y="1134"/>
                    <a:pt x="1424" y="1075"/>
                  </a:cubicBezTo>
                  <a:cubicBezTo>
                    <a:pt x="1277" y="928"/>
                    <a:pt x="1131" y="811"/>
                    <a:pt x="1013" y="664"/>
                  </a:cubicBezTo>
                  <a:cubicBezTo>
                    <a:pt x="925" y="605"/>
                    <a:pt x="866" y="517"/>
                    <a:pt x="807" y="429"/>
                  </a:cubicBezTo>
                  <a:cubicBezTo>
                    <a:pt x="742" y="342"/>
                    <a:pt x="676" y="271"/>
                    <a:pt x="587" y="228"/>
                  </a:cubicBezTo>
                  <a:lnTo>
                    <a:pt x="587" y="228"/>
                  </a:lnTo>
                  <a:cubicBezTo>
                    <a:pt x="513" y="145"/>
                    <a:pt x="435" y="96"/>
                    <a:pt x="338" y="47"/>
                  </a:cubicBezTo>
                  <a:lnTo>
                    <a:pt x="338" y="47"/>
                  </a:lnTo>
                  <a:lnTo>
                    <a:pt x="455" y="106"/>
                  </a:lnTo>
                  <a:lnTo>
                    <a:pt x="396" y="47"/>
                  </a:lnTo>
                  <a:cubicBezTo>
                    <a:pt x="348" y="15"/>
                    <a:pt x="295"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2"/>
            <p:cNvSpPr/>
            <p:nvPr/>
          </p:nvSpPr>
          <p:spPr>
            <a:xfrm>
              <a:off x="2582625" y="2349675"/>
              <a:ext cx="44825" cy="37325"/>
            </a:xfrm>
            <a:custGeom>
              <a:avLst/>
              <a:gdLst/>
              <a:ahLst/>
              <a:cxnLst/>
              <a:rect l="l" t="t" r="r" b="b"/>
              <a:pathLst>
                <a:path w="1793" h="1493" extrusionOk="0">
                  <a:moveTo>
                    <a:pt x="361" y="1"/>
                  </a:moveTo>
                  <a:cubicBezTo>
                    <a:pt x="331" y="1"/>
                    <a:pt x="299" y="4"/>
                    <a:pt x="264" y="13"/>
                  </a:cubicBezTo>
                  <a:cubicBezTo>
                    <a:pt x="206" y="42"/>
                    <a:pt x="118" y="101"/>
                    <a:pt x="88" y="160"/>
                  </a:cubicBezTo>
                  <a:cubicBezTo>
                    <a:pt x="29" y="218"/>
                    <a:pt x="0" y="307"/>
                    <a:pt x="0" y="365"/>
                  </a:cubicBezTo>
                  <a:cubicBezTo>
                    <a:pt x="0" y="483"/>
                    <a:pt x="29" y="571"/>
                    <a:pt x="118" y="630"/>
                  </a:cubicBezTo>
                  <a:lnTo>
                    <a:pt x="676" y="1070"/>
                  </a:lnTo>
                  <a:lnTo>
                    <a:pt x="940" y="1305"/>
                  </a:lnTo>
                  <a:cubicBezTo>
                    <a:pt x="1028" y="1364"/>
                    <a:pt x="1087" y="1394"/>
                    <a:pt x="1175" y="1423"/>
                  </a:cubicBezTo>
                  <a:cubicBezTo>
                    <a:pt x="1205" y="1423"/>
                    <a:pt x="1234" y="1423"/>
                    <a:pt x="1263" y="1452"/>
                  </a:cubicBezTo>
                  <a:lnTo>
                    <a:pt x="1410" y="1482"/>
                  </a:lnTo>
                  <a:cubicBezTo>
                    <a:pt x="1440" y="1489"/>
                    <a:pt x="1469" y="1493"/>
                    <a:pt x="1497" y="1493"/>
                  </a:cubicBezTo>
                  <a:cubicBezTo>
                    <a:pt x="1583" y="1493"/>
                    <a:pt x="1660" y="1460"/>
                    <a:pt x="1704" y="1394"/>
                  </a:cubicBezTo>
                  <a:cubicBezTo>
                    <a:pt x="1792" y="1276"/>
                    <a:pt x="1792" y="1159"/>
                    <a:pt x="1733" y="1070"/>
                  </a:cubicBezTo>
                  <a:lnTo>
                    <a:pt x="1645" y="923"/>
                  </a:lnTo>
                  <a:lnTo>
                    <a:pt x="1616" y="865"/>
                  </a:lnTo>
                  <a:cubicBezTo>
                    <a:pt x="1557" y="777"/>
                    <a:pt x="1498" y="718"/>
                    <a:pt x="1440" y="688"/>
                  </a:cubicBezTo>
                  <a:cubicBezTo>
                    <a:pt x="1351" y="600"/>
                    <a:pt x="1234" y="542"/>
                    <a:pt x="1146" y="483"/>
                  </a:cubicBezTo>
                  <a:lnTo>
                    <a:pt x="558" y="42"/>
                  </a:lnTo>
                  <a:cubicBezTo>
                    <a:pt x="496" y="21"/>
                    <a:pt x="434" y="1"/>
                    <a:pt x="3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2"/>
            <p:cNvSpPr/>
            <p:nvPr/>
          </p:nvSpPr>
          <p:spPr>
            <a:xfrm>
              <a:off x="3137125" y="1901500"/>
              <a:ext cx="46275" cy="39125"/>
            </a:xfrm>
            <a:custGeom>
              <a:avLst/>
              <a:gdLst/>
              <a:ahLst/>
              <a:cxnLst/>
              <a:rect l="l" t="t" r="r" b="b"/>
              <a:pathLst>
                <a:path w="1851" h="1565" extrusionOk="0">
                  <a:moveTo>
                    <a:pt x="374" y="0"/>
                  </a:moveTo>
                  <a:cubicBezTo>
                    <a:pt x="337" y="0"/>
                    <a:pt x="301" y="7"/>
                    <a:pt x="264" y="19"/>
                  </a:cubicBezTo>
                  <a:cubicBezTo>
                    <a:pt x="206" y="19"/>
                    <a:pt x="147" y="78"/>
                    <a:pt x="118" y="137"/>
                  </a:cubicBezTo>
                  <a:cubicBezTo>
                    <a:pt x="0" y="255"/>
                    <a:pt x="0" y="431"/>
                    <a:pt x="118" y="548"/>
                  </a:cubicBezTo>
                  <a:lnTo>
                    <a:pt x="764" y="1077"/>
                  </a:lnTo>
                  <a:cubicBezTo>
                    <a:pt x="881" y="1165"/>
                    <a:pt x="999" y="1283"/>
                    <a:pt x="1116" y="1371"/>
                  </a:cubicBezTo>
                  <a:lnTo>
                    <a:pt x="1293" y="1488"/>
                  </a:lnTo>
                  <a:cubicBezTo>
                    <a:pt x="1367" y="1544"/>
                    <a:pt x="1442" y="1565"/>
                    <a:pt x="1524" y="1565"/>
                  </a:cubicBezTo>
                  <a:cubicBezTo>
                    <a:pt x="1571" y="1565"/>
                    <a:pt x="1621" y="1558"/>
                    <a:pt x="1675" y="1547"/>
                  </a:cubicBezTo>
                  <a:cubicBezTo>
                    <a:pt x="1763" y="1518"/>
                    <a:pt x="1851" y="1400"/>
                    <a:pt x="1851" y="1283"/>
                  </a:cubicBezTo>
                  <a:cubicBezTo>
                    <a:pt x="1851" y="1165"/>
                    <a:pt x="1792" y="1048"/>
                    <a:pt x="1704" y="989"/>
                  </a:cubicBezTo>
                  <a:lnTo>
                    <a:pt x="1557" y="842"/>
                  </a:lnTo>
                  <a:cubicBezTo>
                    <a:pt x="1440" y="725"/>
                    <a:pt x="1293" y="636"/>
                    <a:pt x="1175" y="548"/>
                  </a:cubicBezTo>
                  <a:lnTo>
                    <a:pt x="529" y="49"/>
                  </a:lnTo>
                  <a:cubicBezTo>
                    <a:pt x="477" y="14"/>
                    <a:pt x="426" y="0"/>
                    <a:pt x="3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2"/>
            <p:cNvSpPr/>
            <p:nvPr/>
          </p:nvSpPr>
          <p:spPr>
            <a:xfrm>
              <a:off x="3178250" y="1899500"/>
              <a:ext cx="41150" cy="28200"/>
            </a:xfrm>
            <a:custGeom>
              <a:avLst/>
              <a:gdLst/>
              <a:ahLst/>
              <a:cxnLst/>
              <a:rect l="l" t="t" r="r" b="b"/>
              <a:pathLst>
                <a:path w="1646" h="1128" extrusionOk="0">
                  <a:moveTo>
                    <a:pt x="296" y="1"/>
                  </a:moveTo>
                  <a:cubicBezTo>
                    <a:pt x="200" y="1"/>
                    <a:pt x="104" y="39"/>
                    <a:pt x="59" y="129"/>
                  </a:cubicBezTo>
                  <a:cubicBezTo>
                    <a:pt x="0" y="246"/>
                    <a:pt x="30" y="364"/>
                    <a:pt x="118" y="452"/>
                  </a:cubicBezTo>
                  <a:cubicBezTo>
                    <a:pt x="294" y="628"/>
                    <a:pt x="470" y="775"/>
                    <a:pt x="676" y="893"/>
                  </a:cubicBezTo>
                  <a:cubicBezTo>
                    <a:pt x="735" y="922"/>
                    <a:pt x="823" y="951"/>
                    <a:pt x="882" y="981"/>
                  </a:cubicBezTo>
                  <a:lnTo>
                    <a:pt x="1028" y="1040"/>
                  </a:lnTo>
                  <a:lnTo>
                    <a:pt x="1175" y="1098"/>
                  </a:lnTo>
                  <a:cubicBezTo>
                    <a:pt x="1234" y="1128"/>
                    <a:pt x="1322" y="1128"/>
                    <a:pt x="1381" y="1128"/>
                  </a:cubicBezTo>
                  <a:cubicBezTo>
                    <a:pt x="1557" y="1128"/>
                    <a:pt x="1645" y="951"/>
                    <a:pt x="1557" y="805"/>
                  </a:cubicBezTo>
                  <a:cubicBezTo>
                    <a:pt x="1498" y="687"/>
                    <a:pt x="1410" y="599"/>
                    <a:pt x="1322" y="540"/>
                  </a:cubicBezTo>
                  <a:cubicBezTo>
                    <a:pt x="1234" y="452"/>
                    <a:pt x="1117" y="364"/>
                    <a:pt x="1028" y="305"/>
                  </a:cubicBezTo>
                  <a:cubicBezTo>
                    <a:pt x="823" y="188"/>
                    <a:pt x="588" y="70"/>
                    <a:pt x="382" y="11"/>
                  </a:cubicBezTo>
                  <a:cubicBezTo>
                    <a:pt x="354" y="4"/>
                    <a:pt x="325" y="1"/>
                    <a:pt x="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Arrow: Pentagon 12">
            <a:extLst>
              <a:ext uri="{FF2B5EF4-FFF2-40B4-BE49-F238E27FC236}">
                <a16:creationId xmlns:a16="http://schemas.microsoft.com/office/drawing/2014/main" id="{562E9809-8C35-80A2-989E-EB45B3691E11}"/>
              </a:ext>
            </a:extLst>
          </p:cNvPr>
          <p:cNvSpPr/>
          <p:nvPr/>
        </p:nvSpPr>
        <p:spPr>
          <a:xfrm>
            <a:off x="0" y="648677"/>
            <a:ext cx="2743200"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 Khái niệm</a:t>
            </a:r>
          </a:p>
        </p:txBody>
      </p:sp>
      <p:sp>
        <p:nvSpPr>
          <p:cNvPr id="15" name="TextBox 14">
            <a:extLst>
              <a:ext uri="{FF2B5EF4-FFF2-40B4-BE49-F238E27FC236}">
                <a16:creationId xmlns:a16="http://schemas.microsoft.com/office/drawing/2014/main" id="{BAE0156C-E162-9D0C-0884-0496F69BE258}"/>
              </a:ext>
            </a:extLst>
          </p:cNvPr>
          <p:cNvSpPr txBox="1"/>
          <p:nvPr/>
        </p:nvSpPr>
        <p:spPr>
          <a:xfrm>
            <a:off x="652346" y="1594783"/>
            <a:ext cx="3980039"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Là quần thể vật nuôi cùng loài, nguồn gốc, có ngoại hình và cấu trúc di truyền tương tự nhau</a:t>
            </a:r>
            <a:r>
              <a:rPr lang="en-US" sz="1800"/>
              <a:t>.</a:t>
            </a:r>
          </a:p>
          <a:p>
            <a:pPr marL="285750" indent="-285750" algn="just">
              <a:lnSpc>
                <a:spcPct val="150000"/>
              </a:lnSpc>
              <a:buFont typeface="Arial" panose="020B0604020202020204" pitchFamily="34" charset="0"/>
              <a:buChar char="•"/>
            </a:pPr>
            <a:r>
              <a:rPr lang="en-US" sz="1800"/>
              <a:t>Đ</a:t>
            </a:r>
            <a:r>
              <a:rPr lang="vi-VN" sz="1800"/>
              <a:t>ược hình thành, củng cố và phát triển do tác động của con người.</a:t>
            </a:r>
            <a:endParaRPr lang="en-US" sz="1800"/>
          </a:p>
        </p:txBody>
      </p:sp>
      <p:grpSp>
        <p:nvGrpSpPr>
          <p:cNvPr id="22" name="Group 21">
            <a:extLst>
              <a:ext uri="{FF2B5EF4-FFF2-40B4-BE49-F238E27FC236}">
                <a16:creationId xmlns:a16="http://schemas.microsoft.com/office/drawing/2014/main" id="{814FF492-6902-4E25-BCBE-A023D1F24716}"/>
              </a:ext>
            </a:extLst>
          </p:cNvPr>
          <p:cNvGrpSpPr/>
          <p:nvPr/>
        </p:nvGrpSpPr>
        <p:grpSpPr>
          <a:xfrm>
            <a:off x="5301054" y="170784"/>
            <a:ext cx="3161662" cy="2400966"/>
            <a:chOff x="5336899" y="337992"/>
            <a:chExt cx="3161662" cy="2400966"/>
          </a:xfrm>
        </p:grpSpPr>
        <p:pic>
          <p:nvPicPr>
            <p:cNvPr id="18" name="Picture 17" descr="A horse with saddle on its back&#10;&#10;Description automatically generated">
              <a:extLst>
                <a:ext uri="{FF2B5EF4-FFF2-40B4-BE49-F238E27FC236}">
                  <a16:creationId xmlns:a16="http://schemas.microsoft.com/office/drawing/2014/main" id="{1DFC723B-0BD2-B782-81D7-9A63CF4D5C36}"/>
                </a:ext>
              </a:extLst>
            </p:cNvPr>
            <p:cNvPicPr>
              <a:picLocks noChangeAspect="1"/>
            </p:cNvPicPr>
            <p:nvPr/>
          </p:nvPicPr>
          <p:blipFill>
            <a:blip r:embed="rId3"/>
            <a:stretch>
              <a:fillRect/>
            </a:stretch>
          </p:blipFill>
          <p:spPr>
            <a:xfrm>
              <a:off x="5336899" y="337992"/>
              <a:ext cx="3161662" cy="2106951"/>
            </a:xfrm>
            <a:prstGeom prst="rect">
              <a:avLst/>
            </a:prstGeom>
          </p:spPr>
        </p:pic>
        <p:sp>
          <p:nvSpPr>
            <p:cNvPr id="21" name="TextBox 20">
              <a:extLst>
                <a:ext uri="{FF2B5EF4-FFF2-40B4-BE49-F238E27FC236}">
                  <a16:creationId xmlns:a16="http://schemas.microsoft.com/office/drawing/2014/main" id="{9A54813D-CF7F-2338-2777-CABB286D1964}"/>
                </a:ext>
              </a:extLst>
            </p:cNvPr>
            <p:cNvSpPr txBox="1"/>
            <p:nvPr/>
          </p:nvSpPr>
          <p:spPr>
            <a:xfrm>
              <a:off x="6003283" y="2431181"/>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Ngựa Mông Cổ</a:t>
              </a:r>
            </a:p>
          </p:txBody>
        </p:sp>
      </p:grpSp>
      <p:grpSp>
        <p:nvGrpSpPr>
          <p:cNvPr id="24" name="Group 23">
            <a:extLst>
              <a:ext uri="{FF2B5EF4-FFF2-40B4-BE49-F238E27FC236}">
                <a16:creationId xmlns:a16="http://schemas.microsoft.com/office/drawing/2014/main" id="{850B4F57-4C3A-C4D4-CB89-29891BCF6B77}"/>
              </a:ext>
            </a:extLst>
          </p:cNvPr>
          <p:cNvGrpSpPr/>
          <p:nvPr/>
        </p:nvGrpSpPr>
        <p:grpSpPr>
          <a:xfrm>
            <a:off x="5301054" y="2586438"/>
            <a:ext cx="3161662" cy="2359329"/>
            <a:chOff x="5336899" y="2753646"/>
            <a:chExt cx="3161662" cy="2359329"/>
          </a:xfrm>
        </p:grpSpPr>
        <p:pic>
          <p:nvPicPr>
            <p:cNvPr id="20" name="Picture 19" descr="A horse standing in a field&#10;&#10;Description automatically generated">
              <a:extLst>
                <a:ext uri="{FF2B5EF4-FFF2-40B4-BE49-F238E27FC236}">
                  <a16:creationId xmlns:a16="http://schemas.microsoft.com/office/drawing/2014/main" id="{8B8A8432-126B-F590-867B-B89D883AB54A}"/>
                </a:ext>
              </a:extLst>
            </p:cNvPr>
            <p:cNvPicPr>
              <a:picLocks noChangeAspect="1"/>
            </p:cNvPicPr>
            <p:nvPr/>
          </p:nvPicPr>
          <p:blipFill>
            <a:blip r:embed="rId4"/>
            <a:stretch>
              <a:fillRect/>
            </a:stretch>
          </p:blipFill>
          <p:spPr>
            <a:xfrm>
              <a:off x="5336899" y="2753646"/>
              <a:ext cx="3161662" cy="2082252"/>
            </a:xfrm>
            <a:prstGeom prst="rect">
              <a:avLst/>
            </a:prstGeom>
          </p:spPr>
        </p:pic>
        <p:sp>
          <p:nvSpPr>
            <p:cNvPr id="23" name="TextBox 22">
              <a:extLst>
                <a:ext uri="{FF2B5EF4-FFF2-40B4-BE49-F238E27FC236}">
                  <a16:creationId xmlns:a16="http://schemas.microsoft.com/office/drawing/2014/main" id="{2236AA1D-7888-2471-63CA-0464E45E72AD}"/>
                </a:ext>
              </a:extLst>
            </p:cNvPr>
            <p:cNvSpPr txBox="1"/>
            <p:nvPr/>
          </p:nvSpPr>
          <p:spPr>
            <a:xfrm>
              <a:off x="6003283" y="4805198"/>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Ngựa Quarter, Mỹ</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62E9809-8C35-80A2-989E-EB45B3691E11}"/>
              </a:ext>
            </a:extLst>
          </p:cNvPr>
          <p:cNvSpPr/>
          <p:nvPr/>
        </p:nvSpPr>
        <p:spPr>
          <a:xfrm>
            <a:off x="3309815" y="273539"/>
            <a:ext cx="2524369" cy="687754"/>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b) Phân loại</a:t>
            </a:r>
          </a:p>
        </p:txBody>
      </p:sp>
      <p:sp>
        <p:nvSpPr>
          <p:cNvPr id="2" name="Rectangle: Rounded Corners 1">
            <a:extLst>
              <a:ext uri="{FF2B5EF4-FFF2-40B4-BE49-F238E27FC236}">
                <a16:creationId xmlns:a16="http://schemas.microsoft.com/office/drawing/2014/main" id="{F6DC3F4D-E321-B6E8-A40E-539981316DB7}"/>
              </a:ext>
            </a:extLst>
          </p:cNvPr>
          <p:cNvSpPr/>
          <p:nvPr/>
        </p:nvSpPr>
        <p:spPr>
          <a:xfrm>
            <a:off x="726831" y="1406768"/>
            <a:ext cx="1778000" cy="1375510"/>
          </a:xfrm>
          <a:prstGeom prst="roundRect">
            <a:avLst>
              <a:gd name="adj" fmla="val 7389"/>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Dựa vào nguồn gốc</a:t>
            </a:r>
          </a:p>
        </p:txBody>
      </p:sp>
      <p:sp>
        <p:nvSpPr>
          <p:cNvPr id="3" name="Rectangle: Rounded Corners 2">
            <a:extLst>
              <a:ext uri="{FF2B5EF4-FFF2-40B4-BE49-F238E27FC236}">
                <a16:creationId xmlns:a16="http://schemas.microsoft.com/office/drawing/2014/main" id="{CCC156B4-DA66-6327-55BA-08F0935BBBE8}"/>
              </a:ext>
            </a:extLst>
          </p:cNvPr>
          <p:cNvSpPr/>
          <p:nvPr/>
        </p:nvSpPr>
        <p:spPr>
          <a:xfrm>
            <a:off x="3682998" y="1406768"/>
            <a:ext cx="1778001" cy="1375510"/>
          </a:xfrm>
          <a:prstGeom prst="roundRect">
            <a:avLst>
              <a:gd name="adj" fmla="val 7389"/>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Dựa vào mức độ hoàn thiện của giống.</a:t>
            </a:r>
          </a:p>
        </p:txBody>
      </p:sp>
      <p:sp>
        <p:nvSpPr>
          <p:cNvPr id="4" name="Rectangle: Rounded Corners 3">
            <a:extLst>
              <a:ext uri="{FF2B5EF4-FFF2-40B4-BE49-F238E27FC236}">
                <a16:creationId xmlns:a16="http://schemas.microsoft.com/office/drawing/2014/main" id="{981AA6D0-EAD0-1066-180B-8C2415DE136C}"/>
              </a:ext>
            </a:extLst>
          </p:cNvPr>
          <p:cNvSpPr/>
          <p:nvPr/>
        </p:nvSpPr>
        <p:spPr>
          <a:xfrm>
            <a:off x="6639166" y="1406768"/>
            <a:ext cx="1778001" cy="1375510"/>
          </a:xfrm>
          <a:prstGeom prst="roundRect">
            <a:avLst>
              <a:gd name="adj" fmla="val 7389"/>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Dựa vào mục đích khai thác.</a:t>
            </a:r>
          </a:p>
        </p:txBody>
      </p:sp>
      <p:sp>
        <p:nvSpPr>
          <p:cNvPr id="5" name="Rectangle: Rounded Corners 4">
            <a:extLst>
              <a:ext uri="{FF2B5EF4-FFF2-40B4-BE49-F238E27FC236}">
                <a16:creationId xmlns:a16="http://schemas.microsoft.com/office/drawing/2014/main" id="{2F86729C-DE00-B413-0ACF-FBD95C8435C0}"/>
              </a:ext>
            </a:extLst>
          </p:cNvPr>
          <p:cNvSpPr/>
          <p:nvPr/>
        </p:nvSpPr>
        <p:spPr>
          <a:xfrm>
            <a:off x="548786" y="3368426"/>
            <a:ext cx="988650" cy="1262188"/>
          </a:xfrm>
          <a:prstGeom prst="roundRect">
            <a:avLst>
              <a:gd name="adj" fmla="val 7389"/>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Giống nội</a:t>
            </a:r>
          </a:p>
        </p:txBody>
      </p:sp>
      <p:sp>
        <p:nvSpPr>
          <p:cNvPr id="6" name="Rectangle: Rounded Corners 5">
            <a:extLst>
              <a:ext uri="{FF2B5EF4-FFF2-40B4-BE49-F238E27FC236}">
                <a16:creationId xmlns:a16="http://schemas.microsoft.com/office/drawing/2014/main" id="{26AD72F8-8A75-0C3D-FE5E-414940728490}"/>
              </a:ext>
            </a:extLst>
          </p:cNvPr>
          <p:cNvSpPr/>
          <p:nvPr/>
        </p:nvSpPr>
        <p:spPr>
          <a:xfrm>
            <a:off x="1640985" y="3368426"/>
            <a:ext cx="988649" cy="1262188"/>
          </a:xfrm>
          <a:prstGeom prst="roundRect">
            <a:avLst>
              <a:gd name="adj" fmla="val 7389"/>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Giống nhập nội</a:t>
            </a:r>
          </a:p>
        </p:txBody>
      </p:sp>
      <p:sp>
        <p:nvSpPr>
          <p:cNvPr id="7" name="Rectangle: Rounded Corners 6">
            <a:extLst>
              <a:ext uri="{FF2B5EF4-FFF2-40B4-BE49-F238E27FC236}">
                <a16:creationId xmlns:a16="http://schemas.microsoft.com/office/drawing/2014/main" id="{1118BCB7-26B1-ED51-8D29-911089B6C672}"/>
              </a:ext>
            </a:extLst>
          </p:cNvPr>
          <p:cNvSpPr/>
          <p:nvPr/>
        </p:nvSpPr>
        <p:spPr>
          <a:xfrm>
            <a:off x="2985962" y="3368426"/>
            <a:ext cx="988649" cy="1262188"/>
          </a:xfrm>
          <a:prstGeom prst="roundRect">
            <a:avLst>
              <a:gd name="adj" fmla="val 7389"/>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Giống nguyên thủy</a:t>
            </a:r>
          </a:p>
        </p:txBody>
      </p:sp>
      <p:sp>
        <p:nvSpPr>
          <p:cNvPr id="8" name="Rectangle: Rounded Corners 7">
            <a:extLst>
              <a:ext uri="{FF2B5EF4-FFF2-40B4-BE49-F238E27FC236}">
                <a16:creationId xmlns:a16="http://schemas.microsoft.com/office/drawing/2014/main" id="{450C5EAB-925D-CE61-37EC-A4774F12E060}"/>
              </a:ext>
            </a:extLst>
          </p:cNvPr>
          <p:cNvSpPr/>
          <p:nvPr/>
        </p:nvSpPr>
        <p:spPr>
          <a:xfrm>
            <a:off x="4077676" y="3368426"/>
            <a:ext cx="988649" cy="1262188"/>
          </a:xfrm>
          <a:prstGeom prst="roundRect">
            <a:avLst>
              <a:gd name="adj" fmla="val 7389"/>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Giống quá độ</a:t>
            </a:r>
          </a:p>
        </p:txBody>
      </p:sp>
      <p:sp>
        <p:nvSpPr>
          <p:cNvPr id="9" name="Rectangle: Rounded Corners 8">
            <a:extLst>
              <a:ext uri="{FF2B5EF4-FFF2-40B4-BE49-F238E27FC236}">
                <a16:creationId xmlns:a16="http://schemas.microsoft.com/office/drawing/2014/main" id="{457639AE-7538-477A-92CB-8143584695FA}"/>
              </a:ext>
            </a:extLst>
          </p:cNvPr>
          <p:cNvSpPr/>
          <p:nvPr/>
        </p:nvSpPr>
        <p:spPr>
          <a:xfrm>
            <a:off x="5169390" y="3368426"/>
            <a:ext cx="988649" cy="1262188"/>
          </a:xfrm>
          <a:prstGeom prst="roundRect">
            <a:avLst>
              <a:gd name="adj" fmla="val 7389"/>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Giống gây thành</a:t>
            </a:r>
          </a:p>
        </p:txBody>
      </p:sp>
      <p:sp>
        <p:nvSpPr>
          <p:cNvPr id="10" name="Rectangle: Rounded Corners 9">
            <a:extLst>
              <a:ext uri="{FF2B5EF4-FFF2-40B4-BE49-F238E27FC236}">
                <a16:creationId xmlns:a16="http://schemas.microsoft.com/office/drawing/2014/main" id="{34F4742D-5AAC-45E0-82A3-CF33F2A5C305}"/>
              </a:ext>
            </a:extLst>
          </p:cNvPr>
          <p:cNvSpPr/>
          <p:nvPr/>
        </p:nvSpPr>
        <p:spPr>
          <a:xfrm>
            <a:off x="6469186" y="3368426"/>
            <a:ext cx="988649" cy="1262188"/>
          </a:xfrm>
          <a:prstGeom prst="roundRect">
            <a:avLst>
              <a:gd name="adj" fmla="val 7389"/>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Giống chuyên dụng</a:t>
            </a:r>
          </a:p>
        </p:txBody>
      </p:sp>
      <p:sp>
        <p:nvSpPr>
          <p:cNvPr id="11" name="Rectangle: Rounded Corners 10">
            <a:extLst>
              <a:ext uri="{FF2B5EF4-FFF2-40B4-BE49-F238E27FC236}">
                <a16:creationId xmlns:a16="http://schemas.microsoft.com/office/drawing/2014/main" id="{14B89DC8-3A32-55A0-BBD0-FDB65EB2557B}"/>
              </a:ext>
            </a:extLst>
          </p:cNvPr>
          <p:cNvSpPr/>
          <p:nvPr/>
        </p:nvSpPr>
        <p:spPr>
          <a:xfrm>
            <a:off x="7561384" y="3368426"/>
            <a:ext cx="988649" cy="1262188"/>
          </a:xfrm>
          <a:prstGeom prst="roundRect">
            <a:avLst>
              <a:gd name="adj" fmla="val 7389"/>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Giống kiêm dụng</a:t>
            </a:r>
          </a:p>
        </p:txBody>
      </p:sp>
      <p:grpSp>
        <p:nvGrpSpPr>
          <p:cNvPr id="30" name="Group 29">
            <a:extLst>
              <a:ext uri="{FF2B5EF4-FFF2-40B4-BE49-F238E27FC236}">
                <a16:creationId xmlns:a16="http://schemas.microsoft.com/office/drawing/2014/main" id="{AA836CA2-A369-9CF4-182D-CE381B96D569}"/>
              </a:ext>
            </a:extLst>
          </p:cNvPr>
          <p:cNvGrpSpPr/>
          <p:nvPr/>
        </p:nvGrpSpPr>
        <p:grpSpPr>
          <a:xfrm>
            <a:off x="1615831" y="961293"/>
            <a:ext cx="5909655" cy="465015"/>
            <a:chOff x="1615831" y="961293"/>
            <a:chExt cx="5909655" cy="465015"/>
          </a:xfrm>
        </p:grpSpPr>
        <p:cxnSp>
          <p:nvCxnSpPr>
            <p:cNvPr id="14" name="Straight Connector 13">
              <a:extLst>
                <a:ext uri="{FF2B5EF4-FFF2-40B4-BE49-F238E27FC236}">
                  <a16:creationId xmlns:a16="http://schemas.microsoft.com/office/drawing/2014/main" id="{3F4A1369-A7B2-EAF7-3E67-1BAA4DD20D13}"/>
                </a:ext>
              </a:extLst>
            </p:cNvPr>
            <p:cNvCxnSpPr>
              <a:cxnSpLocks/>
              <a:stCxn id="13" idx="2"/>
              <a:endCxn id="3" idx="0"/>
            </p:cNvCxnSpPr>
            <p:nvPr/>
          </p:nvCxnSpPr>
          <p:spPr>
            <a:xfrm flipH="1">
              <a:off x="4571999" y="961293"/>
              <a:ext cx="1" cy="44547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7EA08D-2E6E-E3EC-6B63-9D10B9FF3D62}"/>
                </a:ext>
              </a:extLst>
            </p:cNvPr>
            <p:cNvCxnSpPr>
              <a:cxnSpLocks/>
            </p:cNvCxnSpPr>
            <p:nvPr/>
          </p:nvCxnSpPr>
          <p:spPr>
            <a:xfrm>
              <a:off x="1615831" y="1164489"/>
              <a:ext cx="590697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82741A-B771-FF30-9A38-4C5E194A800E}"/>
                </a:ext>
              </a:extLst>
            </p:cNvPr>
            <p:cNvCxnSpPr>
              <a:cxnSpLocks/>
            </p:cNvCxnSpPr>
            <p:nvPr/>
          </p:nvCxnSpPr>
          <p:spPr>
            <a:xfrm>
              <a:off x="1615831" y="1164489"/>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2D31EB6-FE3F-26D3-3F7B-E653210A5F83}"/>
                </a:ext>
              </a:extLst>
            </p:cNvPr>
            <p:cNvCxnSpPr>
              <a:cxnSpLocks/>
            </p:cNvCxnSpPr>
            <p:nvPr/>
          </p:nvCxnSpPr>
          <p:spPr>
            <a:xfrm>
              <a:off x="7522804" y="1184030"/>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376" name="Straight Connector 1375">
            <a:extLst>
              <a:ext uri="{FF2B5EF4-FFF2-40B4-BE49-F238E27FC236}">
                <a16:creationId xmlns:a16="http://schemas.microsoft.com/office/drawing/2014/main" id="{11B96977-F680-FF10-01E5-53E0D7A2DC4D}"/>
              </a:ext>
            </a:extLst>
          </p:cNvPr>
          <p:cNvCxnSpPr>
            <a:cxnSpLocks/>
            <a:endCxn id="5" idx="0"/>
          </p:cNvCxnSpPr>
          <p:nvPr/>
        </p:nvCxnSpPr>
        <p:spPr>
          <a:xfrm flipH="1">
            <a:off x="1043111" y="2782278"/>
            <a:ext cx="581761" cy="5861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D948EF57-45EA-1179-F1B7-2113EDCDACBC}"/>
              </a:ext>
            </a:extLst>
          </p:cNvPr>
          <p:cNvCxnSpPr>
            <a:cxnSpLocks/>
            <a:stCxn id="2" idx="2"/>
            <a:endCxn id="6" idx="0"/>
          </p:cNvCxnSpPr>
          <p:nvPr/>
        </p:nvCxnSpPr>
        <p:spPr>
          <a:xfrm>
            <a:off x="1615831" y="2782278"/>
            <a:ext cx="519479" cy="5861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2" name="Straight Connector 1401">
            <a:extLst>
              <a:ext uri="{FF2B5EF4-FFF2-40B4-BE49-F238E27FC236}">
                <a16:creationId xmlns:a16="http://schemas.microsoft.com/office/drawing/2014/main" id="{E014CEC7-0D79-639B-5696-E7A331A45580}"/>
              </a:ext>
            </a:extLst>
          </p:cNvPr>
          <p:cNvCxnSpPr>
            <a:cxnSpLocks/>
            <a:stCxn id="3" idx="2"/>
            <a:endCxn id="7" idx="0"/>
          </p:cNvCxnSpPr>
          <p:nvPr/>
        </p:nvCxnSpPr>
        <p:spPr>
          <a:xfrm flipH="1">
            <a:off x="3480287" y="2782278"/>
            <a:ext cx="1091712" cy="5861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3" name="Straight Connector 1402">
            <a:extLst>
              <a:ext uri="{FF2B5EF4-FFF2-40B4-BE49-F238E27FC236}">
                <a16:creationId xmlns:a16="http://schemas.microsoft.com/office/drawing/2014/main" id="{302F93C1-74F3-0C21-E5DF-9C9FC2217E09}"/>
              </a:ext>
            </a:extLst>
          </p:cNvPr>
          <p:cNvCxnSpPr>
            <a:cxnSpLocks/>
            <a:endCxn id="8" idx="0"/>
          </p:cNvCxnSpPr>
          <p:nvPr/>
        </p:nvCxnSpPr>
        <p:spPr>
          <a:xfrm>
            <a:off x="4571516" y="2782278"/>
            <a:ext cx="485" cy="5861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7" name="Straight Connector 1406">
            <a:extLst>
              <a:ext uri="{FF2B5EF4-FFF2-40B4-BE49-F238E27FC236}">
                <a16:creationId xmlns:a16="http://schemas.microsoft.com/office/drawing/2014/main" id="{37C2568E-BD41-3238-CF47-E886AEB20E2E}"/>
              </a:ext>
            </a:extLst>
          </p:cNvPr>
          <p:cNvCxnSpPr>
            <a:cxnSpLocks/>
            <a:stCxn id="3" idx="2"/>
          </p:cNvCxnSpPr>
          <p:nvPr/>
        </p:nvCxnSpPr>
        <p:spPr>
          <a:xfrm>
            <a:off x="4571999" y="2782278"/>
            <a:ext cx="1262185" cy="5861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32" name="Straight Connector 1431">
            <a:extLst>
              <a:ext uri="{FF2B5EF4-FFF2-40B4-BE49-F238E27FC236}">
                <a16:creationId xmlns:a16="http://schemas.microsoft.com/office/drawing/2014/main" id="{FB0C7407-3746-B503-17FF-30D0911EC029}"/>
              </a:ext>
            </a:extLst>
          </p:cNvPr>
          <p:cNvCxnSpPr>
            <a:cxnSpLocks/>
            <a:stCxn id="4" idx="2"/>
            <a:endCxn id="11" idx="0"/>
          </p:cNvCxnSpPr>
          <p:nvPr/>
        </p:nvCxnSpPr>
        <p:spPr>
          <a:xfrm>
            <a:off x="7528167" y="2782278"/>
            <a:ext cx="527542" cy="5861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35" name="Straight Connector 1434">
            <a:extLst>
              <a:ext uri="{FF2B5EF4-FFF2-40B4-BE49-F238E27FC236}">
                <a16:creationId xmlns:a16="http://schemas.microsoft.com/office/drawing/2014/main" id="{D923CBED-7490-94DD-39D8-0601B18FD254}"/>
              </a:ext>
            </a:extLst>
          </p:cNvPr>
          <p:cNvCxnSpPr>
            <a:cxnSpLocks/>
            <a:stCxn id="4" idx="2"/>
            <a:endCxn id="10" idx="0"/>
          </p:cNvCxnSpPr>
          <p:nvPr/>
        </p:nvCxnSpPr>
        <p:spPr>
          <a:xfrm flipH="1">
            <a:off x="6963511" y="2782278"/>
            <a:ext cx="564656" cy="5861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06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76"/>
                                        </p:tgtEl>
                                        <p:attrNameLst>
                                          <p:attrName>style.visibility</p:attrName>
                                        </p:attrNameLst>
                                      </p:cBhvr>
                                      <p:to>
                                        <p:strVal val="visible"/>
                                      </p:to>
                                    </p:set>
                                    <p:animEffect transition="in" filter="wipe(up)">
                                      <p:cBhvr>
                                        <p:cTn id="30" dur="500"/>
                                        <p:tgtEl>
                                          <p:spTgt spid="1376"/>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99"/>
                                        </p:tgtEl>
                                        <p:attrNameLst>
                                          <p:attrName>style.visibility</p:attrName>
                                        </p:attrNameLst>
                                      </p:cBhvr>
                                      <p:to>
                                        <p:strVal val="visible"/>
                                      </p:to>
                                    </p:set>
                                    <p:animEffect transition="in" filter="wipe(up)">
                                      <p:cBhvr>
                                        <p:cTn id="39" dur="500"/>
                                        <p:tgtEl>
                                          <p:spTgt spid="1399"/>
                                        </p:tgtEl>
                                      </p:cBhvr>
                                    </p:animEffect>
                                  </p:childTnLst>
                                </p:cTn>
                              </p:par>
                            </p:childTnLst>
                          </p:cTn>
                        </p:par>
                        <p:par>
                          <p:cTn id="40" fill="hold">
                            <p:stCondLst>
                              <p:cond delay="500"/>
                            </p:stCondLst>
                            <p:childTnLst>
                              <p:par>
                                <p:cTn id="41" presetID="6" presetClass="entr" presetSubtype="16"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ircle(in)">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402"/>
                                        </p:tgtEl>
                                        <p:attrNameLst>
                                          <p:attrName>style.visibility</p:attrName>
                                        </p:attrNameLst>
                                      </p:cBhvr>
                                      <p:to>
                                        <p:strVal val="visible"/>
                                      </p:to>
                                    </p:set>
                                    <p:animEffect transition="in" filter="wipe(up)">
                                      <p:cBhvr>
                                        <p:cTn id="48" dur="500"/>
                                        <p:tgtEl>
                                          <p:spTgt spid="1402"/>
                                        </p:tgtEl>
                                      </p:cBhvr>
                                    </p:animEffect>
                                  </p:childTnLst>
                                </p:cTn>
                              </p:par>
                            </p:childTnLst>
                          </p:cTn>
                        </p:par>
                        <p:par>
                          <p:cTn id="49" fill="hold">
                            <p:stCondLst>
                              <p:cond delay="500"/>
                            </p:stCondLst>
                            <p:childTnLst>
                              <p:par>
                                <p:cTn id="50" presetID="6" presetClass="entr" presetSubtype="16"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ircle(in)">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403"/>
                                        </p:tgtEl>
                                        <p:attrNameLst>
                                          <p:attrName>style.visibility</p:attrName>
                                        </p:attrNameLst>
                                      </p:cBhvr>
                                      <p:to>
                                        <p:strVal val="visible"/>
                                      </p:to>
                                    </p:set>
                                    <p:animEffect transition="in" filter="wipe(up)">
                                      <p:cBhvr>
                                        <p:cTn id="57" dur="500"/>
                                        <p:tgtEl>
                                          <p:spTgt spid="1403"/>
                                        </p:tgtEl>
                                      </p:cBhvr>
                                    </p:animEffect>
                                  </p:childTnLst>
                                </p:cTn>
                              </p:par>
                            </p:childTnLst>
                          </p:cTn>
                        </p:par>
                        <p:par>
                          <p:cTn id="58" fill="hold">
                            <p:stCondLst>
                              <p:cond delay="500"/>
                            </p:stCondLst>
                            <p:childTnLst>
                              <p:par>
                                <p:cTn id="59" presetID="6"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circle(in)">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407"/>
                                        </p:tgtEl>
                                        <p:attrNameLst>
                                          <p:attrName>style.visibility</p:attrName>
                                        </p:attrNameLst>
                                      </p:cBhvr>
                                      <p:to>
                                        <p:strVal val="visible"/>
                                      </p:to>
                                    </p:set>
                                    <p:animEffect transition="in" filter="wipe(up)">
                                      <p:cBhvr>
                                        <p:cTn id="66" dur="500"/>
                                        <p:tgtEl>
                                          <p:spTgt spid="1407"/>
                                        </p:tgtEl>
                                      </p:cBhvr>
                                    </p:animEffect>
                                  </p:childTnLst>
                                </p:cTn>
                              </p:par>
                            </p:childTnLst>
                          </p:cTn>
                        </p:par>
                        <p:par>
                          <p:cTn id="67" fill="hold">
                            <p:stCondLst>
                              <p:cond delay="500"/>
                            </p:stCondLst>
                            <p:childTnLst>
                              <p:par>
                                <p:cTn id="68" presetID="6" presetClass="entr" presetSubtype="16"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circle(in)">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435"/>
                                        </p:tgtEl>
                                        <p:attrNameLst>
                                          <p:attrName>style.visibility</p:attrName>
                                        </p:attrNameLst>
                                      </p:cBhvr>
                                      <p:to>
                                        <p:strVal val="visible"/>
                                      </p:to>
                                    </p:set>
                                    <p:animEffect transition="in" filter="wipe(up)">
                                      <p:cBhvr>
                                        <p:cTn id="75" dur="500"/>
                                        <p:tgtEl>
                                          <p:spTgt spid="1435"/>
                                        </p:tgtEl>
                                      </p:cBhvr>
                                    </p:animEffect>
                                  </p:childTnLst>
                                </p:cTn>
                              </p:par>
                            </p:childTnLst>
                          </p:cTn>
                        </p:par>
                        <p:par>
                          <p:cTn id="76" fill="hold">
                            <p:stCondLst>
                              <p:cond delay="500"/>
                            </p:stCondLst>
                            <p:childTnLst>
                              <p:par>
                                <p:cTn id="77" presetID="6" presetClass="entr" presetSubtype="16" fill="hold" grpId="0"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circle(in)">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432"/>
                                        </p:tgtEl>
                                        <p:attrNameLst>
                                          <p:attrName>style.visibility</p:attrName>
                                        </p:attrNameLst>
                                      </p:cBhvr>
                                      <p:to>
                                        <p:strVal val="visible"/>
                                      </p:to>
                                    </p:set>
                                    <p:animEffect transition="in" filter="wipe(up)">
                                      <p:cBhvr>
                                        <p:cTn id="84" dur="500"/>
                                        <p:tgtEl>
                                          <p:spTgt spid="1432"/>
                                        </p:tgtEl>
                                      </p:cBhvr>
                                    </p:animEffect>
                                  </p:childTnLst>
                                </p:cTn>
                              </p:par>
                            </p:childTnLst>
                          </p:cTn>
                        </p:par>
                        <p:par>
                          <p:cTn id="85" fill="hold">
                            <p:stCondLst>
                              <p:cond delay="500"/>
                            </p:stCondLst>
                            <p:childTnLst>
                              <p:par>
                                <p:cTn id="86" presetID="6" presetClass="entr" presetSubtype="16" fill="hold" grpId="0"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circle(in)">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6" name="TextBox 5">
            <a:extLst>
              <a:ext uri="{FF2B5EF4-FFF2-40B4-BE49-F238E27FC236}">
                <a16:creationId xmlns:a16="http://schemas.microsoft.com/office/drawing/2014/main" id="{03211EFF-B41F-377F-660C-D410960D5317}"/>
              </a:ext>
            </a:extLst>
          </p:cNvPr>
          <p:cNvSpPr txBox="1"/>
          <p:nvPr/>
        </p:nvSpPr>
        <p:spPr>
          <a:xfrm>
            <a:off x="1134637" y="387297"/>
            <a:ext cx="6874726" cy="400110"/>
          </a:xfrm>
          <a:prstGeom prst="rect">
            <a:avLst/>
          </a:prstGeom>
          <a:noFill/>
        </p:spPr>
        <p:txBody>
          <a:bodyPr wrap="square">
            <a:spAutoFit/>
          </a:bodyPr>
          <a:lstStyle/>
          <a:p>
            <a:pPr algn="ctr">
              <a:spcBef>
                <a:spcPts val="100"/>
              </a:spcBef>
              <a:spcAft>
                <a:spcPts val="100"/>
              </a:spcAft>
            </a:pPr>
            <a:r>
              <a:rPr lang="nl-NL" sz="2000" b="1">
                <a:solidFill>
                  <a:srgbClr val="52321D"/>
                </a:solidFill>
                <a:effectLst/>
                <a:latin typeface="+mj-lt"/>
                <a:ea typeface="Times New Roman" panose="02020603050405020304" pitchFamily="18" charset="0"/>
              </a:rPr>
              <a:t>Một số giống lợn ở Việt Nam và trên thế giới</a:t>
            </a:r>
            <a:endParaRPr lang="en-US" sz="1800">
              <a:solidFill>
                <a:srgbClr val="52321D"/>
              </a:solidFill>
              <a:effectLst/>
              <a:latin typeface="+mj-lt"/>
              <a:ea typeface="Calibri" panose="020F0502020204030204" pitchFamily="34" charset="0"/>
            </a:endParaRPr>
          </a:p>
        </p:txBody>
      </p:sp>
      <p:grpSp>
        <p:nvGrpSpPr>
          <p:cNvPr id="20" name="Group 19">
            <a:extLst>
              <a:ext uri="{FF2B5EF4-FFF2-40B4-BE49-F238E27FC236}">
                <a16:creationId xmlns:a16="http://schemas.microsoft.com/office/drawing/2014/main" id="{906C1250-8215-0318-6236-91ACB16FD3EE}"/>
              </a:ext>
            </a:extLst>
          </p:cNvPr>
          <p:cNvGrpSpPr/>
          <p:nvPr/>
        </p:nvGrpSpPr>
        <p:grpSpPr>
          <a:xfrm>
            <a:off x="606175" y="943947"/>
            <a:ext cx="2316778" cy="2007697"/>
            <a:chOff x="432927" y="1068993"/>
            <a:chExt cx="2316778" cy="2007697"/>
          </a:xfrm>
        </p:grpSpPr>
        <p:pic>
          <p:nvPicPr>
            <p:cNvPr id="8" name="Picture 7" descr="A pig standing on the ground&#10;&#10;Description automatically generated">
              <a:extLst>
                <a:ext uri="{FF2B5EF4-FFF2-40B4-BE49-F238E27FC236}">
                  <a16:creationId xmlns:a16="http://schemas.microsoft.com/office/drawing/2014/main" id="{93EB48BF-3797-68BA-A3A5-F46BBAA34045}"/>
                </a:ext>
              </a:extLst>
            </p:cNvPr>
            <p:cNvPicPr>
              <a:picLocks noChangeAspect="1"/>
            </p:cNvPicPr>
            <p:nvPr/>
          </p:nvPicPr>
          <p:blipFill>
            <a:blip r:embed="rId3"/>
            <a:stretch>
              <a:fillRect/>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9401F30D-84AB-FB25-C211-EC46869C53FE}"/>
                </a:ext>
              </a:extLst>
            </p:cNvPr>
            <p:cNvSpPr txBox="1"/>
            <p:nvPr/>
          </p:nvSpPr>
          <p:spPr>
            <a:xfrm>
              <a:off x="676869" y="2768913"/>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Lợn Duroc</a:t>
              </a:r>
            </a:p>
          </p:txBody>
        </p:sp>
      </p:grpSp>
      <p:grpSp>
        <p:nvGrpSpPr>
          <p:cNvPr id="21" name="Group 20">
            <a:extLst>
              <a:ext uri="{FF2B5EF4-FFF2-40B4-BE49-F238E27FC236}">
                <a16:creationId xmlns:a16="http://schemas.microsoft.com/office/drawing/2014/main" id="{E244BCB4-5930-E22B-4748-C058A508F92B}"/>
              </a:ext>
            </a:extLst>
          </p:cNvPr>
          <p:cNvGrpSpPr/>
          <p:nvPr/>
        </p:nvGrpSpPr>
        <p:grpSpPr>
          <a:xfrm>
            <a:off x="606175" y="3047205"/>
            <a:ext cx="2316779" cy="1794075"/>
            <a:chOff x="126985" y="1075017"/>
            <a:chExt cx="2316779" cy="1794075"/>
          </a:xfrm>
        </p:grpSpPr>
        <p:pic>
          <p:nvPicPr>
            <p:cNvPr id="22" name="Picture 21">
              <a:extLst>
                <a:ext uri="{FF2B5EF4-FFF2-40B4-BE49-F238E27FC236}">
                  <a16:creationId xmlns:a16="http://schemas.microsoft.com/office/drawing/2014/main" id="{07E03E6A-0627-DD24-6836-70FB0BF6F4C6}"/>
                </a:ext>
              </a:extLst>
            </p:cNvPr>
            <p:cNvPicPr>
              <a:picLocks noChangeAspect="1"/>
            </p:cNvPicPr>
            <p:nvPr/>
          </p:nvPicPr>
          <p:blipFill>
            <a:blip r:embed="rId4"/>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1410934D-25D9-0D91-C1B7-EF45A917D5E5}"/>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Lợn Yorkshire</a:t>
              </a:r>
            </a:p>
          </p:txBody>
        </p:sp>
      </p:grpSp>
      <p:grpSp>
        <p:nvGrpSpPr>
          <p:cNvPr id="25" name="Group 24">
            <a:extLst>
              <a:ext uri="{FF2B5EF4-FFF2-40B4-BE49-F238E27FC236}">
                <a16:creationId xmlns:a16="http://schemas.microsoft.com/office/drawing/2014/main" id="{F4A32BF6-CDDA-208B-5874-79B6D46CC03B}"/>
              </a:ext>
            </a:extLst>
          </p:cNvPr>
          <p:cNvGrpSpPr/>
          <p:nvPr/>
        </p:nvGrpSpPr>
        <p:grpSpPr>
          <a:xfrm>
            <a:off x="3431437" y="943947"/>
            <a:ext cx="2316778" cy="2007697"/>
            <a:chOff x="432927" y="1068993"/>
            <a:chExt cx="2316778" cy="2007697"/>
          </a:xfrm>
        </p:grpSpPr>
        <p:pic>
          <p:nvPicPr>
            <p:cNvPr id="26" name="Picture 25">
              <a:extLst>
                <a:ext uri="{FF2B5EF4-FFF2-40B4-BE49-F238E27FC236}">
                  <a16:creationId xmlns:a16="http://schemas.microsoft.com/office/drawing/2014/main" id="{8382D84B-5057-6B4A-9049-D88ACAAC9108}"/>
                </a:ext>
              </a:extLst>
            </p:cNvPr>
            <p:cNvPicPr>
              <a:picLocks noChangeAspect="1"/>
            </p:cNvPicPr>
            <p:nvPr/>
          </p:nvPicPr>
          <p:blipFill>
            <a:blip r:embed="rId5"/>
            <a:srcRect t="2035" b="2035"/>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38743BC6-C4EF-7C96-F21C-18CB22553FF0}"/>
                </a:ext>
              </a:extLst>
            </p:cNvPr>
            <p:cNvSpPr txBox="1"/>
            <p:nvPr/>
          </p:nvSpPr>
          <p:spPr>
            <a:xfrm>
              <a:off x="676869" y="2768913"/>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Lợn Landrace</a:t>
              </a:r>
            </a:p>
          </p:txBody>
        </p:sp>
      </p:grpSp>
      <p:grpSp>
        <p:nvGrpSpPr>
          <p:cNvPr id="28" name="Group 27">
            <a:extLst>
              <a:ext uri="{FF2B5EF4-FFF2-40B4-BE49-F238E27FC236}">
                <a16:creationId xmlns:a16="http://schemas.microsoft.com/office/drawing/2014/main" id="{7339C816-2673-1BD5-012E-8E2873267F67}"/>
              </a:ext>
            </a:extLst>
          </p:cNvPr>
          <p:cNvGrpSpPr/>
          <p:nvPr/>
        </p:nvGrpSpPr>
        <p:grpSpPr>
          <a:xfrm>
            <a:off x="3431437" y="3047205"/>
            <a:ext cx="2316779" cy="1794075"/>
            <a:chOff x="126985" y="1075017"/>
            <a:chExt cx="2316779" cy="1794075"/>
          </a:xfrm>
        </p:grpSpPr>
        <p:pic>
          <p:nvPicPr>
            <p:cNvPr id="29" name="Picture 28">
              <a:extLst>
                <a:ext uri="{FF2B5EF4-FFF2-40B4-BE49-F238E27FC236}">
                  <a16:creationId xmlns:a16="http://schemas.microsoft.com/office/drawing/2014/main" id="{219728AC-A480-5E3D-A73A-A418B08729AB}"/>
                </a:ext>
              </a:extLst>
            </p:cNvPr>
            <p:cNvPicPr>
              <a:picLocks noChangeAspect="1"/>
            </p:cNvPicPr>
            <p:nvPr/>
          </p:nvPicPr>
          <p:blipFill>
            <a:blip r:embed="rId6"/>
            <a:srcRect t="7745" b="7745"/>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Box 29">
              <a:extLst>
                <a:ext uri="{FF2B5EF4-FFF2-40B4-BE49-F238E27FC236}">
                  <a16:creationId xmlns:a16="http://schemas.microsoft.com/office/drawing/2014/main" id="{D95ADA80-B432-524E-5CCB-149D53364D93}"/>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Lợn Ỉ</a:t>
              </a:r>
            </a:p>
          </p:txBody>
        </p:sp>
      </p:grpSp>
      <p:grpSp>
        <p:nvGrpSpPr>
          <p:cNvPr id="31" name="Group 30">
            <a:extLst>
              <a:ext uri="{FF2B5EF4-FFF2-40B4-BE49-F238E27FC236}">
                <a16:creationId xmlns:a16="http://schemas.microsoft.com/office/drawing/2014/main" id="{8A355A91-D7E1-8686-428F-2A37B4C58130}"/>
              </a:ext>
            </a:extLst>
          </p:cNvPr>
          <p:cNvGrpSpPr/>
          <p:nvPr/>
        </p:nvGrpSpPr>
        <p:grpSpPr>
          <a:xfrm>
            <a:off x="6256698" y="943947"/>
            <a:ext cx="2316778" cy="2007697"/>
            <a:chOff x="432927" y="1068993"/>
            <a:chExt cx="2316778" cy="2007697"/>
          </a:xfrm>
        </p:grpSpPr>
        <p:pic>
          <p:nvPicPr>
            <p:cNvPr id="1599" name="Picture 1598">
              <a:extLst>
                <a:ext uri="{FF2B5EF4-FFF2-40B4-BE49-F238E27FC236}">
                  <a16:creationId xmlns:a16="http://schemas.microsoft.com/office/drawing/2014/main" id="{6DBBD698-F5ED-465E-33B7-FC7CBEC652E9}"/>
                </a:ext>
              </a:extLst>
            </p:cNvPr>
            <p:cNvPicPr>
              <a:picLocks noChangeAspect="1"/>
            </p:cNvPicPr>
            <p:nvPr/>
          </p:nvPicPr>
          <p:blipFill>
            <a:blip r:embed="rId7"/>
            <a:srcRect t="2011" b="2011"/>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04" name="TextBox 1503">
              <a:extLst>
                <a:ext uri="{FF2B5EF4-FFF2-40B4-BE49-F238E27FC236}">
                  <a16:creationId xmlns:a16="http://schemas.microsoft.com/office/drawing/2014/main" id="{37E95823-1413-97CA-21F0-94F2B4854761}"/>
                </a:ext>
              </a:extLst>
            </p:cNvPr>
            <p:cNvSpPr txBox="1"/>
            <p:nvPr/>
          </p:nvSpPr>
          <p:spPr>
            <a:xfrm>
              <a:off x="676869" y="2768913"/>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Lợn mán</a:t>
              </a:r>
            </a:p>
          </p:txBody>
        </p:sp>
      </p:grpSp>
      <p:grpSp>
        <p:nvGrpSpPr>
          <p:cNvPr id="1505" name="Group 1504">
            <a:extLst>
              <a:ext uri="{FF2B5EF4-FFF2-40B4-BE49-F238E27FC236}">
                <a16:creationId xmlns:a16="http://schemas.microsoft.com/office/drawing/2014/main" id="{540A9325-10DA-03E1-C343-9583D1D2421C}"/>
              </a:ext>
            </a:extLst>
          </p:cNvPr>
          <p:cNvGrpSpPr/>
          <p:nvPr/>
        </p:nvGrpSpPr>
        <p:grpSpPr>
          <a:xfrm>
            <a:off x="6256698" y="3047205"/>
            <a:ext cx="2316779" cy="1794075"/>
            <a:chOff x="126985" y="1075017"/>
            <a:chExt cx="2316779" cy="1794075"/>
          </a:xfrm>
        </p:grpSpPr>
        <p:pic>
          <p:nvPicPr>
            <p:cNvPr id="1506" name="Picture 1505">
              <a:extLst>
                <a:ext uri="{FF2B5EF4-FFF2-40B4-BE49-F238E27FC236}">
                  <a16:creationId xmlns:a16="http://schemas.microsoft.com/office/drawing/2014/main" id="{CBC100EF-2B4E-9FB3-63B5-55724C5F1A49}"/>
                </a:ext>
              </a:extLst>
            </p:cNvPr>
            <p:cNvPicPr>
              <a:picLocks noChangeAspect="1"/>
            </p:cNvPicPr>
            <p:nvPr/>
          </p:nvPicPr>
          <p:blipFill>
            <a:blip r:embed="rId8"/>
            <a:srcRect t="2276" b="2276"/>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07" name="TextBox 1506">
              <a:extLst>
                <a:ext uri="{FF2B5EF4-FFF2-40B4-BE49-F238E27FC236}">
                  <a16:creationId xmlns:a16="http://schemas.microsoft.com/office/drawing/2014/main" id="{524AE283-634E-C322-3C63-5287E0A579A1}"/>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Lợn Móng Cái</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14" presetClass="entr" presetSubtype="10" fill="hold" nodeType="withEffect">
                                  <p:stCondLst>
                                    <p:cond delay="0"/>
                                  </p:stCondLst>
                                  <p:childTnLst>
                                    <p:set>
                                      <p:cBhvr>
                                        <p:cTn id="27" dur="1" fill="hold">
                                          <p:stCondLst>
                                            <p:cond delay="0"/>
                                          </p:stCondLst>
                                        </p:cTn>
                                        <p:tgtEl>
                                          <p:spTgt spid="1505"/>
                                        </p:tgtEl>
                                        <p:attrNameLst>
                                          <p:attrName>style.visibility</p:attrName>
                                        </p:attrNameLst>
                                      </p:cBhvr>
                                      <p:to>
                                        <p:strVal val="visible"/>
                                      </p:to>
                                    </p:set>
                                    <p:animEffect transition="in" filter="randombar(horizontal)">
                                      <p:cBhvr>
                                        <p:cTn id="28" dur="500"/>
                                        <p:tgtEl>
                                          <p:spTgt spid="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6" name="TextBox 5">
            <a:extLst>
              <a:ext uri="{FF2B5EF4-FFF2-40B4-BE49-F238E27FC236}">
                <a16:creationId xmlns:a16="http://schemas.microsoft.com/office/drawing/2014/main" id="{03211EFF-B41F-377F-660C-D410960D5317}"/>
              </a:ext>
            </a:extLst>
          </p:cNvPr>
          <p:cNvSpPr txBox="1"/>
          <p:nvPr/>
        </p:nvSpPr>
        <p:spPr>
          <a:xfrm>
            <a:off x="1134637" y="387297"/>
            <a:ext cx="6874726" cy="400110"/>
          </a:xfrm>
          <a:prstGeom prst="rect">
            <a:avLst/>
          </a:prstGeom>
          <a:noFill/>
        </p:spPr>
        <p:txBody>
          <a:bodyPr wrap="square">
            <a:spAutoFit/>
          </a:bodyPr>
          <a:lstStyle/>
          <a:p>
            <a:pPr algn="ctr">
              <a:spcBef>
                <a:spcPts val="100"/>
              </a:spcBef>
              <a:spcAft>
                <a:spcPts val="100"/>
              </a:spcAft>
            </a:pPr>
            <a:r>
              <a:rPr lang="nl-NL" sz="2000" b="1">
                <a:solidFill>
                  <a:srgbClr val="52321D"/>
                </a:solidFill>
                <a:effectLst/>
                <a:latin typeface="+mj-lt"/>
                <a:ea typeface="Times New Roman" panose="02020603050405020304" pitchFamily="18" charset="0"/>
              </a:rPr>
              <a:t>Một số giống vịt ở Việt Nam và trên thế giới</a:t>
            </a:r>
            <a:endParaRPr lang="en-US" sz="1800">
              <a:solidFill>
                <a:srgbClr val="52321D"/>
              </a:solidFill>
              <a:effectLst/>
              <a:latin typeface="+mj-lt"/>
              <a:ea typeface="Calibri" panose="020F0502020204030204" pitchFamily="34" charset="0"/>
            </a:endParaRPr>
          </a:p>
        </p:txBody>
      </p:sp>
      <p:grpSp>
        <p:nvGrpSpPr>
          <p:cNvPr id="20" name="Group 19">
            <a:extLst>
              <a:ext uri="{FF2B5EF4-FFF2-40B4-BE49-F238E27FC236}">
                <a16:creationId xmlns:a16="http://schemas.microsoft.com/office/drawing/2014/main" id="{906C1250-8215-0318-6236-91ACB16FD3EE}"/>
              </a:ext>
            </a:extLst>
          </p:cNvPr>
          <p:cNvGrpSpPr/>
          <p:nvPr/>
        </p:nvGrpSpPr>
        <p:grpSpPr>
          <a:xfrm>
            <a:off x="606175" y="943947"/>
            <a:ext cx="2316778" cy="2007697"/>
            <a:chOff x="432927" y="1068993"/>
            <a:chExt cx="2316778" cy="2007697"/>
          </a:xfrm>
        </p:grpSpPr>
        <p:pic>
          <p:nvPicPr>
            <p:cNvPr id="8" name="Picture 7">
              <a:extLst>
                <a:ext uri="{FF2B5EF4-FFF2-40B4-BE49-F238E27FC236}">
                  <a16:creationId xmlns:a16="http://schemas.microsoft.com/office/drawing/2014/main" id="{93EB48BF-3797-68BA-A3A5-F46BBAA34045}"/>
                </a:ext>
              </a:extLst>
            </p:cNvPr>
            <p:cNvPicPr>
              <a:picLocks noChangeAspect="1"/>
            </p:cNvPicPr>
            <p:nvPr/>
          </p:nvPicPr>
          <p:blipFill>
            <a:blip r:embed="rId3"/>
            <a:srcRect t="5392" b="5392"/>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9401F30D-84AB-FB25-C211-EC46869C53FE}"/>
                </a:ext>
              </a:extLst>
            </p:cNvPr>
            <p:cNvSpPr txBox="1"/>
            <p:nvPr/>
          </p:nvSpPr>
          <p:spPr>
            <a:xfrm>
              <a:off x="676869" y="2768913"/>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Vịt Bắc Kinh</a:t>
              </a:r>
            </a:p>
          </p:txBody>
        </p:sp>
      </p:grpSp>
      <p:grpSp>
        <p:nvGrpSpPr>
          <p:cNvPr id="21" name="Group 20">
            <a:extLst>
              <a:ext uri="{FF2B5EF4-FFF2-40B4-BE49-F238E27FC236}">
                <a16:creationId xmlns:a16="http://schemas.microsoft.com/office/drawing/2014/main" id="{E244BCB4-5930-E22B-4748-C058A508F92B}"/>
              </a:ext>
            </a:extLst>
          </p:cNvPr>
          <p:cNvGrpSpPr/>
          <p:nvPr/>
        </p:nvGrpSpPr>
        <p:grpSpPr>
          <a:xfrm>
            <a:off x="606175" y="3047205"/>
            <a:ext cx="2316779" cy="1794075"/>
            <a:chOff x="126985" y="1075017"/>
            <a:chExt cx="2316779" cy="1794075"/>
          </a:xfrm>
        </p:grpSpPr>
        <p:pic>
          <p:nvPicPr>
            <p:cNvPr id="22" name="Picture 21">
              <a:extLst>
                <a:ext uri="{FF2B5EF4-FFF2-40B4-BE49-F238E27FC236}">
                  <a16:creationId xmlns:a16="http://schemas.microsoft.com/office/drawing/2014/main" id="{07E03E6A-0627-DD24-6836-70FB0BF6F4C6}"/>
                </a:ext>
              </a:extLst>
            </p:cNvPr>
            <p:cNvPicPr>
              <a:picLocks noChangeAspect="1"/>
            </p:cNvPicPr>
            <p:nvPr/>
          </p:nvPicPr>
          <p:blipFill>
            <a:blip r:embed="rId4"/>
            <a:srcRect l="10968" r="10968"/>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1410934D-25D9-0D91-C1B7-EF45A917D5E5}"/>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Vịt Sen Bến Tre</a:t>
              </a:r>
            </a:p>
          </p:txBody>
        </p:sp>
      </p:grpSp>
      <p:grpSp>
        <p:nvGrpSpPr>
          <p:cNvPr id="25" name="Group 24">
            <a:extLst>
              <a:ext uri="{FF2B5EF4-FFF2-40B4-BE49-F238E27FC236}">
                <a16:creationId xmlns:a16="http://schemas.microsoft.com/office/drawing/2014/main" id="{F4A32BF6-CDDA-208B-5874-79B6D46CC03B}"/>
              </a:ext>
            </a:extLst>
          </p:cNvPr>
          <p:cNvGrpSpPr/>
          <p:nvPr/>
        </p:nvGrpSpPr>
        <p:grpSpPr>
          <a:xfrm>
            <a:off x="3431437" y="943947"/>
            <a:ext cx="2316778" cy="2007697"/>
            <a:chOff x="432927" y="1068993"/>
            <a:chExt cx="2316778" cy="2007697"/>
          </a:xfrm>
        </p:grpSpPr>
        <p:pic>
          <p:nvPicPr>
            <p:cNvPr id="26" name="Picture 25">
              <a:extLst>
                <a:ext uri="{FF2B5EF4-FFF2-40B4-BE49-F238E27FC236}">
                  <a16:creationId xmlns:a16="http://schemas.microsoft.com/office/drawing/2014/main" id="{8382D84B-5057-6B4A-9049-D88ACAAC9108}"/>
                </a:ext>
              </a:extLst>
            </p:cNvPr>
            <p:cNvPicPr>
              <a:picLocks noChangeAspect="1"/>
            </p:cNvPicPr>
            <p:nvPr/>
          </p:nvPicPr>
          <p:blipFill>
            <a:blip r:embed="rId5"/>
            <a:srcRect l="4883" r="4883"/>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38743BC6-C4EF-7C96-F21C-18CB22553FF0}"/>
                </a:ext>
              </a:extLst>
            </p:cNvPr>
            <p:cNvSpPr txBox="1"/>
            <p:nvPr/>
          </p:nvSpPr>
          <p:spPr>
            <a:xfrm>
              <a:off x="676869" y="2768913"/>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Vịt đen Đông Ấn</a:t>
              </a:r>
            </a:p>
          </p:txBody>
        </p:sp>
      </p:grpSp>
      <p:grpSp>
        <p:nvGrpSpPr>
          <p:cNvPr id="28" name="Group 27">
            <a:extLst>
              <a:ext uri="{FF2B5EF4-FFF2-40B4-BE49-F238E27FC236}">
                <a16:creationId xmlns:a16="http://schemas.microsoft.com/office/drawing/2014/main" id="{7339C816-2673-1BD5-012E-8E2873267F67}"/>
              </a:ext>
            </a:extLst>
          </p:cNvPr>
          <p:cNvGrpSpPr/>
          <p:nvPr/>
        </p:nvGrpSpPr>
        <p:grpSpPr>
          <a:xfrm>
            <a:off x="3431437" y="3047205"/>
            <a:ext cx="2316779" cy="1794075"/>
            <a:chOff x="126985" y="1075017"/>
            <a:chExt cx="2316779" cy="1794075"/>
          </a:xfrm>
        </p:grpSpPr>
        <p:pic>
          <p:nvPicPr>
            <p:cNvPr id="29" name="Picture 28">
              <a:extLst>
                <a:ext uri="{FF2B5EF4-FFF2-40B4-BE49-F238E27FC236}">
                  <a16:creationId xmlns:a16="http://schemas.microsoft.com/office/drawing/2014/main" id="{219728AC-A480-5E3D-A73A-A418B08729AB}"/>
                </a:ext>
              </a:extLst>
            </p:cNvPr>
            <p:cNvPicPr>
              <a:picLocks noChangeAspect="1"/>
            </p:cNvPicPr>
            <p:nvPr/>
          </p:nvPicPr>
          <p:blipFill>
            <a:blip r:embed="rId6"/>
            <a:srcRect t="7745" b="7745"/>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Box 29">
              <a:extLst>
                <a:ext uri="{FF2B5EF4-FFF2-40B4-BE49-F238E27FC236}">
                  <a16:creationId xmlns:a16="http://schemas.microsoft.com/office/drawing/2014/main" id="{D95ADA80-B432-524E-5CCB-149D53364D93}"/>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Vịt siêu thịt</a:t>
              </a:r>
            </a:p>
          </p:txBody>
        </p:sp>
      </p:grpSp>
      <p:grpSp>
        <p:nvGrpSpPr>
          <p:cNvPr id="31" name="Group 30">
            <a:extLst>
              <a:ext uri="{FF2B5EF4-FFF2-40B4-BE49-F238E27FC236}">
                <a16:creationId xmlns:a16="http://schemas.microsoft.com/office/drawing/2014/main" id="{8A355A91-D7E1-8686-428F-2A37B4C58130}"/>
              </a:ext>
            </a:extLst>
          </p:cNvPr>
          <p:cNvGrpSpPr/>
          <p:nvPr/>
        </p:nvGrpSpPr>
        <p:grpSpPr>
          <a:xfrm>
            <a:off x="6093406" y="943947"/>
            <a:ext cx="2643360" cy="1982118"/>
            <a:chOff x="269635" y="1068993"/>
            <a:chExt cx="2643360" cy="1982118"/>
          </a:xfrm>
        </p:grpSpPr>
        <p:pic>
          <p:nvPicPr>
            <p:cNvPr id="1599" name="Picture 1598">
              <a:extLst>
                <a:ext uri="{FF2B5EF4-FFF2-40B4-BE49-F238E27FC236}">
                  <a16:creationId xmlns:a16="http://schemas.microsoft.com/office/drawing/2014/main" id="{6DBBD698-F5ED-465E-33B7-FC7CBEC652E9}"/>
                </a:ext>
              </a:extLst>
            </p:cNvPr>
            <p:cNvPicPr>
              <a:picLocks noChangeAspect="1"/>
            </p:cNvPicPr>
            <p:nvPr/>
          </p:nvPicPr>
          <p:blipFill>
            <a:blip r:embed="rId7"/>
            <a:srcRect t="1874" b="1874"/>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04" name="TextBox 1503">
              <a:extLst>
                <a:ext uri="{FF2B5EF4-FFF2-40B4-BE49-F238E27FC236}">
                  <a16:creationId xmlns:a16="http://schemas.microsoft.com/office/drawing/2014/main" id="{37E95823-1413-97CA-21F0-94F2B4854761}"/>
                </a:ext>
              </a:extLst>
            </p:cNvPr>
            <p:cNvSpPr txBox="1"/>
            <p:nvPr/>
          </p:nvSpPr>
          <p:spPr>
            <a:xfrm>
              <a:off x="269635" y="2743334"/>
              <a:ext cx="2643360"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Vịt siêu trứng Khaki Campbell</a:t>
              </a:r>
            </a:p>
          </p:txBody>
        </p:sp>
      </p:grpSp>
      <p:grpSp>
        <p:nvGrpSpPr>
          <p:cNvPr id="1505" name="Group 1504">
            <a:extLst>
              <a:ext uri="{FF2B5EF4-FFF2-40B4-BE49-F238E27FC236}">
                <a16:creationId xmlns:a16="http://schemas.microsoft.com/office/drawing/2014/main" id="{540A9325-10DA-03E1-C343-9583D1D2421C}"/>
              </a:ext>
            </a:extLst>
          </p:cNvPr>
          <p:cNvGrpSpPr/>
          <p:nvPr/>
        </p:nvGrpSpPr>
        <p:grpSpPr>
          <a:xfrm>
            <a:off x="6256698" y="3047205"/>
            <a:ext cx="2316779" cy="1794075"/>
            <a:chOff x="126985" y="1075017"/>
            <a:chExt cx="2316779" cy="1794075"/>
          </a:xfrm>
        </p:grpSpPr>
        <p:pic>
          <p:nvPicPr>
            <p:cNvPr id="1506" name="Picture 1505">
              <a:extLst>
                <a:ext uri="{FF2B5EF4-FFF2-40B4-BE49-F238E27FC236}">
                  <a16:creationId xmlns:a16="http://schemas.microsoft.com/office/drawing/2014/main" id="{CBC100EF-2B4E-9FB3-63B5-55724C5F1A49}"/>
                </a:ext>
              </a:extLst>
            </p:cNvPr>
            <p:cNvPicPr>
              <a:picLocks noChangeAspect="1"/>
            </p:cNvPicPr>
            <p:nvPr/>
          </p:nvPicPr>
          <p:blipFill>
            <a:blip r:embed="rId8"/>
            <a:srcRect l="5627" r="5627"/>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07" name="TextBox 1506">
              <a:extLst>
                <a:ext uri="{FF2B5EF4-FFF2-40B4-BE49-F238E27FC236}">
                  <a16:creationId xmlns:a16="http://schemas.microsoft.com/office/drawing/2014/main" id="{524AE283-634E-C322-3C63-5287E0A579A1}"/>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Vịt Sín Chéng</a:t>
              </a:r>
            </a:p>
          </p:txBody>
        </p:sp>
      </p:grpSp>
    </p:spTree>
    <p:extLst>
      <p:ext uri="{BB962C8B-B14F-4D97-AF65-F5344CB8AC3E}">
        <p14:creationId xmlns:p14="http://schemas.microsoft.com/office/powerpoint/2010/main" val="297627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14" presetClass="entr" presetSubtype="10" fill="hold" nodeType="withEffect">
                                  <p:stCondLst>
                                    <p:cond delay="0"/>
                                  </p:stCondLst>
                                  <p:childTnLst>
                                    <p:set>
                                      <p:cBhvr>
                                        <p:cTn id="27" dur="1" fill="hold">
                                          <p:stCondLst>
                                            <p:cond delay="0"/>
                                          </p:stCondLst>
                                        </p:cTn>
                                        <p:tgtEl>
                                          <p:spTgt spid="1505"/>
                                        </p:tgtEl>
                                        <p:attrNameLst>
                                          <p:attrName>style.visibility</p:attrName>
                                        </p:attrNameLst>
                                      </p:cBhvr>
                                      <p:to>
                                        <p:strVal val="visible"/>
                                      </p:to>
                                    </p:set>
                                    <p:animEffect transition="in" filter="randombar(horizontal)">
                                      <p:cBhvr>
                                        <p:cTn id="28" dur="500"/>
                                        <p:tgtEl>
                                          <p:spTgt spid="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6" name="TextBox 5">
            <a:extLst>
              <a:ext uri="{FF2B5EF4-FFF2-40B4-BE49-F238E27FC236}">
                <a16:creationId xmlns:a16="http://schemas.microsoft.com/office/drawing/2014/main" id="{03211EFF-B41F-377F-660C-D410960D5317}"/>
              </a:ext>
            </a:extLst>
          </p:cNvPr>
          <p:cNvSpPr txBox="1"/>
          <p:nvPr/>
        </p:nvSpPr>
        <p:spPr>
          <a:xfrm>
            <a:off x="1134637" y="387297"/>
            <a:ext cx="6874726" cy="400110"/>
          </a:xfrm>
          <a:prstGeom prst="rect">
            <a:avLst/>
          </a:prstGeom>
          <a:noFill/>
        </p:spPr>
        <p:txBody>
          <a:bodyPr wrap="square">
            <a:spAutoFit/>
          </a:bodyPr>
          <a:lstStyle/>
          <a:p>
            <a:pPr algn="ctr">
              <a:spcBef>
                <a:spcPts val="100"/>
              </a:spcBef>
              <a:spcAft>
                <a:spcPts val="100"/>
              </a:spcAft>
            </a:pPr>
            <a:r>
              <a:rPr lang="nl-NL" sz="2000" b="1">
                <a:solidFill>
                  <a:srgbClr val="52321D"/>
                </a:solidFill>
                <a:effectLst/>
                <a:latin typeface="+mj-lt"/>
                <a:ea typeface="Times New Roman" panose="02020603050405020304" pitchFamily="18" charset="0"/>
              </a:rPr>
              <a:t>Một số giống dê ở Việt Nam và trên thế giới</a:t>
            </a:r>
            <a:endParaRPr lang="en-US" sz="1800">
              <a:solidFill>
                <a:srgbClr val="52321D"/>
              </a:solidFill>
              <a:effectLst/>
              <a:latin typeface="+mj-lt"/>
              <a:ea typeface="Calibri" panose="020F0502020204030204" pitchFamily="34" charset="0"/>
            </a:endParaRPr>
          </a:p>
        </p:txBody>
      </p:sp>
      <p:grpSp>
        <p:nvGrpSpPr>
          <p:cNvPr id="20" name="Group 19">
            <a:extLst>
              <a:ext uri="{FF2B5EF4-FFF2-40B4-BE49-F238E27FC236}">
                <a16:creationId xmlns:a16="http://schemas.microsoft.com/office/drawing/2014/main" id="{906C1250-8215-0318-6236-91ACB16FD3EE}"/>
              </a:ext>
            </a:extLst>
          </p:cNvPr>
          <p:cNvGrpSpPr/>
          <p:nvPr/>
        </p:nvGrpSpPr>
        <p:grpSpPr>
          <a:xfrm>
            <a:off x="606175" y="943947"/>
            <a:ext cx="2316778" cy="2007697"/>
            <a:chOff x="432927" y="1068993"/>
            <a:chExt cx="2316778" cy="2007697"/>
          </a:xfrm>
        </p:grpSpPr>
        <p:pic>
          <p:nvPicPr>
            <p:cNvPr id="8" name="Picture 7">
              <a:extLst>
                <a:ext uri="{FF2B5EF4-FFF2-40B4-BE49-F238E27FC236}">
                  <a16:creationId xmlns:a16="http://schemas.microsoft.com/office/drawing/2014/main" id="{93EB48BF-3797-68BA-A3A5-F46BBAA34045}"/>
                </a:ext>
              </a:extLst>
            </p:cNvPr>
            <p:cNvPicPr>
              <a:picLocks noChangeAspect="1"/>
            </p:cNvPicPr>
            <p:nvPr/>
          </p:nvPicPr>
          <p:blipFill>
            <a:blip r:embed="rId3"/>
            <a:srcRect l="4177" r="4177"/>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9401F30D-84AB-FB25-C211-EC46869C53FE}"/>
                </a:ext>
              </a:extLst>
            </p:cNvPr>
            <p:cNvSpPr txBox="1"/>
            <p:nvPr/>
          </p:nvSpPr>
          <p:spPr>
            <a:xfrm>
              <a:off x="676869" y="2768913"/>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Dê cỏ</a:t>
              </a:r>
            </a:p>
          </p:txBody>
        </p:sp>
      </p:grpSp>
      <p:grpSp>
        <p:nvGrpSpPr>
          <p:cNvPr id="21" name="Group 20">
            <a:extLst>
              <a:ext uri="{FF2B5EF4-FFF2-40B4-BE49-F238E27FC236}">
                <a16:creationId xmlns:a16="http://schemas.microsoft.com/office/drawing/2014/main" id="{E244BCB4-5930-E22B-4748-C058A508F92B}"/>
              </a:ext>
            </a:extLst>
          </p:cNvPr>
          <p:cNvGrpSpPr/>
          <p:nvPr/>
        </p:nvGrpSpPr>
        <p:grpSpPr>
          <a:xfrm>
            <a:off x="606175" y="3047205"/>
            <a:ext cx="2316779" cy="1794075"/>
            <a:chOff x="126985" y="1075017"/>
            <a:chExt cx="2316779" cy="1794075"/>
          </a:xfrm>
        </p:grpSpPr>
        <p:pic>
          <p:nvPicPr>
            <p:cNvPr id="22" name="Picture 21">
              <a:extLst>
                <a:ext uri="{FF2B5EF4-FFF2-40B4-BE49-F238E27FC236}">
                  <a16:creationId xmlns:a16="http://schemas.microsoft.com/office/drawing/2014/main" id="{07E03E6A-0627-DD24-6836-70FB0BF6F4C6}"/>
                </a:ext>
              </a:extLst>
            </p:cNvPr>
            <p:cNvPicPr>
              <a:picLocks noChangeAspect="1"/>
            </p:cNvPicPr>
            <p:nvPr/>
          </p:nvPicPr>
          <p:blipFill>
            <a:blip r:embed="rId4"/>
            <a:srcRect t="18308" b="18308"/>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1410934D-25D9-0D91-C1B7-EF45A917D5E5}"/>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Dê Bách Thảo</a:t>
              </a:r>
            </a:p>
          </p:txBody>
        </p:sp>
      </p:grpSp>
      <p:grpSp>
        <p:nvGrpSpPr>
          <p:cNvPr id="25" name="Group 24">
            <a:extLst>
              <a:ext uri="{FF2B5EF4-FFF2-40B4-BE49-F238E27FC236}">
                <a16:creationId xmlns:a16="http://schemas.microsoft.com/office/drawing/2014/main" id="{F4A32BF6-CDDA-208B-5874-79B6D46CC03B}"/>
              </a:ext>
            </a:extLst>
          </p:cNvPr>
          <p:cNvGrpSpPr/>
          <p:nvPr/>
        </p:nvGrpSpPr>
        <p:grpSpPr>
          <a:xfrm>
            <a:off x="3431437" y="943947"/>
            <a:ext cx="2316778" cy="2007697"/>
            <a:chOff x="432927" y="1068993"/>
            <a:chExt cx="2316778" cy="2007697"/>
          </a:xfrm>
        </p:grpSpPr>
        <p:pic>
          <p:nvPicPr>
            <p:cNvPr id="26" name="Picture 25">
              <a:extLst>
                <a:ext uri="{FF2B5EF4-FFF2-40B4-BE49-F238E27FC236}">
                  <a16:creationId xmlns:a16="http://schemas.microsoft.com/office/drawing/2014/main" id="{8382D84B-5057-6B4A-9049-D88ACAAC9108}"/>
                </a:ext>
              </a:extLst>
            </p:cNvPr>
            <p:cNvPicPr>
              <a:picLocks noChangeAspect="1"/>
            </p:cNvPicPr>
            <p:nvPr/>
          </p:nvPicPr>
          <p:blipFill>
            <a:blip r:embed="rId5"/>
            <a:srcRect l="3688" r="3688"/>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38743BC6-C4EF-7C96-F21C-18CB22553FF0}"/>
                </a:ext>
              </a:extLst>
            </p:cNvPr>
            <p:cNvSpPr txBox="1"/>
            <p:nvPr/>
          </p:nvSpPr>
          <p:spPr>
            <a:xfrm>
              <a:off x="676869" y="2768913"/>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Dê Boer</a:t>
              </a:r>
            </a:p>
          </p:txBody>
        </p:sp>
      </p:grpSp>
      <p:grpSp>
        <p:nvGrpSpPr>
          <p:cNvPr id="28" name="Group 27">
            <a:extLst>
              <a:ext uri="{FF2B5EF4-FFF2-40B4-BE49-F238E27FC236}">
                <a16:creationId xmlns:a16="http://schemas.microsoft.com/office/drawing/2014/main" id="{7339C816-2673-1BD5-012E-8E2873267F67}"/>
              </a:ext>
            </a:extLst>
          </p:cNvPr>
          <p:cNvGrpSpPr/>
          <p:nvPr/>
        </p:nvGrpSpPr>
        <p:grpSpPr>
          <a:xfrm>
            <a:off x="3431437" y="3047205"/>
            <a:ext cx="2316779" cy="1794075"/>
            <a:chOff x="126985" y="1075017"/>
            <a:chExt cx="2316779" cy="1794075"/>
          </a:xfrm>
        </p:grpSpPr>
        <p:pic>
          <p:nvPicPr>
            <p:cNvPr id="29" name="Picture 28">
              <a:extLst>
                <a:ext uri="{FF2B5EF4-FFF2-40B4-BE49-F238E27FC236}">
                  <a16:creationId xmlns:a16="http://schemas.microsoft.com/office/drawing/2014/main" id="{219728AC-A480-5E3D-A73A-A418B08729AB}"/>
                </a:ext>
              </a:extLst>
            </p:cNvPr>
            <p:cNvPicPr>
              <a:picLocks noChangeAspect="1"/>
            </p:cNvPicPr>
            <p:nvPr/>
          </p:nvPicPr>
          <p:blipFill>
            <a:blip r:embed="rId6"/>
            <a:srcRect t="7745" b="7745"/>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Box 29">
              <a:extLst>
                <a:ext uri="{FF2B5EF4-FFF2-40B4-BE49-F238E27FC236}">
                  <a16:creationId xmlns:a16="http://schemas.microsoft.com/office/drawing/2014/main" id="{D95ADA80-B432-524E-5CCB-149D53364D93}"/>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Dê Beetal</a:t>
              </a:r>
            </a:p>
          </p:txBody>
        </p:sp>
      </p:grpSp>
      <p:grpSp>
        <p:nvGrpSpPr>
          <p:cNvPr id="31" name="Group 30">
            <a:extLst>
              <a:ext uri="{FF2B5EF4-FFF2-40B4-BE49-F238E27FC236}">
                <a16:creationId xmlns:a16="http://schemas.microsoft.com/office/drawing/2014/main" id="{8A355A91-D7E1-8686-428F-2A37B4C58130}"/>
              </a:ext>
            </a:extLst>
          </p:cNvPr>
          <p:cNvGrpSpPr/>
          <p:nvPr/>
        </p:nvGrpSpPr>
        <p:grpSpPr>
          <a:xfrm>
            <a:off x="6093406" y="943947"/>
            <a:ext cx="2643360" cy="1982118"/>
            <a:chOff x="269635" y="1068993"/>
            <a:chExt cx="2643360" cy="1982118"/>
          </a:xfrm>
        </p:grpSpPr>
        <p:pic>
          <p:nvPicPr>
            <p:cNvPr id="1599" name="Picture 1598">
              <a:extLst>
                <a:ext uri="{FF2B5EF4-FFF2-40B4-BE49-F238E27FC236}">
                  <a16:creationId xmlns:a16="http://schemas.microsoft.com/office/drawing/2014/main" id="{6DBBD698-F5ED-465E-33B7-FC7CBEC652E9}"/>
                </a:ext>
              </a:extLst>
            </p:cNvPr>
            <p:cNvPicPr>
              <a:picLocks noChangeAspect="1"/>
            </p:cNvPicPr>
            <p:nvPr/>
          </p:nvPicPr>
          <p:blipFill rotWithShape="1">
            <a:blip r:embed="rId7"/>
            <a:srcRect b="4070"/>
            <a:stretch/>
          </p:blipFill>
          <p:spPr>
            <a:xfrm>
              <a:off x="432927" y="1068993"/>
              <a:ext cx="2316778" cy="166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04" name="TextBox 1503">
              <a:extLst>
                <a:ext uri="{FF2B5EF4-FFF2-40B4-BE49-F238E27FC236}">
                  <a16:creationId xmlns:a16="http://schemas.microsoft.com/office/drawing/2014/main" id="{37E95823-1413-97CA-21F0-94F2B4854761}"/>
                </a:ext>
              </a:extLst>
            </p:cNvPr>
            <p:cNvSpPr txBox="1"/>
            <p:nvPr/>
          </p:nvSpPr>
          <p:spPr>
            <a:xfrm>
              <a:off x="269635" y="2743334"/>
              <a:ext cx="2643360"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Dê Barbari</a:t>
              </a:r>
            </a:p>
          </p:txBody>
        </p:sp>
      </p:grpSp>
      <p:grpSp>
        <p:nvGrpSpPr>
          <p:cNvPr id="1505" name="Group 1504">
            <a:extLst>
              <a:ext uri="{FF2B5EF4-FFF2-40B4-BE49-F238E27FC236}">
                <a16:creationId xmlns:a16="http://schemas.microsoft.com/office/drawing/2014/main" id="{540A9325-10DA-03E1-C343-9583D1D2421C}"/>
              </a:ext>
            </a:extLst>
          </p:cNvPr>
          <p:cNvGrpSpPr/>
          <p:nvPr/>
        </p:nvGrpSpPr>
        <p:grpSpPr>
          <a:xfrm>
            <a:off x="6256698" y="3047205"/>
            <a:ext cx="2316779" cy="1794075"/>
            <a:chOff x="126985" y="1075017"/>
            <a:chExt cx="2316779" cy="1794075"/>
          </a:xfrm>
        </p:grpSpPr>
        <p:pic>
          <p:nvPicPr>
            <p:cNvPr id="1506" name="Picture 1505">
              <a:extLst>
                <a:ext uri="{FF2B5EF4-FFF2-40B4-BE49-F238E27FC236}">
                  <a16:creationId xmlns:a16="http://schemas.microsoft.com/office/drawing/2014/main" id="{CBC100EF-2B4E-9FB3-63B5-55724C5F1A49}"/>
                </a:ext>
              </a:extLst>
            </p:cNvPr>
            <p:cNvPicPr>
              <a:picLocks noChangeAspect="1"/>
            </p:cNvPicPr>
            <p:nvPr/>
          </p:nvPicPr>
          <p:blipFill>
            <a:blip r:embed="rId8"/>
            <a:srcRect t="7745" b="7745"/>
            <a:stretch/>
          </p:blipFill>
          <p:spPr>
            <a:xfrm>
              <a:off x="126985" y="1075017"/>
              <a:ext cx="2316779" cy="146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07" name="TextBox 1506">
              <a:extLst>
                <a:ext uri="{FF2B5EF4-FFF2-40B4-BE49-F238E27FC236}">
                  <a16:creationId xmlns:a16="http://schemas.microsoft.com/office/drawing/2014/main" id="{524AE283-634E-C322-3C63-5287E0A579A1}"/>
                </a:ext>
              </a:extLst>
            </p:cNvPr>
            <p:cNvSpPr txBox="1"/>
            <p:nvPr/>
          </p:nvSpPr>
          <p:spPr>
            <a:xfrm>
              <a:off x="370927" y="2561315"/>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Dê Alpine</a:t>
              </a:r>
            </a:p>
          </p:txBody>
        </p:sp>
      </p:grpSp>
    </p:spTree>
    <p:extLst>
      <p:ext uri="{BB962C8B-B14F-4D97-AF65-F5344CB8AC3E}">
        <p14:creationId xmlns:p14="http://schemas.microsoft.com/office/powerpoint/2010/main" val="313224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14" presetClass="entr" presetSubtype="10" fill="hold" nodeType="withEffect">
                                  <p:stCondLst>
                                    <p:cond delay="0"/>
                                  </p:stCondLst>
                                  <p:childTnLst>
                                    <p:set>
                                      <p:cBhvr>
                                        <p:cTn id="27" dur="1" fill="hold">
                                          <p:stCondLst>
                                            <p:cond delay="0"/>
                                          </p:stCondLst>
                                        </p:cTn>
                                        <p:tgtEl>
                                          <p:spTgt spid="1505"/>
                                        </p:tgtEl>
                                        <p:attrNameLst>
                                          <p:attrName>style.visibility</p:attrName>
                                        </p:attrNameLst>
                                      </p:cBhvr>
                                      <p:to>
                                        <p:strVal val="visible"/>
                                      </p:to>
                                    </p:set>
                                    <p:animEffect transition="in" filter="randombar(horizontal)">
                                      <p:cBhvr>
                                        <p:cTn id="28" dur="500"/>
                                        <p:tgtEl>
                                          <p:spTgt spid="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29" name="Arrow: Pentagon 28">
            <a:extLst>
              <a:ext uri="{FF2B5EF4-FFF2-40B4-BE49-F238E27FC236}">
                <a16:creationId xmlns:a16="http://schemas.microsoft.com/office/drawing/2014/main" id="{026B829B-F838-4641-0BEF-9D56A067ECA2}"/>
              </a:ext>
            </a:extLst>
          </p:cNvPr>
          <p:cNvSpPr/>
          <p:nvPr/>
        </p:nvSpPr>
        <p:spPr>
          <a:xfrm>
            <a:off x="0" y="1039859"/>
            <a:ext cx="3313723"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 ĐÔI</a:t>
            </a:r>
          </a:p>
        </p:txBody>
      </p:sp>
      <p:grpSp>
        <p:nvGrpSpPr>
          <p:cNvPr id="30" name="Group 29">
            <a:extLst>
              <a:ext uri="{FF2B5EF4-FFF2-40B4-BE49-F238E27FC236}">
                <a16:creationId xmlns:a16="http://schemas.microsoft.com/office/drawing/2014/main" id="{76BD448C-4CD1-CC03-9B5A-397689F1D85D}"/>
              </a:ext>
            </a:extLst>
          </p:cNvPr>
          <p:cNvGrpSpPr/>
          <p:nvPr/>
        </p:nvGrpSpPr>
        <p:grpSpPr>
          <a:xfrm>
            <a:off x="220086" y="1782344"/>
            <a:ext cx="3774831" cy="2804545"/>
            <a:chOff x="4908784" y="1619486"/>
            <a:chExt cx="3774831" cy="2804545"/>
          </a:xfrm>
        </p:grpSpPr>
        <p:sp>
          <p:nvSpPr>
            <p:cNvPr id="31" name="TextBox 30">
              <a:extLst>
                <a:ext uri="{FF2B5EF4-FFF2-40B4-BE49-F238E27FC236}">
                  <a16:creationId xmlns:a16="http://schemas.microsoft.com/office/drawing/2014/main" id="{D0F7C90A-D7C4-92FD-23B6-A83C4CB63177}"/>
                </a:ext>
              </a:extLst>
            </p:cNvPr>
            <p:cNvSpPr txBox="1"/>
            <p:nvPr/>
          </p:nvSpPr>
          <p:spPr>
            <a:xfrm>
              <a:off x="4908784" y="3136499"/>
              <a:ext cx="3774831" cy="1287532"/>
            </a:xfrm>
            <a:prstGeom prst="rect">
              <a:avLst/>
            </a:prstGeom>
            <a:noFill/>
          </p:spPr>
          <p:txBody>
            <a:bodyPr wrap="square">
              <a:spAutoFit/>
            </a:bodyPr>
            <a:lstStyle/>
            <a:p>
              <a:pPr algn="ctr">
                <a:lnSpc>
                  <a:spcPct val="150000"/>
                </a:lnSpc>
                <a:spcBef>
                  <a:spcPts val="100"/>
                </a:spcBef>
                <a:spcAft>
                  <a:spcPts val="100"/>
                </a:spcAft>
              </a:pPr>
              <a:r>
                <a:rPr lang="nl-NL" sz="1800" b="1" i="1">
                  <a:solidFill>
                    <a:srgbClr val="FF0000"/>
                  </a:solidFill>
                  <a:effectLst/>
                  <a:latin typeface="+mj-lt"/>
                  <a:ea typeface="Times New Roman" panose="02020603050405020304" pitchFamily="18" charset="0"/>
                </a:rPr>
                <a:t>Quan sát Hình 3.2 và cho biết: </a:t>
              </a:r>
              <a:r>
                <a:rPr lang="nl-NL" sz="1800">
                  <a:solidFill>
                    <a:srgbClr val="000000"/>
                  </a:solidFill>
                  <a:effectLst/>
                  <a:latin typeface="+mj-lt"/>
                  <a:ea typeface="Times New Roman" panose="02020603050405020304" pitchFamily="18" charset="0"/>
                </a:rPr>
                <a:t>Để được công nhận là giống vật nuôi thì cần có những điều kiện gì?</a:t>
              </a:r>
              <a:endParaRPr lang="en-US" sz="1600">
                <a:effectLst/>
                <a:latin typeface="+mj-lt"/>
                <a:ea typeface="Calibri" panose="020F0502020204030204" pitchFamily="34" charset="0"/>
              </a:endParaRPr>
            </a:p>
          </p:txBody>
        </p:sp>
        <p:pic>
          <p:nvPicPr>
            <p:cNvPr id="992" name="Picture 56">
              <a:extLst>
                <a:ext uri="{FF2B5EF4-FFF2-40B4-BE49-F238E27FC236}">
                  <a16:creationId xmlns:a16="http://schemas.microsoft.com/office/drawing/2014/main" id="{730B9715-4193-0343-039B-A53277120E44}"/>
                </a:ext>
              </a:extLst>
            </p:cNvPr>
            <p:cNvPicPr>
              <a:picLocks noChangeAspect="1"/>
            </p:cNvPicPr>
            <p:nvPr/>
          </p:nvPicPr>
          <p:blipFill>
            <a:blip r:embed="rId3"/>
            <a:srcRect/>
            <a:stretch>
              <a:fillRect/>
            </a:stretch>
          </p:blipFill>
          <p:spPr>
            <a:xfrm>
              <a:off x="5994190" y="1619486"/>
              <a:ext cx="1594757" cy="1517013"/>
            </a:xfrm>
            <a:prstGeom prst="rect">
              <a:avLst/>
            </a:prstGeom>
          </p:spPr>
        </p:pic>
      </p:grpSp>
      <p:sp>
        <p:nvSpPr>
          <p:cNvPr id="2" name="TextBox 1">
            <a:extLst>
              <a:ext uri="{FF2B5EF4-FFF2-40B4-BE49-F238E27FC236}">
                <a16:creationId xmlns:a16="http://schemas.microsoft.com/office/drawing/2014/main" id="{C35F6C92-6F57-1527-8F6E-F45A477A6C30}"/>
              </a:ext>
            </a:extLst>
          </p:cNvPr>
          <p:cNvSpPr txBox="1"/>
          <p:nvPr/>
        </p:nvSpPr>
        <p:spPr>
          <a:xfrm>
            <a:off x="1411028" y="319437"/>
            <a:ext cx="6321943"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mj-lt"/>
                <a:ea typeface="Times New Roman" panose="02020603050405020304" pitchFamily="18" charset="0"/>
              </a:rPr>
              <a:t>2. Điều kiện để công nhận giống vật nuôi</a:t>
            </a:r>
            <a:endParaRPr lang="en-US" sz="2000">
              <a:solidFill>
                <a:srgbClr val="52321D"/>
              </a:solidFill>
              <a:effectLst/>
              <a:latin typeface="+mj-lt"/>
              <a:ea typeface="Calibri" panose="020F0502020204030204" pitchFamily="34" charset="0"/>
            </a:endParaRPr>
          </a:p>
        </p:txBody>
      </p:sp>
      <p:pic>
        <p:nvPicPr>
          <p:cNvPr id="21" name="Picture 20">
            <a:extLst>
              <a:ext uri="{FF2B5EF4-FFF2-40B4-BE49-F238E27FC236}">
                <a16:creationId xmlns:a16="http://schemas.microsoft.com/office/drawing/2014/main" id="{289A4D68-24BD-1FAE-BB83-7106E4ADECAD}"/>
              </a:ext>
            </a:extLst>
          </p:cNvPr>
          <p:cNvPicPr>
            <a:picLocks noChangeAspect="1"/>
          </p:cNvPicPr>
          <p:nvPr/>
        </p:nvPicPr>
        <p:blipFill>
          <a:blip r:embed="rId4"/>
          <a:stretch>
            <a:fillRect/>
          </a:stretch>
        </p:blipFill>
        <p:spPr>
          <a:xfrm>
            <a:off x="3994917" y="1531816"/>
            <a:ext cx="5016221" cy="2653098"/>
          </a:xfrm>
          <a:prstGeom prst="rect">
            <a:avLst/>
          </a:prstGeom>
        </p:spPr>
      </p:pic>
    </p:spTree>
    <p:extLst>
      <p:ext uri="{BB962C8B-B14F-4D97-AF65-F5344CB8AC3E}">
        <p14:creationId xmlns:p14="http://schemas.microsoft.com/office/powerpoint/2010/main" val="252301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grpSp>
        <p:nvGrpSpPr>
          <p:cNvPr id="1610" name="Google Shape;1610;p65"/>
          <p:cNvGrpSpPr/>
          <p:nvPr/>
        </p:nvGrpSpPr>
        <p:grpSpPr>
          <a:xfrm>
            <a:off x="7810753" y="4243229"/>
            <a:ext cx="1082870" cy="887146"/>
            <a:chOff x="6153550" y="3603800"/>
            <a:chExt cx="1406305" cy="1357433"/>
          </a:xfrm>
        </p:grpSpPr>
        <p:sp>
          <p:nvSpPr>
            <p:cNvPr id="1611" name="Google Shape;1611;p65"/>
            <p:cNvSpPr/>
            <p:nvPr/>
          </p:nvSpPr>
          <p:spPr>
            <a:xfrm>
              <a:off x="7225607" y="4073806"/>
              <a:ext cx="334247" cy="257296"/>
            </a:xfrm>
            <a:custGeom>
              <a:avLst/>
              <a:gdLst/>
              <a:ahLst/>
              <a:cxnLst/>
              <a:rect l="l" t="t" r="r" b="b"/>
              <a:pathLst>
                <a:path w="10264" h="7901" extrusionOk="0">
                  <a:moveTo>
                    <a:pt x="2841" y="0"/>
                  </a:moveTo>
                  <a:cubicBezTo>
                    <a:pt x="2707" y="0"/>
                    <a:pt x="2574" y="6"/>
                    <a:pt x="2441" y="17"/>
                  </a:cubicBezTo>
                  <a:cubicBezTo>
                    <a:pt x="0" y="244"/>
                    <a:pt x="1298" y="3911"/>
                    <a:pt x="2774" y="4685"/>
                  </a:cubicBezTo>
                  <a:cubicBezTo>
                    <a:pt x="3810" y="5244"/>
                    <a:pt x="5167" y="4982"/>
                    <a:pt x="6132" y="5649"/>
                  </a:cubicBezTo>
                  <a:cubicBezTo>
                    <a:pt x="6727" y="6054"/>
                    <a:pt x="7060" y="6732"/>
                    <a:pt x="7596" y="7209"/>
                  </a:cubicBezTo>
                  <a:cubicBezTo>
                    <a:pt x="8106" y="7660"/>
                    <a:pt x="8757" y="7900"/>
                    <a:pt x="9421" y="7900"/>
                  </a:cubicBezTo>
                  <a:cubicBezTo>
                    <a:pt x="9702" y="7900"/>
                    <a:pt x="9987" y="7857"/>
                    <a:pt x="10263" y="7768"/>
                  </a:cubicBezTo>
                  <a:cubicBezTo>
                    <a:pt x="9263" y="6518"/>
                    <a:pt x="9037" y="4804"/>
                    <a:pt x="8275" y="3387"/>
                  </a:cubicBezTo>
                  <a:cubicBezTo>
                    <a:pt x="7276" y="1524"/>
                    <a:pt x="5030" y="0"/>
                    <a:pt x="2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5"/>
            <p:cNvSpPr/>
            <p:nvPr/>
          </p:nvSpPr>
          <p:spPr>
            <a:xfrm>
              <a:off x="7412919" y="4138512"/>
              <a:ext cx="77309" cy="103589"/>
            </a:xfrm>
            <a:custGeom>
              <a:avLst/>
              <a:gdLst/>
              <a:ahLst/>
              <a:cxnLst/>
              <a:rect l="l" t="t" r="r" b="b"/>
              <a:pathLst>
                <a:path w="2374" h="3181" extrusionOk="0">
                  <a:moveTo>
                    <a:pt x="179" y="1"/>
                  </a:moveTo>
                  <a:cubicBezTo>
                    <a:pt x="82" y="1"/>
                    <a:pt x="1" y="114"/>
                    <a:pt x="94" y="197"/>
                  </a:cubicBezTo>
                  <a:lnTo>
                    <a:pt x="82" y="197"/>
                  </a:lnTo>
                  <a:cubicBezTo>
                    <a:pt x="1023" y="947"/>
                    <a:pt x="1725" y="1959"/>
                    <a:pt x="2118" y="3102"/>
                  </a:cubicBezTo>
                  <a:cubicBezTo>
                    <a:pt x="2136" y="3158"/>
                    <a:pt x="2182" y="3181"/>
                    <a:pt x="2228" y="3181"/>
                  </a:cubicBezTo>
                  <a:cubicBezTo>
                    <a:pt x="2300" y="3181"/>
                    <a:pt x="2373" y="3123"/>
                    <a:pt x="2344" y="3043"/>
                  </a:cubicBezTo>
                  <a:cubicBezTo>
                    <a:pt x="1951" y="1852"/>
                    <a:pt x="1225" y="805"/>
                    <a:pt x="261" y="31"/>
                  </a:cubicBezTo>
                  <a:cubicBezTo>
                    <a:pt x="235" y="10"/>
                    <a:pt x="206" y="1"/>
                    <a:pt x="179" y="1"/>
                  </a:cubicBezTo>
                  <a:close/>
                </a:path>
              </a:pathLst>
            </a:custGeom>
            <a:solidFill>
              <a:srgbClr val="ED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5"/>
            <p:cNvSpPr/>
            <p:nvPr/>
          </p:nvSpPr>
          <p:spPr>
            <a:xfrm>
              <a:off x="6430772" y="4350410"/>
              <a:ext cx="169077" cy="567282"/>
            </a:xfrm>
            <a:custGeom>
              <a:avLst/>
              <a:gdLst/>
              <a:ahLst/>
              <a:cxnLst/>
              <a:rect l="l" t="t" r="r" b="b"/>
              <a:pathLst>
                <a:path w="5192" h="17420" extrusionOk="0">
                  <a:moveTo>
                    <a:pt x="1938" y="0"/>
                  </a:moveTo>
                  <a:cubicBezTo>
                    <a:pt x="1816" y="0"/>
                    <a:pt x="1694" y="12"/>
                    <a:pt x="1572" y="36"/>
                  </a:cubicBezTo>
                  <a:cubicBezTo>
                    <a:pt x="0" y="334"/>
                    <a:pt x="381" y="2037"/>
                    <a:pt x="572" y="3120"/>
                  </a:cubicBezTo>
                  <a:cubicBezTo>
                    <a:pt x="846" y="4704"/>
                    <a:pt x="1000" y="6299"/>
                    <a:pt x="1131" y="7894"/>
                  </a:cubicBezTo>
                  <a:cubicBezTo>
                    <a:pt x="1179" y="8514"/>
                    <a:pt x="1810" y="13157"/>
                    <a:pt x="2155" y="15717"/>
                  </a:cubicBezTo>
                  <a:cubicBezTo>
                    <a:pt x="2298" y="16729"/>
                    <a:pt x="2393" y="17419"/>
                    <a:pt x="2393" y="17419"/>
                  </a:cubicBezTo>
                  <a:lnTo>
                    <a:pt x="3620" y="17396"/>
                  </a:lnTo>
                  <a:cubicBezTo>
                    <a:pt x="3608" y="16943"/>
                    <a:pt x="3608" y="16491"/>
                    <a:pt x="3608" y="16038"/>
                  </a:cubicBezTo>
                  <a:cubicBezTo>
                    <a:pt x="3667" y="14181"/>
                    <a:pt x="3834" y="12335"/>
                    <a:pt x="4108" y="10502"/>
                  </a:cubicBezTo>
                  <a:cubicBezTo>
                    <a:pt x="4465" y="7966"/>
                    <a:pt x="4906" y="5442"/>
                    <a:pt x="5120" y="2906"/>
                  </a:cubicBezTo>
                  <a:cubicBezTo>
                    <a:pt x="5156" y="2453"/>
                    <a:pt x="5191" y="1977"/>
                    <a:pt x="4977" y="1572"/>
                  </a:cubicBezTo>
                  <a:cubicBezTo>
                    <a:pt x="4798" y="1239"/>
                    <a:pt x="4525" y="965"/>
                    <a:pt x="4191" y="786"/>
                  </a:cubicBezTo>
                  <a:cubicBezTo>
                    <a:pt x="4013" y="679"/>
                    <a:pt x="3822" y="596"/>
                    <a:pt x="3632" y="501"/>
                  </a:cubicBezTo>
                  <a:cubicBezTo>
                    <a:pt x="3100" y="255"/>
                    <a:pt x="2520" y="0"/>
                    <a:pt x="1938"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5"/>
            <p:cNvSpPr/>
            <p:nvPr/>
          </p:nvSpPr>
          <p:spPr>
            <a:xfrm>
              <a:off x="6500949" y="4862196"/>
              <a:ext cx="47708" cy="55100"/>
            </a:xfrm>
            <a:custGeom>
              <a:avLst/>
              <a:gdLst/>
              <a:ahLst/>
              <a:cxnLst/>
              <a:rect l="l" t="t" r="r" b="b"/>
              <a:pathLst>
                <a:path w="1465" h="1692" extrusionOk="0">
                  <a:moveTo>
                    <a:pt x="0" y="1"/>
                  </a:moveTo>
                  <a:lnTo>
                    <a:pt x="0" y="1"/>
                  </a:lnTo>
                  <a:cubicBezTo>
                    <a:pt x="143" y="1013"/>
                    <a:pt x="238" y="1692"/>
                    <a:pt x="238" y="1692"/>
                  </a:cubicBezTo>
                  <a:lnTo>
                    <a:pt x="1465" y="1680"/>
                  </a:lnTo>
                  <a:cubicBezTo>
                    <a:pt x="1453" y="1227"/>
                    <a:pt x="1453" y="775"/>
                    <a:pt x="1453" y="322"/>
                  </a:cubicBezTo>
                  <a:cubicBezTo>
                    <a:pt x="1346" y="251"/>
                    <a:pt x="1179" y="203"/>
                    <a:pt x="834" y="144"/>
                  </a:cubicBezTo>
                  <a:cubicBezTo>
                    <a:pt x="548" y="84"/>
                    <a:pt x="274" y="4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5"/>
            <p:cNvSpPr/>
            <p:nvPr/>
          </p:nvSpPr>
          <p:spPr>
            <a:xfrm>
              <a:off x="6931712" y="4189443"/>
              <a:ext cx="345091" cy="727795"/>
            </a:xfrm>
            <a:custGeom>
              <a:avLst/>
              <a:gdLst/>
              <a:ahLst/>
              <a:cxnLst/>
              <a:rect l="l" t="t" r="r" b="b"/>
              <a:pathLst>
                <a:path w="10597" h="22349" extrusionOk="0">
                  <a:moveTo>
                    <a:pt x="6484" y="1"/>
                  </a:moveTo>
                  <a:cubicBezTo>
                    <a:pt x="5395" y="1"/>
                    <a:pt x="3626" y="318"/>
                    <a:pt x="2334" y="1467"/>
                  </a:cubicBezTo>
                  <a:cubicBezTo>
                    <a:pt x="0" y="3574"/>
                    <a:pt x="310" y="6587"/>
                    <a:pt x="1655" y="9420"/>
                  </a:cubicBezTo>
                  <a:cubicBezTo>
                    <a:pt x="2334" y="10861"/>
                    <a:pt x="4655" y="12195"/>
                    <a:pt x="5906" y="13183"/>
                  </a:cubicBezTo>
                  <a:cubicBezTo>
                    <a:pt x="6334" y="13528"/>
                    <a:pt x="6822" y="13861"/>
                    <a:pt x="7370" y="13909"/>
                  </a:cubicBezTo>
                  <a:cubicBezTo>
                    <a:pt x="6822" y="16064"/>
                    <a:pt x="6275" y="18231"/>
                    <a:pt x="5739" y="20386"/>
                  </a:cubicBezTo>
                  <a:cubicBezTo>
                    <a:pt x="5572" y="21029"/>
                    <a:pt x="5406" y="21672"/>
                    <a:pt x="5251" y="22303"/>
                  </a:cubicBezTo>
                  <a:cubicBezTo>
                    <a:pt x="5511" y="22334"/>
                    <a:pt x="5771" y="22348"/>
                    <a:pt x="6032" y="22348"/>
                  </a:cubicBezTo>
                  <a:cubicBezTo>
                    <a:pt x="6474" y="22348"/>
                    <a:pt x="6916" y="22306"/>
                    <a:pt x="7358" y="22231"/>
                  </a:cubicBezTo>
                  <a:cubicBezTo>
                    <a:pt x="7477" y="21708"/>
                    <a:pt x="7620" y="21184"/>
                    <a:pt x="7775" y="20672"/>
                  </a:cubicBezTo>
                  <a:cubicBezTo>
                    <a:pt x="8406" y="18457"/>
                    <a:pt x="9239" y="16302"/>
                    <a:pt x="10251" y="14230"/>
                  </a:cubicBezTo>
                  <a:lnTo>
                    <a:pt x="10299" y="14123"/>
                  </a:lnTo>
                  <a:cubicBezTo>
                    <a:pt x="10442" y="13885"/>
                    <a:pt x="10525" y="13623"/>
                    <a:pt x="10573" y="13361"/>
                  </a:cubicBezTo>
                  <a:cubicBezTo>
                    <a:pt x="10597" y="12885"/>
                    <a:pt x="10299" y="12456"/>
                    <a:pt x="10073" y="12040"/>
                  </a:cubicBezTo>
                  <a:cubicBezTo>
                    <a:pt x="8775" y="9754"/>
                    <a:pt x="9180" y="7932"/>
                    <a:pt x="10025" y="5527"/>
                  </a:cubicBezTo>
                  <a:cubicBezTo>
                    <a:pt x="10537" y="4098"/>
                    <a:pt x="10382" y="2134"/>
                    <a:pt x="9085" y="955"/>
                  </a:cubicBezTo>
                  <a:cubicBezTo>
                    <a:pt x="8537" y="479"/>
                    <a:pt x="7870" y="169"/>
                    <a:pt x="7144" y="50"/>
                  </a:cubicBezTo>
                  <a:cubicBezTo>
                    <a:pt x="6976" y="20"/>
                    <a:pt x="6750" y="1"/>
                    <a:pt x="648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5"/>
            <p:cNvSpPr/>
            <p:nvPr/>
          </p:nvSpPr>
          <p:spPr>
            <a:xfrm>
              <a:off x="7102286" y="4853664"/>
              <a:ext cx="82227" cy="63762"/>
            </a:xfrm>
            <a:custGeom>
              <a:avLst/>
              <a:gdLst/>
              <a:ahLst/>
              <a:cxnLst/>
              <a:rect l="l" t="t" r="r" b="b"/>
              <a:pathLst>
                <a:path w="2525" h="1958" extrusionOk="0">
                  <a:moveTo>
                    <a:pt x="489" y="1"/>
                  </a:moveTo>
                  <a:cubicBezTo>
                    <a:pt x="334" y="644"/>
                    <a:pt x="168" y="1275"/>
                    <a:pt x="1" y="1918"/>
                  </a:cubicBezTo>
                  <a:cubicBezTo>
                    <a:pt x="258" y="1944"/>
                    <a:pt x="517" y="1957"/>
                    <a:pt x="776" y="1957"/>
                  </a:cubicBezTo>
                  <a:cubicBezTo>
                    <a:pt x="1224" y="1957"/>
                    <a:pt x="1671" y="1917"/>
                    <a:pt x="2108" y="1834"/>
                  </a:cubicBezTo>
                  <a:cubicBezTo>
                    <a:pt x="2239" y="1311"/>
                    <a:pt x="2370" y="799"/>
                    <a:pt x="2525" y="287"/>
                  </a:cubicBezTo>
                  <a:cubicBezTo>
                    <a:pt x="1989" y="203"/>
                    <a:pt x="1203" y="84"/>
                    <a:pt x="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5"/>
            <p:cNvSpPr/>
            <p:nvPr/>
          </p:nvSpPr>
          <p:spPr>
            <a:xfrm>
              <a:off x="6351282" y="3923748"/>
              <a:ext cx="1081777" cy="676864"/>
            </a:xfrm>
            <a:custGeom>
              <a:avLst/>
              <a:gdLst/>
              <a:ahLst/>
              <a:cxnLst/>
              <a:rect l="l" t="t" r="r" b="b"/>
              <a:pathLst>
                <a:path w="33219" h="20785" extrusionOk="0">
                  <a:moveTo>
                    <a:pt x="3304" y="1"/>
                  </a:moveTo>
                  <a:cubicBezTo>
                    <a:pt x="2105" y="1"/>
                    <a:pt x="1302" y="1996"/>
                    <a:pt x="655" y="3137"/>
                  </a:cubicBezTo>
                  <a:cubicBezTo>
                    <a:pt x="429" y="3494"/>
                    <a:pt x="250" y="3875"/>
                    <a:pt x="131" y="4280"/>
                  </a:cubicBezTo>
                  <a:cubicBezTo>
                    <a:pt x="24" y="4744"/>
                    <a:pt x="0" y="5233"/>
                    <a:pt x="36" y="5709"/>
                  </a:cubicBezTo>
                  <a:cubicBezTo>
                    <a:pt x="72" y="6638"/>
                    <a:pt x="108" y="7578"/>
                    <a:pt x="143" y="8507"/>
                  </a:cubicBezTo>
                  <a:cubicBezTo>
                    <a:pt x="179" y="9471"/>
                    <a:pt x="215" y="10448"/>
                    <a:pt x="417" y="11388"/>
                  </a:cubicBezTo>
                  <a:cubicBezTo>
                    <a:pt x="929" y="13900"/>
                    <a:pt x="2572" y="16079"/>
                    <a:pt x="4656" y="17579"/>
                  </a:cubicBezTo>
                  <a:cubicBezTo>
                    <a:pt x="6727" y="19068"/>
                    <a:pt x="9204" y="19913"/>
                    <a:pt x="11728" y="20365"/>
                  </a:cubicBezTo>
                  <a:cubicBezTo>
                    <a:pt x="13406" y="20659"/>
                    <a:pt x="15109" y="20784"/>
                    <a:pt x="16817" y="20784"/>
                  </a:cubicBezTo>
                  <a:cubicBezTo>
                    <a:pt x="19195" y="20784"/>
                    <a:pt x="21584" y="20542"/>
                    <a:pt x="23932" y="20175"/>
                  </a:cubicBezTo>
                  <a:cubicBezTo>
                    <a:pt x="25658" y="19913"/>
                    <a:pt x="27421" y="19568"/>
                    <a:pt x="28909" y="18651"/>
                  </a:cubicBezTo>
                  <a:cubicBezTo>
                    <a:pt x="29802" y="18103"/>
                    <a:pt x="30599" y="17401"/>
                    <a:pt x="31254" y="16579"/>
                  </a:cubicBezTo>
                  <a:cubicBezTo>
                    <a:pt x="32993" y="14365"/>
                    <a:pt x="33219" y="11221"/>
                    <a:pt x="32945" y="9852"/>
                  </a:cubicBezTo>
                  <a:cubicBezTo>
                    <a:pt x="32766" y="8900"/>
                    <a:pt x="31993" y="5280"/>
                    <a:pt x="27909" y="4006"/>
                  </a:cubicBezTo>
                  <a:cubicBezTo>
                    <a:pt x="26815" y="3684"/>
                    <a:pt x="25689" y="3518"/>
                    <a:pt x="24561" y="3518"/>
                  </a:cubicBezTo>
                  <a:cubicBezTo>
                    <a:pt x="24522" y="3518"/>
                    <a:pt x="24483" y="3518"/>
                    <a:pt x="24444" y="3518"/>
                  </a:cubicBezTo>
                  <a:cubicBezTo>
                    <a:pt x="24183" y="3515"/>
                    <a:pt x="23923" y="3513"/>
                    <a:pt x="23662" y="3513"/>
                  </a:cubicBezTo>
                  <a:cubicBezTo>
                    <a:pt x="20280" y="3513"/>
                    <a:pt x="16900" y="3800"/>
                    <a:pt x="13562" y="4363"/>
                  </a:cubicBezTo>
                  <a:cubicBezTo>
                    <a:pt x="12613" y="4526"/>
                    <a:pt x="11645" y="4713"/>
                    <a:pt x="10686" y="4713"/>
                  </a:cubicBezTo>
                  <a:cubicBezTo>
                    <a:pt x="10309" y="4713"/>
                    <a:pt x="9934" y="4684"/>
                    <a:pt x="9561" y="4613"/>
                  </a:cubicBezTo>
                  <a:cubicBezTo>
                    <a:pt x="7132" y="4161"/>
                    <a:pt x="6144" y="2375"/>
                    <a:pt x="4608" y="732"/>
                  </a:cubicBezTo>
                  <a:cubicBezTo>
                    <a:pt x="4126" y="212"/>
                    <a:pt x="3694" y="1"/>
                    <a:pt x="3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5"/>
            <p:cNvSpPr/>
            <p:nvPr/>
          </p:nvSpPr>
          <p:spPr>
            <a:xfrm>
              <a:off x="7069330" y="4212759"/>
              <a:ext cx="359062" cy="748474"/>
            </a:xfrm>
            <a:custGeom>
              <a:avLst/>
              <a:gdLst/>
              <a:ahLst/>
              <a:cxnLst/>
              <a:rect l="l" t="t" r="r" b="b"/>
              <a:pathLst>
                <a:path w="11026" h="22984" extrusionOk="0">
                  <a:moveTo>
                    <a:pt x="6674" y="0"/>
                  </a:moveTo>
                  <a:cubicBezTo>
                    <a:pt x="6171" y="0"/>
                    <a:pt x="5523" y="65"/>
                    <a:pt x="4835" y="251"/>
                  </a:cubicBezTo>
                  <a:cubicBezTo>
                    <a:pt x="3942" y="477"/>
                    <a:pt x="3108" y="906"/>
                    <a:pt x="2406" y="1513"/>
                  </a:cubicBezTo>
                  <a:cubicBezTo>
                    <a:pt x="1" y="3680"/>
                    <a:pt x="322" y="6776"/>
                    <a:pt x="1703" y="9693"/>
                  </a:cubicBezTo>
                  <a:cubicBezTo>
                    <a:pt x="2394" y="11145"/>
                    <a:pt x="4716" y="12502"/>
                    <a:pt x="6013" y="13514"/>
                  </a:cubicBezTo>
                  <a:cubicBezTo>
                    <a:pt x="6037" y="13526"/>
                    <a:pt x="6049" y="13538"/>
                    <a:pt x="6073" y="13562"/>
                  </a:cubicBezTo>
                  <a:cubicBezTo>
                    <a:pt x="6514" y="13907"/>
                    <a:pt x="7014" y="14265"/>
                    <a:pt x="7585" y="14300"/>
                  </a:cubicBezTo>
                  <a:cubicBezTo>
                    <a:pt x="7002" y="16586"/>
                    <a:pt x="6430" y="18872"/>
                    <a:pt x="5859" y="21158"/>
                  </a:cubicBezTo>
                  <a:lnTo>
                    <a:pt x="5406" y="22944"/>
                  </a:lnTo>
                  <a:cubicBezTo>
                    <a:pt x="5672" y="22970"/>
                    <a:pt x="5939" y="22984"/>
                    <a:pt x="6204" y="22984"/>
                  </a:cubicBezTo>
                  <a:cubicBezTo>
                    <a:pt x="6663" y="22984"/>
                    <a:pt x="7121" y="22944"/>
                    <a:pt x="7573" y="22861"/>
                  </a:cubicBezTo>
                  <a:cubicBezTo>
                    <a:pt x="7716" y="22313"/>
                    <a:pt x="7859" y="21765"/>
                    <a:pt x="8014" y="21218"/>
                  </a:cubicBezTo>
                  <a:cubicBezTo>
                    <a:pt x="8680" y="18908"/>
                    <a:pt x="9550" y="16670"/>
                    <a:pt x="10609" y="14526"/>
                  </a:cubicBezTo>
                  <a:cubicBezTo>
                    <a:pt x="10752" y="14276"/>
                    <a:pt x="10835" y="14015"/>
                    <a:pt x="10883" y="13741"/>
                  </a:cubicBezTo>
                  <a:cubicBezTo>
                    <a:pt x="10919" y="13253"/>
                    <a:pt x="10609" y="12812"/>
                    <a:pt x="10359" y="12383"/>
                  </a:cubicBezTo>
                  <a:cubicBezTo>
                    <a:pt x="9014" y="10038"/>
                    <a:pt x="9442" y="8169"/>
                    <a:pt x="10312" y="5692"/>
                  </a:cubicBezTo>
                  <a:cubicBezTo>
                    <a:pt x="11026" y="3680"/>
                    <a:pt x="10478" y="632"/>
                    <a:pt x="7347" y="49"/>
                  </a:cubicBezTo>
                  <a:cubicBezTo>
                    <a:pt x="7176" y="19"/>
                    <a:pt x="6946" y="0"/>
                    <a:pt x="6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5"/>
            <p:cNvSpPr/>
            <p:nvPr/>
          </p:nvSpPr>
          <p:spPr>
            <a:xfrm>
              <a:off x="7245765" y="4901762"/>
              <a:ext cx="84930" cy="59464"/>
            </a:xfrm>
            <a:custGeom>
              <a:avLst/>
              <a:gdLst/>
              <a:ahLst/>
              <a:cxnLst/>
              <a:rect l="l" t="t" r="r" b="b"/>
              <a:pathLst>
                <a:path w="2608" h="1826" extrusionOk="0">
                  <a:moveTo>
                    <a:pt x="441" y="0"/>
                  </a:moveTo>
                  <a:lnTo>
                    <a:pt x="0" y="1786"/>
                  </a:lnTo>
                  <a:cubicBezTo>
                    <a:pt x="262" y="1812"/>
                    <a:pt x="526" y="1826"/>
                    <a:pt x="789" y="1826"/>
                  </a:cubicBezTo>
                  <a:cubicBezTo>
                    <a:pt x="1245" y="1826"/>
                    <a:pt x="1703" y="1786"/>
                    <a:pt x="2155" y="1703"/>
                  </a:cubicBezTo>
                  <a:cubicBezTo>
                    <a:pt x="2310" y="1155"/>
                    <a:pt x="2441" y="607"/>
                    <a:pt x="2608" y="60"/>
                  </a:cubicBezTo>
                  <a:lnTo>
                    <a:pt x="703" y="12"/>
                  </a:lnTo>
                  <a:cubicBezTo>
                    <a:pt x="607" y="0"/>
                    <a:pt x="524" y="0"/>
                    <a:pt x="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5"/>
            <p:cNvSpPr/>
            <p:nvPr/>
          </p:nvSpPr>
          <p:spPr>
            <a:xfrm>
              <a:off x="6536216" y="4326866"/>
              <a:ext cx="183048" cy="628830"/>
            </a:xfrm>
            <a:custGeom>
              <a:avLst/>
              <a:gdLst/>
              <a:ahLst/>
              <a:cxnLst/>
              <a:rect l="l" t="t" r="r" b="b"/>
              <a:pathLst>
                <a:path w="5621" h="19310" extrusionOk="0">
                  <a:moveTo>
                    <a:pt x="2354" y="1"/>
                  </a:moveTo>
                  <a:cubicBezTo>
                    <a:pt x="1821" y="1"/>
                    <a:pt x="1264" y="162"/>
                    <a:pt x="846" y="724"/>
                  </a:cubicBezTo>
                  <a:cubicBezTo>
                    <a:pt x="13" y="1819"/>
                    <a:pt x="1" y="3569"/>
                    <a:pt x="191" y="4617"/>
                  </a:cubicBezTo>
                  <a:cubicBezTo>
                    <a:pt x="477" y="6236"/>
                    <a:pt x="620" y="7879"/>
                    <a:pt x="751" y="9522"/>
                  </a:cubicBezTo>
                  <a:cubicBezTo>
                    <a:pt x="775" y="9725"/>
                    <a:pt x="810" y="10368"/>
                    <a:pt x="870" y="11213"/>
                  </a:cubicBezTo>
                  <a:cubicBezTo>
                    <a:pt x="1001" y="13082"/>
                    <a:pt x="1239" y="15987"/>
                    <a:pt x="1537" y="17761"/>
                  </a:cubicBezTo>
                  <a:cubicBezTo>
                    <a:pt x="1691" y="18690"/>
                    <a:pt x="1870" y="19309"/>
                    <a:pt x="2060" y="19309"/>
                  </a:cubicBezTo>
                  <a:lnTo>
                    <a:pt x="3323" y="19297"/>
                  </a:lnTo>
                  <a:cubicBezTo>
                    <a:pt x="3299" y="18738"/>
                    <a:pt x="3311" y="18190"/>
                    <a:pt x="3323" y="17630"/>
                  </a:cubicBezTo>
                  <a:cubicBezTo>
                    <a:pt x="3442" y="13201"/>
                    <a:pt x="4501" y="8832"/>
                    <a:pt x="4858" y="4403"/>
                  </a:cubicBezTo>
                  <a:cubicBezTo>
                    <a:pt x="4894" y="3938"/>
                    <a:pt x="5620" y="724"/>
                    <a:pt x="3323" y="140"/>
                  </a:cubicBezTo>
                  <a:cubicBezTo>
                    <a:pt x="3040" y="70"/>
                    <a:pt x="2702" y="1"/>
                    <a:pt x="23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5"/>
            <p:cNvSpPr/>
            <p:nvPr/>
          </p:nvSpPr>
          <p:spPr>
            <a:xfrm>
              <a:off x="6586235" y="4900980"/>
              <a:ext cx="58194" cy="54709"/>
            </a:xfrm>
            <a:custGeom>
              <a:avLst/>
              <a:gdLst/>
              <a:ahLst/>
              <a:cxnLst/>
              <a:rect l="l" t="t" r="r" b="b"/>
              <a:pathLst>
                <a:path w="1787" h="1680" extrusionOk="0">
                  <a:moveTo>
                    <a:pt x="1787" y="0"/>
                  </a:moveTo>
                  <a:lnTo>
                    <a:pt x="24" y="131"/>
                  </a:lnTo>
                  <a:lnTo>
                    <a:pt x="1" y="131"/>
                  </a:lnTo>
                  <a:cubicBezTo>
                    <a:pt x="155" y="1060"/>
                    <a:pt x="334" y="1679"/>
                    <a:pt x="524" y="1679"/>
                  </a:cubicBezTo>
                  <a:lnTo>
                    <a:pt x="1787" y="1667"/>
                  </a:lnTo>
                  <a:cubicBezTo>
                    <a:pt x="1763" y="1108"/>
                    <a:pt x="1775" y="560"/>
                    <a:pt x="17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5"/>
            <p:cNvSpPr/>
            <p:nvPr/>
          </p:nvSpPr>
          <p:spPr>
            <a:xfrm>
              <a:off x="6656998" y="4304233"/>
              <a:ext cx="54905" cy="235510"/>
            </a:xfrm>
            <a:custGeom>
              <a:avLst/>
              <a:gdLst/>
              <a:ahLst/>
              <a:cxnLst/>
              <a:rect l="l" t="t" r="r" b="b"/>
              <a:pathLst>
                <a:path w="1686" h="7232" extrusionOk="0">
                  <a:moveTo>
                    <a:pt x="209" y="1"/>
                  </a:moveTo>
                  <a:cubicBezTo>
                    <a:pt x="100" y="1"/>
                    <a:pt x="0" y="106"/>
                    <a:pt x="42" y="240"/>
                  </a:cubicBezTo>
                  <a:cubicBezTo>
                    <a:pt x="268" y="609"/>
                    <a:pt x="518" y="978"/>
                    <a:pt x="745" y="1359"/>
                  </a:cubicBezTo>
                  <a:cubicBezTo>
                    <a:pt x="1078" y="1942"/>
                    <a:pt x="1161" y="2645"/>
                    <a:pt x="1209" y="3312"/>
                  </a:cubicBezTo>
                  <a:cubicBezTo>
                    <a:pt x="1304" y="4574"/>
                    <a:pt x="1007" y="5812"/>
                    <a:pt x="840" y="7062"/>
                  </a:cubicBezTo>
                  <a:cubicBezTo>
                    <a:pt x="828" y="7175"/>
                    <a:pt x="911" y="7232"/>
                    <a:pt x="1001" y="7232"/>
                  </a:cubicBezTo>
                  <a:cubicBezTo>
                    <a:pt x="1090" y="7232"/>
                    <a:pt x="1185" y="7175"/>
                    <a:pt x="1197" y="7062"/>
                  </a:cubicBezTo>
                  <a:lnTo>
                    <a:pt x="1185" y="7062"/>
                  </a:lnTo>
                  <a:cubicBezTo>
                    <a:pt x="1364" y="5693"/>
                    <a:pt x="1685" y="4359"/>
                    <a:pt x="1519" y="2955"/>
                  </a:cubicBezTo>
                  <a:cubicBezTo>
                    <a:pt x="1447" y="2383"/>
                    <a:pt x="1388" y="1788"/>
                    <a:pt x="1102" y="1288"/>
                  </a:cubicBezTo>
                  <a:cubicBezTo>
                    <a:pt x="864" y="859"/>
                    <a:pt x="590" y="466"/>
                    <a:pt x="340" y="61"/>
                  </a:cubicBezTo>
                  <a:cubicBezTo>
                    <a:pt x="301" y="19"/>
                    <a:pt x="254" y="1"/>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5"/>
            <p:cNvSpPr/>
            <p:nvPr/>
          </p:nvSpPr>
          <p:spPr>
            <a:xfrm>
              <a:off x="6689562" y="4107087"/>
              <a:ext cx="14947" cy="50964"/>
            </a:xfrm>
            <a:custGeom>
              <a:avLst/>
              <a:gdLst/>
              <a:ahLst/>
              <a:cxnLst/>
              <a:rect l="l" t="t" r="r" b="b"/>
              <a:pathLst>
                <a:path w="459" h="1565" extrusionOk="0">
                  <a:moveTo>
                    <a:pt x="149" y="1"/>
                  </a:moveTo>
                  <a:cubicBezTo>
                    <a:pt x="76" y="1"/>
                    <a:pt x="1" y="62"/>
                    <a:pt x="30" y="150"/>
                  </a:cubicBezTo>
                  <a:cubicBezTo>
                    <a:pt x="185" y="555"/>
                    <a:pt x="221" y="984"/>
                    <a:pt x="161" y="1412"/>
                  </a:cubicBezTo>
                  <a:cubicBezTo>
                    <a:pt x="147" y="1506"/>
                    <a:pt x="224" y="1565"/>
                    <a:pt x="293" y="1565"/>
                  </a:cubicBezTo>
                  <a:cubicBezTo>
                    <a:pt x="337" y="1565"/>
                    <a:pt x="378" y="1540"/>
                    <a:pt x="388" y="1484"/>
                  </a:cubicBezTo>
                  <a:cubicBezTo>
                    <a:pt x="459" y="1008"/>
                    <a:pt x="411" y="531"/>
                    <a:pt x="257" y="79"/>
                  </a:cubicBezTo>
                  <a:cubicBezTo>
                    <a:pt x="238" y="24"/>
                    <a:pt x="194" y="1"/>
                    <a:pt x="14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5"/>
            <p:cNvSpPr/>
            <p:nvPr/>
          </p:nvSpPr>
          <p:spPr>
            <a:xfrm>
              <a:off x="6751403" y="4112753"/>
              <a:ext cx="11072" cy="55751"/>
            </a:xfrm>
            <a:custGeom>
              <a:avLst/>
              <a:gdLst/>
              <a:ahLst/>
              <a:cxnLst/>
              <a:rect l="l" t="t" r="r" b="b"/>
              <a:pathLst>
                <a:path w="340" h="1712" extrusionOk="0">
                  <a:moveTo>
                    <a:pt x="225" y="0"/>
                  </a:moveTo>
                  <a:cubicBezTo>
                    <a:pt x="167" y="0"/>
                    <a:pt x="108" y="36"/>
                    <a:pt x="108" y="107"/>
                  </a:cubicBezTo>
                  <a:cubicBezTo>
                    <a:pt x="72" y="607"/>
                    <a:pt x="36" y="1095"/>
                    <a:pt x="1" y="1596"/>
                  </a:cubicBezTo>
                  <a:cubicBezTo>
                    <a:pt x="1" y="1673"/>
                    <a:pt x="57" y="1712"/>
                    <a:pt x="115" y="1712"/>
                  </a:cubicBezTo>
                  <a:cubicBezTo>
                    <a:pt x="173" y="1712"/>
                    <a:pt x="233" y="1673"/>
                    <a:pt x="239" y="1596"/>
                  </a:cubicBezTo>
                  <a:cubicBezTo>
                    <a:pt x="275" y="1095"/>
                    <a:pt x="310" y="607"/>
                    <a:pt x="334" y="107"/>
                  </a:cubicBezTo>
                  <a:cubicBezTo>
                    <a:pt x="340" y="36"/>
                    <a:pt x="283" y="0"/>
                    <a:pt x="22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5"/>
            <p:cNvSpPr/>
            <p:nvPr/>
          </p:nvSpPr>
          <p:spPr>
            <a:xfrm>
              <a:off x="6802106" y="4107282"/>
              <a:ext cx="14068" cy="55784"/>
            </a:xfrm>
            <a:custGeom>
              <a:avLst/>
              <a:gdLst/>
              <a:ahLst/>
              <a:cxnLst/>
              <a:rect l="l" t="t" r="r" b="b"/>
              <a:pathLst>
                <a:path w="432" h="1713" extrusionOk="0">
                  <a:moveTo>
                    <a:pt x="139" y="0"/>
                  </a:moveTo>
                  <a:cubicBezTo>
                    <a:pt x="71" y="0"/>
                    <a:pt x="1" y="56"/>
                    <a:pt x="15" y="144"/>
                  </a:cubicBezTo>
                  <a:lnTo>
                    <a:pt x="27" y="144"/>
                  </a:lnTo>
                  <a:cubicBezTo>
                    <a:pt x="146" y="621"/>
                    <a:pt x="194" y="1109"/>
                    <a:pt x="158" y="1597"/>
                  </a:cubicBezTo>
                  <a:cubicBezTo>
                    <a:pt x="152" y="1674"/>
                    <a:pt x="209" y="1713"/>
                    <a:pt x="268" y="1713"/>
                  </a:cubicBezTo>
                  <a:cubicBezTo>
                    <a:pt x="328" y="1713"/>
                    <a:pt x="390" y="1674"/>
                    <a:pt x="396" y="1597"/>
                  </a:cubicBezTo>
                  <a:cubicBezTo>
                    <a:pt x="432" y="1085"/>
                    <a:pt x="372" y="573"/>
                    <a:pt x="242" y="73"/>
                  </a:cubicBezTo>
                  <a:cubicBezTo>
                    <a:pt x="223" y="22"/>
                    <a:pt x="182" y="0"/>
                    <a:pt x="139"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5"/>
            <p:cNvSpPr/>
            <p:nvPr/>
          </p:nvSpPr>
          <p:spPr>
            <a:xfrm>
              <a:off x="6852906" y="4094549"/>
              <a:ext cx="16022" cy="66205"/>
            </a:xfrm>
            <a:custGeom>
              <a:avLst/>
              <a:gdLst/>
              <a:ahLst/>
              <a:cxnLst/>
              <a:rect l="l" t="t" r="r" b="b"/>
              <a:pathLst>
                <a:path w="492" h="2033" extrusionOk="0">
                  <a:moveTo>
                    <a:pt x="134" y="1"/>
                  </a:moveTo>
                  <a:cubicBezTo>
                    <a:pt x="68" y="1"/>
                    <a:pt x="1" y="57"/>
                    <a:pt x="15" y="142"/>
                  </a:cubicBezTo>
                  <a:cubicBezTo>
                    <a:pt x="158" y="726"/>
                    <a:pt x="241" y="1321"/>
                    <a:pt x="253" y="1916"/>
                  </a:cubicBezTo>
                  <a:cubicBezTo>
                    <a:pt x="253" y="1994"/>
                    <a:pt x="313" y="2032"/>
                    <a:pt x="372" y="2032"/>
                  </a:cubicBezTo>
                  <a:cubicBezTo>
                    <a:pt x="432" y="2032"/>
                    <a:pt x="491" y="1994"/>
                    <a:pt x="491" y="1916"/>
                  </a:cubicBezTo>
                  <a:cubicBezTo>
                    <a:pt x="479" y="1297"/>
                    <a:pt x="396" y="678"/>
                    <a:pt x="241" y="83"/>
                  </a:cubicBezTo>
                  <a:cubicBezTo>
                    <a:pt x="222" y="26"/>
                    <a:pt x="178" y="1"/>
                    <a:pt x="13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5"/>
            <p:cNvSpPr/>
            <p:nvPr/>
          </p:nvSpPr>
          <p:spPr>
            <a:xfrm>
              <a:off x="6905693" y="4096666"/>
              <a:ext cx="21591" cy="63795"/>
            </a:xfrm>
            <a:custGeom>
              <a:avLst/>
              <a:gdLst/>
              <a:ahLst/>
              <a:cxnLst/>
              <a:rect l="l" t="t" r="r" b="b"/>
              <a:pathLst>
                <a:path w="663" h="1959" extrusionOk="0">
                  <a:moveTo>
                    <a:pt x="161" y="1"/>
                  </a:moveTo>
                  <a:cubicBezTo>
                    <a:pt x="84" y="1"/>
                    <a:pt x="0" y="87"/>
                    <a:pt x="49" y="185"/>
                  </a:cubicBezTo>
                  <a:cubicBezTo>
                    <a:pt x="275" y="708"/>
                    <a:pt x="406" y="1280"/>
                    <a:pt x="430" y="1851"/>
                  </a:cubicBezTo>
                  <a:cubicBezTo>
                    <a:pt x="430" y="1923"/>
                    <a:pt x="490" y="1959"/>
                    <a:pt x="548" y="1959"/>
                  </a:cubicBezTo>
                  <a:cubicBezTo>
                    <a:pt x="606" y="1959"/>
                    <a:pt x="662" y="1923"/>
                    <a:pt x="656" y="1851"/>
                  </a:cubicBezTo>
                  <a:cubicBezTo>
                    <a:pt x="644" y="1232"/>
                    <a:pt x="501" y="625"/>
                    <a:pt x="251" y="65"/>
                  </a:cubicBezTo>
                  <a:cubicBezTo>
                    <a:pt x="232" y="20"/>
                    <a:pt x="198" y="1"/>
                    <a:pt x="161"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5"/>
            <p:cNvSpPr/>
            <p:nvPr/>
          </p:nvSpPr>
          <p:spPr>
            <a:xfrm>
              <a:off x="6969683" y="4089534"/>
              <a:ext cx="22209" cy="58356"/>
            </a:xfrm>
            <a:custGeom>
              <a:avLst/>
              <a:gdLst/>
              <a:ahLst/>
              <a:cxnLst/>
              <a:rect l="l" t="t" r="r" b="b"/>
              <a:pathLst>
                <a:path w="682" h="1792" extrusionOk="0">
                  <a:moveTo>
                    <a:pt x="140" y="0"/>
                  </a:moveTo>
                  <a:cubicBezTo>
                    <a:pt x="68" y="0"/>
                    <a:pt x="1" y="56"/>
                    <a:pt x="37" y="142"/>
                  </a:cubicBezTo>
                  <a:cubicBezTo>
                    <a:pt x="227" y="642"/>
                    <a:pt x="358" y="1166"/>
                    <a:pt x="441" y="1701"/>
                  </a:cubicBezTo>
                  <a:cubicBezTo>
                    <a:pt x="451" y="1764"/>
                    <a:pt x="494" y="1792"/>
                    <a:pt x="541" y="1792"/>
                  </a:cubicBezTo>
                  <a:cubicBezTo>
                    <a:pt x="608" y="1792"/>
                    <a:pt x="682" y="1734"/>
                    <a:pt x="668" y="1642"/>
                  </a:cubicBezTo>
                  <a:cubicBezTo>
                    <a:pt x="584" y="1106"/>
                    <a:pt x="453" y="582"/>
                    <a:pt x="263" y="82"/>
                  </a:cubicBezTo>
                  <a:cubicBezTo>
                    <a:pt x="239" y="25"/>
                    <a:pt x="189" y="0"/>
                    <a:pt x="14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5"/>
            <p:cNvSpPr/>
            <p:nvPr/>
          </p:nvSpPr>
          <p:spPr>
            <a:xfrm>
              <a:off x="7037515" y="4075760"/>
              <a:ext cx="20223" cy="64446"/>
            </a:xfrm>
            <a:custGeom>
              <a:avLst/>
              <a:gdLst/>
              <a:ahLst/>
              <a:cxnLst/>
              <a:rect l="l" t="t" r="r" b="b"/>
              <a:pathLst>
                <a:path w="621" h="1979" extrusionOk="0">
                  <a:moveTo>
                    <a:pt x="162" y="0"/>
                  </a:moveTo>
                  <a:cubicBezTo>
                    <a:pt x="84" y="0"/>
                    <a:pt x="0" y="86"/>
                    <a:pt x="49" y="184"/>
                  </a:cubicBezTo>
                  <a:cubicBezTo>
                    <a:pt x="275" y="707"/>
                    <a:pt x="382" y="1291"/>
                    <a:pt x="371" y="1862"/>
                  </a:cubicBezTo>
                  <a:cubicBezTo>
                    <a:pt x="371" y="1940"/>
                    <a:pt x="430" y="1978"/>
                    <a:pt x="490" y="1978"/>
                  </a:cubicBezTo>
                  <a:cubicBezTo>
                    <a:pt x="549" y="1978"/>
                    <a:pt x="609" y="1940"/>
                    <a:pt x="609" y="1862"/>
                  </a:cubicBezTo>
                  <a:cubicBezTo>
                    <a:pt x="621" y="1243"/>
                    <a:pt x="502" y="624"/>
                    <a:pt x="252" y="65"/>
                  </a:cubicBezTo>
                  <a:cubicBezTo>
                    <a:pt x="233" y="19"/>
                    <a:pt x="198" y="0"/>
                    <a:pt x="16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5"/>
            <p:cNvSpPr/>
            <p:nvPr/>
          </p:nvSpPr>
          <p:spPr>
            <a:xfrm>
              <a:off x="7097727" y="4066283"/>
              <a:ext cx="21428" cy="58747"/>
            </a:xfrm>
            <a:custGeom>
              <a:avLst/>
              <a:gdLst/>
              <a:ahLst/>
              <a:cxnLst/>
              <a:rect l="l" t="t" r="r" b="b"/>
              <a:pathLst>
                <a:path w="658" h="1804" extrusionOk="0">
                  <a:moveTo>
                    <a:pt x="145" y="1"/>
                  </a:moveTo>
                  <a:cubicBezTo>
                    <a:pt x="75" y="1"/>
                    <a:pt x="0" y="59"/>
                    <a:pt x="22" y="153"/>
                  </a:cubicBezTo>
                  <a:cubicBezTo>
                    <a:pt x="153" y="665"/>
                    <a:pt x="284" y="1189"/>
                    <a:pt x="403" y="1713"/>
                  </a:cubicBezTo>
                  <a:cubicBezTo>
                    <a:pt x="422" y="1776"/>
                    <a:pt x="471" y="1803"/>
                    <a:pt x="519" y="1803"/>
                  </a:cubicBezTo>
                  <a:cubicBezTo>
                    <a:pt x="589" y="1803"/>
                    <a:pt x="657" y="1745"/>
                    <a:pt x="629" y="1653"/>
                  </a:cubicBezTo>
                  <a:cubicBezTo>
                    <a:pt x="510" y="1129"/>
                    <a:pt x="379" y="606"/>
                    <a:pt x="248" y="82"/>
                  </a:cubicBezTo>
                  <a:cubicBezTo>
                    <a:pt x="234" y="25"/>
                    <a:pt x="190" y="1"/>
                    <a:pt x="145"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5"/>
            <p:cNvSpPr/>
            <p:nvPr/>
          </p:nvSpPr>
          <p:spPr>
            <a:xfrm>
              <a:off x="7173602" y="4068758"/>
              <a:ext cx="19441" cy="38492"/>
            </a:xfrm>
            <a:custGeom>
              <a:avLst/>
              <a:gdLst/>
              <a:ahLst/>
              <a:cxnLst/>
              <a:rect l="l" t="t" r="r" b="b"/>
              <a:pathLst>
                <a:path w="597" h="1182" extrusionOk="0">
                  <a:moveTo>
                    <a:pt x="162" y="0"/>
                  </a:moveTo>
                  <a:cubicBezTo>
                    <a:pt x="79" y="0"/>
                    <a:pt x="1" y="118"/>
                    <a:pt x="73" y="208"/>
                  </a:cubicBezTo>
                  <a:cubicBezTo>
                    <a:pt x="264" y="446"/>
                    <a:pt x="371" y="756"/>
                    <a:pt x="359" y="1065"/>
                  </a:cubicBezTo>
                  <a:cubicBezTo>
                    <a:pt x="359" y="1143"/>
                    <a:pt x="418" y="1181"/>
                    <a:pt x="478" y="1181"/>
                  </a:cubicBezTo>
                  <a:cubicBezTo>
                    <a:pt x="537" y="1181"/>
                    <a:pt x="597" y="1143"/>
                    <a:pt x="597" y="1065"/>
                  </a:cubicBezTo>
                  <a:cubicBezTo>
                    <a:pt x="597" y="684"/>
                    <a:pt x="478" y="327"/>
                    <a:pt x="240" y="41"/>
                  </a:cubicBezTo>
                  <a:cubicBezTo>
                    <a:pt x="217" y="13"/>
                    <a:pt x="189" y="0"/>
                    <a:pt x="16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5"/>
            <p:cNvSpPr/>
            <p:nvPr/>
          </p:nvSpPr>
          <p:spPr>
            <a:xfrm>
              <a:off x="7237591" y="4079342"/>
              <a:ext cx="14785" cy="19637"/>
            </a:xfrm>
            <a:custGeom>
              <a:avLst/>
              <a:gdLst/>
              <a:ahLst/>
              <a:cxnLst/>
              <a:rect l="l" t="t" r="r" b="b"/>
              <a:pathLst>
                <a:path w="454" h="603" extrusionOk="0">
                  <a:moveTo>
                    <a:pt x="146" y="1"/>
                  </a:moveTo>
                  <a:cubicBezTo>
                    <a:pt x="72" y="1"/>
                    <a:pt x="0" y="57"/>
                    <a:pt x="37" y="145"/>
                  </a:cubicBezTo>
                  <a:cubicBezTo>
                    <a:pt x="96" y="276"/>
                    <a:pt x="144" y="407"/>
                    <a:pt x="192" y="526"/>
                  </a:cubicBezTo>
                  <a:cubicBezTo>
                    <a:pt x="216" y="579"/>
                    <a:pt x="267" y="603"/>
                    <a:pt x="316" y="603"/>
                  </a:cubicBezTo>
                  <a:cubicBezTo>
                    <a:pt x="387" y="603"/>
                    <a:pt x="453" y="552"/>
                    <a:pt x="418" y="467"/>
                  </a:cubicBezTo>
                  <a:lnTo>
                    <a:pt x="263" y="74"/>
                  </a:lnTo>
                  <a:cubicBezTo>
                    <a:pt x="240" y="23"/>
                    <a:pt x="192" y="1"/>
                    <a:pt x="146"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5"/>
            <p:cNvSpPr/>
            <p:nvPr/>
          </p:nvSpPr>
          <p:spPr>
            <a:xfrm>
              <a:off x="6619223" y="4101974"/>
              <a:ext cx="20158" cy="32858"/>
            </a:xfrm>
            <a:custGeom>
              <a:avLst/>
              <a:gdLst/>
              <a:ahLst/>
              <a:cxnLst/>
              <a:rect l="l" t="t" r="r" b="b"/>
              <a:pathLst>
                <a:path w="619" h="1009" extrusionOk="0">
                  <a:moveTo>
                    <a:pt x="500" y="1"/>
                  </a:moveTo>
                  <a:cubicBezTo>
                    <a:pt x="440" y="1"/>
                    <a:pt x="381" y="39"/>
                    <a:pt x="381" y="117"/>
                  </a:cubicBezTo>
                  <a:cubicBezTo>
                    <a:pt x="369" y="379"/>
                    <a:pt x="262" y="629"/>
                    <a:pt x="83" y="807"/>
                  </a:cubicBezTo>
                  <a:cubicBezTo>
                    <a:pt x="0" y="890"/>
                    <a:pt x="81" y="1009"/>
                    <a:pt x="171" y="1009"/>
                  </a:cubicBezTo>
                  <a:cubicBezTo>
                    <a:pt x="198" y="1009"/>
                    <a:pt x="225" y="998"/>
                    <a:pt x="250" y="974"/>
                  </a:cubicBezTo>
                  <a:cubicBezTo>
                    <a:pt x="476" y="748"/>
                    <a:pt x="607" y="438"/>
                    <a:pt x="619" y="117"/>
                  </a:cubicBezTo>
                  <a:cubicBezTo>
                    <a:pt x="619" y="39"/>
                    <a:pt x="559" y="1"/>
                    <a:pt x="500"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5"/>
            <p:cNvSpPr/>
            <p:nvPr/>
          </p:nvSpPr>
          <p:spPr>
            <a:xfrm>
              <a:off x="6568357" y="4076378"/>
              <a:ext cx="30774" cy="30546"/>
            </a:xfrm>
            <a:custGeom>
              <a:avLst/>
              <a:gdLst/>
              <a:ahLst/>
              <a:cxnLst/>
              <a:rect l="l" t="t" r="r" b="b"/>
              <a:pathLst>
                <a:path w="945" h="938" extrusionOk="0">
                  <a:moveTo>
                    <a:pt x="789" y="1"/>
                  </a:moveTo>
                  <a:cubicBezTo>
                    <a:pt x="754" y="1"/>
                    <a:pt x="718" y="17"/>
                    <a:pt x="692" y="57"/>
                  </a:cubicBezTo>
                  <a:cubicBezTo>
                    <a:pt x="538" y="319"/>
                    <a:pt x="335" y="558"/>
                    <a:pt x="97" y="748"/>
                  </a:cubicBezTo>
                  <a:cubicBezTo>
                    <a:pt x="1" y="815"/>
                    <a:pt x="92" y="937"/>
                    <a:pt x="193" y="937"/>
                  </a:cubicBezTo>
                  <a:cubicBezTo>
                    <a:pt x="217" y="937"/>
                    <a:pt x="241" y="931"/>
                    <a:pt x="264" y="915"/>
                  </a:cubicBezTo>
                  <a:cubicBezTo>
                    <a:pt x="514" y="712"/>
                    <a:pt x="728" y="462"/>
                    <a:pt x="895" y="177"/>
                  </a:cubicBezTo>
                  <a:cubicBezTo>
                    <a:pt x="944" y="86"/>
                    <a:pt x="868" y="1"/>
                    <a:pt x="78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5"/>
            <p:cNvSpPr/>
            <p:nvPr/>
          </p:nvSpPr>
          <p:spPr>
            <a:xfrm>
              <a:off x="7431025" y="4204325"/>
              <a:ext cx="37775" cy="58780"/>
            </a:xfrm>
            <a:custGeom>
              <a:avLst/>
              <a:gdLst/>
              <a:ahLst/>
              <a:cxnLst/>
              <a:rect l="l" t="t" r="r" b="b"/>
              <a:pathLst>
                <a:path w="1160" h="1805" extrusionOk="0">
                  <a:moveTo>
                    <a:pt x="161" y="1"/>
                  </a:moveTo>
                  <a:cubicBezTo>
                    <a:pt x="83" y="1"/>
                    <a:pt x="0" y="86"/>
                    <a:pt x="50" y="177"/>
                  </a:cubicBezTo>
                  <a:lnTo>
                    <a:pt x="907" y="1748"/>
                  </a:lnTo>
                  <a:cubicBezTo>
                    <a:pt x="929" y="1788"/>
                    <a:pt x="963" y="1805"/>
                    <a:pt x="998" y="1805"/>
                  </a:cubicBezTo>
                  <a:cubicBezTo>
                    <a:pt x="1077" y="1805"/>
                    <a:pt x="1159" y="1720"/>
                    <a:pt x="1110" y="1629"/>
                  </a:cubicBezTo>
                  <a:lnTo>
                    <a:pt x="252" y="57"/>
                  </a:lnTo>
                  <a:cubicBezTo>
                    <a:pt x="230" y="17"/>
                    <a:pt x="196" y="1"/>
                    <a:pt x="161" y="1"/>
                  </a:cubicBezTo>
                  <a:close/>
                </a:path>
              </a:pathLst>
            </a:custGeom>
            <a:solidFill>
              <a:srgbClr val="ED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5"/>
            <p:cNvSpPr/>
            <p:nvPr/>
          </p:nvSpPr>
          <p:spPr>
            <a:xfrm>
              <a:off x="6324905" y="3603800"/>
              <a:ext cx="86460" cy="208383"/>
            </a:xfrm>
            <a:custGeom>
              <a:avLst/>
              <a:gdLst/>
              <a:ahLst/>
              <a:cxnLst/>
              <a:rect l="l" t="t" r="r" b="b"/>
              <a:pathLst>
                <a:path w="2655" h="6399" extrusionOk="0">
                  <a:moveTo>
                    <a:pt x="2365" y="0"/>
                  </a:moveTo>
                  <a:cubicBezTo>
                    <a:pt x="2306" y="0"/>
                    <a:pt x="2245" y="21"/>
                    <a:pt x="2192" y="68"/>
                  </a:cubicBezTo>
                  <a:cubicBezTo>
                    <a:pt x="1465" y="687"/>
                    <a:pt x="799" y="1699"/>
                    <a:pt x="608" y="2508"/>
                  </a:cubicBezTo>
                  <a:cubicBezTo>
                    <a:pt x="429" y="3247"/>
                    <a:pt x="1" y="5545"/>
                    <a:pt x="668" y="6199"/>
                  </a:cubicBezTo>
                  <a:cubicBezTo>
                    <a:pt x="776" y="6328"/>
                    <a:pt x="934" y="6399"/>
                    <a:pt x="1101" y="6399"/>
                  </a:cubicBezTo>
                  <a:cubicBezTo>
                    <a:pt x="1135" y="6399"/>
                    <a:pt x="1169" y="6396"/>
                    <a:pt x="1203" y="6390"/>
                  </a:cubicBezTo>
                  <a:cubicBezTo>
                    <a:pt x="1691" y="6330"/>
                    <a:pt x="1537" y="6164"/>
                    <a:pt x="1596" y="5771"/>
                  </a:cubicBezTo>
                  <a:cubicBezTo>
                    <a:pt x="1703" y="4949"/>
                    <a:pt x="1572" y="4128"/>
                    <a:pt x="1775" y="3294"/>
                  </a:cubicBezTo>
                  <a:cubicBezTo>
                    <a:pt x="1977" y="2401"/>
                    <a:pt x="2430" y="1258"/>
                    <a:pt x="2620" y="306"/>
                  </a:cubicBezTo>
                  <a:cubicBezTo>
                    <a:pt x="2654" y="135"/>
                    <a:pt x="2516" y="0"/>
                    <a:pt x="2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5"/>
            <p:cNvSpPr/>
            <p:nvPr/>
          </p:nvSpPr>
          <p:spPr>
            <a:xfrm>
              <a:off x="6410224" y="3603800"/>
              <a:ext cx="86037" cy="208383"/>
            </a:xfrm>
            <a:custGeom>
              <a:avLst/>
              <a:gdLst/>
              <a:ahLst/>
              <a:cxnLst/>
              <a:rect l="l" t="t" r="r" b="b"/>
              <a:pathLst>
                <a:path w="2642" h="6399" extrusionOk="0">
                  <a:moveTo>
                    <a:pt x="2357" y="0"/>
                  </a:moveTo>
                  <a:cubicBezTo>
                    <a:pt x="2300" y="0"/>
                    <a:pt x="2241" y="21"/>
                    <a:pt x="2191" y="68"/>
                  </a:cubicBezTo>
                  <a:cubicBezTo>
                    <a:pt x="1465" y="687"/>
                    <a:pt x="786" y="1699"/>
                    <a:pt x="595" y="2508"/>
                  </a:cubicBezTo>
                  <a:cubicBezTo>
                    <a:pt x="417" y="3247"/>
                    <a:pt x="0" y="5545"/>
                    <a:pt x="655" y="6199"/>
                  </a:cubicBezTo>
                  <a:cubicBezTo>
                    <a:pt x="764" y="6328"/>
                    <a:pt x="930" y="6399"/>
                    <a:pt x="1099" y="6399"/>
                  </a:cubicBezTo>
                  <a:cubicBezTo>
                    <a:pt x="1134" y="6399"/>
                    <a:pt x="1168" y="6396"/>
                    <a:pt x="1203" y="6390"/>
                  </a:cubicBezTo>
                  <a:cubicBezTo>
                    <a:pt x="1691" y="6330"/>
                    <a:pt x="1524" y="6164"/>
                    <a:pt x="1584" y="5771"/>
                  </a:cubicBezTo>
                  <a:cubicBezTo>
                    <a:pt x="1691" y="4949"/>
                    <a:pt x="1572" y="4128"/>
                    <a:pt x="1762" y="3294"/>
                  </a:cubicBezTo>
                  <a:cubicBezTo>
                    <a:pt x="1965" y="2401"/>
                    <a:pt x="2417" y="1258"/>
                    <a:pt x="2608" y="306"/>
                  </a:cubicBezTo>
                  <a:cubicBezTo>
                    <a:pt x="2642" y="135"/>
                    <a:pt x="2504" y="0"/>
                    <a:pt x="2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5"/>
            <p:cNvSpPr/>
            <p:nvPr/>
          </p:nvSpPr>
          <p:spPr>
            <a:xfrm>
              <a:off x="6430772" y="3742070"/>
              <a:ext cx="20581" cy="7783"/>
            </a:xfrm>
            <a:custGeom>
              <a:avLst/>
              <a:gdLst/>
              <a:ahLst/>
              <a:cxnLst/>
              <a:rect l="l" t="t" r="r" b="b"/>
              <a:pathLst>
                <a:path w="632" h="239" extrusionOk="0">
                  <a:moveTo>
                    <a:pt x="167" y="1"/>
                  </a:moveTo>
                  <a:cubicBezTo>
                    <a:pt x="0" y="1"/>
                    <a:pt x="0" y="239"/>
                    <a:pt x="167" y="239"/>
                  </a:cubicBezTo>
                  <a:lnTo>
                    <a:pt x="476" y="239"/>
                  </a:lnTo>
                  <a:cubicBezTo>
                    <a:pt x="631" y="239"/>
                    <a:pt x="631" y="1"/>
                    <a:pt x="4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5"/>
            <p:cNvSpPr/>
            <p:nvPr/>
          </p:nvSpPr>
          <p:spPr>
            <a:xfrm>
              <a:off x="6430609" y="3708691"/>
              <a:ext cx="29015" cy="10616"/>
            </a:xfrm>
            <a:custGeom>
              <a:avLst/>
              <a:gdLst/>
              <a:ahLst/>
              <a:cxnLst/>
              <a:rect l="l" t="t" r="r" b="b"/>
              <a:pathLst>
                <a:path w="891" h="326" extrusionOk="0">
                  <a:moveTo>
                    <a:pt x="175" y="0"/>
                  </a:moveTo>
                  <a:cubicBezTo>
                    <a:pt x="47" y="0"/>
                    <a:pt x="0" y="205"/>
                    <a:pt x="136" y="228"/>
                  </a:cubicBezTo>
                  <a:lnTo>
                    <a:pt x="684" y="323"/>
                  </a:lnTo>
                  <a:cubicBezTo>
                    <a:pt x="691" y="324"/>
                    <a:pt x="698" y="325"/>
                    <a:pt x="705" y="325"/>
                  </a:cubicBezTo>
                  <a:cubicBezTo>
                    <a:pt x="833" y="325"/>
                    <a:pt x="890" y="120"/>
                    <a:pt x="743" y="97"/>
                  </a:cubicBezTo>
                  <a:lnTo>
                    <a:pt x="196" y="2"/>
                  </a:lnTo>
                  <a:cubicBezTo>
                    <a:pt x="189" y="1"/>
                    <a:pt x="182"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5"/>
            <p:cNvSpPr/>
            <p:nvPr/>
          </p:nvSpPr>
          <p:spPr>
            <a:xfrm>
              <a:off x="6430349" y="3673716"/>
              <a:ext cx="26573" cy="10291"/>
            </a:xfrm>
            <a:custGeom>
              <a:avLst/>
              <a:gdLst/>
              <a:ahLst/>
              <a:cxnLst/>
              <a:rect l="l" t="t" r="r" b="b"/>
              <a:pathLst>
                <a:path w="816" h="316" extrusionOk="0">
                  <a:moveTo>
                    <a:pt x="171" y="0"/>
                  </a:moveTo>
                  <a:cubicBezTo>
                    <a:pt x="41" y="0"/>
                    <a:pt x="1" y="197"/>
                    <a:pt x="144" y="230"/>
                  </a:cubicBezTo>
                  <a:lnTo>
                    <a:pt x="609" y="314"/>
                  </a:lnTo>
                  <a:cubicBezTo>
                    <a:pt x="616" y="315"/>
                    <a:pt x="623" y="316"/>
                    <a:pt x="629" y="316"/>
                  </a:cubicBezTo>
                  <a:cubicBezTo>
                    <a:pt x="758" y="316"/>
                    <a:pt x="815" y="110"/>
                    <a:pt x="668" y="76"/>
                  </a:cubicBezTo>
                  <a:lnTo>
                    <a:pt x="204" y="4"/>
                  </a:lnTo>
                  <a:cubicBezTo>
                    <a:pt x="192" y="2"/>
                    <a:pt x="182"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5"/>
            <p:cNvSpPr/>
            <p:nvPr/>
          </p:nvSpPr>
          <p:spPr>
            <a:xfrm>
              <a:off x="6448976" y="3650172"/>
              <a:ext cx="25238" cy="10714"/>
            </a:xfrm>
            <a:custGeom>
              <a:avLst/>
              <a:gdLst/>
              <a:ahLst/>
              <a:cxnLst/>
              <a:rect l="l" t="t" r="r" b="b"/>
              <a:pathLst>
                <a:path w="775" h="329" extrusionOk="0">
                  <a:moveTo>
                    <a:pt x="156" y="1"/>
                  </a:moveTo>
                  <a:cubicBezTo>
                    <a:pt x="1" y="1"/>
                    <a:pt x="1" y="239"/>
                    <a:pt x="156" y="239"/>
                  </a:cubicBezTo>
                  <a:cubicBezTo>
                    <a:pt x="174" y="238"/>
                    <a:pt x="193" y="237"/>
                    <a:pt x="211" y="237"/>
                  </a:cubicBezTo>
                  <a:cubicBezTo>
                    <a:pt x="338" y="237"/>
                    <a:pt x="470" y="271"/>
                    <a:pt x="584" y="322"/>
                  </a:cubicBezTo>
                  <a:cubicBezTo>
                    <a:pt x="599" y="327"/>
                    <a:pt x="612" y="329"/>
                    <a:pt x="625" y="329"/>
                  </a:cubicBezTo>
                  <a:cubicBezTo>
                    <a:pt x="746" y="329"/>
                    <a:pt x="774" y="139"/>
                    <a:pt x="656" y="96"/>
                  </a:cubicBezTo>
                  <a:cubicBezTo>
                    <a:pt x="489" y="25"/>
                    <a:pt x="322"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5"/>
            <p:cNvSpPr/>
            <p:nvPr/>
          </p:nvSpPr>
          <p:spPr>
            <a:xfrm>
              <a:off x="6461611" y="3624869"/>
              <a:ext cx="23186" cy="15403"/>
            </a:xfrm>
            <a:custGeom>
              <a:avLst/>
              <a:gdLst/>
              <a:ahLst/>
              <a:cxnLst/>
              <a:rect l="l" t="t" r="r" b="b"/>
              <a:pathLst>
                <a:path w="712" h="473" extrusionOk="0">
                  <a:moveTo>
                    <a:pt x="162" y="0"/>
                  </a:moveTo>
                  <a:cubicBezTo>
                    <a:pt x="62" y="0"/>
                    <a:pt x="0" y="148"/>
                    <a:pt x="101" y="218"/>
                  </a:cubicBezTo>
                  <a:lnTo>
                    <a:pt x="89" y="218"/>
                  </a:lnTo>
                  <a:lnTo>
                    <a:pt x="482" y="457"/>
                  </a:lnTo>
                  <a:cubicBezTo>
                    <a:pt x="502" y="467"/>
                    <a:pt x="522" y="472"/>
                    <a:pt x="540" y="472"/>
                  </a:cubicBezTo>
                  <a:cubicBezTo>
                    <a:pt x="643" y="472"/>
                    <a:pt x="712" y="325"/>
                    <a:pt x="601" y="254"/>
                  </a:cubicBezTo>
                  <a:lnTo>
                    <a:pt x="220" y="16"/>
                  </a:lnTo>
                  <a:cubicBezTo>
                    <a:pt x="200" y="5"/>
                    <a:pt x="181" y="0"/>
                    <a:pt x="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5"/>
            <p:cNvSpPr/>
            <p:nvPr/>
          </p:nvSpPr>
          <p:spPr>
            <a:xfrm>
              <a:off x="6346625" y="3739757"/>
              <a:ext cx="28332" cy="7392"/>
            </a:xfrm>
            <a:custGeom>
              <a:avLst/>
              <a:gdLst/>
              <a:ahLst/>
              <a:cxnLst/>
              <a:rect l="l" t="t" r="r" b="b"/>
              <a:pathLst>
                <a:path w="870" h="227" extrusionOk="0">
                  <a:moveTo>
                    <a:pt x="155" y="0"/>
                  </a:moveTo>
                  <a:cubicBezTo>
                    <a:pt x="1" y="0"/>
                    <a:pt x="1" y="227"/>
                    <a:pt x="155" y="227"/>
                  </a:cubicBezTo>
                  <a:lnTo>
                    <a:pt x="715" y="227"/>
                  </a:lnTo>
                  <a:cubicBezTo>
                    <a:pt x="870" y="227"/>
                    <a:pt x="870" y="0"/>
                    <a:pt x="7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5"/>
            <p:cNvSpPr/>
            <p:nvPr/>
          </p:nvSpPr>
          <p:spPr>
            <a:xfrm>
              <a:off x="6341578" y="3716474"/>
              <a:ext cx="30676" cy="7816"/>
            </a:xfrm>
            <a:custGeom>
              <a:avLst/>
              <a:gdLst/>
              <a:ahLst/>
              <a:cxnLst/>
              <a:rect l="l" t="t" r="r" b="b"/>
              <a:pathLst>
                <a:path w="942" h="240" extrusionOk="0">
                  <a:moveTo>
                    <a:pt x="156" y="1"/>
                  </a:moveTo>
                  <a:cubicBezTo>
                    <a:pt x="1" y="1"/>
                    <a:pt x="1" y="239"/>
                    <a:pt x="156" y="239"/>
                  </a:cubicBezTo>
                  <a:lnTo>
                    <a:pt x="787" y="239"/>
                  </a:lnTo>
                  <a:cubicBezTo>
                    <a:pt x="941" y="239"/>
                    <a:pt x="941"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5"/>
            <p:cNvSpPr/>
            <p:nvPr/>
          </p:nvSpPr>
          <p:spPr>
            <a:xfrm>
              <a:off x="6355971" y="3685570"/>
              <a:ext cx="21265" cy="10160"/>
            </a:xfrm>
            <a:custGeom>
              <a:avLst/>
              <a:gdLst/>
              <a:ahLst/>
              <a:cxnLst/>
              <a:rect l="l" t="t" r="r" b="b"/>
              <a:pathLst>
                <a:path w="653" h="312" extrusionOk="0">
                  <a:moveTo>
                    <a:pt x="394" y="1"/>
                  </a:moveTo>
                  <a:cubicBezTo>
                    <a:pt x="287" y="1"/>
                    <a:pt x="179" y="41"/>
                    <a:pt x="95" y="116"/>
                  </a:cubicBezTo>
                  <a:cubicBezTo>
                    <a:pt x="0" y="192"/>
                    <a:pt x="85" y="312"/>
                    <a:pt x="183" y="312"/>
                  </a:cubicBezTo>
                  <a:cubicBezTo>
                    <a:pt x="209" y="312"/>
                    <a:pt x="236" y="303"/>
                    <a:pt x="261" y="283"/>
                  </a:cubicBezTo>
                  <a:cubicBezTo>
                    <a:pt x="301" y="251"/>
                    <a:pt x="346" y="236"/>
                    <a:pt x="393" y="236"/>
                  </a:cubicBezTo>
                  <a:cubicBezTo>
                    <a:pt x="416" y="236"/>
                    <a:pt x="440" y="240"/>
                    <a:pt x="464" y="247"/>
                  </a:cubicBezTo>
                  <a:cubicBezTo>
                    <a:pt x="478" y="252"/>
                    <a:pt x="492" y="254"/>
                    <a:pt x="504" y="254"/>
                  </a:cubicBezTo>
                  <a:cubicBezTo>
                    <a:pt x="626" y="254"/>
                    <a:pt x="653" y="64"/>
                    <a:pt x="523" y="21"/>
                  </a:cubicBezTo>
                  <a:cubicBezTo>
                    <a:pt x="481" y="7"/>
                    <a:pt x="438" y="1"/>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5"/>
            <p:cNvSpPr/>
            <p:nvPr/>
          </p:nvSpPr>
          <p:spPr>
            <a:xfrm>
              <a:off x="6359423" y="3662970"/>
              <a:ext cx="25629" cy="7783"/>
            </a:xfrm>
            <a:custGeom>
              <a:avLst/>
              <a:gdLst/>
              <a:ahLst/>
              <a:cxnLst/>
              <a:rect l="l" t="t" r="r" b="b"/>
              <a:pathLst>
                <a:path w="787" h="239" extrusionOk="0">
                  <a:moveTo>
                    <a:pt x="155" y="1"/>
                  </a:moveTo>
                  <a:cubicBezTo>
                    <a:pt x="0" y="1"/>
                    <a:pt x="0" y="239"/>
                    <a:pt x="155" y="239"/>
                  </a:cubicBezTo>
                  <a:lnTo>
                    <a:pt x="631" y="239"/>
                  </a:lnTo>
                  <a:cubicBezTo>
                    <a:pt x="786" y="239"/>
                    <a:pt x="786" y="1"/>
                    <a:pt x="6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5"/>
            <p:cNvSpPr/>
            <p:nvPr/>
          </p:nvSpPr>
          <p:spPr>
            <a:xfrm>
              <a:off x="6372221" y="3640110"/>
              <a:ext cx="20581" cy="7783"/>
            </a:xfrm>
            <a:custGeom>
              <a:avLst/>
              <a:gdLst/>
              <a:ahLst/>
              <a:cxnLst/>
              <a:rect l="l" t="t" r="r" b="b"/>
              <a:pathLst>
                <a:path w="632" h="239" extrusionOk="0">
                  <a:moveTo>
                    <a:pt x="155" y="0"/>
                  </a:moveTo>
                  <a:cubicBezTo>
                    <a:pt x="0" y="0"/>
                    <a:pt x="0" y="239"/>
                    <a:pt x="155" y="239"/>
                  </a:cubicBezTo>
                  <a:lnTo>
                    <a:pt x="477" y="239"/>
                  </a:lnTo>
                  <a:cubicBezTo>
                    <a:pt x="631" y="239"/>
                    <a:pt x="631" y="0"/>
                    <a:pt x="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5"/>
            <p:cNvSpPr/>
            <p:nvPr/>
          </p:nvSpPr>
          <p:spPr>
            <a:xfrm>
              <a:off x="6242093" y="4126398"/>
              <a:ext cx="80924" cy="154651"/>
            </a:xfrm>
            <a:custGeom>
              <a:avLst/>
              <a:gdLst/>
              <a:ahLst/>
              <a:cxnLst/>
              <a:rect l="l" t="t" r="r" b="b"/>
              <a:pathLst>
                <a:path w="2485" h="4749" extrusionOk="0">
                  <a:moveTo>
                    <a:pt x="1010" y="0"/>
                  </a:moveTo>
                  <a:cubicBezTo>
                    <a:pt x="176" y="0"/>
                    <a:pt x="0" y="1826"/>
                    <a:pt x="103" y="2546"/>
                  </a:cubicBezTo>
                  <a:cubicBezTo>
                    <a:pt x="186" y="3177"/>
                    <a:pt x="448" y="3808"/>
                    <a:pt x="936" y="4225"/>
                  </a:cubicBezTo>
                  <a:lnTo>
                    <a:pt x="1175" y="3677"/>
                  </a:lnTo>
                  <a:cubicBezTo>
                    <a:pt x="1306" y="4094"/>
                    <a:pt x="1544" y="4463"/>
                    <a:pt x="1853" y="4748"/>
                  </a:cubicBezTo>
                  <a:cubicBezTo>
                    <a:pt x="2377" y="4022"/>
                    <a:pt x="2484" y="3070"/>
                    <a:pt x="2437" y="2165"/>
                  </a:cubicBezTo>
                  <a:cubicBezTo>
                    <a:pt x="2401" y="1558"/>
                    <a:pt x="2282" y="903"/>
                    <a:pt x="1853" y="474"/>
                  </a:cubicBezTo>
                  <a:cubicBezTo>
                    <a:pt x="1517" y="138"/>
                    <a:pt x="1239" y="0"/>
                    <a:pt x="101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5"/>
            <p:cNvSpPr/>
            <p:nvPr/>
          </p:nvSpPr>
          <p:spPr>
            <a:xfrm>
              <a:off x="6183412" y="3714162"/>
              <a:ext cx="165951" cy="116094"/>
            </a:xfrm>
            <a:custGeom>
              <a:avLst/>
              <a:gdLst/>
              <a:ahLst/>
              <a:cxnLst/>
              <a:rect l="l" t="t" r="r" b="b"/>
              <a:pathLst>
                <a:path w="5096" h="3565" extrusionOk="0">
                  <a:moveTo>
                    <a:pt x="83" y="0"/>
                  </a:moveTo>
                  <a:lnTo>
                    <a:pt x="83" y="0"/>
                  </a:lnTo>
                  <a:cubicBezTo>
                    <a:pt x="0" y="393"/>
                    <a:pt x="24" y="786"/>
                    <a:pt x="155" y="1155"/>
                  </a:cubicBezTo>
                  <a:cubicBezTo>
                    <a:pt x="369" y="1751"/>
                    <a:pt x="750" y="2275"/>
                    <a:pt x="1238" y="2679"/>
                  </a:cubicBezTo>
                  <a:cubicBezTo>
                    <a:pt x="1706" y="3063"/>
                    <a:pt x="2675" y="3565"/>
                    <a:pt x="3473" y="3565"/>
                  </a:cubicBezTo>
                  <a:cubicBezTo>
                    <a:pt x="3690" y="3565"/>
                    <a:pt x="3894" y="3528"/>
                    <a:pt x="4072" y="3441"/>
                  </a:cubicBezTo>
                  <a:cubicBezTo>
                    <a:pt x="4310" y="3310"/>
                    <a:pt x="4501" y="3096"/>
                    <a:pt x="4596" y="2846"/>
                  </a:cubicBezTo>
                  <a:cubicBezTo>
                    <a:pt x="5096" y="1548"/>
                    <a:pt x="3131" y="1013"/>
                    <a:pt x="2286" y="727"/>
                  </a:cubicBezTo>
                  <a:cubicBezTo>
                    <a:pt x="1548" y="489"/>
                    <a:pt x="822" y="251"/>
                    <a:pt x="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5"/>
            <p:cNvSpPr/>
            <p:nvPr/>
          </p:nvSpPr>
          <p:spPr>
            <a:xfrm>
              <a:off x="6188427" y="3752165"/>
              <a:ext cx="127590" cy="78091"/>
            </a:xfrm>
            <a:custGeom>
              <a:avLst/>
              <a:gdLst/>
              <a:ahLst/>
              <a:cxnLst/>
              <a:rect l="l" t="t" r="r" b="b"/>
              <a:pathLst>
                <a:path w="3918" h="2398" extrusionOk="0">
                  <a:moveTo>
                    <a:pt x="1" y="0"/>
                  </a:moveTo>
                  <a:lnTo>
                    <a:pt x="1" y="0"/>
                  </a:lnTo>
                  <a:cubicBezTo>
                    <a:pt x="215" y="596"/>
                    <a:pt x="596" y="1119"/>
                    <a:pt x="1096" y="1512"/>
                  </a:cubicBezTo>
                  <a:cubicBezTo>
                    <a:pt x="1564" y="1896"/>
                    <a:pt x="2526" y="2398"/>
                    <a:pt x="3320" y="2398"/>
                  </a:cubicBezTo>
                  <a:cubicBezTo>
                    <a:pt x="3536" y="2398"/>
                    <a:pt x="3740" y="2361"/>
                    <a:pt x="3918" y="2274"/>
                  </a:cubicBezTo>
                  <a:cubicBezTo>
                    <a:pt x="3716" y="1643"/>
                    <a:pt x="2930" y="881"/>
                    <a:pt x="2180" y="608"/>
                  </a:cubicBezTo>
                  <a:cubicBezTo>
                    <a:pt x="1727" y="441"/>
                    <a:pt x="1227" y="381"/>
                    <a:pt x="751" y="250"/>
                  </a:cubicBezTo>
                  <a:cubicBezTo>
                    <a:pt x="501" y="179"/>
                    <a:pt x="251" y="9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5"/>
            <p:cNvSpPr/>
            <p:nvPr/>
          </p:nvSpPr>
          <p:spPr>
            <a:xfrm>
              <a:off x="6454414" y="3714162"/>
              <a:ext cx="165984" cy="116094"/>
            </a:xfrm>
            <a:custGeom>
              <a:avLst/>
              <a:gdLst/>
              <a:ahLst/>
              <a:cxnLst/>
              <a:rect l="l" t="t" r="r" b="b"/>
              <a:pathLst>
                <a:path w="5097" h="3565" extrusionOk="0">
                  <a:moveTo>
                    <a:pt x="5013" y="0"/>
                  </a:moveTo>
                  <a:lnTo>
                    <a:pt x="5013" y="0"/>
                  </a:lnTo>
                  <a:cubicBezTo>
                    <a:pt x="4275" y="251"/>
                    <a:pt x="3537" y="489"/>
                    <a:pt x="2810" y="727"/>
                  </a:cubicBezTo>
                  <a:cubicBezTo>
                    <a:pt x="1965" y="1013"/>
                    <a:pt x="0" y="1548"/>
                    <a:pt x="489" y="2846"/>
                  </a:cubicBezTo>
                  <a:cubicBezTo>
                    <a:pt x="584" y="3096"/>
                    <a:pt x="774" y="3310"/>
                    <a:pt x="1024" y="3441"/>
                  </a:cubicBezTo>
                  <a:cubicBezTo>
                    <a:pt x="1202" y="3528"/>
                    <a:pt x="1406" y="3565"/>
                    <a:pt x="1622" y="3565"/>
                  </a:cubicBezTo>
                  <a:cubicBezTo>
                    <a:pt x="2417" y="3565"/>
                    <a:pt x="3378" y="3063"/>
                    <a:pt x="3846" y="2679"/>
                  </a:cubicBezTo>
                  <a:cubicBezTo>
                    <a:pt x="4346" y="2275"/>
                    <a:pt x="4715" y="1751"/>
                    <a:pt x="4942" y="1155"/>
                  </a:cubicBezTo>
                  <a:cubicBezTo>
                    <a:pt x="5073" y="786"/>
                    <a:pt x="5096" y="393"/>
                    <a:pt x="5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5"/>
            <p:cNvSpPr/>
            <p:nvPr/>
          </p:nvSpPr>
          <p:spPr>
            <a:xfrm>
              <a:off x="6487760" y="3752165"/>
              <a:ext cx="127590" cy="78091"/>
            </a:xfrm>
            <a:custGeom>
              <a:avLst/>
              <a:gdLst/>
              <a:ahLst/>
              <a:cxnLst/>
              <a:rect l="l" t="t" r="r" b="b"/>
              <a:pathLst>
                <a:path w="3918" h="2398" extrusionOk="0">
                  <a:moveTo>
                    <a:pt x="3918" y="0"/>
                  </a:moveTo>
                  <a:cubicBezTo>
                    <a:pt x="3668" y="96"/>
                    <a:pt x="3418" y="179"/>
                    <a:pt x="3156" y="250"/>
                  </a:cubicBezTo>
                  <a:cubicBezTo>
                    <a:pt x="2679" y="381"/>
                    <a:pt x="2191" y="441"/>
                    <a:pt x="1727" y="608"/>
                  </a:cubicBezTo>
                  <a:cubicBezTo>
                    <a:pt x="977" y="881"/>
                    <a:pt x="191" y="1643"/>
                    <a:pt x="0" y="2274"/>
                  </a:cubicBezTo>
                  <a:cubicBezTo>
                    <a:pt x="178" y="2361"/>
                    <a:pt x="382" y="2398"/>
                    <a:pt x="598" y="2398"/>
                  </a:cubicBezTo>
                  <a:cubicBezTo>
                    <a:pt x="1393" y="2398"/>
                    <a:pt x="2354" y="1896"/>
                    <a:pt x="2822" y="1512"/>
                  </a:cubicBezTo>
                  <a:cubicBezTo>
                    <a:pt x="3322" y="1119"/>
                    <a:pt x="3691" y="596"/>
                    <a:pt x="3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5"/>
            <p:cNvSpPr/>
            <p:nvPr/>
          </p:nvSpPr>
          <p:spPr>
            <a:xfrm>
              <a:off x="6153550" y="3761739"/>
              <a:ext cx="368766" cy="400777"/>
            </a:xfrm>
            <a:custGeom>
              <a:avLst/>
              <a:gdLst/>
              <a:ahLst/>
              <a:cxnLst/>
              <a:rect l="l" t="t" r="r" b="b"/>
              <a:pathLst>
                <a:path w="11324" h="12307" extrusionOk="0">
                  <a:moveTo>
                    <a:pt x="7527" y="0"/>
                  </a:moveTo>
                  <a:cubicBezTo>
                    <a:pt x="7458" y="0"/>
                    <a:pt x="7390" y="2"/>
                    <a:pt x="7323" y="4"/>
                  </a:cubicBezTo>
                  <a:cubicBezTo>
                    <a:pt x="6668" y="28"/>
                    <a:pt x="5656" y="52"/>
                    <a:pt x="5072" y="349"/>
                  </a:cubicBezTo>
                  <a:cubicBezTo>
                    <a:pt x="4239" y="766"/>
                    <a:pt x="4417" y="1564"/>
                    <a:pt x="4358" y="2349"/>
                  </a:cubicBezTo>
                  <a:cubicBezTo>
                    <a:pt x="4179" y="4433"/>
                    <a:pt x="1631" y="5457"/>
                    <a:pt x="750" y="7350"/>
                  </a:cubicBezTo>
                  <a:cubicBezTo>
                    <a:pt x="0" y="8934"/>
                    <a:pt x="715" y="11041"/>
                    <a:pt x="2251" y="11851"/>
                  </a:cubicBezTo>
                  <a:cubicBezTo>
                    <a:pt x="2855" y="12179"/>
                    <a:pt x="3541" y="12307"/>
                    <a:pt x="4226" y="12307"/>
                  </a:cubicBezTo>
                  <a:cubicBezTo>
                    <a:pt x="4486" y="12307"/>
                    <a:pt x="4746" y="12288"/>
                    <a:pt x="5001" y="12255"/>
                  </a:cubicBezTo>
                  <a:cubicBezTo>
                    <a:pt x="7632" y="11886"/>
                    <a:pt x="9835" y="10089"/>
                    <a:pt x="10728" y="7600"/>
                  </a:cubicBezTo>
                  <a:cubicBezTo>
                    <a:pt x="11097" y="6481"/>
                    <a:pt x="11192" y="5290"/>
                    <a:pt x="11252" y="4124"/>
                  </a:cubicBezTo>
                  <a:cubicBezTo>
                    <a:pt x="11299" y="3302"/>
                    <a:pt x="11323" y="2445"/>
                    <a:pt x="10990" y="1695"/>
                  </a:cubicBezTo>
                  <a:cubicBezTo>
                    <a:pt x="10402" y="439"/>
                    <a:pt x="8836" y="0"/>
                    <a:pt x="75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5"/>
            <p:cNvSpPr/>
            <p:nvPr/>
          </p:nvSpPr>
          <p:spPr>
            <a:xfrm>
              <a:off x="6195037" y="3988682"/>
              <a:ext cx="117495" cy="85939"/>
            </a:xfrm>
            <a:custGeom>
              <a:avLst/>
              <a:gdLst/>
              <a:ahLst/>
              <a:cxnLst/>
              <a:rect l="l" t="t" r="r" b="b"/>
              <a:pathLst>
                <a:path w="3608" h="2639" extrusionOk="0">
                  <a:moveTo>
                    <a:pt x="2543" y="0"/>
                  </a:moveTo>
                  <a:cubicBezTo>
                    <a:pt x="2383" y="0"/>
                    <a:pt x="2221" y="25"/>
                    <a:pt x="2072" y="72"/>
                  </a:cubicBezTo>
                  <a:lnTo>
                    <a:pt x="1977" y="119"/>
                  </a:lnTo>
                  <a:cubicBezTo>
                    <a:pt x="1730" y="74"/>
                    <a:pt x="1478" y="34"/>
                    <a:pt x="1230" y="34"/>
                  </a:cubicBezTo>
                  <a:cubicBezTo>
                    <a:pt x="1084" y="34"/>
                    <a:pt x="939" y="48"/>
                    <a:pt x="798" y="83"/>
                  </a:cubicBezTo>
                  <a:cubicBezTo>
                    <a:pt x="405" y="167"/>
                    <a:pt x="48" y="476"/>
                    <a:pt x="12" y="869"/>
                  </a:cubicBezTo>
                  <a:cubicBezTo>
                    <a:pt x="0" y="1095"/>
                    <a:pt x="48" y="1310"/>
                    <a:pt x="155" y="1512"/>
                  </a:cubicBezTo>
                  <a:cubicBezTo>
                    <a:pt x="381" y="2000"/>
                    <a:pt x="715" y="2500"/>
                    <a:pt x="1238" y="2619"/>
                  </a:cubicBezTo>
                  <a:cubicBezTo>
                    <a:pt x="1304" y="2633"/>
                    <a:pt x="1370" y="2639"/>
                    <a:pt x="1436" y="2639"/>
                  </a:cubicBezTo>
                  <a:cubicBezTo>
                    <a:pt x="1845" y="2639"/>
                    <a:pt x="2247" y="2403"/>
                    <a:pt x="2596" y="2167"/>
                  </a:cubicBezTo>
                  <a:cubicBezTo>
                    <a:pt x="2893" y="1988"/>
                    <a:pt x="3155" y="1738"/>
                    <a:pt x="3358" y="1465"/>
                  </a:cubicBezTo>
                  <a:cubicBezTo>
                    <a:pt x="3572" y="1167"/>
                    <a:pt x="3608" y="786"/>
                    <a:pt x="3465" y="464"/>
                  </a:cubicBezTo>
                  <a:cubicBezTo>
                    <a:pt x="3289" y="139"/>
                    <a:pt x="2921"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5"/>
            <p:cNvSpPr/>
            <p:nvPr/>
          </p:nvSpPr>
          <p:spPr>
            <a:xfrm>
              <a:off x="6362907" y="3873500"/>
              <a:ext cx="39208" cy="30676"/>
            </a:xfrm>
            <a:custGeom>
              <a:avLst/>
              <a:gdLst/>
              <a:ahLst/>
              <a:cxnLst/>
              <a:rect l="l" t="t" r="r" b="b"/>
              <a:pathLst>
                <a:path w="1204" h="942" extrusionOk="0">
                  <a:moveTo>
                    <a:pt x="596" y="1"/>
                  </a:moveTo>
                  <a:cubicBezTo>
                    <a:pt x="1" y="1"/>
                    <a:pt x="1" y="942"/>
                    <a:pt x="596" y="942"/>
                  </a:cubicBezTo>
                  <a:cubicBezTo>
                    <a:pt x="1203" y="942"/>
                    <a:pt x="1203" y="1"/>
                    <a:pt x="596" y="1"/>
                  </a:cubicBezTo>
                  <a:close/>
                </a:path>
              </a:pathLst>
            </a:custGeom>
            <a:solidFill>
              <a:srgbClr val="7A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5"/>
            <p:cNvSpPr/>
            <p:nvPr/>
          </p:nvSpPr>
          <p:spPr>
            <a:xfrm>
              <a:off x="6286153" y="3871188"/>
              <a:ext cx="39566" cy="30676"/>
            </a:xfrm>
            <a:custGeom>
              <a:avLst/>
              <a:gdLst/>
              <a:ahLst/>
              <a:cxnLst/>
              <a:rect l="l" t="t" r="r" b="b"/>
              <a:pathLst>
                <a:path w="1215" h="942" extrusionOk="0">
                  <a:moveTo>
                    <a:pt x="607" y="1"/>
                  </a:moveTo>
                  <a:cubicBezTo>
                    <a:pt x="0" y="1"/>
                    <a:pt x="0" y="941"/>
                    <a:pt x="607" y="941"/>
                  </a:cubicBezTo>
                  <a:cubicBezTo>
                    <a:pt x="1215" y="941"/>
                    <a:pt x="1215" y="1"/>
                    <a:pt x="607" y="1"/>
                  </a:cubicBezTo>
                  <a:close/>
                </a:path>
              </a:pathLst>
            </a:custGeom>
            <a:solidFill>
              <a:srgbClr val="7A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5"/>
            <p:cNvSpPr/>
            <p:nvPr/>
          </p:nvSpPr>
          <p:spPr>
            <a:xfrm>
              <a:off x="6216367" y="4109627"/>
              <a:ext cx="66693" cy="7783"/>
            </a:xfrm>
            <a:custGeom>
              <a:avLst/>
              <a:gdLst/>
              <a:ahLst/>
              <a:cxnLst/>
              <a:rect l="l" t="t" r="r" b="b"/>
              <a:pathLst>
                <a:path w="2048" h="239" extrusionOk="0">
                  <a:moveTo>
                    <a:pt x="167" y="1"/>
                  </a:moveTo>
                  <a:cubicBezTo>
                    <a:pt x="0" y="1"/>
                    <a:pt x="0" y="239"/>
                    <a:pt x="167" y="239"/>
                  </a:cubicBezTo>
                  <a:lnTo>
                    <a:pt x="1893" y="239"/>
                  </a:lnTo>
                  <a:cubicBezTo>
                    <a:pt x="2048" y="239"/>
                    <a:pt x="2048" y="1"/>
                    <a:pt x="1893" y="1"/>
                  </a:cubicBezTo>
                  <a:close/>
                </a:path>
              </a:pathLst>
            </a:custGeom>
            <a:solidFill>
              <a:srgbClr val="7A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5"/>
            <p:cNvSpPr/>
            <p:nvPr/>
          </p:nvSpPr>
          <p:spPr>
            <a:xfrm>
              <a:off x="6366294" y="4003596"/>
              <a:ext cx="144068" cy="145956"/>
            </a:xfrm>
            <a:custGeom>
              <a:avLst/>
              <a:gdLst/>
              <a:ahLst/>
              <a:cxnLst/>
              <a:rect l="l" t="t" r="r" b="b"/>
              <a:pathLst>
                <a:path w="4424" h="4482" extrusionOk="0">
                  <a:moveTo>
                    <a:pt x="4210" y="0"/>
                  </a:moveTo>
                  <a:cubicBezTo>
                    <a:pt x="4163" y="0"/>
                    <a:pt x="4115" y="20"/>
                    <a:pt x="4076" y="66"/>
                  </a:cubicBezTo>
                  <a:cubicBezTo>
                    <a:pt x="3076" y="1733"/>
                    <a:pt x="2159" y="3483"/>
                    <a:pt x="194" y="4138"/>
                  </a:cubicBezTo>
                  <a:cubicBezTo>
                    <a:pt x="0" y="4203"/>
                    <a:pt x="50" y="4481"/>
                    <a:pt x="229" y="4481"/>
                  </a:cubicBezTo>
                  <a:cubicBezTo>
                    <a:pt x="247" y="4481"/>
                    <a:pt x="268" y="4478"/>
                    <a:pt x="290" y="4471"/>
                  </a:cubicBezTo>
                  <a:lnTo>
                    <a:pt x="278" y="4471"/>
                  </a:lnTo>
                  <a:cubicBezTo>
                    <a:pt x="2349" y="3793"/>
                    <a:pt x="3314" y="2007"/>
                    <a:pt x="4373" y="245"/>
                  </a:cubicBezTo>
                  <a:cubicBezTo>
                    <a:pt x="4424" y="111"/>
                    <a:pt x="4321" y="0"/>
                    <a:pt x="4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5"/>
            <p:cNvSpPr/>
            <p:nvPr/>
          </p:nvSpPr>
          <p:spPr>
            <a:xfrm>
              <a:off x="6203569" y="4026522"/>
              <a:ext cx="32988" cy="28983"/>
            </a:xfrm>
            <a:custGeom>
              <a:avLst/>
              <a:gdLst/>
              <a:ahLst/>
              <a:cxnLst/>
              <a:rect l="l" t="t" r="r" b="b"/>
              <a:pathLst>
                <a:path w="1013" h="890" extrusionOk="0">
                  <a:moveTo>
                    <a:pt x="333" y="1"/>
                  </a:moveTo>
                  <a:cubicBezTo>
                    <a:pt x="159" y="1"/>
                    <a:pt x="0" y="237"/>
                    <a:pt x="155" y="410"/>
                  </a:cubicBezTo>
                  <a:lnTo>
                    <a:pt x="524" y="815"/>
                  </a:lnTo>
                  <a:cubicBezTo>
                    <a:pt x="572" y="868"/>
                    <a:pt x="626" y="890"/>
                    <a:pt x="680" y="890"/>
                  </a:cubicBezTo>
                  <a:cubicBezTo>
                    <a:pt x="854" y="890"/>
                    <a:pt x="1012" y="654"/>
                    <a:pt x="857" y="481"/>
                  </a:cubicBezTo>
                  <a:lnTo>
                    <a:pt x="488" y="76"/>
                  </a:lnTo>
                  <a:cubicBezTo>
                    <a:pt x="441" y="23"/>
                    <a:pt x="386" y="1"/>
                    <a:pt x="333" y="1"/>
                  </a:cubicBezTo>
                  <a:close/>
                </a:path>
              </a:pathLst>
            </a:custGeom>
            <a:solidFill>
              <a:srgbClr val="7A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5"/>
            <p:cNvSpPr/>
            <p:nvPr/>
          </p:nvSpPr>
          <p:spPr>
            <a:xfrm>
              <a:off x="6252058" y="4024405"/>
              <a:ext cx="31751" cy="25466"/>
            </a:xfrm>
            <a:custGeom>
              <a:avLst/>
              <a:gdLst/>
              <a:ahLst/>
              <a:cxnLst/>
              <a:rect l="l" t="t" r="r" b="b"/>
              <a:pathLst>
                <a:path w="975" h="782" extrusionOk="0">
                  <a:moveTo>
                    <a:pt x="632" y="1"/>
                  </a:moveTo>
                  <a:cubicBezTo>
                    <a:pt x="579" y="1"/>
                    <a:pt x="524" y="21"/>
                    <a:pt x="476" y="70"/>
                  </a:cubicBezTo>
                  <a:cubicBezTo>
                    <a:pt x="369" y="177"/>
                    <a:pt x="261" y="272"/>
                    <a:pt x="166" y="379"/>
                  </a:cubicBezTo>
                  <a:cubicBezTo>
                    <a:pt x="0" y="545"/>
                    <a:pt x="162" y="782"/>
                    <a:pt x="343" y="782"/>
                  </a:cubicBezTo>
                  <a:cubicBezTo>
                    <a:pt x="396" y="782"/>
                    <a:pt x="451" y="762"/>
                    <a:pt x="499" y="713"/>
                  </a:cubicBezTo>
                  <a:cubicBezTo>
                    <a:pt x="595" y="606"/>
                    <a:pt x="702" y="510"/>
                    <a:pt x="809" y="403"/>
                  </a:cubicBezTo>
                  <a:cubicBezTo>
                    <a:pt x="975" y="238"/>
                    <a:pt x="813" y="1"/>
                    <a:pt x="632" y="1"/>
                  </a:cubicBezTo>
                  <a:close/>
                </a:path>
              </a:pathLst>
            </a:custGeom>
            <a:solidFill>
              <a:srgbClr val="7A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5"/>
            <p:cNvSpPr/>
            <p:nvPr/>
          </p:nvSpPr>
          <p:spPr>
            <a:xfrm>
              <a:off x="6258603" y="4186121"/>
              <a:ext cx="7783" cy="38524"/>
            </a:xfrm>
            <a:custGeom>
              <a:avLst/>
              <a:gdLst/>
              <a:ahLst/>
              <a:cxnLst/>
              <a:rect l="l" t="t" r="r" b="b"/>
              <a:pathLst>
                <a:path w="239" h="1183" extrusionOk="0">
                  <a:moveTo>
                    <a:pt x="120" y="0"/>
                  </a:moveTo>
                  <a:cubicBezTo>
                    <a:pt x="60" y="0"/>
                    <a:pt x="1" y="39"/>
                    <a:pt x="1" y="116"/>
                  </a:cubicBezTo>
                  <a:lnTo>
                    <a:pt x="1" y="1057"/>
                  </a:lnTo>
                  <a:cubicBezTo>
                    <a:pt x="1" y="1140"/>
                    <a:pt x="60" y="1182"/>
                    <a:pt x="120" y="1182"/>
                  </a:cubicBezTo>
                  <a:cubicBezTo>
                    <a:pt x="179" y="1182"/>
                    <a:pt x="239" y="1140"/>
                    <a:pt x="239" y="1057"/>
                  </a:cubicBezTo>
                  <a:lnTo>
                    <a:pt x="239" y="116"/>
                  </a:lnTo>
                  <a:cubicBezTo>
                    <a:pt x="239" y="39"/>
                    <a:pt x="179"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5"/>
            <p:cNvSpPr/>
            <p:nvPr/>
          </p:nvSpPr>
          <p:spPr>
            <a:xfrm>
              <a:off x="6280715" y="4186414"/>
              <a:ext cx="10584" cy="38329"/>
            </a:xfrm>
            <a:custGeom>
              <a:avLst/>
              <a:gdLst/>
              <a:ahLst/>
              <a:cxnLst/>
              <a:rect l="l" t="t" r="r" b="b"/>
              <a:pathLst>
                <a:path w="325" h="1177" extrusionOk="0">
                  <a:moveTo>
                    <a:pt x="164" y="0"/>
                  </a:moveTo>
                  <a:cubicBezTo>
                    <a:pt x="105" y="0"/>
                    <a:pt x="42" y="36"/>
                    <a:pt x="36" y="107"/>
                  </a:cubicBezTo>
                  <a:cubicBezTo>
                    <a:pt x="0" y="441"/>
                    <a:pt x="12" y="762"/>
                    <a:pt x="84" y="1096"/>
                  </a:cubicBezTo>
                  <a:cubicBezTo>
                    <a:pt x="93" y="1152"/>
                    <a:pt x="134" y="1177"/>
                    <a:pt x="179" y="1177"/>
                  </a:cubicBezTo>
                  <a:cubicBezTo>
                    <a:pt x="247" y="1177"/>
                    <a:pt x="324" y="1118"/>
                    <a:pt x="310" y="1024"/>
                  </a:cubicBezTo>
                  <a:cubicBezTo>
                    <a:pt x="251" y="727"/>
                    <a:pt x="239" y="417"/>
                    <a:pt x="274" y="107"/>
                  </a:cubicBezTo>
                  <a:cubicBezTo>
                    <a:pt x="280" y="36"/>
                    <a:pt x="224" y="0"/>
                    <a:pt x="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65"/>
          <p:cNvGrpSpPr/>
          <p:nvPr/>
        </p:nvGrpSpPr>
        <p:grpSpPr>
          <a:xfrm>
            <a:off x="394362" y="4189315"/>
            <a:ext cx="1121805" cy="954185"/>
            <a:chOff x="4348275" y="3754943"/>
            <a:chExt cx="1461592" cy="1198941"/>
          </a:xfrm>
        </p:grpSpPr>
        <p:sp>
          <p:nvSpPr>
            <p:cNvPr id="1664" name="Google Shape;1664;p65"/>
            <p:cNvSpPr/>
            <p:nvPr/>
          </p:nvSpPr>
          <p:spPr>
            <a:xfrm>
              <a:off x="4672556" y="4172469"/>
              <a:ext cx="349410" cy="736869"/>
            </a:xfrm>
            <a:custGeom>
              <a:avLst/>
              <a:gdLst/>
              <a:ahLst/>
              <a:cxnLst/>
              <a:rect l="l" t="t" r="r" b="b"/>
              <a:pathLst>
                <a:path w="10597" h="22348" extrusionOk="0">
                  <a:moveTo>
                    <a:pt x="4143" y="0"/>
                  </a:moveTo>
                  <a:cubicBezTo>
                    <a:pt x="3864" y="0"/>
                    <a:pt x="3627" y="21"/>
                    <a:pt x="3453" y="55"/>
                  </a:cubicBezTo>
                  <a:cubicBezTo>
                    <a:pt x="2739" y="162"/>
                    <a:pt x="2060" y="484"/>
                    <a:pt x="1512" y="960"/>
                  </a:cubicBezTo>
                  <a:cubicBezTo>
                    <a:pt x="215" y="2139"/>
                    <a:pt x="72" y="4103"/>
                    <a:pt x="572" y="5532"/>
                  </a:cubicBezTo>
                  <a:cubicBezTo>
                    <a:pt x="1417" y="7937"/>
                    <a:pt x="1834" y="9759"/>
                    <a:pt x="536" y="12045"/>
                  </a:cubicBezTo>
                  <a:cubicBezTo>
                    <a:pt x="298" y="12450"/>
                    <a:pt x="0" y="12878"/>
                    <a:pt x="36" y="13354"/>
                  </a:cubicBezTo>
                  <a:cubicBezTo>
                    <a:pt x="72" y="13628"/>
                    <a:pt x="155" y="13890"/>
                    <a:pt x="298" y="14116"/>
                  </a:cubicBezTo>
                  <a:lnTo>
                    <a:pt x="346" y="14224"/>
                  </a:lnTo>
                  <a:cubicBezTo>
                    <a:pt x="1358" y="16295"/>
                    <a:pt x="2191" y="18462"/>
                    <a:pt x="2834" y="20677"/>
                  </a:cubicBezTo>
                  <a:cubicBezTo>
                    <a:pt x="2977" y="21189"/>
                    <a:pt x="3120" y="21713"/>
                    <a:pt x="3251" y="22225"/>
                  </a:cubicBezTo>
                  <a:cubicBezTo>
                    <a:pt x="3688" y="22308"/>
                    <a:pt x="4130" y="22348"/>
                    <a:pt x="4574" y="22348"/>
                  </a:cubicBezTo>
                  <a:cubicBezTo>
                    <a:pt x="4831" y="22348"/>
                    <a:pt x="5089" y="22334"/>
                    <a:pt x="5346" y="22308"/>
                  </a:cubicBezTo>
                  <a:cubicBezTo>
                    <a:pt x="5191" y="21665"/>
                    <a:pt x="5025" y="21034"/>
                    <a:pt x="4870" y="20391"/>
                  </a:cubicBezTo>
                  <a:cubicBezTo>
                    <a:pt x="4322" y="18236"/>
                    <a:pt x="3775" y="16069"/>
                    <a:pt x="3227" y="13902"/>
                  </a:cubicBezTo>
                  <a:cubicBezTo>
                    <a:pt x="3786" y="13866"/>
                    <a:pt x="4263" y="13521"/>
                    <a:pt x="4703" y="13188"/>
                  </a:cubicBezTo>
                  <a:cubicBezTo>
                    <a:pt x="5942" y="12200"/>
                    <a:pt x="8275" y="10866"/>
                    <a:pt x="8954" y="9425"/>
                  </a:cubicBezTo>
                  <a:cubicBezTo>
                    <a:pt x="10287" y="6592"/>
                    <a:pt x="10597" y="3568"/>
                    <a:pt x="8263" y="1472"/>
                  </a:cubicBezTo>
                  <a:cubicBezTo>
                    <a:pt x="6992" y="324"/>
                    <a:pt x="5237" y="0"/>
                    <a:pt x="4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5"/>
            <p:cNvSpPr/>
            <p:nvPr/>
          </p:nvSpPr>
          <p:spPr>
            <a:xfrm>
              <a:off x="4765966" y="4844803"/>
              <a:ext cx="82893" cy="64527"/>
            </a:xfrm>
            <a:custGeom>
              <a:avLst/>
              <a:gdLst/>
              <a:ahLst/>
              <a:cxnLst/>
              <a:rect l="l" t="t" r="r" b="b"/>
              <a:pathLst>
                <a:path w="2514" h="1957" extrusionOk="0">
                  <a:moveTo>
                    <a:pt x="2037" y="0"/>
                  </a:moveTo>
                  <a:cubicBezTo>
                    <a:pt x="1311" y="95"/>
                    <a:pt x="525" y="202"/>
                    <a:pt x="1" y="286"/>
                  </a:cubicBezTo>
                  <a:cubicBezTo>
                    <a:pt x="144" y="798"/>
                    <a:pt x="287" y="1322"/>
                    <a:pt x="418" y="1834"/>
                  </a:cubicBezTo>
                  <a:cubicBezTo>
                    <a:pt x="855" y="1917"/>
                    <a:pt x="1297" y="1957"/>
                    <a:pt x="1741" y="1957"/>
                  </a:cubicBezTo>
                  <a:cubicBezTo>
                    <a:pt x="1998" y="1957"/>
                    <a:pt x="2256" y="1943"/>
                    <a:pt x="2513" y="1917"/>
                  </a:cubicBezTo>
                  <a:cubicBezTo>
                    <a:pt x="2358" y="1274"/>
                    <a:pt x="2192" y="643"/>
                    <a:pt x="2037" y="0"/>
                  </a:cubicBezTo>
                  <a:close/>
                </a:path>
              </a:pathLst>
            </a:custGeom>
            <a:solidFill>
              <a:srgbClr val="7A7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5"/>
            <p:cNvSpPr/>
            <p:nvPr/>
          </p:nvSpPr>
          <p:spPr>
            <a:xfrm>
              <a:off x="4519038" y="4195945"/>
              <a:ext cx="363192" cy="757939"/>
            </a:xfrm>
            <a:custGeom>
              <a:avLst/>
              <a:gdLst/>
              <a:ahLst/>
              <a:cxnLst/>
              <a:rect l="l" t="t" r="r" b="b"/>
              <a:pathLst>
                <a:path w="11015" h="22987" extrusionOk="0">
                  <a:moveTo>
                    <a:pt x="4380" y="1"/>
                  </a:moveTo>
                  <a:cubicBezTo>
                    <a:pt x="4091" y="1"/>
                    <a:pt x="3847" y="23"/>
                    <a:pt x="3668" y="58"/>
                  </a:cubicBezTo>
                  <a:cubicBezTo>
                    <a:pt x="549" y="629"/>
                    <a:pt x="1" y="3677"/>
                    <a:pt x="703" y="5689"/>
                  </a:cubicBezTo>
                  <a:cubicBezTo>
                    <a:pt x="1584" y="8166"/>
                    <a:pt x="2001" y="10035"/>
                    <a:pt x="668" y="12381"/>
                  </a:cubicBezTo>
                  <a:cubicBezTo>
                    <a:pt x="418" y="12809"/>
                    <a:pt x="108" y="13250"/>
                    <a:pt x="144" y="13738"/>
                  </a:cubicBezTo>
                  <a:cubicBezTo>
                    <a:pt x="180" y="14012"/>
                    <a:pt x="275" y="14286"/>
                    <a:pt x="418" y="14524"/>
                  </a:cubicBezTo>
                  <a:cubicBezTo>
                    <a:pt x="1477" y="16679"/>
                    <a:pt x="2335" y="18917"/>
                    <a:pt x="3001" y="21215"/>
                  </a:cubicBezTo>
                  <a:cubicBezTo>
                    <a:pt x="3168" y="21763"/>
                    <a:pt x="3311" y="22310"/>
                    <a:pt x="3454" y="22858"/>
                  </a:cubicBezTo>
                  <a:cubicBezTo>
                    <a:pt x="3909" y="22941"/>
                    <a:pt x="4368" y="22986"/>
                    <a:pt x="4830" y="22986"/>
                  </a:cubicBezTo>
                  <a:cubicBezTo>
                    <a:pt x="5093" y="22986"/>
                    <a:pt x="5357" y="22972"/>
                    <a:pt x="5621" y="22941"/>
                  </a:cubicBezTo>
                  <a:lnTo>
                    <a:pt x="5168" y="21155"/>
                  </a:lnTo>
                  <a:cubicBezTo>
                    <a:pt x="4597" y="18881"/>
                    <a:pt x="4013" y="16595"/>
                    <a:pt x="3442" y="14297"/>
                  </a:cubicBezTo>
                  <a:cubicBezTo>
                    <a:pt x="4001" y="14262"/>
                    <a:pt x="4502" y="13905"/>
                    <a:pt x="4954" y="13559"/>
                  </a:cubicBezTo>
                  <a:cubicBezTo>
                    <a:pt x="4966" y="13535"/>
                    <a:pt x="4990" y="13524"/>
                    <a:pt x="5002" y="13512"/>
                  </a:cubicBezTo>
                  <a:cubicBezTo>
                    <a:pt x="6299" y="12500"/>
                    <a:pt x="8633" y="11154"/>
                    <a:pt x="9324" y="9690"/>
                  </a:cubicBezTo>
                  <a:cubicBezTo>
                    <a:pt x="10705" y="6773"/>
                    <a:pt x="11014" y="3677"/>
                    <a:pt x="8621" y="1522"/>
                  </a:cubicBezTo>
                  <a:cubicBezTo>
                    <a:pt x="7919" y="903"/>
                    <a:pt x="7085" y="474"/>
                    <a:pt x="6180" y="248"/>
                  </a:cubicBezTo>
                  <a:cubicBezTo>
                    <a:pt x="5516" y="67"/>
                    <a:pt x="4881" y="1"/>
                    <a:pt x="4380"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5"/>
            <p:cNvSpPr/>
            <p:nvPr/>
          </p:nvSpPr>
          <p:spPr>
            <a:xfrm>
              <a:off x="4617987" y="4893470"/>
              <a:ext cx="86388" cy="60406"/>
            </a:xfrm>
            <a:custGeom>
              <a:avLst/>
              <a:gdLst/>
              <a:ahLst/>
              <a:cxnLst/>
              <a:rect l="l" t="t" r="r" b="b"/>
              <a:pathLst>
                <a:path w="2620" h="1832" extrusionOk="0">
                  <a:moveTo>
                    <a:pt x="1905" y="0"/>
                  </a:moveTo>
                  <a:lnTo>
                    <a:pt x="0" y="60"/>
                  </a:lnTo>
                  <a:cubicBezTo>
                    <a:pt x="167" y="608"/>
                    <a:pt x="310" y="1155"/>
                    <a:pt x="453" y="1703"/>
                  </a:cubicBezTo>
                  <a:cubicBezTo>
                    <a:pt x="908" y="1786"/>
                    <a:pt x="1367" y="1831"/>
                    <a:pt x="1829" y="1831"/>
                  </a:cubicBezTo>
                  <a:cubicBezTo>
                    <a:pt x="2092" y="1831"/>
                    <a:pt x="2356" y="1817"/>
                    <a:pt x="2620" y="1786"/>
                  </a:cubicBezTo>
                  <a:lnTo>
                    <a:pt x="2167" y="0"/>
                  </a:lnTo>
                  <a:close/>
                </a:path>
              </a:pathLst>
            </a:custGeom>
            <a:solidFill>
              <a:srgbClr val="7A7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5"/>
            <p:cNvSpPr/>
            <p:nvPr/>
          </p:nvSpPr>
          <p:spPr>
            <a:xfrm>
              <a:off x="5358375" y="4335351"/>
              <a:ext cx="171193" cy="574249"/>
            </a:xfrm>
            <a:custGeom>
              <a:avLst/>
              <a:gdLst/>
              <a:ahLst/>
              <a:cxnLst/>
              <a:rect l="l" t="t" r="r" b="b"/>
              <a:pathLst>
                <a:path w="5192" h="17416" extrusionOk="0">
                  <a:moveTo>
                    <a:pt x="3269" y="1"/>
                  </a:moveTo>
                  <a:cubicBezTo>
                    <a:pt x="2682" y="1"/>
                    <a:pt x="2094" y="251"/>
                    <a:pt x="1548" y="509"/>
                  </a:cubicBezTo>
                  <a:cubicBezTo>
                    <a:pt x="1370" y="592"/>
                    <a:pt x="1179" y="687"/>
                    <a:pt x="1001" y="794"/>
                  </a:cubicBezTo>
                  <a:cubicBezTo>
                    <a:pt x="667" y="961"/>
                    <a:pt x="382" y="1235"/>
                    <a:pt x="203" y="1568"/>
                  </a:cubicBezTo>
                  <a:cubicBezTo>
                    <a:pt x="1" y="1973"/>
                    <a:pt x="24" y="2449"/>
                    <a:pt x="60" y="2902"/>
                  </a:cubicBezTo>
                  <a:cubicBezTo>
                    <a:pt x="274" y="5450"/>
                    <a:pt x="715" y="7962"/>
                    <a:pt x="1072" y="10498"/>
                  </a:cubicBezTo>
                  <a:cubicBezTo>
                    <a:pt x="1346" y="12332"/>
                    <a:pt x="1513" y="14189"/>
                    <a:pt x="1572" y="16046"/>
                  </a:cubicBezTo>
                  <a:cubicBezTo>
                    <a:pt x="1572" y="16487"/>
                    <a:pt x="1572" y="16939"/>
                    <a:pt x="1560" y="17404"/>
                  </a:cubicBezTo>
                  <a:lnTo>
                    <a:pt x="2787" y="17416"/>
                  </a:lnTo>
                  <a:cubicBezTo>
                    <a:pt x="2787" y="17416"/>
                    <a:pt x="2882" y="16725"/>
                    <a:pt x="3025" y="15725"/>
                  </a:cubicBezTo>
                  <a:cubicBezTo>
                    <a:pt x="3370" y="13153"/>
                    <a:pt x="4001" y="8522"/>
                    <a:pt x="4061" y="7902"/>
                  </a:cubicBezTo>
                  <a:cubicBezTo>
                    <a:pt x="4192" y="6295"/>
                    <a:pt x="4334" y="4700"/>
                    <a:pt x="4620" y="3116"/>
                  </a:cubicBezTo>
                  <a:cubicBezTo>
                    <a:pt x="4811" y="2033"/>
                    <a:pt x="5192" y="330"/>
                    <a:pt x="3620" y="32"/>
                  </a:cubicBezTo>
                  <a:cubicBezTo>
                    <a:pt x="3503" y="11"/>
                    <a:pt x="3386" y="1"/>
                    <a:pt x="3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5"/>
            <p:cNvSpPr/>
            <p:nvPr/>
          </p:nvSpPr>
          <p:spPr>
            <a:xfrm>
              <a:off x="5409812" y="4853409"/>
              <a:ext cx="48305" cy="56185"/>
            </a:xfrm>
            <a:custGeom>
              <a:avLst/>
              <a:gdLst/>
              <a:ahLst/>
              <a:cxnLst/>
              <a:rect l="l" t="t" r="r" b="b"/>
              <a:pathLst>
                <a:path w="1465" h="1704" extrusionOk="0">
                  <a:moveTo>
                    <a:pt x="1465" y="1"/>
                  </a:moveTo>
                  <a:cubicBezTo>
                    <a:pt x="1191" y="61"/>
                    <a:pt x="917" y="96"/>
                    <a:pt x="631" y="144"/>
                  </a:cubicBezTo>
                  <a:cubicBezTo>
                    <a:pt x="286" y="203"/>
                    <a:pt x="119" y="251"/>
                    <a:pt x="12" y="322"/>
                  </a:cubicBezTo>
                  <a:cubicBezTo>
                    <a:pt x="12" y="775"/>
                    <a:pt x="12" y="1227"/>
                    <a:pt x="0" y="1680"/>
                  </a:cubicBezTo>
                  <a:lnTo>
                    <a:pt x="1227" y="1704"/>
                  </a:lnTo>
                  <a:cubicBezTo>
                    <a:pt x="1227" y="1704"/>
                    <a:pt x="1322" y="1013"/>
                    <a:pt x="1465" y="1"/>
                  </a:cubicBezTo>
                  <a:close/>
                </a:path>
              </a:pathLst>
            </a:custGeom>
            <a:solidFill>
              <a:srgbClr val="7A7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5"/>
            <p:cNvSpPr/>
            <p:nvPr/>
          </p:nvSpPr>
          <p:spPr>
            <a:xfrm>
              <a:off x="5237467" y="4311413"/>
              <a:ext cx="184943" cy="637062"/>
            </a:xfrm>
            <a:custGeom>
              <a:avLst/>
              <a:gdLst/>
              <a:ahLst/>
              <a:cxnLst/>
              <a:rect l="l" t="t" r="r" b="b"/>
              <a:pathLst>
                <a:path w="5609" h="19321" extrusionOk="0">
                  <a:moveTo>
                    <a:pt x="3261" y="0"/>
                  </a:moveTo>
                  <a:cubicBezTo>
                    <a:pt x="2912" y="0"/>
                    <a:pt x="2573" y="69"/>
                    <a:pt x="2286" y="139"/>
                  </a:cubicBezTo>
                  <a:cubicBezTo>
                    <a:pt x="0" y="735"/>
                    <a:pt x="703" y="3937"/>
                    <a:pt x="739" y="4402"/>
                  </a:cubicBezTo>
                  <a:cubicBezTo>
                    <a:pt x="1108" y="8831"/>
                    <a:pt x="2167" y="13212"/>
                    <a:pt x="2286" y="17630"/>
                  </a:cubicBezTo>
                  <a:cubicBezTo>
                    <a:pt x="2310" y="18189"/>
                    <a:pt x="2310" y="18737"/>
                    <a:pt x="2286" y="19296"/>
                  </a:cubicBezTo>
                  <a:lnTo>
                    <a:pt x="3548" y="19320"/>
                  </a:lnTo>
                  <a:cubicBezTo>
                    <a:pt x="3739" y="19320"/>
                    <a:pt x="3918" y="18701"/>
                    <a:pt x="4072" y="17761"/>
                  </a:cubicBezTo>
                  <a:cubicBezTo>
                    <a:pt x="4370" y="15987"/>
                    <a:pt x="4608" y="13081"/>
                    <a:pt x="4739" y="11212"/>
                  </a:cubicBezTo>
                  <a:cubicBezTo>
                    <a:pt x="4799" y="10367"/>
                    <a:pt x="4834" y="9724"/>
                    <a:pt x="4858" y="9533"/>
                  </a:cubicBezTo>
                  <a:cubicBezTo>
                    <a:pt x="4989" y="7878"/>
                    <a:pt x="5132" y="6235"/>
                    <a:pt x="5418" y="4616"/>
                  </a:cubicBezTo>
                  <a:cubicBezTo>
                    <a:pt x="5608" y="3580"/>
                    <a:pt x="5596" y="1830"/>
                    <a:pt x="4775" y="723"/>
                  </a:cubicBezTo>
                  <a:cubicBezTo>
                    <a:pt x="4350" y="161"/>
                    <a:pt x="3794" y="0"/>
                    <a:pt x="326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5"/>
            <p:cNvSpPr/>
            <p:nvPr/>
          </p:nvSpPr>
          <p:spPr>
            <a:xfrm>
              <a:off x="5312841" y="4892678"/>
              <a:ext cx="58922" cy="55789"/>
            </a:xfrm>
            <a:custGeom>
              <a:avLst/>
              <a:gdLst/>
              <a:ahLst/>
              <a:cxnLst/>
              <a:rect l="l" t="t" r="r" b="b"/>
              <a:pathLst>
                <a:path w="1787" h="1692" extrusionOk="0">
                  <a:moveTo>
                    <a:pt x="0" y="1"/>
                  </a:moveTo>
                  <a:lnTo>
                    <a:pt x="0" y="1"/>
                  </a:lnTo>
                  <a:cubicBezTo>
                    <a:pt x="24" y="560"/>
                    <a:pt x="24" y="1108"/>
                    <a:pt x="0" y="1667"/>
                  </a:cubicBezTo>
                  <a:lnTo>
                    <a:pt x="1262" y="1691"/>
                  </a:lnTo>
                  <a:cubicBezTo>
                    <a:pt x="1453" y="1691"/>
                    <a:pt x="1632" y="1072"/>
                    <a:pt x="1786" y="132"/>
                  </a:cubicBezTo>
                  <a:lnTo>
                    <a:pt x="1763" y="132"/>
                  </a:lnTo>
                  <a:lnTo>
                    <a:pt x="0" y="1"/>
                  </a:lnTo>
                  <a:close/>
                </a:path>
              </a:pathLst>
            </a:custGeom>
            <a:solidFill>
              <a:srgbClr val="7A7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5"/>
            <p:cNvSpPr/>
            <p:nvPr/>
          </p:nvSpPr>
          <p:spPr>
            <a:xfrm>
              <a:off x="4348275" y="4037745"/>
              <a:ext cx="267374" cy="357653"/>
            </a:xfrm>
            <a:custGeom>
              <a:avLst/>
              <a:gdLst/>
              <a:ahLst/>
              <a:cxnLst/>
              <a:rect l="l" t="t" r="r" b="b"/>
              <a:pathLst>
                <a:path w="8109" h="10847" extrusionOk="0">
                  <a:moveTo>
                    <a:pt x="5343" y="1"/>
                  </a:moveTo>
                  <a:cubicBezTo>
                    <a:pt x="5205" y="1"/>
                    <a:pt x="5074" y="11"/>
                    <a:pt x="4954" y="34"/>
                  </a:cubicBezTo>
                  <a:cubicBezTo>
                    <a:pt x="4132" y="188"/>
                    <a:pt x="3406" y="962"/>
                    <a:pt x="3477" y="1796"/>
                  </a:cubicBezTo>
                  <a:cubicBezTo>
                    <a:pt x="2453" y="2200"/>
                    <a:pt x="1846" y="3260"/>
                    <a:pt x="2037" y="4356"/>
                  </a:cubicBezTo>
                  <a:cubicBezTo>
                    <a:pt x="1441" y="4463"/>
                    <a:pt x="989" y="4951"/>
                    <a:pt x="906" y="5546"/>
                  </a:cubicBezTo>
                  <a:cubicBezTo>
                    <a:pt x="810" y="6451"/>
                    <a:pt x="1620" y="7332"/>
                    <a:pt x="1370" y="8201"/>
                  </a:cubicBezTo>
                  <a:cubicBezTo>
                    <a:pt x="1239" y="8677"/>
                    <a:pt x="834" y="9011"/>
                    <a:pt x="525" y="9392"/>
                  </a:cubicBezTo>
                  <a:cubicBezTo>
                    <a:pt x="215" y="9785"/>
                    <a:pt x="1" y="10332"/>
                    <a:pt x="275" y="10737"/>
                  </a:cubicBezTo>
                  <a:cubicBezTo>
                    <a:pt x="395" y="10814"/>
                    <a:pt x="531" y="10847"/>
                    <a:pt x="671" y="10847"/>
                  </a:cubicBezTo>
                  <a:cubicBezTo>
                    <a:pt x="877" y="10847"/>
                    <a:pt x="1090" y="10777"/>
                    <a:pt x="1275" y="10678"/>
                  </a:cubicBezTo>
                  <a:cubicBezTo>
                    <a:pt x="1584" y="10523"/>
                    <a:pt x="1870" y="10285"/>
                    <a:pt x="2203" y="10190"/>
                  </a:cubicBezTo>
                  <a:cubicBezTo>
                    <a:pt x="2465" y="10106"/>
                    <a:pt x="2763" y="10118"/>
                    <a:pt x="3037" y="10023"/>
                  </a:cubicBezTo>
                  <a:cubicBezTo>
                    <a:pt x="3489" y="9868"/>
                    <a:pt x="3811" y="9439"/>
                    <a:pt x="4227" y="9189"/>
                  </a:cubicBezTo>
                  <a:cubicBezTo>
                    <a:pt x="4775" y="8832"/>
                    <a:pt x="5537" y="8785"/>
                    <a:pt x="5942" y="8273"/>
                  </a:cubicBezTo>
                  <a:cubicBezTo>
                    <a:pt x="6478" y="7606"/>
                    <a:pt x="6156" y="6511"/>
                    <a:pt x="6752" y="5891"/>
                  </a:cubicBezTo>
                  <a:cubicBezTo>
                    <a:pt x="6883" y="5772"/>
                    <a:pt x="7002" y="5653"/>
                    <a:pt x="7097" y="5499"/>
                  </a:cubicBezTo>
                  <a:cubicBezTo>
                    <a:pt x="7240" y="5213"/>
                    <a:pt x="7037" y="4879"/>
                    <a:pt x="7073" y="4558"/>
                  </a:cubicBezTo>
                  <a:cubicBezTo>
                    <a:pt x="7109" y="4260"/>
                    <a:pt x="7323" y="4034"/>
                    <a:pt x="7442" y="3772"/>
                  </a:cubicBezTo>
                  <a:cubicBezTo>
                    <a:pt x="7573" y="3510"/>
                    <a:pt x="7549" y="3105"/>
                    <a:pt x="7275" y="3022"/>
                  </a:cubicBezTo>
                  <a:cubicBezTo>
                    <a:pt x="8109" y="2665"/>
                    <a:pt x="8014" y="1415"/>
                    <a:pt x="7502" y="831"/>
                  </a:cubicBezTo>
                  <a:cubicBezTo>
                    <a:pt x="7049" y="318"/>
                    <a:pt x="6095"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5"/>
            <p:cNvSpPr/>
            <p:nvPr/>
          </p:nvSpPr>
          <p:spPr>
            <a:xfrm>
              <a:off x="4514355" y="3903251"/>
              <a:ext cx="1098050" cy="685498"/>
            </a:xfrm>
            <a:custGeom>
              <a:avLst/>
              <a:gdLst/>
              <a:ahLst/>
              <a:cxnLst/>
              <a:rect l="l" t="t" r="r" b="b"/>
              <a:pathLst>
                <a:path w="33302" h="20790" extrusionOk="0">
                  <a:moveTo>
                    <a:pt x="29908" y="0"/>
                  </a:moveTo>
                  <a:cubicBezTo>
                    <a:pt x="29517" y="0"/>
                    <a:pt x="29084" y="211"/>
                    <a:pt x="28599" y="731"/>
                  </a:cubicBezTo>
                  <a:cubicBezTo>
                    <a:pt x="27075" y="2374"/>
                    <a:pt x="26099" y="4160"/>
                    <a:pt x="23658" y="4613"/>
                  </a:cubicBezTo>
                  <a:cubicBezTo>
                    <a:pt x="23288" y="4683"/>
                    <a:pt x="22914" y="4712"/>
                    <a:pt x="22538" y="4712"/>
                  </a:cubicBezTo>
                  <a:cubicBezTo>
                    <a:pt x="21581" y="4712"/>
                    <a:pt x="20610" y="4525"/>
                    <a:pt x="19669" y="4363"/>
                  </a:cubicBezTo>
                  <a:cubicBezTo>
                    <a:pt x="16320" y="3799"/>
                    <a:pt x="12939" y="3512"/>
                    <a:pt x="9557" y="3512"/>
                  </a:cubicBezTo>
                  <a:cubicBezTo>
                    <a:pt x="9296" y="3512"/>
                    <a:pt x="9036" y="3514"/>
                    <a:pt x="8775" y="3517"/>
                  </a:cubicBezTo>
                  <a:cubicBezTo>
                    <a:pt x="7596" y="3517"/>
                    <a:pt x="6441" y="3684"/>
                    <a:pt x="5310" y="4017"/>
                  </a:cubicBezTo>
                  <a:cubicBezTo>
                    <a:pt x="1226" y="5279"/>
                    <a:pt x="453" y="8899"/>
                    <a:pt x="274" y="9851"/>
                  </a:cubicBezTo>
                  <a:cubicBezTo>
                    <a:pt x="0" y="11232"/>
                    <a:pt x="226" y="14376"/>
                    <a:pt x="1965" y="16590"/>
                  </a:cubicBezTo>
                  <a:cubicBezTo>
                    <a:pt x="2619" y="17400"/>
                    <a:pt x="3405" y="18102"/>
                    <a:pt x="4310" y="18650"/>
                  </a:cubicBezTo>
                  <a:cubicBezTo>
                    <a:pt x="5798" y="19567"/>
                    <a:pt x="7561" y="19912"/>
                    <a:pt x="9287" y="20186"/>
                  </a:cubicBezTo>
                  <a:cubicBezTo>
                    <a:pt x="11634" y="20546"/>
                    <a:pt x="14018" y="20789"/>
                    <a:pt x="16394" y="20789"/>
                  </a:cubicBezTo>
                  <a:cubicBezTo>
                    <a:pt x="18103" y="20789"/>
                    <a:pt x="19807" y="20663"/>
                    <a:pt x="21491" y="20365"/>
                  </a:cubicBezTo>
                  <a:cubicBezTo>
                    <a:pt x="24003" y="19924"/>
                    <a:pt x="26491" y="19067"/>
                    <a:pt x="28563" y="17579"/>
                  </a:cubicBezTo>
                  <a:cubicBezTo>
                    <a:pt x="30635" y="16090"/>
                    <a:pt x="32290" y="13899"/>
                    <a:pt x="32802" y="11399"/>
                  </a:cubicBezTo>
                  <a:cubicBezTo>
                    <a:pt x="32992" y="10447"/>
                    <a:pt x="33028" y="9482"/>
                    <a:pt x="33076" y="8518"/>
                  </a:cubicBezTo>
                  <a:cubicBezTo>
                    <a:pt x="33099" y="7577"/>
                    <a:pt x="33135" y="6649"/>
                    <a:pt x="33171" y="5708"/>
                  </a:cubicBezTo>
                  <a:cubicBezTo>
                    <a:pt x="33302" y="4803"/>
                    <a:pt x="33076" y="3886"/>
                    <a:pt x="32564" y="3136"/>
                  </a:cubicBezTo>
                  <a:cubicBezTo>
                    <a:pt x="31908" y="1995"/>
                    <a:pt x="31110" y="0"/>
                    <a:pt x="2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5"/>
            <p:cNvSpPr/>
            <p:nvPr/>
          </p:nvSpPr>
          <p:spPr>
            <a:xfrm>
              <a:off x="4459787" y="3919342"/>
              <a:ext cx="1202474" cy="766940"/>
            </a:xfrm>
            <a:custGeom>
              <a:avLst/>
              <a:gdLst/>
              <a:ahLst/>
              <a:cxnLst/>
              <a:rect l="l" t="t" r="r" b="b"/>
              <a:pathLst>
                <a:path w="36469" h="23260" extrusionOk="0">
                  <a:moveTo>
                    <a:pt x="28799" y="0"/>
                  </a:moveTo>
                  <a:cubicBezTo>
                    <a:pt x="27969" y="0"/>
                    <a:pt x="27182" y="305"/>
                    <a:pt x="26742" y="1005"/>
                  </a:cubicBezTo>
                  <a:cubicBezTo>
                    <a:pt x="25314" y="1253"/>
                    <a:pt x="25362" y="2339"/>
                    <a:pt x="24950" y="2339"/>
                  </a:cubicBezTo>
                  <a:cubicBezTo>
                    <a:pt x="24926" y="2339"/>
                    <a:pt x="24900" y="2335"/>
                    <a:pt x="24872" y="2327"/>
                  </a:cubicBezTo>
                  <a:cubicBezTo>
                    <a:pt x="24664" y="2264"/>
                    <a:pt x="24472" y="2234"/>
                    <a:pt x="24293" y="2234"/>
                  </a:cubicBezTo>
                  <a:cubicBezTo>
                    <a:pt x="23622" y="2234"/>
                    <a:pt x="23132" y="2653"/>
                    <a:pt x="22634" y="3339"/>
                  </a:cubicBezTo>
                  <a:cubicBezTo>
                    <a:pt x="22266" y="2827"/>
                    <a:pt x="21694" y="2545"/>
                    <a:pt x="21098" y="2545"/>
                  </a:cubicBezTo>
                  <a:cubicBezTo>
                    <a:pt x="20904" y="2545"/>
                    <a:pt x="20707" y="2575"/>
                    <a:pt x="20515" y="2636"/>
                  </a:cubicBezTo>
                  <a:cubicBezTo>
                    <a:pt x="20263" y="2720"/>
                    <a:pt x="20021" y="2859"/>
                    <a:pt x="19764" y="2859"/>
                  </a:cubicBezTo>
                  <a:cubicBezTo>
                    <a:pt x="19729" y="2859"/>
                    <a:pt x="19693" y="2856"/>
                    <a:pt x="19657" y="2851"/>
                  </a:cubicBezTo>
                  <a:cubicBezTo>
                    <a:pt x="19419" y="2815"/>
                    <a:pt x="19229" y="2624"/>
                    <a:pt x="19014" y="2505"/>
                  </a:cubicBezTo>
                  <a:cubicBezTo>
                    <a:pt x="18779" y="2371"/>
                    <a:pt x="18519" y="2306"/>
                    <a:pt x="18261" y="2306"/>
                  </a:cubicBezTo>
                  <a:cubicBezTo>
                    <a:pt x="17789" y="2306"/>
                    <a:pt x="17322" y="2522"/>
                    <a:pt x="17014" y="2922"/>
                  </a:cubicBezTo>
                  <a:cubicBezTo>
                    <a:pt x="16634" y="2343"/>
                    <a:pt x="16101" y="2063"/>
                    <a:pt x="15544" y="2063"/>
                  </a:cubicBezTo>
                  <a:cubicBezTo>
                    <a:pt x="15037" y="2063"/>
                    <a:pt x="14510" y="2295"/>
                    <a:pt x="14061" y="2744"/>
                  </a:cubicBezTo>
                  <a:cubicBezTo>
                    <a:pt x="13704" y="2291"/>
                    <a:pt x="13347" y="1874"/>
                    <a:pt x="12811" y="1672"/>
                  </a:cubicBezTo>
                  <a:cubicBezTo>
                    <a:pt x="12666" y="1616"/>
                    <a:pt x="12500" y="1588"/>
                    <a:pt x="12331" y="1588"/>
                  </a:cubicBezTo>
                  <a:cubicBezTo>
                    <a:pt x="11888" y="1588"/>
                    <a:pt x="11420" y="1778"/>
                    <a:pt x="11240" y="2148"/>
                  </a:cubicBezTo>
                  <a:cubicBezTo>
                    <a:pt x="10964" y="1800"/>
                    <a:pt x="10385" y="1609"/>
                    <a:pt x="9835" y="1609"/>
                  </a:cubicBezTo>
                  <a:cubicBezTo>
                    <a:pt x="9294" y="1609"/>
                    <a:pt x="8780" y="1794"/>
                    <a:pt x="8608" y="2196"/>
                  </a:cubicBezTo>
                  <a:cubicBezTo>
                    <a:pt x="8608" y="1818"/>
                    <a:pt x="8222" y="1586"/>
                    <a:pt x="7832" y="1586"/>
                  </a:cubicBezTo>
                  <a:cubicBezTo>
                    <a:pt x="7645" y="1586"/>
                    <a:pt x="7457" y="1639"/>
                    <a:pt x="7311" y="1755"/>
                  </a:cubicBezTo>
                  <a:cubicBezTo>
                    <a:pt x="6870" y="2101"/>
                    <a:pt x="6156" y="2458"/>
                    <a:pt x="6108" y="3029"/>
                  </a:cubicBezTo>
                  <a:cubicBezTo>
                    <a:pt x="5646" y="2836"/>
                    <a:pt x="5134" y="2580"/>
                    <a:pt x="4687" y="2580"/>
                  </a:cubicBezTo>
                  <a:cubicBezTo>
                    <a:pt x="4225" y="2580"/>
                    <a:pt x="3831" y="2854"/>
                    <a:pt x="3632" y="3756"/>
                  </a:cubicBezTo>
                  <a:cubicBezTo>
                    <a:pt x="3632" y="3754"/>
                    <a:pt x="3571" y="3748"/>
                    <a:pt x="3472" y="3748"/>
                  </a:cubicBezTo>
                  <a:cubicBezTo>
                    <a:pt x="2980" y="3748"/>
                    <a:pt x="1544" y="3896"/>
                    <a:pt x="1941" y="5422"/>
                  </a:cubicBezTo>
                  <a:cubicBezTo>
                    <a:pt x="2084" y="5982"/>
                    <a:pt x="1215" y="5244"/>
                    <a:pt x="584" y="6911"/>
                  </a:cubicBezTo>
                  <a:cubicBezTo>
                    <a:pt x="286" y="7685"/>
                    <a:pt x="1524" y="8375"/>
                    <a:pt x="1072" y="9054"/>
                  </a:cubicBezTo>
                  <a:cubicBezTo>
                    <a:pt x="941" y="9244"/>
                    <a:pt x="131" y="9149"/>
                    <a:pt x="131" y="10137"/>
                  </a:cubicBezTo>
                  <a:cubicBezTo>
                    <a:pt x="131" y="11090"/>
                    <a:pt x="631" y="11637"/>
                    <a:pt x="667" y="12018"/>
                  </a:cubicBezTo>
                  <a:cubicBezTo>
                    <a:pt x="774" y="13019"/>
                    <a:pt x="12" y="12900"/>
                    <a:pt x="12" y="13912"/>
                  </a:cubicBezTo>
                  <a:cubicBezTo>
                    <a:pt x="0" y="15019"/>
                    <a:pt x="929" y="14721"/>
                    <a:pt x="953" y="14959"/>
                  </a:cubicBezTo>
                  <a:cubicBezTo>
                    <a:pt x="1000" y="15364"/>
                    <a:pt x="369" y="15900"/>
                    <a:pt x="953" y="16960"/>
                  </a:cubicBezTo>
                  <a:cubicBezTo>
                    <a:pt x="1072" y="17186"/>
                    <a:pt x="1643" y="17364"/>
                    <a:pt x="1715" y="17602"/>
                  </a:cubicBezTo>
                  <a:cubicBezTo>
                    <a:pt x="1869" y="18067"/>
                    <a:pt x="1679" y="18614"/>
                    <a:pt x="1893" y="19043"/>
                  </a:cubicBezTo>
                  <a:cubicBezTo>
                    <a:pt x="2215" y="19710"/>
                    <a:pt x="3227" y="19698"/>
                    <a:pt x="3715" y="20234"/>
                  </a:cubicBezTo>
                  <a:cubicBezTo>
                    <a:pt x="4048" y="20603"/>
                    <a:pt x="4132" y="21210"/>
                    <a:pt x="4572" y="21424"/>
                  </a:cubicBezTo>
                  <a:cubicBezTo>
                    <a:pt x="4717" y="21502"/>
                    <a:pt x="4874" y="21523"/>
                    <a:pt x="5037" y="21523"/>
                  </a:cubicBezTo>
                  <a:cubicBezTo>
                    <a:pt x="5224" y="21523"/>
                    <a:pt x="5417" y="21496"/>
                    <a:pt x="5608" y="21496"/>
                  </a:cubicBezTo>
                  <a:cubicBezTo>
                    <a:pt x="6898" y="21516"/>
                    <a:pt x="8077" y="22859"/>
                    <a:pt x="9247" y="22859"/>
                  </a:cubicBezTo>
                  <a:cubicBezTo>
                    <a:pt x="9459" y="22859"/>
                    <a:pt x="9670" y="22814"/>
                    <a:pt x="9882" y="22710"/>
                  </a:cubicBezTo>
                  <a:cubicBezTo>
                    <a:pt x="10174" y="22559"/>
                    <a:pt x="10442" y="22293"/>
                    <a:pt x="10777" y="22293"/>
                  </a:cubicBezTo>
                  <a:cubicBezTo>
                    <a:pt x="10784" y="22293"/>
                    <a:pt x="10792" y="22293"/>
                    <a:pt x="10799" y="22294"/>
                  </a:cubicBezTo>
                  <a:cubicBezTo>
                    <a:pt x="11144" y="22305"/>
                    <a:pt x="11394" y="22591"/>
                    <a:pt x="11668" y="22805"/>
                  </a:cubicBezTo>
                  <a:cubicBezTo>
                    <a:pt x="12036" y="23095"/>
                    <a:pt x="12496" y="23232"/>
                    <a:pt x="12960" y="23232"/>
                  </a:cubicBezTo>
                  <a:cubicBezTo>
                    <a:pt x="13696" y="23232"/>
                    <a:pt x="14441" y="22886"/>
                    <a:pt x="14835" y="22258"/>
                  </a:cubicBezTo>
                  <a:cubicBezTo>
                    <a:pt x="15341" y="22863"/>
                    <a:pt x="16081" y="23193"/>
                    <a:pt x="16848" y="23193"/>
                  </a:cubicBezTo>
                  <a:cubicBezTo>
                    <a:pt x="16911" y="23193"/>
                    <a:pt x="16974" y="23191"/>
                    <a:pt x="17038" y="23186"/>
                  </a:cubicBezTo>
                  <a:cubicBezTo>
                    <a:pt x="17625" y="23136"/>
                    <a:pt x="18195" y="22887"/>
                    <a:pt x="18777" y="22887"/>
                  </a:cubicBezTo>
                  <a:cubicBezTo>
                    <a:pt x="18880" y="22887"/>
                    <a:pt x="18983" y="22895"/>
                    <a:pt x="19086" y="22913"/>
                  </a:cubicBezTo>
                  <a:cubicBezTo>
                    <a:pt x="19532" y="22981"/>
                    <a:pt x="19946" y="23259"/>
                    <a:pt x="20411" y="23259"/>
                  </a:cubicBezTo>
                  <a:cubicBezTo>
                    <a:pt x="20430" y="23259"/>
                    <a:pt x="20448" y="23259"/>
                    <a:pt x="20467" y="23258"/>
                  </a:cubicBezTo>
                  <a:cubicBezTo>
                    <a:pt x="21253" y="23210"/>
                    <a:pt x="21765" y="22305"/>
                    <a:pt x="22539" y="22151"/>
                  </a:cubicBezTo>
                  <a:cubicBezTo>
                    <a:pt x="22642" y="22128"/>
                    <a:pt x="22746" y="22120"/>
                    <a:pt x="22850" y="22120"/>
                  </a:cubicBezTo>
                  <a:cubicBezTo>
                    <a:pt x="23079" y="22120"/>
                    <a:pt x="23311" y="22158"/>
                    <a:pt x="23544" y="22158"/>
                  </a:cubicBezTo>
                  <a:cubicBezTo>
                    <a:pt x="23598" y="22158"/>
                    <a:pt x="23652" y="22156"/>
                    <a:pt x="23705" y="22151"/>
                  </a:cubicBezTo>
                  <a:cubicBezTo>
                    <a:pt x="24086" y="22115"/>
                    <a:pt x="24515" y="21793"/>
                    <a:pt x="24432" y="21412"/>
                  </a:cubicBezTo>
                  <a:lnTo>
                    <a:pt x="24432" y="21412"/>
                  </a:lnTo>
                  <a:cubicBezTo>
                    <a:pt x="24772" y="21753"/>
                    <a:pt x="25249" y="21917"/>
                    <a:pt x="25729" y="21917"/>
                  </a:cubicBezTo>
                  <a:cubicBezTo>
                    <a:pt x="26358" y="21917"/>
                    <a:pt x="26993" y="21636"/>
                    <a:pt x="27337" y="21103"/>
                  </a:cubicBezTo>
                  <a:cubicBezTo>
                    <a:pt x="27590" y="21269"/>
                    <a:pt x="27883" y="21344"/>
                    <a:pt x="28179" y="21344"/>
                  </a:cubicBezTo>
                  <a:cubicBezTo>
                    <a:pt x="28967" y="21344"/>
                    <a:pt x="29780" y="20810"/>
                    <a:pt x="29944" y="20031"/>
                  </a:cubicBezTo>
                  <a:cubicBezTo>
                    <a:pt x="30162" y="20175"/>
                    <a:pt x="30394" y="20237"/>
                    <a:pt x="30633" y="20237"/>
                  </a:cubicBezTo>
                  <a:cubicBezTo>
                    <a:pt x="31362" y="20237"/>
                    <a:pt x="32147" y="19665"/>
                    <a:pt x="32730" y="19126"/>
                  </a:cubicBezTo>
                  <a:cubicBezTo>
                    <a:pt x="33647" y="18269"/>
                    <a:pt x="34635" y="17186"/>
                    <a:pt x="34409" y="15959"/>
                  </a:cubicBezTo>
                  <a:cubicBezTo>
                    <a:pt x="35231" y="15555"/>
                    <a:pt x="35647" y="14626"/>
                    <a:pt x="35397" y="13745"/>
                  </a:cubicBezTo>
                  <a:cubicBezTo>
                    <a:pt x="36243" y="13745"/>
                    <a:pt x="36469" y="12590"/>
                    <a:pt x="36433" y="11757"/>
                  </a:cubicBezTo>
                  <a:cubicBezTo>
                    <a:pt x="36398" y="10697"/>
                    <a:pt x="36350" y="9637"/>
                    <a:pt x="36314" y="8578"/>
                  </a:cubicBezTo>
                  <a:cubicBezTo>
                    <a:pt x="36290" y="7947"/>
                    <a:pt x="36255" y="7315"/>
                    <a:pt x="36064" y="6708"/>
                  </a:cubicBezTo>
                  <a:cubicBezTo>
                    <a:pt x="35778" y="5863"/>
                    <a:pt x="35171" y="5172"/>
                    <a:pt x="34576" y="4494"/>
                  </a:cubicBezTo>
                  <a:lnTo>
                    <a:pt x="32814" y="2482"/>
                  </a:lnTo>
                  <a:cubicBezTo>
                    <a:pt x="32195" y="1791"/>
                    <a:pt x="31575" y="1089"/>
                    <a:pt x="30802" y="588"/>
                  </a:cubicBezTo>
                  <a:cubicBezTo>
                    <a:pt x="30221" y="214"/>
                    <a:pt x="29495" y="0"/>
                    <a:pt x="287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5"/>
            <p:cNvSpPr/>
            <p:nvPr/>
          </p:nvSpPr>
          <p:spPr>
            <a:xfrm>
              <a:off x="5251974" y="4089016"/>
              <a:ext cx="15101" cy="51470"/>
            </a:xfrm>
            <a:custGeom>
              <a:avLst/>
              <a:gdLst/>
              <a:ahLst/>
              <a:cxnLst/>
              <a:rect l="l" t="t" r="r" b="b"/>
              <a:pathLst>
                <a:path w="458" h="1561" extrusionOk="0">
                  <a:moveTo>
                    <a:pt x="322" y="0"/>
                  </a:moveTo>
                  <a:cubicBezTo>
                    <a:pt x="273" y="0"/>
                    <a:pt x="223" y="27"/>
                    <a:pt x="203" y="86"/>
                  </a:cubicBezTo>
                  <a:cubicBezTo>
                    <a:pt x="49" y="526"/>
                    <a:pt x="1" y="1003"/>
                    <a:pt x="72" y="1479"/>
                  </a:cubicBezTo>
                  <a:cubicBezTo>
                    <a:pt x="82" y="1536"/>
                    <a:pt x="124" y="1561"/>
                    <a:pt x="169" y="1561"/>
                  </a:cubicBezTo>
                  <a:cubicBezTo>
                    <a:pt x="237" y="1561"/>
                    <a:pt x="313" y="1505"/>
                    <a:pt x="299" y="1419"/>
                  </a:cubicBezTo>
                  <a:cubicBezTo>
                    <a:pt x="239" y="991"/>
                    <a:pt x="275" y="550"/>
                    <a:pt x="430" y="145"/>
                  </a:cubicBezTo>
                  <a:cubicBezTo>
                    <a:pt x="458" y="54"/>
                    <a:pt x="391"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5"/>
            <p:cNvSpPr/>
            <p:nvPr/>
          </p:nvSpPr>
          <p:spPr>
            <a:xfrm>
              <a:off x="5193680" y="4094292"/>
              <a:ext cx="11046" cy="56449"/>
            </a:xfrm>
            <a:custGeom>
              <a:avLst/>
              <a:gdLst/>
              <a:ahLst/>
              <a:cxnLst/>
              <a:rect l="l" t="t" r="r" b="b"/>
              <a:pathLst>
                <a:path w="335" h="1712" extrusionOk="0">
                  <a:moveTo>
                    <a:pt x="111" y="0"/>
                  </a:moveTo>
                  <a:cubicBezTo>
                    <a:pt x="54" y="0"/>
                    <a:pt x="1" y="39"/>
                    <a:pt x="7" y="116"/>
                  </a:cubicBezTo>
                  <a:cubicBezTo>
                    <a:pt x="31" y="605"/>
                    <a:pt x="66" y="1105"/>
                    <a:pt x="102" y="1605"/>
                  </a:cubicBezTo>
                  <a:cubicBezTo>
                    <a:pt x="102" y="1676"/>
                    <a:pt x="162" y="1712"/>
                    <a:pt x="220" y="1712"/>
                  </a:cubicBezTo>
                  <a:cubicBezTo>
                    <a:pt x="278" y="1712"/>
                    <a:pt x="334" y="1676"/>
                    <a:pt x="328" y="1605"/>
                  </a:cubicBezTo>
                  <a:cubicBezTo>
                    <a:pt x="304" y="1105"/>
                    <a:pt x="269" y="605"/>
                    <a:pt x="233" y="116"/>
                  </a:cubicBezTo>
                  <a:cubicBezTo>
                    <a:pt x="227" y="39"/>
                    <a:pt x="168" y="0"/>
                    <a:pt x="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5"/>
            <p:cNvSpPr/>
            <p:nvPr/>
          </p:nvSpPr>
          <p:spPr>
            <a:xfrm>
              <a:off x="5138913" y="4089115"/>
              <a:ext cx="13881" cy="56548"/>
            </a:xfrm>
            <a:custGeom>
              <a:avLst/>
              <a:gdLst/>
              <a:ahLst/>
              <a:cxnLst/>
              <a:rect l="l" t="t" r="r" b="b"/>
              <a:pathLst>
                <a:path w="421" h="1715" extrusionOk="0">
                  <a:moveTo>
                    <a:pt x="287" y="1"/>
                  </a:moveTo>
                  <a:cubicBezTo>
                    <a:pt x="242" y="1"/>
                    <a:pt x="199" y="26"/>
                    <a:pt x="180" y="83"/>
                  </a:cubicBezTo>
                  <a:cubicBezTo>
                    <a:pt x="49" y="571"/>
                    <a:pt x="1" y="1083"/>
                    <a:pt x="37" y="1607"/>
                  </a:cubicBezTo>
                  <a:cubicBezTo>
                    <a:pt x="43" y="1678"/>
                    <a:pt x="102" y="1714"/>
                    <a:pt x="160" y="1714"/>
                  </a:cubicBezTo>
                  <a:cubicBezTo>
                    <a:pt x="218" y="1714"/>
                    <a:pt x="275" y="1678"/>
                    <a:pt x="275" y="1607"/>
                  </a:cubicBezTo>
                  <a:cubicBezTo>
                    <a:pt x="239" y="1107"/>
                    <a:pt x="275" y="619"/>
                    <a:pt x="406" y="142"/>
                  </a:cubicBezTo>
                  <a:cubicBezTo>
                    <a:pt x="420" y="57"/>
                    <a:pt x="353"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5"/>
            <p:cNvSpPr/>
            <p:nvPr/>
          </p:nvSpPr>
          <p:spPr>
            <a:xfrm>
              <a:off x="5085531" y="4076190"/>
              <a:ext cx="16453" cy="67000"/>
            </a:xfrm>
            <a:custGeom>
              <a:avLst/>
              <a:gdLst/>
              <a:ahLst/>
              <a:cxnLst/>
              <a:rect l="l" t="t" r="r" b="b"/>
              <a:pathLst>
                <a:path w="499" h="2032" extrusionOk="0">
                  <a:moveTo>
                    <a:pt x="361" y="0"/>
                  </a:moveTo>
                  <a:cubicBezTo>
                    <a:pt x="315" y="0"/>
                    <a:pt x="270" y="25"/>
                    <a:pt x="251" y="82"/>
                  </a:cubicBezTo>
                  <a:cubicBezTo>
                    <a:pt x="96" y="677"/>
                    <a:pt x="13" y="1296"/>
                    <a:pt x="1" y="1916"/>
                  </a:cubicBezTo>
                  <a:cubicBezTo>
                    <a:pt x="1" y="1993"/>
                    <a:pt x="60" y="2032"/>
                    <a:pt x="120" y="2032"/>
                  </a:cubicBezTo>
                  <a:cubicBezTo>
                    <a:pt x="179" y="2032"/>
                    <a:pt x="239" y="1993"/>
                    <a:pt x="239" y="1916"/>
                  </a:cubicBezTo>
                  <a:cubicBezTo>
                    <a:pt x="251" y="1308"/>
                    <a:pt x="334" y="713"/>
                    <a:pt x="477" y="142"/>
                  </a:cubicBezTo>
                  <a:cubicBezTo>
                    <a:pt x="498" y="56"/>
                    <a:pt x="430" y="0"/>
                    <a:pt x="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5"/>
            <p:cNvSpPr/>
            <p:nvPr/>
          </p:nvSpPr>
          <p:spPr>
            <a:xfrm>
              <a:off x="5026247" y="4078333"/>
              <a:ext cx="21795" cy="64560"/>
            </a:xfrm>
            <a:custGeom>
              <a:avLst/>
              <a:gdLst/>
              <a:ahLst/>
              <a:cxnLst/>
              <a:rect l="l" t="t" r="r" b="b"/>
              <a:pathLst>
                <a:path w="661" h="1958" extrusionOk="0">
                  <a:moveTo>
                    <a:pt x="505" y="0"/>
                  </a:moveTo>
                  <a:cubicBezTo>
                    <a:pt x="470" y="0"/>
                    <a:pt x="437" y="19"/>
                    <a:pt x="418" y="65"/>
                  </a:cubicBezTo>
                  <a:lnTo>
                    <a:pt x="418" y="77"/>
                  </a:lnTo>
                  <a:cubicBezTo>
                    <a:pt x="168" y="624"/>
                    <a:pt x="25" y="1231"/>
                    <a:pt x="1" y="1851"/>
                  </a:cubicBezTo>
                  <a:cubicBezTo>
                    <a:pt x="1" y="1922"/>
                    <a:pt x="57" y="1958"/>
                    <a:pt x="115" y="1958"/>
                  </a:cubicBezTo>
                  <a:cubicBezTo>
                    <a:pt x="173" y="1958"/>
                    <a:pt x="233" y="1922"/>
                    <a:pt x="239" y="1851"/>
                  </a:cubicBezTo>
                  <a:cubicBezTo>
                    <a:pt x="251" y="1267"/>
                    <a:pt x="382" y="708"/>
                    <a:pt x="620" y="184"/>
                  </a:cubicBezTo>
                  <a:cubicBezTo>
                    <a:pt x="660" y="86"/>
                    <a:pt x="580" y="0"/>
                    <a:pt x="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5"/>
            <p:cNvSpPr/>
            <p:nvPr/>
          </p:nvSpPr>
          <p:spPr>
            <a:xfrm>
              <a:off x="4960996" y="4071079"/>
              <a:ext cx="22520" cy="59186"/>
            </a:xfrm>
            <a:custGeom>
              <a:avLst/>
              <a:gdLst/>
              <a:ahLst/>
              <a:cxnLst/>
              <a:rect l="l" t="t" r="r" b="b"/>
              <a:pathLst>
                <a:path w="683" h="1795" extrusionOk="0">
                  <a:moveTo>
                    <a:pt x="543" y="0"/>
                  </a:moveTo>
                  <a:cubicBezTo>
                    <a:pt x="494" y="0"/>
                    <a:pt x="444" y="25"/>
                    <a:pt x="420" y="82"/>
                  </a:cubicBezTo>
                  <a:cubicBezTo>
                    <a:pt x="230" y="582"/>
                    <a:pt x="99" y="1106"/>
                    <a:pt x="15" y="1642"/>
                  </a:cubicBezTo>
                  <a:cubicBezTo>
                    <a:pt x="1" y="1736"/>
                    <a:pt x="78" y="1795"/>
                    <a:pt x="147" y="1795"/>
                  </a:cubicBezTo>
                  <a:cubicBezTo>
                    <a:pt x="191" y="1795"/>
                    <a:pt x="232" y="1770"/>
                    <a:pt x="242" y="1713"/>
                  </a:cubicBezTo>
                  <a:cubicBezTo>
                    <a:pt x="325" y="1178"/>
                    <a:pt x="456" y="654"/>
                    <a:pt x="646" y="142"/>
                  </a:cubicBezTo>
                  <a:cubicBezTo>
                    <a:pt x="682" y="56"/>
                    <a:pt x="615" y="0"/>
                    <a:pt x="5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5"/>
            <p:cNvSpPr/>
            <p:nvPr/>
          </p:nvSpPr>
          <p:spPr>
            <a:xfrm>
              <a:off x="4894359" y="4057132"/>
              <a:ext cx="20344" cy="65549"/>
            </a:xfrm>
            <a:custGeom>
              <a:avLst/>
              <a:gdLst/>
              <a:ahLst/>
              <a:cxnLst/>
              <a:rect l="l" t="t" r="r" b="b"/>
              <a:pathLst>
                <a:path w="617" h="1988" extrusionOk="0">
                  <a:moveTo>
                    <a:pt x="457" y="0"/>
                  </a:moveTo>
                  <a:cubicBezTo>
                    <a:pt x="422" y="0"/>
                    <a:pt x="388" y="19"/>
                    <a:pt x="369" y="65"/>
                  </a:cubicBezTo>
                  <a:cubicBezTo>
                    <a:pt x="119" y="636"/>
                    <a:pt x="0" y="1243"/>
                    <a:pt x="12" y="1863"/>
                  </a:cubicBezTo>
                  <a:cubicBezTo>
                    <a:pt x="12" y="1946"/>
                    <a:pt x="72" y="1988"/>
                    <a:pt x="131" y="1988"/>
                  </a:cubicBezTo>
                  <a:cubicBezTo>
                    <a:pt x="191" y="1988"/>
                    <a:pt x="250" y="1946"/>
                    <a:pt x="250" y="1863"/>
                  </a:cubicBezTo>
                  <a:cubicBezTo>
                    <a:pt x="238" y="1291"/>
                    <a:pt x="346" y="708"/>
                    <a:pt x="584" y="184"/>
                  </a:cubicBezTo>
                  <a:cubicBezTo>
                    <a:pt x="616" y="86"/>
                    <a:pt x="533"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5"/>
            <p:cNvSpPr/>
            <p:nvPr/>
          </p:nvSpPr>
          <p:spPr>
            <a:xfrm>
              <a:off x="4832404" y="4047636"/>
              <a:ext cx="21465" cy="59482"/>
            </a:xfrm>
            <a:custGeom>
              <a:avLst/>
              <a:gdLst/>
              <a:ahLst/>
              <a:cxnLst/>
              <a:rect l="l" t="t" r="r" b="b"/>
              <a:pathLst>
                <a:path w="651" h="1804" extrusionOk="0">
                  <a:moveTo>
                    <a:pt x="511" y="0"/>
                  </a:moveTo>
                  <a:cubicBezTo>
                    <a:pt x="464" y="0"/>
                    <a:pt x="417" y="28"/>
                    <a:pt x="403" y="91"/>
                  </a:cubicBezTo>
                  <a:cubicBezTo>
                    <a:pt x="272" y="615"/>
                    <a:pt x="141" y="1127"/>
                    <a:pt x="22" y="1650"/>
                  </a:cubicBezTo>
                  <a:cubicBezTo>
                    <a:pt x="0" y="1744"/>
                    <a:pt x="75" y="1803"/>
                    <a:pt x="145" y="1803"/>
                  </a:cubicBezTo>
                  <a:cubicBezTo>
                    <a:pt x="190" y="1803"/>
                    <a:pt x="234" y="1778"/>
                    <a:pt x="248" y="1722"/>
                  </a:cubicBezTo>
                  <a:cubicBezTo>
                    <a:pt x="379" y="1198"/>
                    <a:pt x="498" y="674"/>
                    <a:pt x="629" y="150"/>
                  </a:cubicBezTo>
                  <a:cubicBezTo>
                    <a:pt x="650" y="59"/>
                    <a:pt x="579" y="0"/>
                    <a:pt x="5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5"/>
            <p:cNvSpPr/>
            <p:nvPr/>
          </p:nvSpPr>
          <p:spPr>
            <a:xfrm>
              <a:off x="4757360" y="4050043"/>
              <a:ext cx="19685" cy="38973"/>
            </a:xfrm>
            <a:custGeom>
              <a:avLst/>
              <a:gdLst/>
              <a:ahLst/>
              <a:cxnLst/>
              <a:rect l="l" t="t" r="r" b="b"/>
              <a:pathLst>
                <a:path w="597" h="1182" extrusionOk="0">
                  <a:moveTo>
                    <a:pt x="434" y="1"/>
                  </a:moveTo>
                  <a:cubicBezTo>
                    <a:pt x="408" y="1"/>
                    <a:pt x="380" y="13"/>
                    <a:pt x="357" y="42"/>
                  </a:cubicBezTo>
                  <a:cubicBezTo>
                    <a:pt x="119" y="327"/>
                    <a:pt x="0" y="696"/>
                    <a:pt x="12" y="1065"/>
                  </a:cubicBezTo>
                  <a:cubicBezTo>
                    <a:pt x="12" y="1143"/>
                    <a:pt x="68" y="1182"/>
                    <a:pt x="125" y="1182"/>
                  </a:cubicBezTo>
                  <a:cubicBezTo>
                    <a:pt x="182" y="1182"/>
                    <a:pt x="238" y="1143"/>
                    <a:pt x="238" y="1065"/>
                  </a:cubicBezTo>
                  <a:cubicBezTo>
                    <a:pt x="238" y="756"/>
                    <a:pt x="333" y="446"/>
                    <a:pt x="524" y="208"/>
                  </a:cubicBezTo>
                  <a:cubicBezTo>
                    <a:pt x="596" y="118"/>
                    <a:pt x="518"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5"/>
            <p:cNvSpPr/>
            <p:nvPr/>
          </p:nvSpPr>
          <p:spPr>
            <a:xfrm>
              <a:off x="4697219" y="4060759"/>
              <a:ext cx="14607" cy="20047"/>
            </a:xfrm>
            <a:custGeom>
              <a:avLst/>
              <a:gdLst/>
              <a:ahLst/>
              <a:cxnLst/>
              <a:rect l="l" t="t" r="r" b="b"/>
              <a:pathLst>
                <a:path w="443" h="608" extrusionOk="0">
                  <a:moveTo>
                    <a:pt x="308" y="0"/>
                  </a:moveTo>
                  <a:cubicBezTo>
                    <a:pt x="258" y="0"/>
                    <a:pt x="206" y="27"/>
                    <a:pt x="181" y="86"/>
                  </a:cubicBezTo>
                  <a:lnTo>
                    <a:pt x="193" y="86"/>
                  </a:lnTo>
                  <a:cubicBezTo>
                    <a:pt x="145" y="217"/>
                    <a:pt x="86" y="336"/>
                    <a:pt x="38" y="467"/>
                  </a:cubicBezTo>
                  <a:cubicBezTo>
                    <a:pt x="1" y="549"/>
                    <a:pt x="76" y="608"/>
                    <a:pt x="152" y="608"/>
                  </a:cubicBezTo>
                  <a:cubicBezTo>
                    <a:pt x="197" y="608"/>
                    <a:pt x="242" y="587"/>
                    <a:pt x="264" y="538"/>
                  </a:cubicBezTo>
                  <a:lnTo>
                    <a:pt x="407" y="145"/>
                  </a:lnTo>
                  <a:cubicBezTo>
                    <a:pt x="442" y="54"/>
                    <a:pt x="378"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5"/>
            <p:cNvSpPr/>
            <p:nvPr/>
          </p:nvSpPr>
          <p:spPr>
            <a:xfrm>
              <a:off x="5318347" y="4083675"/>
              <a:ext cx="20410" cy="33269"/>
            </a:xfrm>
            <a:custGeom>
              <a:avLst/>
              <a:gdLst/>
              <a:ahLst/>
              <a:cxnLst/>
              <a:rect l="l" t="t" r="r" b="b"/>
              <a:pathLst>
                <a:path w="619" h="1009" extrusionOk="0">
                  <a:moveTo>
                    <a:pt x="119" y="1"/>
                  </a:moveTo>
                  <a:cubicBezTo>
                    <a:pt x="60" y="1"/>
                    <a:pt x="0" y="40"/>
                    <a:pt x="0" y="117"/>
                  </a:cubicBezTo>
                  <a:cubicBezTo>
                    <a:pt x="0" y="438"/>
                    <a:pt x="131" y="748"/>
                    <a:pt x="369" y="974"/>
                  </a:cubicBezTo>
                  <a:cubicBezTo>
                    <a:pt x="393" y="999"/>
                    <a:pt x="421" y="1009"/>
                    <a:pt x="447" y="1009"/>
                  </a:cubicBezTo>
                  <a:cubicBezTo>
                    <a:pt x="538" y="1009"/>
                    <a:pt x="619" y="890"/>
                    <a:pt x="536" y="807"/>
                  </a:cubicBezTo>
                  <a:cubicBezTo>
                    <a:pt x="345" y="629"/>
                    <a:pt x="238" y="379"/>
                    <a:pt x="238" y="117"/>
                  </a:cubicBezTo>
                  <a:cubicBezTo>
                    <a:pt x="238" y="40"/>
                    <a:pt x="179" y="1"/>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5"/>
            <p:cNvSpPr/>
            <p:nvPr/>
          </p:nvSpPr>
          <p:spPr>
            <a:xfrm>
              <a:off x="5358705" y="4057759"/>
              <a:ext cx="31456" cy="31522"/>
            </a:xfrm>
            <a:custGeom>
              <a:avLst/>
              <a:gdLst/>
              <a:ahLst/>
              <a:cxnLst/>
              <a:rect l="l" t="t" r="r" b="b"/>
              <a:pathLst>
                <a:path w="954" h="956" extrusionOk="0">
                  <a:moveTo>
                    <a:pt x="165" y="1"/>
                  </a:moveTo>
                  <a:cubicBezTo>
                    <a:pt x="83" y="1"/>
                    <a:pt x="1" y="86"/>
                    <a:pt x="50" y="177"/>
                  </a:cubicBezTo>
                  <a:cubicBezTo>
                    <a:pt x="217" y="462"/>
                    <a:pt x="431" y="724"/>
                    <a:pt x="693" y="927"/>
                  </a:cubicBezTo>
                  <a:cubicBezTo>
                    <a:pt x="718" y="947"/>
                    <a:pt x="745" y="955"/>
                    <a:pt x="771" y="955"/>
                  </a:cubicBezTo>
                  <a:cubicBezTo>
                    <a:pt x="869" y="955"/>
                    <a:pt x="954" y="835"/>
                    <a:pt x="860" y="760"/>
                  </a:cubicBezTo>
                  <a:lnTo>
                    <a:pt x="860" y="748"/>
                  </a:lnTo>
                  <a:cubicBezTo>
                    <a:pt x="610" y="558"/>
                    <a:pt x="407" y="331"/>
                    <a:pt x="264" y="58"/>
                  </a:cubicBezTo>
                  <a:cubicBezTo>
                    <a:pt x="239" y="17"/>
                    <a:pt x="202" y="1"/>
                    <a:pt x="1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5"/>
            <p:cNvSpPr/>
            <p:nvPr/>
          </p:nvSpPr>
          <p:spPr>
            <a:xfrm>
              <a:off x="4570309" y="4205375"/>
              <a:ext cx="82629" cy="94005"/>
            </a:xfrm>
            <a:custGeom>
              <a:avLst/>
              <a:gdLst/>
              <a:ahLst/>
              <a:cxnLst/>
              <a:rect l="l" t="t" r="r" b="b"/>
              <a:pathLst>
                <a:path w="2506" h="2851" extrusionOk="0">
                  <a:moveTo>
                    <a:pt x="485" y="1"/>
                  </a:moveTo>
                  <a:cubicBezTo>
                    <a:pt x="449" y="1"/>
                    <a:pt x="412" y="17"/>
                    <a:pt x="387" y="57"/>
                  </a:cubicBezTo>
                  <a:cubicBezTo>
                    <a:pt x="1" y="575"/>
                    <a:pt x="340" y="1287"/>
                    <a:pt x="940" y="1352"/>
                  </a:cubicBezTo>
                  <a:lnTo>
                    <a:pt x="940" y="1352"/>
                  </a:lnTo>
                  <a:cubicBezTo>
                    <a:pt x="817" y="2127"/>
                    <a:pt x="1424" y="2851"/>
                    <a:pt x="2224" y="2851"/>
                  </a:cubicBezTo>
                  <a:cubicBezTo>
                    <a:pt x="2270" y="2851"/>
                    <a:pt x="2316" y="2848"/>
                    <a:pt x="2363" y="2843"/>
                  </a:cubicBezTo>
                  <a:cubicBezTo>
                    <a:pt x="2502" y="2832"/>
                    <a:pt x="2506" y="2605"/>
                    <a:pt x="2373" y="2605"/>
                  </a:cubicBezTo>
                  <a:cubicBezTo>
                    <a:pt x="2370" y="2605"/>
                    <a:pt x="2367" y="2605"/>
                    <a:pt x="2363" y="2605"/>
                  </a:cubicBezTo>
                  <a:cubicBezTo>
                    <a:pt x="2316" y="2611"/>
                    <a:pt x="2270" y="2614"/>
                    <a:pt x="2224" y="2614"/>
                  </a:cubicBezTo>
                  <a:cubicBezTo>
                    <a:pt x="1529" y="2614"/>
                    <a:pt x="1006" y="1953"/>
                    <a:pt x="1196" y="1260"/>
                  </a:cubicBezTo>
                  <a:cubicBezTo>
                    <a:pt x="1220" y="1188"/>
                    <a:pt x="1161" y="1117"/>
                    <a:pt x="1089" y="1117"/>
                  </a:cubicBezTo>
                  <a:cubicBezTo>
                    <a:pt x="541" y="1117"/>
                    <a:pt x="303" y="605"/>
                    <a:pt x="589" y="176"/>
                  </a:cubicBezTo>
                  <a:cubicBezTo>
                    <a:pt x="647" y="86"/>
                    <a:pt x="567" y="1"/>
                    <a:pt x="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5"/>
            <p:cNvSpPr/>
            <p:nvPr/>
          </p:nvSpPr>
          <p:spPr>
            <a:xfrm>
              <a:off x="4685118" y="4420419"/>
              <a:ext cx="123746" cy="83025"/>
            </a:xfrm>
            <a:custGeom>
              <a:avLst/>
              <a:gdLst/>
              <a:ahLst/>
              <a:cxnLst/>
              <a:rect l="l" t="t" r="r" b="b"/>
              <a:pathLst>
                <a:path w="3753" h="2518" extrusionOk="0">
                  <a:moveTo>
                    <a:pt x="210" y="0"/>
                  </a:moveTo>
                  <a:cubicBezTo>
                    <a:pt x="152" y="0"/>
                    <a:pt x="90" y="36"/>
                    <a:pt x="84" y="108"/>
                  </a:cubicBezTo>
                  <a:cubicBezTo>
                    <a:pt x="1" y="870"/>
                    <a:pt x="549" y="1413"/>
                    <a:pt x="1204" y="1413"/>
                  </a:cubicBezTo>
                  <a:cubicBezTo>
                    <a:pt x="1357" y="1413"/>
                    <a:pt x="1517" y="1383"/>
                    <a:pt x="1675" y="1319"/>
                  </a:cubicBezTo>
                  <a:lnTo>
                    <a:pt x="1675" y="1319"/>
                  </a:lnTo>
                  <a:cubicBezTo>
                    <a:pt x="1940" y="1890"/>
                    <a:pt x="2441" y="2518"/>
                    <a:pt x="3037" y="2518"/>
                  </a:cubicBezTo>
                  <a:cubicBezTo>
                    <a:pt x="3235" y="2518"/>
                    <a:pt x="3442" y="2449"/>
                    <a:pt x="3656" y="2286"/>
                  </a:cubicBezTo>
                  <a:cubicBezTo>
                    <a:pt x="3753" y="2209"/>
                    <a:pt x="3691" y="2059"/>
                    <a:pt x="3600" y="2059"/>
                  </a:cubicBezTo>
                  <a:cubicBezTo>
                    <a:pt x="3580" y="2059"/>
                    <a:pt x="3558" y="2067"/>
                    <a:pt x="3536" y="2084"/>
                  </a:cubicBezTo>
                  <a:cubicBezTo>
                    <a:pt x="3358" y="2221"/>
                    <a:pt x="3185" y="2280"/>
                    <a:pt x="3023" y="2280"/>
                  </a:cubicBezTo>
                  <a:cubicBezTo>
                    <a:pt x="2481" y="2280"/>
                    <a:pt x="2047" y="1635"/>
                    <a:pt x="1846" y="1132"/>
                  </a:cubicBezTo>
                  <a:cubicBezTo>
                    <a:pt x="1828" y="1079"/>
                    <a:pt x="1779" y="1046"/>
                    <a:pt x="1730" y="1046"/>
                  </a:cubicBezTo>
                  <a:cubicBezTo>
                    <a:pt x="1713" y="1046"/>
                    <a:pt x="1695" y="1050"/>
                    <a:pt x="1679" y="1060"/>
                  </a:cubicBezTo>
                  <a:cubicBezTo>
                    <a:pt x="1521" y="1142"/>
                    <a:pt x="1362" y="1179"/>
                    <a:pt x="1211" y="1179"/>
                  </a:cubicBezTo>
                  <a:cubicBezTo>
                    <a:pt x="682" y="1179"/>
                    <a:pt x="254" y="719"/>
                    <a:pt x="310" y="108"/>
                  </a:cubicBezTo>
                  <a:cubicBezTo>
                    <a:pt x="322" y="36"/>
                    <a:pt x="268"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5"/>
            <p:cNvSpPr/>
            <p:nvPr/>
          </p:nvSpPr>
          <p:spPr>
            <a:xfrm>
              <a:off x="4884171" y="4329680"/>
              <a:ext cx="159917" cy="62714"/>
            </a:xfrm>
            <a:custGeom>
              <a:avLst/>
              <a:gdLst/>
              <a:ahLst/>
              <a:cxnLst/>
              <a:rect l="l" t="t" r="r" b="b"/>
              <a:pathLst>
                <a:path w="4850" h="1902" extrusionOk="0">
                  <a:moveTo>
                    <a:pt x="4714" y="0"/>
                  </a:moveTo>
                  <a:cubicBezTo>
                    <a:pt x="4665" y="0"/>
                    <a:pt x="4615" y="27"/>
                    <a:pt x="4596" y="85"/>
                  </a:cubicBezTo>
                  <a:cubicBezTo>
                    <a:pt x="4405" y="716"/>
                    <a:pt x="3953" y="907"/>
                    <a:pt x="3357" y="1062"/>
                  </a:cubicBezTo>
                  <a:cubicBezTo>
                    <a:pt x="3167" y="1169"/>
                    <a:pt x="2953" y="1217"/>
                    <a:pt x="2738" y="1217"/>
                  </a:cubicBezTo>
                  <a:cubicBezTo>
                    <a:pt x="2619" y="1169"/>
                    <a:pt x="2512" y="1097"/>
                    <a:pt x="2417" y="1026"/>
                  </a:cubicBezTo>
                  <a:cubicBezTo>
                    <a:pt x="2357" y="1002"/>
                    <a:pt x="2310" y="990"/>
                    <a:pt x="2250" y="990"/>
                  </a:cubicBezTo>
                  <a:cubicBezTo>
                    <a:pt x="2036" y="1050"/>
                    <a:pt x="1976" y="1467"/>
                    <a:pt x="1821" y="1562"/>
                  </a:cubicBezTo>
                  <a:cubicBezTo>
                    <a:pt x="1692" y="1643"/>
                    <a:pt x="1565" y="1677"/>
                    <a:pt x="1444" y="1677"/>
                  </a:cubicBezTo>
                  <a:cubicBezTo>
                    <a:pt x="938" y="1677"/>
                    <a:pt x="511" y="1081"/>
                    <a:pt x="262" y="716"/>
                  </a:cubicBezTo>
                  <a:cubicBezTo>
                    <a:pt x="237" y="678"/>
                    <a:pt x="202" y="662"/>
                    <a:pt x="167" y="662"/>
                  </a:cubicBezTo>
                  <a:cubicBezTo>
                    <a:pt x="84" y="662"/>
                    <a:pt x="1" y="752"/>
                    <a:pt x="59" y="836"/>
                  </a:cubicBezTo>
                  <a:cubicBezTo>
                    <a:pt x="357" y="1288"/>
                    <a:pt x="738" y="1824"/>
                    <a:pt x="1321" y="1895"/>
                  </a:cubicBezTo>
                  <a:cubicBezTo>
                    <a:pt x="1358" y="1899"/>
                    <a:pt x="1395" y="1901"/>
                    <a:pt x="1432" y="1901"/>
                  </a:cubicBezTo>
                  <a:cubicBezTo>
                    <a:pt x="1608" y="1901"/>
                    <a:pt x="1783" y="1855"/>
                    <a:pt x="1940" y="1776"/>
                  </a:cubicBezTo>
                  <a:cubicBezTo>
                    <a:pt x="2107" y="1669"/>
                    <a:pt x="2143" y="1478"/>
                    <a:pt x="2274" y="1371"/>
                  </a:cubicBezTo>
                  <a:cubicBezTo>
                    <a:pt x="2302" y="1348"/>
                    <a:pt x="2335" y="1339"/>
                    <a:pt x="2372" y="1339"/>
                  </a:cubicBezTo>
                  <a:cubicBezTo>
                    <a:pt x="2503" y="1339"/>
                    <a:pt x="2680" y="1457"/>
                    <a:pt x="2857" y="1467"/>
                  </a:cubicBezTo>
                  <a:cubicBezTo>
                    <a:pt x="2867" y="1467"/>
                    <a:pt x="2876" y="1467"/>
                    <a:pt x="2886" y="1467"/>
                  </a:cubicBezTo>
                  <a:cubicBezTo>
                    <a:pt x="3172" y="1467"/>
                    <a:pt x="3425" y="1297"/>
                    <a:pt x="3679" y="1217"/>
                  </a:cubicBezTo>
                  <a:cubicBezTo>
                    <a:pt x="4250" y="1050"/>
                    <a:pt x="4643" y="728"/>
                    <a:pt x="4822" y="145"/>
                  </a:cubicBezTo>
                  <a:cubicBezTo>
                    <a:pt x="4850" y="54"/>
                    <a:pt x="4783" y="0"/>
                    <a:pt x="4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5"/>
            <p:cNvSpPr/>
            <p:nvPr/>
          </p:nvSpPr>
          <p:spPr>
            <a:xfrm>
              <a:off x="5152399" y="4379863"/>
              <a:ext cx="166280" cy="109864"/>
            </a:xfrm>
            <a:custGeom>
              <a:avLst/>
              <a:gdLst/>
              <a:ahLst/>
              <a:cxnLst/>
              <a:rect l="l" t="t" r="r" b="b"/>
              <a:pathLst>
                <a:path w="5043" h="3332" extrusionOk="0">
                  <a:moveTo>
                    <a:pt x="4899" y="0"/>
                  </a:moveTo>
                  <a:cubicBezTo>
                    <a:pt x="4853" y="0"/>
                    <a:pt x="4809" y="26"/>
                    <a:pt x="4795" y="87"/>
                  </a:cubicBezTo>
                  <a:cubicBezTo>
                    <a:pt x="4759" y="457"/>
                    <a:pt x="4545" y="790"/>
                    <a:pt x="4235" y="992"/>
                  </a:cubicBezTo>
                  <a:cubicBezTo>
                    <a:pt x="4033" y="1111"/>
                    <a:pt x="3783" y="1135"/>
                    <a:pt x="3581" y="1266"/>
                  </a:cubicBezTo>
                  <a:cubicBezTo>
                    <a:pt x="3485" y="1338"/>
                    <a:pt x="3402" y="1421"/>
                    <a:pt x="3342" y="1516"/>
                  </a:cubicBezTo>
                  <a:cubicBezTo>
                    <a:pt x="3057" y="1897"/>
                    <a:pt x="2878" y="1945"/>
                    <a:pt x="2414" y="1957"/>
                  </a:cubicBezTo>
                  <a:cubicBezTo>
                    <a:pt x="2128" y="1981"/>
                    <a:pt x="1902" y="1981"/>
                    <a:pt x="1711" y="2219"/>
                  </a:cubicBezTo>
                  <a:cubicBezTo>
                    <a:pt x="1640" y="2326"/>
                    <a:pt x="1592" y="2445"/>
                    <a:pt x="1556" y="2564"/>
                  </a:cubicBezTo>
                  <a:cubicBezTo>
                    <a:pt x="1425" y="2862"/>
                    <a:pt x="1497" y="2826"/>
                    <a:pt x="1080" y="2909"/>
                  </a:cubicBezTo>
                  <a:cubicBezTo>
                    <a:pt x="991" y="2927"/>
                    <a:pt x="916" y="2936"/>
                    <a:pt x="852" y="2936"/>
                  </a:cubicBezTo>
                  <a:cubicBezTo>
                    <a:pt x="577" y="2936"/>
                    <a:pt x="482" y="2774"/>
                    <a:pt x="271" y="2457"/>
                  </a:cubicBezTo>
                  <a:cubicBezTo>
                    <a:pt x="243" y="2422"/>
                    <a:pt x="206" y="2407"/>
                    <a:pt x="169" y="2407"/>
                  </a:cubicBezTo>
                  <a:cubicBezTo>
                    <a:pt x="82" y="2407"/>
                    <a:pt x="1" y="2492"/>
                    <a:pt x="68" y="2576"/>
                  </a:cubicBezTo>
                  <a:lnTo>
                    <a:pt x="68" y="2588"/>
                  </a:lnTo>
                  <a:cubicBezTo>
                    <a:pt x="291" y="2921"/>
                    <a:pt x="624" y="3332"/>
                    <a:pt x="1048" y="3332"/>
                  </a:cubicBezTo>
                  <a:cubicBezTo>
                    <a:pt x="1123" y="3332"/>
                    <a:pt x="1202" y="3319"/>
                    <a:pt x="1283" y="3290"/>
                  </a:cubicBezTo>
                  <a:cubicBezTo>
                    <a:pt x="1449" y="3207"/>
                    <a:pt x="1592" y="3076"/>
                    <a:pt x="1664" y="2909"/>
                  </a:cubicBezTo>
                  <a:cubicBezTo>
                    <a:pt x="1735" y="2778"/>
                    <a:pt x="1747" y="2588"/>
                    <a:pt x="1842" y="2481"/>
                  </a:cubicBezTo>
                  <a:cubicBezTo>
                    <a:pt x="2045" y="2254"/>
                    <a:pt x="2283" y="2219"/>
                    <a:pt x="2568" y="2207"/>
                  </a:cubicBezTo>
                  <a:cubicBezTo>
                    <a:pt x="2783" y="2207"/>
                    <a:pt x="3009" y="2159"/>
                    <a:pt x="3211" y="2052"/>
                  </a:cubicBezTo>
                  <a:cubicBezTo>
                    <a:pt x="3342" y="1969"/>
                    <a:pt x="3342" y="1933"/>
                    <a:pt x="3450" y="1826"/>
                  </a:cubicBezTo>
                  <a:cubicBezTo>
                    <a:pt x="3616" y="1635"/>
                    <a:pt x="3807" y="1469"/>
                    <a:pt x="4021" y="1338"/>
                  </a:cubicBezTo>
                  <a:cubicBezTo>
                    <a:pt x="4557" y="1064"/>
                    <a:pt x="4914" y="802"/>
                    <a:pt x="5021" y="147"/>
                  </a:cubicBezTo>
                  <a:cubicBezTo>
                    <a:pt x="5043" y="61"/>
                    <a:pt x="4969" y="0"/>
                    <a:pt x="4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5"/>
            <p:cNvSpPr/>
            <p:nvPr/>
          </p:nvSpPr>
          <p:spPr>
            <a:xfrm>
              <a:off x="5273967" y="4251997"/>
              <a:ext cx="95851" cy="55789"/>
            </a:xfrm>
            <a:custGeom>
              <a:avLst/>
              <a:gdLst/>
              <a:ahLst/>
              <a:cxnLst/>
              <a:rect l="l" t="t" r="r" b="b"/>
              <a:pathLst>
                <a:path w="2907" h="1692" extrusionOk="0">
                  <a:moveTo>
                    <a:pt x="121" y="1"/>
                  </a:moveTo>
                  <a:cubicBezTo>
                    <a:pt x="63" y="1"/>
                    <a:pt x="7" y="36"/>
                    <a:pt x="13" y="108"/>
                  </a:cubicBezTo>
                  <a:lnTo>
                    <a:pt x="1" y="120"/>
                  </a:lnTo>
                  <a:cubicBezTo>
                    <a:pt x="42" y="703"/>
                    <a:pt x="474" y="1066"/>
                    <a:pt x="958" y="1066"/>
                  </a:cubicBezTo>
                  <a:cubicBezTo>
                    <a:pt x="1128" y="1066"/>
                    <a:pt x="1305" y="1020"/>
                    <a:pt x="1474" y="924"/>
                  </a:cubicBezTo>
                  <a:lnTo>
                    <a:pt x="1474" y="924"/>
                  </a:lnTo>
                  <a:cubicBezTo>
                    <a:pt x="1661" y="1272"/>
                    <a:pt x="2017" y="1691"/>
                    <a:pt x="2381" y="1691"/>
                  </a:cubicBezTo>
                  <a:cubicBezTo>
                    <a:pt x="2535" y="1691"/>
                    <a:pt x="2690" y="1616"/>
                    <a:pt x="2834" y="1429"/>
                  </a:cubicBezTo>
                  <a:cubicBezTo>
                    <a:pt x="2906" y="1339"/>
                    <a:pt x="2828" y="1222"/>
                    <a:pt x="2745" y="1222"/>
                  </a:cubicBezTo>
                  <a:cubicBezTo>
                    <a:pt x="2718" y="1222"/>
                    <a:pt x="2691" y="1234"/>
                    <a:pt x="2668" y="1263"/>
                  </a:cubicBezTo>
                  <a:cubicBezTo>
                    <a:pt x="2566" y="1394"/>
                    <a:pt x="2460" y="1446"/>
                    <a:pt x="2357" y="1446"/>
                  </a:cubicBezTo>
                  <a:cubicBezTo>
                    <a:pt x="2038" y="1446"/>
                    <a:pt x="1740" y="943"/>
                    <a:pt x="1632" y="691"/>
                  </a:cubicBezTo>
                  <a:cubicBezTo>
                    <a:pt x="1613" y="648"/>
                    <a:pt x="1578" y="630"/>
                    <a:pt x="1541" y="630"/>
                  </a:cubicBezTo>
                  <a:cubicBezTo>
                    <a:pt x="1506" y="630"/>
                    <a:pt x="1470" y="645"/>
                    <a:pt x="1441" y="667"/>
                  </a:cubicBezTo>
                  <a:cubicBezTo>
                    <a:pt x="1302" y="785"/>
                    <a:pt x="1138" y="839"/>
                    <a:pt x="978" y="839"/>
                  </a:cubicBezTo>
                  <a:cubicBezTo>
                    <a:pt x="605" y="839"/>
                    <a:pt x="247" y="549"/>
                    <a:pt x="239" y="108"/>
                  </a:cubicBezTo>
                  <a:cubicBezTo>
                    <a:pt x="239" y="36"/>
                    <a:pt x="179"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5"/>
            <p:cNvSpPr/>
            <p:nvPr/>
          </p:nvSpPr>
          <p:spPr>
            <a:xfrm>
              <a:off x="5367476" y="4438125"/>
              <a:ext cx="137067" cy="67165"/>
            </a:xfrm>
            <a:custGeom>
              <a:avLst/>
              <a:gdLst/>
              <a:ahLst/>
              <a:cxnLst/>
              <a:rect l="l" t="t" r="r" b="b"/>
              <a:pathLst>
                <a:path w="4157" h="2037" extrusionOk="0">
                  <a:moveTo>
                    <a:pt x="4012" y="1"/>
                  </a:moveTo>
                  <a:cubicBezTo>
                    <a:pt x="3967" y="1"/>
                    <a:pt x="3925" y="25"/>
                    <a:pt x="3916" y="83"/>
                  </a:cubicBezTo>
                  <a:cubicBezTo>
                    <a:pt x="3880" y="273"/>
                    <a:pt x="3844" y="571"/>
                    <a:pt x="3701" y="725"/>
                  </a:cubicBezTo>
                  <a:cubicBezTo>
                    <a:pt x="3487" y="976"/>
                    <a:pt x="3201" y="928"/>
                    <a:pt x="2951" y="1071"/>
                  </a:cubicBezTo>
                  <a:cubicBezTo>
                    <a:pt x="2892" y="1106"/>
                    <a:pt x="2856" y="1190"/>
                    <a:pt x="2808" y="1214"/>
                  </a:cubicBezTo>
                  <a:cubicBezTo>
                    <a:pt x="2645" y="1304"/>
                    <a:pt x="2730" y="1326"/>
                    <a:pt x="2644" y="1326"/>
                  </a:cubicBezTo>
                  <a:cubicBezTo>
                    <a:pt x="2617" y="1326"/>
                    <a:pt x="2573" y="1324"/>
                    <a:pt x="2499" y="1321"/>
                  </a:cubicBezTo>
                  <a:cubicBezTo>
                    <a:pt x="2249" y="1285"/>
                    <a:pt x="2011" y="1190"/>
                    <a:pt x="1808" y="1047"/>
                  </a:cubicBezTo>
                  <a:cubicBezTo>
                    <a:pt x="1792" y="1037"/>
                    <a:pt x="1774" y="1033"/>
                    <a:pt x="1757" y="1033"/>
                  </a:cubicBezTo>
                  <a:cubicBezTo>
                    <a:pt x="1708" y="1033"/>
                    <a:pt x="1659" y="1066"/>
                    <a:pt x="1641" y="1118"/>
                  </a:cubicBezTo>
                  <a:cubicBezTo>
                    <a:pt x="1557" y="1410"/>
                    <a:pt x="1472" y="1745"/>
                    <a:pt x="1125" y="1745"/>
                  </a:cubicBezTo>
                  <a:cubicBezTo>
                    <a:pt x="1032" y="1745"/>
                    <a:pt x="920" y="1721"/>
                    <a:pt x="784" y="1666"/>
                  </a:cubicBezTo>
                  <a:cubicBezTo>
                    <a:pt x="558" y="1571"/>
                    <a:pt x="379" y="1309"/>
                    <a:pt x="260" y="1106"/>
                  </a:cubicBezTo>
                  <a:cubicBezTo>
                    <a:pt x="235" y="1066"/>
                    <a:pt x="198" y="1050"/>
                    <a:pt x="162" y="1050"/>
                  </a:cubicBezTo>
                  <a:cubicBezTo>
                    <a:pt x="80" y="1050"/>
                    <a:pt x="0" y="1135"/>
                    <a:pt x="58" y="1226"/>
                  </a:cubicBezTo>
                  <a:cubicBezTo>
                    <a:pt x="267" y="1574"/>
                    <a:pt x="669" y="2036"/>
                    <a:pt x="1131" y="2036"/>
                  </a:cubicBezTo>
                  <a:cubicBezTo>
                    <a:pt x="1142" y="2036"/>
                    <a:pt x="1154" y="2036"/>
                    <a:pt x="1165" y="2035"/>
                  </a:cubicBezTo>
                  <a:cubicBezTo>
                    <a:pt x="1567" y="2015"/>
                    <a:pt x="1728" y="1664"/>
                    <a:pt x="1826" y="1331"/>
                  </a:cubicBezTo>
                  <a:lnTo>
                    <a:pt x="1826" y="1331"/>
                  </a:lnTo>
                  <a:cubicBezTo>
                    <a:pt x="2043" y="1465"/>
                    <a:pt x="2338" y="1612"/>
                    <a:pt x="2599" y="1612"/>
                  </a:cubicBezTo>
                  <a:cubicBezTo>
                    <a:pt x="2664" y="1612"/>
                    <a:pt x="2726" y="1603"/>
                    <a:pt x="2784" y="1583"/>
                  </a:cubicBezTo>
                  <a:cubicBezTo>
                    <a:pt x="2951" y="1535"/>
                    <a:pt x="2987" y="1404"/>
                    <a:pt x="3130" y="1309"/>
                  </a:cubicBezTo>
                  <a:cubicBezTo>
                    <a:pt x="3356" y="1154"/>
                    <a:pt x="3606" y="1202"/>
                    <a:pt x="3808" y="976"/>
                  </a:cubicBezTo>
                  <a:cubicBezTo>
                    <a:pt x="4011" y="761"/>
                    <a:pt x="4082" y="428"/>
                    <a:pt x="4142" y="142"/>
                  </a:cubicBezTo>
                  <a:cubicBezTo>
                    <a:pt x="4156" y="56"/>
                    <a:pt x="4080" y="1"/>
                    <a:pt x="4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5"/>
            <p:cNvSpPr/>
            <p:nvPr/>
          </p:nvSpPr>
          <p:spPr>
            <a:xfrm>
              <a:off x="4935178" y="4516632"/>
              <a:ext cx="85399" cy="44381"/>
            </a:xfrm>
            <a:custGeom>
              <a:avLst/>
              <a:gdLst/>
              <a:ahLst/>
              <a:cxnLst/>
              <a:rect l="l" t="t" r="r" b="b"/>
              <a:pathLst>
                <a:path w="2590" h="1346" extrusionOk="0">
                  <a:moveTo>
                    <a:pt x="222" y="1"/>
                  </a:moveTo>
                  <a:cubicBezTo>
                    <a:pt x="174" y="1"/>
                    <a:pt x="127" y="26"/>
                    <a:pt x="108" y="83"/>
                  </a:cubicBezTo>
                  <a:cubicBezTo>
                    <a:pt x="1" y="357"/>
                    <a:pt x="72" y="678"/>
                    <a:pt x="310" y="880"/>
                  </a:cubicBezTo>
                  <a:cubicBezTo>
                    <a:pt x="443" y="990"/>
                    <a:pt x="574" y="1016"/>
                    <a:pt x="705" y="1016"/>
                  </a:cubicBezTo>
                  <a:cubicBezTo>
                    <a:pt x="823" y="1016"/>
                    <a:pt x="941" y="994"/>
                    <a:pt x="1059" y="994"/>
                  </a:cubicBezTo>
                  <a:cubicBezTo>
                    <a:pt x="1139" y="994"/>
                    <a:pt x="1218" y="1004"/>
                    <a:pt x="1298" y="1035"/>
                  </a:cubicBezTo>
                  <a:cubicBezTo>
                    <a:pt x="1554" y="1128"/>
                    <a:pt x="1673" y="1345"/>
                    <a:pt x="1966" y="1345"/>
                  </a:cubicBezTo>
                  <a:cubicBezTo>
                    <a:pt x="1973" y="1345"/>
                    <a:pt x="1981" y="1345"/>
                    <a:pt x="1989" y="1345"/>
                  </a:cubicBezTo>
                  <a:cubicBezTo>
                    <a:pt x="2239" y="1333"/>
                    <a:pt x="2441" y="1178"/>
                    <a:pt x="2549" y="964"/>
                  </a:cubicBezTo>
                  <a:cubicBezTo>
                    <a:pt x="2590" y="873"/>
                    <a:pt x="2505" y="788"/>
                    <a:pt x="2430" y="788"/>
                  </a:cubicBezTo>
                  <a:cubicBezTo>
                    <a:pt x="2396" y="788"/>
                    <a:pt x="2364" y="805"/>
                    <a:pt x="2346" y="845"/>
                  </a:cubicBezTo>
                  <a:cubicBezTo>
                    <a:pt x="2275" y="1009"/>
                    <a:pt x="2122" y="1096"/>
                    <a:pt x="1968" y="1096"/>
                  </a:cubicBezTo>
                  <a:cubicBezTo>
                    <a:pt x="1865" y="1096"/>
                    <a:pt x="1761" y="1057"/>
                    <a:pt x="1679" y="976"/>
                  </a:cubicBezTo>
                  <a:cubicBezTo>
                    <a:pt x="1572" y="880"/>
                    <a:pt x="1536" y="773"/>
                    <a:pt x="1394" y="726"/>
                  </a:cubicBezTo>
                  <a:cubicBezTo>
                    <a:pt x="1341" y="708"/>
                    <a:pt x="1295" y="697"/>
                    <a:pt x="1247" y="697"/>
                  </a:cubicBezTo>
                  <a:cubicBezTo>
                    <a:pt x="1229" y="697"/>
                    <a:pt x="1210" y="699"/>
                    <a:pt x="1191" y="702"/>
                  </a:cubicBezTo>
                  <a:cubicBezTo>
                    <a:pt x="1060" y="738"/>
                    <a:pt x="929" y="773"/>
                    <a:pt x="798" y="785"/>
                  </a:cubicBezTo>
                  <a:cubicBezTo>
                    <a:pt x="760" y="799"/>
                    <a:pt x="725" y="806"/>
                    <a:pt x="693" y="806"/>
                  </a:cubicBezTo>
                  <a:cubicBezTo>
                    <a:pt x="585" y="806"/>
                    <a:pt x="511" y="730"/>
                    <a:pt x="465" y="583"/>
                  </a:cubicBezTo>
                  <a:cubicBezTo>
                    <a:pt x="298" y="511"/>
                    <a:pt x="239" y="297"/>
                    <a:pt x="334" y="142"/>
                  </a:cubicBezTo>
                  <a:cubicBezTo>
                    <a:pt x="363" y="57"/>
                    <a:pt x="293" y="1"/>
                    <a:pt x="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5"/>
            <p:cNvSpPr/>
            <p:nvPr/>
          </p:nvSpPr>
          <p:spPr>
            <a:xfrm>
              <a:off x="4752249" y="4213816"/>
              <a:ext cx="124636" cy="53514"/>
            </a:xfrm>
            <a:custGeom>
              <a:avLst/>
              <a:gdLst/>
              <a:ahLst/>
              <a:cxnLst/>
              <a:rect l="l" t="t" r="r" b="b"/>
              <a:pathLst>
                <a:path w="3780" h="1623" extrusionOk="0">
                  <a:moveTo>
                    <a:pt x="188" y="0"/>
                  </a:moveTo>
                  <a:cubicBezTo>
                    <a:pt x="142" y="0"/>
                    <a:pt x="98" y="26"/>
                    <a:pt x="84" y="87"/>
                  </a:cubicBezTo>
                  <a:lnTo>
                    <a:pt x="96" y="75"/>
                  </a:lnTo>
                  <a:lnTo>
                    <a:pt x="96" y="75"/>
                  </a:lnTo>
                  <a:cubicBezTo>
                    <a:pt x="0" y="492"/>
                    <a:pt x="131" y="932"/>
                    <a:pt x="548" y="1111"/>
                  </a:cubicBezTo>
                  <a:cubicBezTo>
                    <a:pt x="633" y="1151"/>
                    <a:pt x="707" y="1159"/>
                    <a:pt x="779" y="1159"/>
                  </a:cubicBezTo>
                  <a:cubicBezTo>
                    <a:pt x="833" y="1159"/>
                    <a:pt x="886" y="1155"/>
                    <a:pt x="941" y="1155"/>
                  </a:cubicBezTo>
                  <a:cubicBezTo>
                    <a:pt x="986" y="1155"/>
                    <a:pt x="1033" y="1158"/>
                    <a:pt x="1084" y="1171"/>
                  </a:cubicBezTo>
                  <a:cubicBezTo>
                    <a:pt x="1334" y="1230"/>
                    <a:pt x="1262" y="1385"/>
                    <a:pt x="1453" y="1504"/>
                  </a:cubicBezTo>
                  <a:cubicBezTo>
                    <a:pt x="1531" y="1539"/>
                    <a:pt x="1622" y="1561"/>
                    <a:pt x="1712" y="1561"/>
                  </a:cubicBezTo>
                  <a:cubicBezTo>
                    <a:pt x="1745" y="1561"/>
                    <a:pt x="1778" y="1558"/>
                    <a:pt x="1810" y="1552"/>
                  </a:cubicBezTo>
                  <a:cubicBezTo>
                    <a:pt x="1917" y="1534"/>
                    <a:pt x="2027" y="1525"/>
                    <a:pt x="2139" y="1525"/>
                  </a:cubicBezTo>
                  <a:cubicBezTo>
                    <a:pt x="2251" y="1525"/>
                    <a:pt x="2364" y="1534"/>
                    <a:pt x="2477" y="1552"/>
                  </a:cubicBezTo>
                  <a:cubicBezTo>
                    <a:pt x="2655" y="1575"/>
                    <a:pt x="2643" y="1623"/>
                    <a:pt x="2834" y="1623"/>
                  </a:cubicBezTo>
                  <a:cubicBezTo>
                    <a:pt x="3263" y="1611"/>
                    <a:pt x="3644" y="1313"/>
                    <a:pt x="3751" y="897"/>
                  </a:cubicBezTo>
                  <a:cubicBezTo>
                    <a:pt x="3779" y="811"/>
                    <a:pt x="3709" y="755"/>
                    <a:pt x="3638" y="755"/>
                  </a:cubicBezTo>
                  <a:cubicBezTo>
                    <a:pt x="3591" y="755"/>
                    <a:pt x="3544" y="780"/>
                    <a:pt x="3525" y="837"/>
                  </a:cubicBezTo>
                  <a:cubicBezTo>
                    <a:pt x="3410" y="1198"/>
                    <a:pt x="3114" y="1355"/>
                    <a:pt x="2788" y="1355"/>
                  </a:cubicBezTo>
                  <a:cubicBezTo>
                    <a:pt x="2705" y="1355"/>
                    <a:pt x="2620" y="1345"/>
                    <a:pt x="2536" y="1325"/>
                  </a:cubicBezTo>
                  <a:cubicBezTo>
                    <a:pt x="2417" y="1278"/>
                    <a:pt x="2310" y="1254"/>
                    <a:pt x="2191" y="1242"/>
                  </a:cubicBezTo>
                  <a:cubicBezTo>
                    <a:pt x="2096" y="1242"/>
                    <a:pt x="2036" y="1278"/>
                    <a:pt x="1941" y="1278"/>
                  </a:cubicBezTo>
                  <a:lnTo>
                    <a:pt x="1500" y="1194"/>
                  </a:lnTo>
                  <a:cubicBezTo>
                    <a:pt x="1500" y="1159"/>
                    <a:pt x="1489" y="1123"/>
                    <a:pt x="1465" y="1087"/>
                  </a:cubicBezTo>
                  <a:cubicBezTo>
                    <a:pt x="1381" y="1028"/>
                    <a:pt x="1381" y="968"/>
                    <a:pt x="1274" y="932"/>
                  </a:cubicBezTo>
                  <a:cubicBezTo>
                    <a:pt x="1239" y="921"/>
                    <a:pt x="1191" y="921"/>
                    <a:pt x="1155" y="921"/>
                  </a:cubicBezTo>
                  <a:lnTo>
                    <a:pt x="917" y="968"/>
                  </a:lnTo>
                  <a:cubicBezTo>
                    <a:pt x="417" y="885"/>
                    <a:pt x="215" y="611"/>
                    <a:pt x="322" y="147"/>
                  </a:cubicBezTo>
                  <a:cubicBezTo>
                    <a:pt x="336" y="60"/>
                    <a:pt x="259" y="0"/>
                    <a:pt x="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5"/>
            <p:cNvSpPr/>
            <p:nvPr/>
          </p:nvSpPr>
          <p:spPr>
            <a:xfrm>
              <a:off x="4540700" y="4444324"/>
              <a:ext cx="60043" cy="76463"/>
            </a:xfrm>
            <a:custGeom>
              <a:avLst/>
              <a:gdLst/>
              <a:ahLst/>
              <a:cxnLst/>
              <a:rect l="l" t="t" r="r" b="b"/>
              <a:pathLst>
                <a:path w="1821" h="2319" extrusionOk="0">
                  <a:moveTo>
                    <a:pt x="449" y="0"/>
                  </a:moveTo>
                  <a:cubicBezTo>
                    <a:pt x="414" y="0"/>
                    <a:pt x="380" y="15"/>
                    <a:pt x="356" y="49"/>
                  </a:cubicBezTo>
                  <a:cubicBezTo>
                    <a:pt x="0" y="550"/>
                    <a:pt x="330" y="1216"/>
                    <a:pt x="899" y="1273"/>
                  </a:cubicBezTo>
                  <a:lnTo>
                    <a:pt x="899" y="1273"/>
                  </a:lnTo>
                  <a:cubicBezTo>
                    <a:pt x="891" y="1743"/>
                    <a:pt x="1031" y="2318"/>
                    <a:pt x="1564" y="2318"/>
                  </a:cubicBezTo>
                  <a:cubicBezTo>
                    <a:pt x="1596" y="2318"/>
                    <a:pt x="1630" y="2316"/>
                    <a:pt x="1666" y="2311"/>
                  </a:cubicBezTo>
                  <a:cubicBezTo>
                    <a:pt x="1816" y="2288"/>
                    <a:pt x="1820" y="2073"/>
                    <a:pt x="1677" y="2073"/>
                  </a:cubicBezTo>
                  <a:cubicBezTo>
                    <a:pt x="1673" y="2073"/>
                    <a:pt x="1670" y="2073"/>
                    <a:pt x="1666" y="2073"/>
                  </a:cubicBezTo>
                  <a:cubicBezTo>
                    <a:pt x="1638" y="2077"/>
                    <a:pt x="1611" y="2079"/>
                    <a:pt x="1586" y="2079"/>
                  </a:cubicBezTo>
                  <a:cubicBezTo>
                    <a:pt x="1139" y="2079"/>
                    <a:pt x="1119" y="1506"/>
                    <a:pt x="1142" y="1157"/>
                  </a:cubicBezTo>
                  <a:cubicBezTo>
                    <a:pt x="1142" y="1097"/>
                    <a:pt x="1094" y="1049"/>
                    <a:pt x="1023" y="1049"/>
                  </a:cubicBezTo>
                  <a:cubicBezTo>
                    <a:pt x="1012" y="1050"/>
                    <a:pt x="1002" y="1050"/>
                    <a:pt x="992" y="1050"/>
                  </a:cubicBezTo>
                  <a:cubicBezTo>
                    <a:pt x="546" y="1050"/>
                    <a:pt x="279" y="541"/>
                    <a:pt x="558" y="180"/>
                  </a:cubicBezTo>
                  <a:cubicBezTo>
                    <a:pt x="618" y="87"/>
                    <a:pt x="533" y="0"/>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5"/>
            <p:cNvSpPr/>
            <p:nvPr/>
          </p:nvSpPr>
          <p:spPr>
            <a:xfrm>
              <a:off x="5062781" y="4245865"/>
              <a:ext cx="80684" cy="32280"/>
            </a:xfrm>
            <a:custGeom>
              <a:avLst/>
              <a:gdLst/>
              <a:ahLst/>
              <a:cxnLst/>
              <a:rect l="l" t="t" r="r" b="b"/>
              <a:pathLst>
                <a:path w="2447" h="979" extrusionOk="0">
                  <a:moveTo>
                    <a:pt x="215" y="1"/>
                  </a:moveTo>
                  <a:cubicBezTo>
                    <a:pt x="168" y="1"/>
                    <a:pt x="122" y="28"/>
                    <a:pt x="107" y="91"/>
                  </a:cubicBezTo>
                  <a:cubicBezTo>
                    <a:pt x="0" y="365"/>
                    <a:pt x="83" y="663"/>
                    <a:pt x="310" y="853"/>
                  </a:cubicBezTo>
                  <a:cubicBezTo>
                    <a:pt x="431" y="946"/>
                    <a:pt x="541" y="979"/>
                    <a:pt x="648" y="979"/>
                  </a:cubicBezTo>
                  <a:cubicBezTo>
                    <a:pt x="804" y="979"/>
                    <a:pt x="955" y="910"/>
                    <a:pt x="1131" y="853"/>
                  </a:cubicBezTo>
                  <a:cubicBezTo>
                    <a:pt x="1170" y="841"/>
                    <a:pt x="1208" y="836"/>
                    <a:pt x="1245" y="836"/>
                  </a:cubicBezTo>
                  <a:cubicBezTo>
                    <a:pt x="1444" y="836"/>
                    <a:pt x="1638" y="978"/>
                    <a:pt x="1861" y="978"/>
                  </a:cubicBezTo>
                  <a:cubicBezTo>
                    <a:pt x="1925" y="978"/>
                    <a:pt x="1991" y="967"/>
                    <a:pt x="2060" y="937"/>
                  </a:cubicBezTo>
                  <a:cubicBezTo>
                    <a:pt x="2286" y="830"/>
                    <a:pt x="2429" y="615"/>
                    <a:pt x="2441" y="365"/>
                  </a:cubicBezTo>
                  <a:cubicBezTo>
                    <a:pt x="2447" y="294"/>
                    <a:pt x="2390" y="258"/>
                    <a:pt x="2331" y="258"/>
                  </a:cubicBezTo>
                  <a:cubicBezTo>
                    <a:pt x="2271" y="258"/>
                    <a:pt x="2209" y="294"/>
                    <a:pt x="2203" y="365"/>
                  </a:cubicBezTo>
                  <a:cubicBezTo>
                    <a:pt x="2181" y="639"/>
                    <a:pt x="2037" y="717"/>
                    <a:pt x="1866" y="717"/>
                  </a:cubicBezTo>
                  <a:cubicBezTo>
                    <a:pt x="1755" y="717"/>
                    <a:pt x="1632" y="684"/>
                    <a:pt x="1524" y="651"/>
                  </a:cubicBezTo>
                  <a:cubicBezTo>
                    <a:pt x="1405" y="608"/>
                    <a:pt x="1404" y="554"/>
                    <a:pt x="1287" y="554"/>
                  </a:cubicBezTo>
                  <a:cubicBezTo>
                    <a:pt x="1276" y="554"/>
                    <a:pt x="1264" y="555"/>
                    <a:pt x="1250" y="556"/>
                  </a:cubicBezTo>
                  <a:cubicBezTo>
                    <a:pt x="1179" y="556"/>
                    <a:pt x="1119" y="580"/>
                    <a:pt x="1060" y="615"/>
                  </a:cubicBezTo>
                  <a:cubicBezTo>
                    <a:pt x="961" y="704"/>
                    <a:pt x="829" y="752"/>
                    <a:pt x="692" y="752"/>
                  </a:cubicBezTo>
                  <a:cubicBezTo>
                    <a:pt x="664" y="752"/>
                    <a:pt x="635" y="750"/>
                    <a:pt x="607" y="746"/>
                  </a:cubicBezTo>
                  <a:cubicBezTo>
                    <a:pt x="322" y="615"/>
                    <a:pt x="238" y="413"/>
                    <a:pt x="333" y="151"/>
                  </a:cubicBezTo>
                  <a:cubicBezTo>
                    <a:pt x="355" y="59"/>
                    <a:pt x="284" y="1"/>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5"/>
            <p:cNvSpPr/>
            <p:nvPr/>
          </p:nvSpPr>
          <p:spPr>
            <a:xfrm>
              <a:off x="5472822" y="4302247"/>
              <a:ext cx="48898" cy="32709"/>
            </a:xfrm>
            <a:custGeom>
              <a:avLst/>
              <a:gdLst/>
              <a:ahLst/>
              <a:cxnLst/>
              <a:rect l="l" t="t" r="r" b="b"/>
              <a:pathLst>
                <a:path w="1483" h="992" extrusionOk="0">
                  <a:moveTo>
                    <a:pt x="1363" y="1"/>
                  </a:moveTo>
                  <a:cubicBezTo>
                    <a:pt x="1304" y="1"/>
                    <a:pt x="1244" y="36"/>
                    <a:pt x="1244" y="108"/>
                  </a:cubicBezTo>
                  <a:cubicBezTo>
                    <a:pt x="1244" y="382"/>
                    <a:pt x="1078" y="632"/>
                    <a:pt x="816" y="739"/>
                  </a:cubicBezTo>
                  <a:cubicBezTo>
                    <a:pt x="775" y="749"/>
                    <a:pt x="734" y="755"/>
                    <a:pt x="694" y="755"/>
                  </a:cubicBezTo>
                  <a:cubicBezTo>
                    <a:pt x="465" y="755"/>
                    <a:pt x="263" y="589"/>
                    <a:pt x="232" y="346"/>
                  </a:cubicBezTo>
                  <a:cubicBezTo>
                    <a:pt x="226" y="274"/>
                    <a:pt x="167" y="239"/>
                    <a:pt x="110" y="239"/>
                  </a:cubicBezTo>
                  <a:cubicBezTo>
                    <a:pt x="54" y="239"/>
                    <a:pt x="0" y="274"/>
                    <a:pt x="6" y="346"/>
                  </a:cubicBezTo>
                  <a:cubicBezTo>
                    <a:pt x="29" y="717"/>
                    <a:pt x="348" y="992"/>
                    <a:pt x="704" y="992"/>
                  </a:cubicBezTo>
                  <a:cubicBezTo>
                    <a:pt x="725" y="992"/>
                    <a:pt x="747" y="991"/>
                    <a:pt x="768" y="989"/>
                  </a:cubicBezTo>
                  <a:cubicBezTo>
                    <a:pt x="1197" y="929"/>
                    <a:pt x="1459" y="513"/>
                    <a:pt x="1483" y="108"/>
                  </a:cubicBezTo>
                  <a:cubicBezTo>
                    <a:pt x="1483" y="36"/>
                    <a:pt x="1423" y="1"/>
                    <a:pt x="13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5"/>
            <p:cNvSpPr/>
            <p:nvPr/>
          </p:nvSpPr>
          <p:spPr>
            <a:xfrm>
              <a:off x="4711628" y="4333109"/>
              <a:ext cx="46986" cy="32346"/>
            </a:xfrm>
            <a:custGeom>
              <a:avLst/>
              <a:gdLst/>
              <a:ahLst/>
              <a:cxnLst/>
              <a:rect l="l" t="t" r="r" b="b"/>
              <a:pathLst>
                <a:path w="1425" h="981" extrusionOk="0">
                  <a:moveTo>
                    <a:pt x="343" y="0"/>
                  </a:moveTo>
                  <a:cubicBezTo>
                    <a:pt x="308" y="0"/>
                    <a:pt x="275" y="19"/>
                    <a:pt x="256" y="65"/>
                  </a:cubicBezTo>
                  <a:cubicBezTo>
                    <a:pt x="0" y="560"/>
                    <a:pt x="420" y="980"/>
                    <a:pt x="839" y="980"/>
                  </a:cubicBezTo>
                  <a:cubicBezTo>
                    <a:pt x="1044" y="980"/>
                    <a:pt x="1250" y="879"/>
                    <a:pt x="1375" y="636"/>
                  </a:cubicBezTo>
                  <a:cubicBezTo>
                    <a:pt x="1425" y="545"/>
                    <a:pt x="1348" y="460"/>
                    <a:pt x="1269" y="460"/>
                  </a:cubicBezTo>
                  <a:cubicBezTo>
                    <a:pt x="1234" y="460"/>
                    <a:pt x="1198" y="477"/>
                    <a:pt x="1173" y="517"/>
                  </a:cubicBezTo>
                  <a:cubicBezTo>
                    <a:pt x="1096" y="671"/>
                    <a:pt x="966" y="735"/>
                    <a:pt x="835" y="735"/>
                  </a:cubicBezTo>
                  <a:cubicBezTo>
                    <a:pt x="581" y="735"/>
                    <a:pt x="325" y="491"/>
                    <a:pt x="458" y="184"/>
                  </a:cubicBezTo>
                  <a:cubicBezTo>
                    <a:pt x="499" y="87"/>
                    <a:pt x="418" y="0"/>
                    <a:pt x="3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5"/>
            <p:cNvSpPr/>
            <p:nvPr/>
          </p:nvSpPr>
          <p:spPr>
            <a:xfrm>
              <a:off x="4555175" y="4336703"/>
              <a:ext cx="29873" cy="36665"/>
            </a:xfrm>
            <a:custGeom>
              <a:avLst/>
              <a:gdLst/>
              <a:ahLst/>
              <a:cxnLst/>
              <a:rect l="l" t="t" r="r" b="b"/>
              <a:pathLst>
                <a:path w="906" h="1112" extrusionOk="0">
                  <a:moveTo>
                    <a:pt x="580" y="0"/>
                  </a:moveTo>
                  <a:cubicBezTo>
                    <a:pt x="562" y="0"/>
                    <a:pt x="543" y="5"/>
                    <a:pt x="524" y="15"/>
                  </a:cubicBezTo>
                  <a:cubicBezTo>
                    <a:pt x="0" y="289"/>
                    <a:pt x="179" y="1075"/>
                    <a:pt x="762" y="1111"/>
                  </a:cubicBezTo>
                  <a:cubicBezTo>
                    <a:pt x="766" y="1111"/>
                    <a:pt x="770" y="1111"/>
                    <a:pt x="773" y="1111"/>
                  </a:cubicBezTo>
                  <a:cubicBezTo>
                    <a:pt x="905" y="1111"/>
                    <a:pt x="902" y="896"/>
                    <a:pt x="762" y="873"/>
                  </a:cubicBezTo>
                  <a:cubicBezTo>
                    <a:pt x="405" y="849"/>
                    <a:pt x="322" y="372"/>
                    <a:pt x="631" y="218"/>
                  </a:cubicBezTo>
                  <a:cubicBezTo>
                    <a:pt x="753" y="157"/>
                    <a:pt x="684"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5"/>
            <p:cNvSpPr/>
            <p:nvPr/>
          </p:nvSpPr>
          <p:spPr>
            <a:xfrm>
              <a:off x="4832536" y="4561803"/>
              <a:ext cx="40259" cy="31720"/>
            </a:xfrm>
            <a:custGeom>
              <a:avLst/>
              <a:gdLst/>
              <a:ahLst/>
              <a:cxnLst/>
              <a:rect l="l" t="t" r="r" b="b"/>
              <a:pathLst>
                <a:path w="1221" h="962" extrusionOk="0">
                  <a:moveTo>
                    <a:pt x="281" y="1"/>
                  </a:moveTo>
                  <a:cubicBezTo>
                    <a:pt x="234" y="1"/>
                    <a:pt x="184" y="26"/>
                    <a:pt x="161" y="82"/>
                  </a:cubicBezTo>
                  <a:cubicBezTo>
                    <a:pt x="1" y="544"/>
                    <a:pt x="355" y="961"/>
                    <a:pt x="770" y="961"/>
                  </a:cubicBezTo>
                  <a:cubicBezTo>
                    <a:pt x="879" y="961"/>
                    <a:pt x="992" y="932"/>
                    <a:pt x="1101" y="868"/>
                  </a:cubicBezTo>
                  <a:cubicBezTo>
                    <a:pt x="1221" y="798"/>
                    <a:pt x="1157" y="646"/>
                    <a:pt x="1050" y="646"/>
                  </a:cubicBezTo>
                  <a:cubicBezTo>
                    <a:pt x="1029" y="646"/>
                    <a:pt x="1006" y="652"/>
                    <a:pt x="982" y="665"/>
                  </a:cubicBezTo>
                  <a:cubicBezTo>
                    <a:pt x="917" y="703"/>
                    <a:pt x="848" y="720"/>
                    <a:pt x="782" y="720"/>
                  </a:cubicBezTo>
                  <a:cubicBezTo>
                    <a:pt x="511" y="720"/>
                    <a:pt x="272" y="440"/>
                    <a:pt x="387" y="153"/>
                  </a:cubicBezTo>
                  <a:cubicBezTo>
                    <a:pt x="423" y="60"/>
                    <a:pt x="354"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5"/>
            <p:cNvSpPr/>
            <p:nvPr/>
          </p:nvSpPr>
          <p:spPr>
            <a:xfrm>
              <a:off x="5129318" y="4577531"/>
              <a:ext cx="45370" cy="21300"/>
            </a:xfrm>
            <a:custGeom>
              <a:avLst/>
              <a:gdLst/>
              <a:ahLst/>
              <a:cxnLst/>
              <a:rect l="l" t="t" r="r" b="b"/>
              <a:pathLst>
                <a:path w="1376" h="646" extrusionOk="0">
                  <a:moveTo>
                    <a:pt x="165" y="1"/>
                  </a:moveTo>
                  <a:cubicBezTo>
                    <a:pt x="85" y="1"/>
                    <a:pt x="1" y="86"/>
                    <a:pt x="42" y="176"/>
                  </a:cubicBezTo>
                  <a:cubicBezTo>
                    <a:pt x="200" y="477"/>
                    <a:pt x="504" y="646"/>
                    <a:pt x="813" y="646"/>
                  </a:cubicBezTo>
                  <a:cubicBezTo>
                    <a:pt x="970" y="646"/>
                    <a:pt x="1128" y="602"/>
                    <a:pt x="1268" y="510"/>
                  </a:cubicBezTo>
                  <a:cubicBezTo>
                    <a:pt x="1375" y="432"/>
                    <a:pt x="1307" y="283"/>
                    <a:pt x="1214" y="283"/>
                  </a:cubicBezTo>
                  <a:cubicBezTo>
                    <a:pt x="1193" y="283"/>
                    <a:pt x="1171" y="290"/>
                    <a:pt x="1149" y="307"/>
                  </a:cubicBezTo>
                  <a:cubicBezTo>
                    <a:pt x="1044" y="380"/>
                    <a:pt x="925" y="415"/>
                    <a:pt x="808" y="415"/>
                  </a:cubicBezTo>
                  <a:cubicBezTo>
                    <a:pt x="580" y="415"/>
                    <a:pt x="358" y="285"/>
                    <a:pt x="256" y="57"/>
                  </a:cubicBezTo>
                  <a:cubicBezTo>
                    <a:pt x="234" y="17"/>
                    <a:pt x="200" y="1"/>
                    <a:pt x="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5"/>
            <p:cNvSpPr/>
            <p:nvPr/>
          </p:nvSpPr>
          <p:spPr>
            <a:xfrm>
              <a:off x="5120020" y="4360608"/>
              <a:ext cx="49723" cy="26741"/>
            </a:xfrm>
            <a:custGeom>
              <a:avLst/>
              <a:gdLst/>
              <a:ahLst/>
              <a:cxnLst/>
              <a:rect l="l" t="t" r="r" b="b"/>
              <a:pathLst>
                <a:path w="1508" h="811" extrusionOk="0">
                  <a:moveTo>
                    <a:pt x="157" y="1"/>
                  </a:moveTo>
                  <a:cubicBezTo>
                    <a:pt x="77" y="1"/>
                    <a:pt x="0" y="80"/>
                    <a:pt x="50" y="171"/>
                  </a:cubicBezTo>
                  <a:cubicBezTo>
                    <a:pt x="217" y="445"/>
                    <a:pt x="455" y="755"/>
                    <a:pt x="812" y="802"/>
                  </a:cubicBezTo>
                  <a:cubicBezTo>
                    <a:pt x="845" y="808"/>
                    <a:pt x="878" y="811"/>
                    <a:pt x="911" y="811"/>
                  </a:cubicBezTo>
                  <a:cubicBezTo>
                    <a:pt x="1150" y="811"/>
                    <a:pt x="1374" y="664"/>
                    <a:pt x="1479" y="433"/>
                  </a:cubicBezTo>
                  <a:cubicBezTo>
                    <a:pt x="1507" y="340"/>
                    <a:pt x="1437" y="286"/>
                    <a:pt x="1366" y="286"/>
                  </a:cubicBezTo>
                  <a:cubicBezTo>
                    <a:pt x="1319" y="286"/>
                    <a:pt x="1272" y="310"/>
                    <a:pt x="1253" y="362"/>
                  </a:cubicBezTo>
                  <a:cubicBezTo>
                    <a:pt x="1192" y="512"/>
                    <a:pt x="1052" y="572"/>
                    <a:pt x="908" y="572"/>
                  </a:cubicBezTo>
                  <a:cubicBezTo>
                    <a:pt x="824" y="572"/>
                    <a:pt x="739" y="552"/>
                    <a:pt x="669" y="517"/>
                  </a:cubicBezTo>
                  <a:cubicBezTo>
                    <a:pt x="491" y="398"/>
                    <a:pt x="348" y="243"/>
                    <a:pt x="252" y="52"/>
                  </a:cubicBezTo>
                  <a:cubicBezTo>
                    <a:pt x="227" y="16"/>
                    <a:pt x="192" y="1"/>
                    <a:pt x="1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5"/>
            <p:cNvSpPr/>
            <p:nvPr/>
          </p:nvSpPr>
          <p:spPr>
            <a:xfrm>
              <a:off x="4596390" y="4129737"/>
              <a:ext cx="35742" cy="39072"/>
            </a:xfrm>
            <a:custGeom>
              <a:avLst/>
              <a:gdLst/>
              <a:ahLst/>
              <a:cxnLst/>
              <a:rect l="l" t="t" r="r" b="b"/>
              <a:pathLst>
                <a:path w="1084" h="1185" extrusionOk="0">
                  <a:moveTo>
                    <a:pt x="459" y="1"/>
                  </a:moveTo>
                  <a:cubicBezTo>
                    <a:pt x="432" y="1"/>
                    <a:pt x="405" y="13"/>
                    <a:pt x="381" y="42"/>
                  </a:cubicBezTo>
                  <a:lnTo>
                    <a:pt x="393" y="53"/>
                  </a:lnTo>
                  <a:cubicBezTo>
                    <a:pt x="0" y="494"/>
                    <a:pt x="334" y="1185"/>
                    <a:pt x="929" y="1185"/>
                  </a:cubicBezTo>
                  <a:cubicBezTo>
                    <a:pt x="1084" y="1173"/>
                    <a:pt x="1084" y="946"/>
                    <a:pt x="929" y="946"/>
                  </a:cubicBezTo>
                  <a:cubicBezTo>
                    <a:pt x="919" y="947"/>
                    <a:pt x="909" y="947"/>
                    <a:pt x="899" y="947"/>
                  </a:cubicBezTo>
                  <a:cubicBezTo>
                    <a:pt x="513" y="947"/>
                    <a:pt x="304" y="498"/>
                    <a:pt x="548" y="208"/>
                  </a:cubicBezTo>
                  <a:cubicBezTo>
                    <a:pt x="620" y="118"/>
                    <a:pt x="542" y="1"/>
                    <a:pt x="4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5"/>
            <p:cNvSpPr/>
            <p:nvPr/>
          </p:nvSpPr>
          <p:spPr>
            <a:xfrm>
              <a:off x="5676754" y="4089478"/>
              <a:ext cx="71089" cy="11804"/>
            </a:xfrm>
            <a:custGeom>
              <a:avLst/>
              <a:gdLst/>
              <a:ahLst/>
              <a:cxnLst/>
              <a:rect l="l" t="t" r="r" b="b"/>
              <a:pathLst>
                <a:path w="2156" h="358" extrusionOk="0">
                  <a:moveTo>
                    <a:pt x="215" y="0"/>
                  </a:moveTo>
                  <a:cubicBezTo>
                    <a:pt x="0" y="24"/>
                    <a:pt x="0" y="334"/>
                    <a:pt x="215" y="358"/>
                  </a:cubicBezTo>
                  <a:lnTo>
                    <a:pt x="1941" y="358"/>
                  </a:lnTo>
                  <a:cubicBezTo>
                    <a:pt x="2156" y="334"/>
                    <a:pt x="2156" y="24"/>
                    <a:pt x="1941" y="0"/>
                  </a:cubicBezTo>
                  <a:close/>
                </a:path>
              </a:pathLst>
            </a:custGeom>
            <a:solidFill>
              <a:srgbClr val="D3B6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5"/>
            <p:cNvSpPr/>
            <p:nvPr/>
          </p:nvSpPr>
          <p:spPr>
            <a:xfrm>
              <a:off x="5614338" y="3844891"/>
              <a:ext cx="172380" cy="97335"/>
            </a:xfrm>
            <a:custGeom>
              <a:avLst/>
              <a:gdLst/>
              <a:ahLst/>
              <a:cxnLst/>
              <a:rect l="l" t="t" r="r" b="b"/>
              <a:pathLst>
                <a:path w="5228" h="2952" extrusionOk="0">
                  <a:moveTo>
                    <a:pt x="5203" y="1"/>
                  </a:moveTo>
                  <a:lnTo>
                    <a:pt x="5203" y="1"/>
                  </a:lnTo>
                  <a:cubicBezTo>
                    <a:pt x="4441" y="108"/>
                    <a:pt x="3679" y="215"/>
                    <a:pt x="2906" y="322"/>
                  </a:cubicBezTo>
                  <a:cubicBezTo>
                    <a:pt x="2036" y="453"/>
                    <a:pt x="0" y="644"/>
                    <a:pt x="262" y="2001"/>
                  </a:cubicBezTo>
                  <a:cubicBezTo>
                    <a:pt x="310" y="2275"/>
                    <a:pt x="465" y="2525"/>
                    <a:pt x="679" y="2692"/>
                  </a:cubicBezTo>
                  <a:cubicBezTo>
                    <a:pt x="935" y="2879"/>
                    <a:pt x="1279" y="2952"/>
                    <a:pt x="1648" y="2952"/>
                  </a:cubicBezTo>
                  <a:cubicBezTo>
                    <a:pt x="2357" y="2952"/>
                    <a:pt x="3157" y="2681"/>
                    <a:pt x="3596" y="2430"/>
                  </a:cubicBezTo>
                  <a:cubicBezTo>
                    <a:pt x="4156" y="2120"/>
                    <a:pt x="4620" y="1668"/>
                    <a:pt x="4930" y="1120"/>
                  </a:cubicBezTo>
                  <a:cubicBezTo>
                    <a:pt x="5132" y="787"/>
                    <a:pt x="5227" y="394"/>
                    <a:pt x="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5"/>
            <p:cNvSpPr/>
            <p:nvPr/>
          </p:nvSpPr>
          <p:spPr>
            <a:xfrm>
              <a:off x="5636726" y="3881820"/>
              <a:ext cx="140166" cy="60406"/>
            </a:xfrm>
            <a:custGeom>
              <a:avLst/>
              <a:gdLst/>
              <a:ahLst/>
              <a:cxnLst/>
              <a:rect l="l" t="t" r="r" b="b"/>
              <a:pathLst>
                <a:path w="4251" h="1832" extrusionOk="0">
                  <a:moveTo>
                    <a:pt x="4251" y="0"/>
                  </a:moveTo>
                  <a:lnTo>
                    <a:pt x="4251" y="0"/>
                  </a:lnTo>
                  <a:cubicBezTo>
                    <a:pt x="4001" y="60"/>
                    <a:pt x="3727" y="107"/>
                    <a:pt x="3465" y="119"/>
                  </a:cubicBezTo>
                  <a:cubicBezTo>
                    <a:pt x="2977" y="167"/>
                    <a:pt x="2488" y="143"/>
                    <a:pt x="2000" y="226"/>
                  </a:cubicBezTo>
                  <a:cubicBezTo>
                    <a:pt x="1214" y="369"/>
                    <a:pt x="310" y="976"/>
                    <a:pt x="0" y="1572"/>
                  </a:cubicBezTo>
                  <a:cubicBezTo>
                    <a:pt x="256" y="1759"/>
                    <a:pt x="600" y="1832"/>
                    <a:pt x="969" y="1832"/>
                  </a:cubicBezTo>
                  <a:cubicBezTo>
                    <a:pt x="1678" y="1832"/>
                    <a:pt x="2478" y="1561"/>
                    <a:pt x="2917" y="1310"/>
                  </a:cubicBezTo>
                  <a:cubicBezTo>
                    <a:pt x="3477" y="1000"/>
                    <a:pt x="3941" y="548"/>
                    <a:pt x="4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5"/>
            <p:cNvSpPr/>
            <p:nvPr/>
          </p:nvSpPr>
          <p:spPr>
            <a:xfrm>
              <a:off x="5300674" y="3842945"/>
              <a:ext cx="199451" cy="102281"/>
            </a:xfrm>
            <a:custGeom>
              <a:avLst/>
              <a:gdLst/>
              <a:ahLst/>
              <a:cxnLst/>
              <a:rect l="l" t="t" r="r" b="b"/>
              <a:pathLst>
                <a:path w="6049" h="3102" extrusionOk="0">
                  <a:moveTo>
                    <a:pt x="60" y="0"/>
                  </a:moveTo>
                  <a:lnTo>
                    <a:pt x="60" y="0"/>
                  </a:lnTo>
                  <a:cubicBezTo>
                    <a:pt x="0" y="393"/>
                    <a:pt x="84" y="798"/>
                    <a:pt x="274" y="1143"/>
                  </a:cubicBezTo>
                  <a:cubicBezTo>
                    <a:pt x="608" y="1715"/>
                    <a:pt x="1108" y="2191"/>
                    <a:pt x="1703" y="2501"/>
                  </a:cubicBezTo>
                  <a:cubicBezTo>
                    <a:pt x="2223" y="2781"/>
                    <a:pt x="3200" y="3102"/>
                    <a:pt x="4056" y="3102"/>
                  </a:cubicBezTo>
                  <a:cubicBezTo>
                    <a:pt x="4435" y="3102"/>
                    <a:pt x="4791" y="3039"/>
                    <a:pt x="5072" y="2882"/>
                  </a:cubicBezTo>
                  <a:cubicBezTo>
                    <a:pt x="5334" y="2739"/>
                    <a:pt x="5525" y="2501"/>
                    <a:pt x="5620" y="2227"/>
                  </a:cubicBezTo>
                  <a:cubicBezTo>
                    <a:pt x="6049" y="881"/>
                    <a:pt x="3703" y="596"/>
                    <a:pt x="2703" y="429"/>
                  </a:cubicBezTo>
                  <a:cubicBezTo>
                    <a:pt x="1822" y="286"/>
                    <a:pt x="941" y="143"/>
                    <a:pt x="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5"/>
            <p:cNvSpPr/>
            <p:nvPr/>
          </p:nvSpPr>
          <p:spPr>
            <a:xfrm>
              <a:off x="5309709" y="3880633"/>
              <a:ext cx="158235" cy="64593"/>
            </a:xfrm>
            <a:custGeom>
              <a:avLst/>
              <a:gdLst/>
              <a:ahLst/>
              <a:cxnLst/>
              <a:rect l="l" t="t" r="r" b="b"/>
              <a:pathLst>
                <a:path w="4799" h="1959" extrusionOk="0">
                  <a:moveTo>
                    <a:pt x="0" y="0"/>
                  </a:moveTo>
                  <a:cubicBezTo>
                    <a:pt x="334" y="572"/>
                    <a:pt x="834" y="1048"/>
                    <a:pt x="1429" y="1358"/>
                  </a:cubicBezTo>
                  <a:cubicBezTo>
                    <a:pt x="1949" y="1638"/>
                    <a:pt x="2926" y="1959"/>
                    <a:pt x="3782" y="1959"/>
                  </a:cubicBezTo>
                  <a:cubicBezTo>
                    <a:pt x="4161" y="1959"/>
                    <a:pt x="4517" y="1896"/>
                    <a:pt x="4798" y="1739"/>
                  </a:cubicBezTo>
                  <a:cubicBezTo>
                    <a:pt x="4501" y="1143"/>
                    <a:pt x="3501" y="500"/>
                    <a:pt x="2596" y="310"/>
                  </a:cubicBezTo>
                  <a:cubicBezTo>
                    <a:pt x="2048" y="215"/>
                    <a:pt x="1465" y="203"/>
                    <a:pt x="905" y="143"/>
                  </a:cubicBezTo>
                  <a:cubicBezTo>
                    <a:pt x="595" y="108"/>
                    <a:pt x="298" y="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5"/>
            <p:cNvSpPr/>
            <p:nvPr/>
          </p:nvSpPr>
          <p:spPr>
            <a:xfrm>
              <a:off x="5436486" y="3847858"/>
              <a:ext cx="373381" cy="405793"/>
            </a:xfrm>
            <a:custGeom>
              <a:avLst/>
              <a:gdLst/>
              <a:ahLst/>
              <a:cxnLst/>
              <a:rect l="l" t="t" r="r" b="b"/>
              <a:pathLst>
                <a:path w="11324" h="12307" extrusionOk="0">
                  <a:moveTo>
                    <a:pt x="3760" y="1"/>
                  </a:moveTo>
                  <a:cubicBezTo>
                    <a:pt x="2468" y="1"/>
                    <a:pt x="917" y="454"/>
                    <a:pt x="346" y="1697"/>
                  </a:cubicBezTo>
                  <a:cubicBezTo>
                    <a:pt x="1" y="2447"/>
                    <a:pt x="25" y="3304"/>
                    <a:pt x="72" y="4126"/>
                  </a:cubicBezTo>
                  <a:cubicBezTo>
                    <a:pt x="132" y="5293"/>
                    <a:pt x="227" y="6483"/>
                    <a:pt x="608" y="7590"/>
                  </a:cubicBezTo>
                  <a:cubicBezTo>
                    <a:pt x="1489" y="10091"/>
                    <a:pt x="3692" y="11889"/>
                    <a:pt x="6323" y="12258"/>
                  </a:cubicBezTo>
                  <a:cubicBezTo>
                    <a:pt x="6571" y="12289"/>
                    <a:pt x="6823" y="12307"/>
                    <a:pt x="7075" y="12307"/>
                  </a:cubicBezTo>
                  <a:cubicBezTo>
                    <a:pt x="7768" y="12307"/>
                    <a:pt x="8462" y="12176"/>
                    <a:pt x="9073" y="11853"/>
                  </a:cubicBezTo>
                  <a:cubicBezTo>
                    <a:pt x="10621" y="11031"/>
                    <a:pt x="11324" y="8924"/>
                    <a:pt x="10574" y="7352"/>
                  </a:cubicBezTo>
                  <a:cubicBezTo>
                    <a:pt x="9693" y="5447"/>
                    <a:pt x="7145" y="4435"/>
                    <a:pt x="6978" y="2352"/>
                  </a:cubicBezTo>
                  <a:cubicBezTo>
                    <a:pt x="6906" y="1554"/>
                    <a:pt x="7085" y="768"/>
                    <a:pt x="6252" y="340"/>
                  </a:cubicBezTo>
                  <a:cubicBezTo>
                    <a:pt x="5668" y="54"/>
                    <a:pt x="4656" y="30"/>
                    <a:pt x="4001" y="6"/>
                  </a:cubicBezTo>
                  <a:cubicBezTo>
                    <a:pt x="3922" y="3"/>
                    <a:pt x="3841" y="1"/>
                    <a:pt x="3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5"/>
            <p:cNvSpPr/>
            <p:nvPr/>
          </p:nvSpPr>
          <p:spPr>
            <a:xfrm>
              <a:off x="5648893" y="4077476"/>
              <a:ext cx="118965" cy="86883"/>
            </a:xfrm>
            <a:custGeom>
              <a:avLst/>
              <a:gdLst/>
              <a:ahLst/>
              <a:cxnLst/>
              <a:rect l="l" t="t" r="r" b="b"/>
              <a:pathLst>
                <a:path w="3608" h="2635" extrusionOk="0">
                  <a:moveTo>
                    <a:pt x="1067" y="1"/>
                  </a:moveTo>
                  <a:cubicBezTo>
                    <a:pt x="689" y="1"/>
                    <a:pt x="319" y="133"/>
                    <a:pt x="143" y="460"/>
                  </a:cubicBezTo>
                  <a:cubicBezTo>
                    <a:pt x="0" y="793"/>
                    <a:pt x="36" y="1174"/>
                    <a:pt x="250" y="1460"/>
                  </a:cubicBezTo>
                  <a:cubicBezTo>
                    <a:pt x="453" y="1746"/>
                    <a:pt x="715" y="1984"/>
                    <a:pt x="1012" y="2174"/>
                  </a:cubicBezTo>
                  <a:cubicBezTo>
                    <a:pt x="1359" y="2409"/>
                    <a:pt x="1758" y="2635"/>
                    <a:pt x="2172" y="2635"/>
                  </a:cubicBezTo>
                  <a:cubicBezTo>
                    <a:pt x="2242" y="2635"/>
                    <a:pt x="2311" y="2628"/>
                    <a:pt x="2381" y="2615"/>
                  </a:cubicBezTo>
                  <a:cubicBezTo>
                    <a:pt x="2905" y="2508"/>
                    <a:pt x="3239" y="2008"/>
                    <a:pt x="3453" y="1519"/>
                  </a:cubicBezTo>
                  <a:cubicBezTo>
                    <a:pt x="3560" y="1317"/>
                    <a:pt x="3608" y="1091"/>
                    <a:pt x="3608" y="865"/>
                  </a:cubicBezTo>
                  <a:cubicBezTo>
                    <a:pt x="3560" y="472"/>
                    <a:pt x="3203" y="174"/>
                    <a:pt x="2810" y="79"/>
                  </a:cubicBezTo>
                  <a:cubicBezTo>
                    <a:pt x="2678" y="46"/>
                    <a:pt x="2544" y="33"/>
                    <a:pt x="2408" y="33"/>
                  </a:cubicBezTo>
                  <a:cubicBezTo>
                    <a:pt x="2151" y="33"/>
                    <a:pt x="1889" y="80"/>
                    <a:pt x="1631" y="126"/>
                  </a:cubicBezTo>
                  <a:lnTo>
                    <a:pt x="1536" y="67"/>
                  </a:lnTo>
                  <a:cubicBezTo>
                    <a:pt x="1388" y="24"/>
                    <a:pt x="1227"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5"/>
            <p:cNvSpPr/>
            <p:nvPr/>
          </p:nvSpPr>
          <p:spPr>
            <a:xfrm>
              <a:off x="5558186" y="3961118"/>
              <a:ext cx="40095" cy="31027"/>
            </a:xfrm>
            <a:custGeom>
              <a:avLst/>
              <a:gdLst/>
              <a:ahLst/>
              <a:cxnLst/>
              <a:rect l="l" t="t" r="r" b="b"/>
              <a:pathLst>
                <a:path w="1216" h="941" extrusionOk="0">
                  <a:moveTo>
                    <a:pt x="608" y="0"/>
                  </a:moveTo>
                  <a:cubicBezTo>
                    <a:pt x="1" y="0"/>
                    <a:pt x="1" y="941"/>
                    <a:pt x="608" y="941"/>
                  </a:cubicBezTo>
                  <a:cubicBezTo>
                    <a:pt x="1215" y="941"/>
                    <a:pt x="1215" y="0"/>
                    <a:pt x="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5"/>
            <p:cNvSpPr/>
            <p:nvPr/>
          </p:nvSpPr>
          <p:spPr>
            <a:xfrm>
              <a:off x="5635539" y="3958348"/>
              <a:ext cx="40062" cy="31060"/>
            </a:xfrm>
            <a:custGeom>
              <a:avLst/>
              <a:gdLst/>
              <a:ahLst/>
              <a:cxnLst/>
              <a:rect l="l" t="t" r="r" b="b"/>
              <a:pathLst>
                <a:path w="1215" h="942" extrusionOk="0">
                  <a:moveTo>
                    <a:pt x="608" y="1"/>
                  </a:moveTo>
                  <a:cubicBezTo>
                    <a:pt x="0" y="1"/>
                    <a:pt x="0" y="941"/>
                    <a:pt x="608" y="941"/>
                  </a:cubicBezTo>
                  <a:cubicBezTo>
                    <a:pt x="1215" y="941"/>
                    <a:pt x="1215" y="1"/>
                    <a:pt x="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5"/>
            <p:cNvSpPr/>
            <p:nvPr/>
          </p:nvSpPr>
          <p:spPr>
            <a:xfrm>
              <a:off x="5438926" y="4033986"/>
              <a:ext cx="153421" cy="204528"/>
            </a:xfrm>
            <a:custGeom>
              <a:avLst/>
              <a:gdLst/>
              <a:ahLst/>
              <a:cxnLst/>
              <a:rect l="l" t="t" r="r" b="b"/>
              <a:pathLst>
                <a:path w="4653" h="6203" extrusionOk="0">
                  <a:moveTo>
                    <a:pt x="144" y="1"/>
                  </a:moveTo>
                  <a:cubicBezTo>
                    <a:pt x="75" y="1"/>
                    <a:pt x="1" y="61"/>
                    <a:pt x="22" y="148"/>
                  </a:cubicBezTo>
                  <a:cubicBezTo>
                    <a:pt x="606" y="2636"/>
                    <a:pt x="1832" y="5339"/>
                    <a:pt x="4451" y="6196"/>
                  </a:cubicBezTo>
                  <a:cubicBezTo>
                    <a:pt x="4466" y="6200"/>
                    <a:pt x="4480" y="6202"/>
                    <a:pt x="4492" y="6202"/>
                  </a:cubicBezTo>
                  <a:cubicBezTo>
                    <a:pt x="4615" y="6202"/>
                    <a:pt x="4652" y="6013"/>
                    <a:pt x="4523" y="5970"/>
                  </a:cubicBezTo>
                  <a:cubicBezTo>
                    <a:pt x="1975" y="5136"/>
                    <a:pt x="808" y="2493"/>
                    <a:pt x="248" y="88"/>
                  </a:cubicBezTo>
                  <a:cubicBezTo>
                    <a:pt x="234" y="27"/>
                    <a:pt x="190" y="1"/>
                    <a:pt x="144" y="1"/>
                  </a:cubicBezTo>
                  <a:close/>
                </a:path>
              </a:pathLst>
            </a:custGeom>
            <a:solidFill>
              <a:srgbClr val="D8D1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5"/>
            <p:cNvSpPr/>
            <p:nvPr/>
          </p:nvSpPr>
          <p:spPr>
            <a:xfrm>
              <a:off x="5725817" y="4116020"/>
              <a:ext cx="33401" cy="29378"/>
            </a:xfrm>
            <a:custGeom>
              <a:avLst/>
              <a:gdLst/>
              <a:ahLst/>
              <a:cxnLst/>
              <a:rect l="l" t="t" r="r" b="b"/>
              <a:pathLst>
                <a:path w="1013" h="891" extrusionOk="0">
                  <a:moveTo>
                    <a:pt x="681" y="1"/>
                  </a:moveTo>
                  <a:cubicBezTo>
                    <a:pt x="627" y="1"/>
                    <a:pt x="572" y="23"/>
                    <a:pt x="525" y="77"/>
                  </a:cubicBezTo>
                  <a:lnTo>
                    <a:pt x="156" y="481"/>
                  </a:lnTo>
                  <a:cubicBezTo>
                    <a:pt x="1" y="654"/>
                    <a:pt x="159" y="890"/>
                    <a:pt x="333" y="890"/>
                  </a:cubicBezTo>
                  <a:cubicBezTo>
                    <a:pt x="387" y="890"/>
                    <a:pt x="441" y="868"/>
                    <a:pt x="489" y="815"/>
                  </a:cubicBezTo>
                  <a:lnTo>
                    <a:pt x="858" y="398"/>
                  </a:lnTo>
                  <a:cubicBezTo>
                    <a:pt x="1013" y="234"/>
                    <a:pt x="854"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5"/>
            <p:cNvSpPr/>
            <p:nvPr/>
          </p:nvSpPr>
          <p:spPr>
            <a:xfrm>
              <a:off x="5677974" y="4113515"/>
              <a:ext cx="32379" cy="26378"/>
            </a:xfrm>
            <a:custGeom>
              <a:avLst/>
              <a:gdLst/>
              <a:ahLst/>
              <a:cxnLst/>
              <a:rect l="l" t="t" r="r" b="b"/>
              <a:pathLst>
                <a:path w="982" h="800" extrusionOk="0">
                  <a:moveTo>
                    <a:pt x="343" y="0"/>
                  </a:moveTo>
                  <a:cubicBezTo>
                    <a:pt x="162" y="0"/>
                    <a:pt x="0" y="237"/>
                    <a:pt x="166" y="403"/>
                  </a:cubicBezTo>
                  <a:cubicBezTo>
                    <a:pt x="273" y="510"/>
                    <a:pt x="380" y="617"/>
                    <a:pt x="475" y="724"/>
                  </a:cubicBezTo>
                  <a:cubicBezTo>
                    <a:pt x="529" y="777"/>
                    <a:pt x="588" y="799"/>
                    <a:pt x="644" y="799"/>
                  </a:cubicBezTo>
                  <a:cubicBezTo>
                    <a:pt x="827" y="799"/>
                    <a:pt x="982" y="564"/>
                    <a:pt x="809" y="391"/>
                  </a:cubicBezTo>
                  <a:cubicBezTo>
                    <a:pt x="714" y="283"/>
                    <a:pt x="606" y="176"/>
                    <a:pt x="499" y="69"/>
                  </a:cubicBezTo>
                  <a:cubicBezTo>
                    <a:pt x="451" y="21"/>
                    <a:pt x="396"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5"/>
            <p:cNvSpPr/>
            <p:nvPr/>
          </p:nvSpPr>
          <p:spPr>
            <a:xfrm>
              <a:off x="5447103" y="3754943"/>
              <a:ext cx="253229" cy="188735"/>
            </a:xfrm>
            <a:custGeom>
              <a:avLst/>
              <a:gdLst/>
              <a:ahLst/>
              <a:cxnLst/>
              <a:rect l="l" t="t" r="r" b="b"/>
              <a:pathLst>
                <a:path w="7680" h="5724" extrusionOk="0">
                  <a:moveTo>
                    <a:pt x="3563" y="0"/>
                  </a:moveTo>
                  <a:cubicBezTo>
                    <a:pt x="3136" y="0"/>
                    <a:pt x="2789" y="379"/>
                    <a:pt x="2846" y="812"/>
                  </a:cubicBezTo>
                  <a:cubicBezTo>
                    <a:pt x="2665" y="536"/>
                    <a:pt x="2362" y="326"/>
                    <a:pt x="2037" y="326"/>
                  </a:cubicBezTo>
                  <a:cubicBezTo>
                    <a:pt x="1997" y="326"/>
                    <a:pt x="1957" y="329"/>
                    <a:pt x="1917" y="336"/>
                  </a:cubicBezTo>
                  <a:cubicBezTo>
                    <a:pt x="1548" y="395"/>
                    <a:pt x="1274" y="848"/>
                    <a:pt x="1477" y="1157"/>
                  </a:cubicBezTo>
                  <a:cubicBezTo>
                    <a:pt x="1271" y="1018"/>
                    <a:pt x="1114" y="962"/>
                    <a:pt x="993" y="962"/>
                  </a:cubicBezTo>
                  <a:cubicBezTo>
                    <a:pt x="509" y="962"/>
                    <a:pt x="631" y="1872"/>
                    <a:pt x="631" y="1872"/>
                  </a:cubicBezTo>
                  <a:cubicBezTo>
                    <a:pt x="191" y="2134"/>
                    <a:pt x="0" y="2515"/>
                    <a:pt x="441" y="3300"/>
                  </a:cubicBezTo>
                  <a:cubicBezTo>
                    <a:pt x="512" y="3431"/>
                    <a:pt x="369" y="3455"/>
                    <a:pt x="358" y="3598"/>
                  </a:cubicBezTo>
                  <a:cubicBezTo>
                    <a:pt x="369" y="3824"/>
                    <a:pt x="441" y="4050"/>
                    <a:pt x="572" y="4229"/>
                  </a:cubicBezTo>
                  <a:cubicBezTo>
                    <a:pt x="762" y="4562"/>
                    <a:pt x="977" y="4908"/>
                    <a:pt x="1298" y="5098"/>
                  </a:cubicBezTo>
                  <a:cubicBezTo>
                    <a:pt x="1435" y="5177"/>
                    <a:pt x="1599" y="5219"/>
                    <a:pt x="1758" y="5219"/>
                  </a:cubicBezTo>
                  <a:cubicBezTo>
                    <a:pt x="1987" y="5219"/>
                    <a:pt x="2208" y="5133"/>
                    <a:pt x="2334" y="4943"/>
                  </a:cubicBezTo>
                  <a:cubicBezTo>
                    <a:pt x="2501" y="5301"/>
                    <a:pt x="2786" y="5646"/>
                    <a:pt x="3191" y="5717"/>
                  </a:cubicBezTo>
                  <a:cubicBezTo>
                    <a:pt x="3219" y="5722"/>
                    <a:pt x="3246" y="5724"/>
                    <a:pt x="3274" y="5724"/>
                  </a:cubicBezTo>
                  <a:cubicBezTo>
                    <a:pt x="3643" y="5724"/>
                    <a:pt x="4016" y="5369"/>
                    <a:pt x="3906" y="5015"/>
                  </a:cubicBezTo>
                  <a:lnTo>
                    <a:pt x="3906" y="5015"/>
                  </a:lnTo>
                  <a:cubicBezTo>
                    <a:pt x="4290" y="5271"/>
                    <a:pt x="4720" y="5527"/>
                    <a:pt x="5184" y="5527"/>
                  </a:cubicBezTo>
                  <a:cubicBezTo>
                    <a:pt x="5194" y="5527"/>
                    <a:pt x="5205" y="5527"/>
                    <a:pt x="5215" y="5527"/>
                  </a:cubicBezTo>
                  <a:cubicBezTo>
                    <a:pt x="5692" y="5515"/>
                    <a:pt x="6180" y="5063"/>
                    <a:pt x="6037" y="4610"/>
                  </a:cubicBezTo>
                  <a:lnTo>
                    <a:pt x="6037" y="4610"/>
                  </a:lnTo>
                  <a:cubicBezTo>
                    <a:pt x="6098" y="4618"/>
                    <a:pt x="6159" y="4622"/>
                    <a:pt x="6220" y="4622"/>
                  </a:cubicBezTo>
                  <a:cubicBezTo>
                    <a:pt x="6851" y="4622"/>
                    <a:pt x="7416" y="4180"/>
                    <a:pt x="7525" y="3539"/>
                  </a:cubicBezTo>
                  <a:cubicBezTo>
                    <a:pt x="7561" y="3336"/>
                    <a:pt x="7299" y="3074"/>
                    <a:pt x="7335" y="2860"/>
                  </a:cubicBezTo>
                  <a:cubicBezTo>
                    <a:pt x="7370" y="2657"/>
                    <a:pt x="7668" y="2526"/>
                    <a:pt x="7668" y="2336"/>
                  </a:cubicBezTo>
                  <a:cubicBezTo>
                    <a:pt x="7680" y="1669"/>
                    <a:pt x="6858" y="1300"/>
                    <a:pt x="6180" y="1300"/>
                  </a:cubicBezTo>
                  <a:cubicBezTo>
                    <a:pt x="6125" y="703"/>
                    <a:pt x="5643" y="367"/>
                    <a:pt x="5156" y="367"/>
                  </a:cubicBezTo>
                  <a:cubicBezTo>
                    <a:pt x="4797" y="367"/>
                    <a:pt x="4436" y="549"/>
                    <a:pt x="4239" y="943"/>
                  </a:cubicBezTo>
                  <a:cubicBezTo>
                    <a:pt x="4382" y="502"/>
                    <a:pt x="4072" y="50"/>
                    <a:pt x="3620" y="2"/>
                  </a:cubicBezTo>
                  <a:cubicBezTo>
                    <a:pt x="3601" y="1"/>
                    <a:pt x="3582" y="0"/>
                    <a:pt x="3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5"/>
            <p:cNvSpPr/>
            <p:nvPr/>
          </p:nvSpPr>
          <p:spPr>
            <a:xfrm>
              <a:off x="5505266" y="3847298"/>
              <a:ext cx="81970" cy="41183"/>
            </a:xfrm>
            <a:custGeom>
              <a:avLst/>
              <a:gdLst/>
              <a:ahLst/>
              <a:cxnLst/>
              <a:rect l="l" t="t" r="r" b="b"/>
              <a:pathLst>
                <a:path w="2486" h="1249" extrusionOk="0">
                  <a:moveTo>
                    <a:pt x="470" y="1"/>
                  </a:moveTo>
                  <a:cubicBezTo>
                    <a:pt x="443" y="1"/>
                    <a:pt x="416" y="11"/>
                    <a:pt x="391" y="35"/>
                  </a:cubicBezTo>
                  <a:cubicBezTo>
                    <a:pt x="1" y="435"/>
                    <a:pt x="366" y="973"/>
                    <a:pt x="788" y="973"/>
                  </a:cubicBezTo>
                  <a:cubicBezTo>
                    <a:pt x="887" y="973"/>
                    <a:pt x="989" y="944"/>
                    <a:pt x="1085" y="876"/>
                  </a:cubicBezTo>
                  <a:lnTo>
                    <a:pt x="1085" y="876"/>
                  </a:lnTo>
                  <a:cubicBezTo>
                    <a:pt x="1302" y="1088"/>
                    <a:pt x="1596" y="1249"/>
                    <a:pt x="1873" y="1249"/>
                  </a:cubicBezTo>
                  <a:cubicBezTo>
                    <a:pt x="2081" y="1249"/>
                    <a:pt x="2279" y="1158"/>
                    <a:pt x="2427" y="928"/>
                  </a:cubicBezTo>
                  <a:cubicBezTo>
                    <a:pt x="2485" y="837"/>
                    <a:pt x="2406" y="752"/>
                    <a:pt x="2324" y="752"/>
                  </a:cubicBezTo>
                  <a:cubicBezTo>
                    <a:pt x="2287" y="752"/>
                    <a:pt x="2250" y="769"/>
                    <a:pt x="2225" y="809"/>
                  </a:cubicBezTo>
                  <a:cubicBezTo>
                    <a:pt x="2121" y="963"/>
                    <a:pt x="1992" y="1022"/>
                    <a:pt x="1858" y="1022"/>
                  </a:cubicBezTo>
                  <a:cubicBezTo>
                    <a:pt x="1608" y="1022"/>
                    <a:pt x="1340" y="816"/>
                    <a:pt x="1177" y="630"/>
                  </a:cubicBezTo>
                  <a:cubicBezTo>
                    <a:pt x="1153" y="607"/>
                    <a:pt x="1124" y="595"/>
                    <a:pt x="1094" y="595"/>
                  </a:cubicBezTo>
                  <a:cubicBezTo>
                    <a:pt x="1064" y="595"/>
                    <a:pt x="1034" y="607"/>
                    <a:pt x="1010" y="630"/>
                  </a:cubicBezTo>
                  <a:cubicBezTo>
                    <a:pt x="964" y="692"/>
                    <a:pt x="904" y="718"/>
                    <a:pt x="841" y="718"/>
                  </a:cubicBezTo>
                  <a:cubicBezTo>
                    <a:pt x="612" y="718"/>
                    <a:pt x="343" y="379"/>
                    <a:pt x="558" y="202"/>
                  </a:cubicBezTo>
                  <a:cubicBezTo>
                    <a:pt x="641" y="119"/>
                    <a:pt x="560" y="1"/>
                    <a:pt x="4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5"/>
            <p:cNvSpPr/>
            <p:nvPr/>
          </p:nvSpPr>
          <p:spPr>
            <a:xfrm>
              <a:off x="5578233" y="3821184"/>
              <a:ext cx="69836" cy="32247"/>
            </a:xfrm>
            <a:custGeom>
              <a:avLst/>
              <a:gdLst/>
              <a:ahLst/>
              <a:cxnLst/>
              <a:rect l="l" t="t" r="r" b="b"/>
              <a:pathLst>
                <a:path w="2118" h="978" extrusionOk="0">
                  <a:moveTo>
                    <a:pt x="346" y="0"/>
                  </a:moveTo>
                  <a:cubicBezTo>
                    <a:pt x="317" y="0"/>
                    <a:pt x="288" y="12"/>
                    <a:pt x="262" y="41"/>
                  </a:cubicBezTo>
                  <a:cubicBezTo>
                    <a:pt x="0" y="267"/>
                    <a:pt x="24" y="672"/>
                    <a:pt x="310" y="875"/>
                  </a:cubicBezTo>
                  <a:cubicBezTo>
                    <a:pt x="408" y="945"/>
                    <a:pt x="520" y="978"/>
                    <a:pt x="629" y="978"/>
                  </a:cubicBezTo>
                  <a:cubicBezTo>
                    <a:pt x="788" y="978"/>
                    <a:pt x="942" y="907"/>
                    <a:pt x="1044" y="779"/>
                  </a:cubicBezTo>
                  <a:lnTo>
                    <a:pt x="1044" y="779"/>
                  </a:lnTo>
                  <a:cubicBezTo>
                    <a:pt x="1171" y="880"/>
                    <a:pt x="1325" y="930"/>
                    <a:pt x="1478" y="930"/>
                  </a:cubicBezTo>
                  <a:cubicBezTo>
                    <a:pt x="1702" y="930"/>
                    <a:pt x="1924" y="823"/>
                    <a:pt x="2060" y="613"/>
                  </a:cubicBezTo>
                  <a:cubicBezTo>
                    <a:pt x="2118" y="522"/>
                    <a:pt x="2032" y="437"/>
                    <a:pt x="1951" y="437"/>
                  </a:cubicBezTo>
                  <a:cubicBezTo>
                    <a:pt x="1915" y="437"/>
                    <a:pt x="1879" y="454"/>
                    <a:pt x="1857" y="494"/>
                  </a:cubicBezTo>
                  <a:cubicBezTo>
                    <a:pt x="1769" y="626"/>
                    <a:pt x="1624" y="695"/>
                    <a:pt x="1476" y="695"/>
                  </a:cubicBezTo>
                  <a:cubicBezTo>
                    <a:pt x="1346" y="695"/>
                    <a:pt x="1214" y="641"/>
                    <a:pt x="1119" y="529"/>
                  </a:cubicBezTo>
                  <a:cubicBezTo>
                    <a:pt x="1095" y="494"/>
                    <a:pt x="1057" y="476"/>
                    <a:pt x="1018" y="476"/>
                  </a:cubicBezTo>
                  <a:cubicBezTo>
                    <a:pt x="979" y="476"/>
                    <a:pt x="941" y="494"/>
                    <a:pt x="917" y="529"/>
                  </a:cubicBezTo>
                  <a:cubicBezTo>
                    <a:pt x="878" y="616"/>
                    <a:pt x="808" y="650"/>
                    <a:pt x="731" y="650"/>
                  </a:cubicBezTo>
                  <a:cubicBezTo>
                    <a:pt x="520" y="650"/>
                    <a:pt x="254" y="391"/>
                    <a:pt x="429" y="208"/>
                  </a:cubicBezTo>
                  <a:cubicBezTo>
                    <a:pt x="510" y="118"/>
                    <a:pt x="434" y="0"/>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5"/>
            <p:cNvSpPr/>
            <p:nvPr/>
          </p:nvSpPr>
          <p:spPr>
            <a:xfrm>
              <a:off x="5667390" y="4197659"/>
              <a:ext cx="73628" cy="19751"/>
            </a:xfrm>
            <a:custGeom>
              <a:avLst/>
              <a:gdLst/>
              <a:ahLst/>
              <a:cxnLst/>
              <a:rect l="l" t="t" r="r" b="b"/>
              <a:pathLst>
                <a:path w="2233" h="599" extrusionOk="0">
                  <a:moveTo>
                    <a:pt x="182" y="1"/>
                  </a:moveTo>
                  <a:cubicBezTo>
                    <a:pt x="84" y="1"/>
                    <a:pt x="0" y="118"/>
                    <a:pt x="94" y="184"/>
                  </a:cubicBezTo>
                  <a:cubicBezTo>
                    <a:pt x="430" y="457"/>
                    <a:pt x="844" y="598"/>
                    <a:pt x="1261" y="598"/>
                  </a:cubicBezTo>
                  <a:cubicBezTo>
                    <a:pt x="1554" y="598"/>
                    <a:pt x="1848" y="529"/>
                    <a:pt x="2118" y="387"/>
                  </a:cubicBezTo>
                  <a:cubicBezTo>
                    <a:pt x="2233" y="335"/>
                    <a:pt x="2165" y="173"/>
                    <a:pt x="2051" y="173"/>
                  </a:cubicBezTo>
                  <a:cubicBezTo>
                    <a:pt x="2034" y="173"/>
                    <a:pt x="2017" y="177"/>
                    <a:pt x="1999" y="184"/>
                  </a:cubicBezTo>
                  <a:cubicBezTo>
                    <a:pt x="1764" y="304"/>
                    <a:pt x="1508" y="363"/>
                    <a:pt x="1253" y="363"/>
                  </a:cubicBezTo>
                  <a:cubicBezTo>
                    <a:pt x="901" y="363"/>
                    <a:pt x="551" y="250"/>
                    <a:pt x="261" y="29"/>
                  </a:cubicBezTo>
                  <a:cubicBezTo>
                    <a:pt x="236" y="9"/>
                    <a:pt x="208" y="1"/>
                    <a:pt x="1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63B570C4-32C2-74B5-C716-1BD5F91BCD36}"/>
              </a:ext>
            </a:extLst>
          </p:cNvPr>
          <p:cNvSpPr/>
          <p:nvPr/>
        </p:nvSpPr>
        <p:spPr>
          <a:xfrm>
            <a:off x="840060" y="414789"/>
            <a:ext cx="7463882" cy="743414"/>
          </a:xfrm>
          <a:prstGeom prst="roundRect">
            <a:avLst/>
          </a:prstGeom>
          <a:solidFill>
            <a:srgbClr val="FFFFFF"/>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a:solidFill>
                  <a:srgbClr val="C00000"/>
                </a:solidFill>
                <a:latin typeface="+mj-lt"/>
                <a:ea typeface="Times New Roman" panose="02020603050405020304" pitchFamily="18" charset="0"/>
              </a:rPr>
              <a:t>Điều kiện để công nhận giống vật nuôi</a:t>
            </a:r>
            <a:endParaRPr lang="en-US" sz="2000">
              <a:solidFill>
                <a:srgbClr val="C00000"/>
              </a:solidFill>
            </a:endParaRPr>
          </a:p>
        </p:txBody>
      </p:sp>
      <p:sp>
        <p:nvSpPr>
          <p:cNvPr id="17" name="Rectangle: Rounded Corners 16">
            <a:extLst>
              <a:ext uri="{FF2B5EF4-FFF2-40B4-BE49-F238E27FC236}">
                <a16:creationId xmlns:a16="http://schemas.microsoft.com/office/drawing/2014/main" id="{7BC7DCDB-2A79-8F72-FC43-9A267E1A3B71}"/>
              </a:ext>
            </a:extLst>
          </p:cNvPr>
          <p:cNvSpPr/>
          <p:nvPr/>
        </p:nvSpPr>
        <p:spPr>
          <a:xfrm>
            <a:off x="285171" y="1947965"/>
            <a:ext cx="2051633" cy="2128699"/>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000">
                <a:solidFill>
                  <a:srgbClr val="000000"/>
                </a:solidFill>
                <a:latin typeface="+mj-lt"/>
                <a:ea typeface="Times New Roman" panose="02020603050405020304" pitchFamily="18" charset="0"/>
              </a:rPr>
              <a:t>Vật nuôi trong cùng một giống phải có chung nguồn gốc. </a:t>
            </a:r>
            <a:endParaRPr lang="en-US" sz="2000">
              <a:solidFill>
                <a:srgbClr val="000000"/>
              </a:solidFill>
            </a:endParaRPr>
          </a:p>
        </p:txBody>
      </p:sp>
      <p:cxnSp>
        <p:nvCxnSpPr>
          <p:cNvPr id="18" name="Straight Arrow Connector 17">
            <a:extLst>
              <a:ext uri="{FF2B5EF4-FFF2-40B4-BE49-F238E27FC236}">
                <a16:creationId xmlns:a16="http://schemas.microsoft.com/office/drawing/2014/main" id="{BC9CF578-11B2-3645-C4F1-1FACDFA22507}"/>
              </a:ext>
            </a:extLst>
          </p:cNvPr>
          <p:cNvCxnSpPr>
            <a:cxnSpLocks/>
            <a:stCxn id="16" idx="2"/>
            <a:endCxn id="17" idx="0"/>
          </p:cNvCxnSpPr>
          <p:nvPr/>
        </p:nvCxnSpPr>
        <p:spPr>
          <a:xfrm flipH="1">
            <a:off x="1310988" y="1158203"/>
            <a:ext cx="3261013" cy="789762"/>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F73B67-187C-05FA-C959-1484A644A813}"/>
              </a:ext>
            </a:extLst>
          </p:cNvPr>
          <p:cNvCxnSpPr>
            <a:cxnSpLocks/>
            <a:stCxn id="16" idx="2"/>
            <a:endCxn id="21" idx="0"/>
          </p:cNvCxnSpPr>
          <p:nvPr/>
        </p:nvCxnSpPr>
        <p:spPr>
          <a:xfrm flipH="1">
            <a:off x="3251204" y="1158203"/>
            <a:ext cx="1320797" cy="789759"/>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762BA9-4C3D-4319-AAD9-5751119F237E}"/>
              </a:ext>
            </a:extLst>
          </p:cNvPr>
          <p:cNvCxnSpPr>
            <a:cxnSpLocks/>
            <a:stCxn id="16" idx="2"/>
            <a:endCxn id="22" idx="0"/>
          </p:cNvCxnSpPr>
          <p:nvPr/>
        </p:nvCxnSpPr>
        <p:spPr>
          <a:xfrm>
            <a:off x="4572001" y="1158203"/>
            <a:ext cx="242183" cy="789761"/>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79C725A-0B47-9474-910E-DE97B22B78B6}"/>
              </a:ext>
            </a:extLst>
          </p:cNvPr>
          <p:cNvSpPr/>
          <p:nvPr/>
        </p:nvSpPr>
        <p:spPr>
          <a:xfrm>
            <a:off x="2508695" y="1947962"/>
            <a:ext cx="1485017" cy="2128699"/>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000">
                <a:solidFill>
                  <a:srgbClr val="000000"/>
                </a:solidFill>
                <a:latin typeface="+mj-lt"/>
                <a:ea typeface="Times New Roman" panose="02020603050405020304" pitchFamily="18" charset="0"/>
              </a:rPr>
              <a:t>Có ngoại hình, năng suất giống nhau.</a:t>
            </a:r>
            <a:endParaRPr lang="en-US" sz="2000">
              <a:solidFill>
                <a:srgbClr val="000000"/>
              </a:solidFill>
            </a:endParaRPr>
          </a:p>
        </p:txBody>
      </p:sp>
      <p:sp>
        <p:nvSpPr>
          <p:cNvPr id="22" name="Rectangle: Rounded Corners 21">
            <a:extLst>
              <a:ext uri="{FF2B5EF4-FFF2-40B4-BE49-F238E27FC236}">
                <a16:creationId xmlns:a16="http://schemas.microsoft.com/office/drawing/2014/main" id="{6BA051DA-58B0-6784-6868-3EA1689F49F4}"/>
              </a:ext>
            </a:extLst>
          </p:cNvPr>
          <p:cNvSpPr/>
          <p:nvPr/>
        </p:nvSpPr>
        <p:spPr>
          <a:xfrm>
            <a:off x="4157597" y="1947964"/>
            <a:ext cx="1313174" cy="2128699"/>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000">
                <a:solidFill>
                  <a:srgbClr val="000000"/>
                </a:solidFill>
                <a:latin typeface="+mj-lt"/>
                <a:ea typeface="Times New Roman" panose="02020603050405020304" pitchFamily="18" charset="0"/>
              </a:rPr>
              <a:t>Có tính di truyền ổn định.</a:t>
            </a:r>
            <a:endParaRPr lang="en-US" sz="2000">
              <a:solidFill>
                <a:srgbClr val="000000"/>
              </a:solidFill>
            </a:endParaRPr>
          </a:p>
        </p:txBody>
      </p:sp>
      <p:sp>
        <p:nvSpPr>
          <p:cNvPr id="23" name="Rectangle: Rounded Corners 22">
            <a:extLst>
              <a:ext uri="{FF2B5EF4-FFF2-40B4-BE49-F238E27FC236}">
                <a16:creationId xmlns:a16="http://schemas.microsoft.com/office/drawing/2014/main" id="{AE24AFF4-E3B3-283B-BC6F-793C3B84076D}"/>
              </a:ext>
            </a:extLst>
          </p:cNvPr>
          <p:cNvSpPr/>
          <p:nvPr/>
        </p:nvSpPr>
        <p:spPr>
          <a:xfrm>
            <a:off x="5642662" y="1947962"/>
            <a:ext cx="1485017" cy="2128699"/>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ea typeface="Times New Roman" panose="02020603050405020304" pitchFamily="18" charset="0"/>
                <a:cs typeface="Arial" panose="020B0604020202020204" pitchFamily="34" charset="0"/>
              </a:rPr>
              <a:t>Số lượng vật nuôi đủ lớn, phân bố rộng.</a:t>
            </a:r>
            <a:endParaRPr lang="en-US" sz="2000">
              <a:solidFill>
                <a:srgbClr val="000000"/>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CB912EC3-88D9-6ED8-A488-6BBD4A4B1B5C}"/>
              </a:ext>
            </a:extLst>
          </p:cNvPr>
          <p:cNvSpPr/>
          <p:nvPr/>
        </p:nvSpPr>
        <p:spPr>
          <a:xfrm>
            <a:off x="7299570" y="1947963"/>
            <a:ext cx="1594053" cy="2128699"/>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Times New Roman" panose="02020603050405020304" pitchFamily="18" charset="0"/>
                <a:cs typeface="Arial" panose="020B0604020202020204" pitchFamily="34" charset="0"/>
              </a:rPr>
              <a:t>Được Hội đồng Giống Quốc gia công nhận.</a:t>
            </a:r>
            <a:endParaRPr lang="en-US" sz="2000">
              <a:solidFill>
                <a:srgbClr val="000000"/>
              </a:solidFill>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9A252D4F-E1A3-18DA-3B61-85FF9ABE8353}"/>
              </a:ext>
            </a:extLst>
          </p:cNvPr>
          <p:cNvCxnSpPr>
            <a:cxnSpLocks/>
            <a:stCxn id="16" idx="2"/>
            <a:endCxn id="23" idx="0"/>
          </p:cNvCxnSpPr>
          <p:nvPr/>
        </p:nvCxnSpPr>
        <p:spPr>
          <a:xfrm>
            <a:off x="4572001" y="1158203"/>
            <a:ext cx="1813170" cy="789759"/>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40AFC0-4AA6-4B7C-B56E-C845A25E3088}"/>
              </a:ext>
            </a:extLst>
          </p:cNvPr>
          <p:cNvCxnSpPr>
            <a:cxnSpLocks/>
            <a:stCxn id="16" idx="2"/>
            <a:endCxn id="24" idx="0"/>
          </p:cNvCxnSpPr>
          <p:nvPr/>
        </p:nvCxnSpPr>
        <p:spPr>
          <a:xfrm>
            <a:off x="4572001" y="1158203"/>
            <a:ext cx="3524596" cy="789760"/>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pic>
        <p:nvPicPr>
          <p:cNvPr id="6" name="Google Shape;359;p30">
            <a:extLst>
              <a:ext uri="{FF2B5EF4-FFF2-40B4-BE49-F238E27FC236}">
                <a16:creationId xmlns:a16="http://schemas.microsoft.com/office/drawing/2014/main" id="{A5BA1720-3112-BED7-6330-B44A8055DF33}"/>
              </a:ext>
            </a:extLst>
          </p:cNvPr>
          <p:cNvPicPr preferRelativeResize="0">
            <a:picLocks/>
          </p:cNvPicPr>
          <p:nvPr/>
        </p:nvPicPr>
        <p:blipFill>
          <a:blip r:embed="rId3"/>
          <a:srcRect l="13036" r="13036"/>
          <a:stretch/>
        </p:blipFill>
        <p:spPr>
          <a:xfrm>
            <a:off x="5533030" y="539700"/>
            <a:ext cx="3238500" cy="4603800"/>
          </a:xfrm>
          <a:prstGeom prst="round2SameRect">
            <a:avLst>
              <a:gd name="adj1" fmla="val 50000"/>
              <a:gd name="adj2" fmla="val 0"/>
            </a:avLst>
          </a:prstGeom>
        </p:spPr>
      </p:pic>
      <p:sp>
        <p:nvSpPr>
          <p:cNvPr id="7" name="Rectangle 6">
            <a:extLst>
              <a:ext uri="{FF2B5EF4-FFF2-40B4-BE49-F238E27FC236}">
                <a16:creationId xmlns:a16="http://schemas.microsoft.com/office/drawing/2014/main" id="{9FDFD075-86D6-B6DC-3007-843E00BFBB49}"/>
              </a:ext>
            </a:extLst>
          </p:cNvPr>
          <p:cNvSpPr/>
          <p:nvPr/>
        </p:nvSpPr>
        <p:spPr>
          <a:xfrm>
            <a:off x="2360006" y="1201630"/>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II</a:t>
            </a:r>
          </a:p>
        </p:txBody>
      </p:sp>
      <p:sp>
        <p:nvSpPr>
          <p:cNvPr id="8" name="TextBox 7">
            <a:extLst>
              <a:ext uri="{FF2B5EF4-FFF2-40B4-BE49-F238E27FC236}">
                <a16:creationId xmlns:a16="http://schemas.microsoft.com/office/drawing/2014/main" id="{38A7BBFA-F93B-8599-2B39-BDB162E82BF6}"/>
              </a:ext>
            </a:extLst>
          </p:cNvPr>
          <p:cNvSpPr txBox="1"/>
          <p:nvPr/>
        </p:nvSpPr>
        <p:spPr>
          <a:xfrm>
            <a:off x="341983" y="2273500"/>
            <a:ext cx="4878429" cy="1651671"/>
          </a:xfrm>
          <a:prstGeom prst="rect">
            <a:avLst/>
          </a:prstGeom>
          <a:noFill/>
        </p:spPr>
        <p:txBody>
          <a:bodyPr wrap="square">
            <a:spAutoFit/>
          </a:bodyPr>
          <a:lstStyle/>
          <a:p>
            <a:pPr algn="ctr">
              <a:lnSpc>
                <a:spcPct val="150000"/>
              </a:lnSpc>
            </a:pPr>
            <a:r>
              <a:rPr lang="en-US" sz="3600" b="1">
                <a:solidFill>
                  <a:srgbClr val="2F4132"/>
                </a:solidFill>
                <a:latin typeface="+mn-lt"/>
                <a:ea typeface="Times New Roman" panose="02020603050405020304" pitchFamily="18" charset="0"/>
              </a:rPr>
              <a:t>VAI TRÒ CỦA GIỐNG TRONG CHĂN NUÔI</a:t>
            </a:r>
          </a:p>
        </p:txBody>
      </p:sp>
      <p:grpSp>
        <p:nvGrpSpPr>
          <p:cNvPr id="9" name="Google Shape;8196;p117">
            <a:extLst>
              <a:ext uri="{FF2B5EF4-FFF2-40B4-BE49-F238E27FC236}">
                <a16:creationId xmlns:a16="http://schemas.microsoft.com/office/drawing/2014/main" id="{F96ABD23-6F4E-5065-C300-B0A4D2C8C8DE}"/>
              </a:ext>
            </a:extLst>
          </p:cNvPr>
          <p:cNvGrpSpPr/>
          <p:nvPr/>
        </p:nvGrpSpPr>
        <p:grpSpPr>
          <a:xfrm>
            <a:off x="0" y="4222139"/>
            <a:ext cx="993249" cy="921361"/>
            <a:chOff x="6575900" y="1663200"/>
            <a:chExt cx="719850" cy="667750"/>
          </a:xfrm>
        </p:grpSpPr>
        <p:sp>
          <p:nvSpPr>
            <p:cNvPr id="10" name="Google Shape;8197;p117">
              <a:extLst>
                <a:ext uri="{FF2B5EF4-FFF2-40B4-BE49-F238E27FC236}">
                  <a16:creationId xmlns:a16="http://schemas.microsoft.com/office/drawing/2014/main" id="{4E2A1AA2-795C-D052-7804-7B0A5A3FCE54}"/>
                </a:ext>
              </a:extLst>
            </p:cNvPr>
            <p:cNvSpPr/>
            <p:nvPr/>
          </p:nvSpPr>
          <p:spPr>
            <a:xfrm>
              <a:off x="6776875" y="2180200"/>
              <a:ext cx="69100" cy="146225"/>
            </a:xfrm>
            <a:custGeom>
              <a:avLst/>
              <a:gdLst/>
              <a:ahLst/>
              <a:cxnLst/>
              <a:rect l="l" t="t" r="r" b="b"/>
              <a:pathLst>
                <a:path w="2764" h="5849" extrusionOk="0">
                  <a:moveTo>
                    <a:pt x="0" y="1"/>
                  </a:moveTo>
                  <a:cubicBezTo>
                    <a:pt x="39" y="1759"/>
                    <a:pt x="58" y="3518"/>
                    <a:pt x="77" y="5276"/>
                  </a:cubicBezTo>
                  <a:cubicBezTo>
                    <a:pt x="8" y="5570"/>
                    <a:pt x="248" y="5849"/>
                    <a:pt x="535" y="5849"/>
                  </a:cubicBezTo>
                  <a:cubicBezTo>
                    <a:pt x="569" y="5849"/>
                    <a:pt x="603" y="5845"/>
                    <a:pt x="638" y="5837"/>
                  </a:cubicBezTo>
                  <a:lnTo>
                    <a:pt x="2763" y="5837"/>
                  </a:lnTo>
                  <a:cubicBezTo>
                    <a:pt x="2242" y="5643"/>
                    <a:pt x="1643" y="5373"/>
                    <a:pt x="1565" y="4832"/>
                  </a:cubicBezTo>
                  <a:cubicBezTo>
                    <a:pt x="1565" y="4658"/>
                    <a:pt x="1565" y="4503"/>
                    <a:pt x="1604" y="4349"/>
                  </a:cubicBezTo>
                  <a:cubicBezTo>
                    <a:pt x="1875" y="2919"/>
                    <a:pt x="2164" y="1508"/>
                    <a:pt x="2435" y="97"/>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98;p117">
              <a:extLst>
                <a:ext uri="{FF2B5EF4-FFF2-40B4-BE49-F238E27FC236}">
                  <a16:creationId xmlns:a16="http://schemas.microsoft.com/office/drawing/2014/main" id="{B16C2B53-973C-17F8-9FF8-BB8D23FD83D2}"/>
                </a:ext>
              </a:extLst>
            </p:cNvPr>
            <p:cNvSpPr/>
            <p:nvPr/>
          </p:nvSpPr>
          <p:spPr>
            <a:xfrm>
              <a:off x="7069150" y="2121750"/>
              <a:ext cx="77325" cy="208725"/>
            </a:xfrm>
            <a:custGeom>
              <a:avLst/>
              <a:gdLst/>
              <a:ahLst/>
              <a:cxnLst/>
              <a:rect l="l" t="t" r="r" b="b"/>
              <a:pathLst>
                <a:path w="3093" h="8349" extrusionOk="0">
                  <a:moveTo>
                    <a:pt x="3092" y="0"/>
                  </a:moveTo>
                  <a:lnTo>
                    <a:pt x="0" y="116"/>
                  </a:lnTo>
                  <a:cubicBezTo>
                    <a:pt x="0" y="116"/>
                    <a:pt x="0" y="8271"/>
                    <a:pt x="155" y="8271"/>
                  </a:cubicBezTo>
                  <a:cubicBezTo>
                    <a:pt x="310" y="8271"/>
                    <a:pt x="1141" y="8349"/>
                    <a:pt x="1141" y="8349"/>
                  </a:cubicBezTo>
                  <a:cubicBezTo>
                    <a:pt x="1624" y="8329"/>
                    <a:pt x="2107" y="8252"/>
                    <a:pt x="2590" y="8136"/>
                  </a:cubicBezTo>
                  <a:cubicBezTo>
                    <a:pt x="2300" y="7769"/>
                    <a:pt x="1856" y="7537"/>
                    <a:pt x="1392" y="7518"/>
                  </a:cubicBezTo>
                  <a:cubicBezTo>
                    <a:pt x="1817" y="4986"/>
                    <a:pt x="2397" y="2474"/>
                    <a:pt x="309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 name="Google Shape;8199;p117">
              <a:extLst>
                <a:ext uri="{FF2B5EF4-FFF2-40B4-BE49-F238E27FC236}">
                  <a16:creationId xmlns:a16="http://schemas.microsoft.com/office/drawing/2014/main" id="{EB9197F4-2777-8F35-8539-FA0500A804E1}"/>
                </a:ext>
              </a:extLst>
            </p:cNvPr>
            <p:cNvSpPr/>
            <p:nvPr/>
          </p:nvSpPr>
          <p:spPr>
            <a:xfrm>
              <a:off x="6677825" y="2161350"/>
              <a:ext cx="69600" cy="162450"/>
            </a:xfrm>
            <a:custGeom>
              <a:avLst/>
              <a:gdLst/>
              <a:ahLst/>
              <a:cxnLst/>
              <a:rect l="l" t="t" r="r" b="b"/>
              <a:pathLst>
                <a:path w="2784" h="6498" extrusionOk="0">
                  <a:moveTo>
                    <a:pt x="1" y="1"/>
                  </a:moveTo>
                  <a:lnTo>
                    <a:pt x="1" y="1"/>
                  </a:lnTo>
                  <a:cubicBezTo>
                    <a:pt x="290" y="2030"/>
                    <a:pt x="561" y="4059"/>
                    <a:pt x="851" y="6088"/>
                  </a:cubicBezTo>
                  <a:cubicBezTo>
                    <a:pt x="851" y="6185"/>
                    <a:pt x="890" y="6281"/>
                    <a:pt x="947" y="6359"/>
                  </a:cubicBezTo>
                  <a:cubicBezTo>
                    <a:pt x="1048" y="6443"/>
                    <a:pt x="1179" y="6498"/>
                    <a:pt x="1313" y="6498"/>
                  </a:cubicBezTo>
                  <a:cubicBezTo>
                    <a:pt x="1333" y="6498"/>
                    <a:pt x="1353" y="6496"/>
                    <a:pt x="1373" y="6494"/>
                  </a:cubicBezTo>
                  <a:cubicBezTo>
                    <a:pt x="1856" y="6494"/>
                    <a:pt x="2320" y="6475"/>
                    <a:pt x="2783" y="6436"/>
                  </a:cubicBezTo>
                  <a:cubicBezTo>
                    <a:pt x="2416" y="6262"/>
                    <a:pt x="2146" y="5914"/>
                    <a:pt x="2088" y="5508"/>
                  </a:cubicBezTo>
                  <a:cubicBezTo>
                    <a:pt x="2030" y="5122"/>
                    <a:pt x="2030" y="4697"/>
                    <a:pt x="2107" y="4310"/>
                  </a:cubicBezTo>
                  <a:cubicBezTo>
                    <a:pt x="2262" y="3035"/>
                    <a:pt x="2416" y="1760"/>
                    <a:pt x="2590" y="484"/>
                  </a:cubicBezTo>
                  <a:lnTo>
                    <a:pt x="1"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 name="Google Shape;8200;p117">
              <a:extLst>
                <a:ext uri="{FF2B5EF4-FFF2-40B4-BE49-F238E27FC236}">
                  <a16:creationId xmlns:a16="http://schemas.microsoft.com/office/drawing/2014/main" id="{B9B12343-DCF3-E9E2-F01C-B7A97623E2C2}"/>
                </a:ext>
              </a:extLst>
            </p:cNvPr>
            <p:cNvSpPr/>
            <p:nvPr/>
          </p:nvSpPr>
          <p:spPr>
            <a:xfrm>
              <a:off x="7020350" y="2175375"/>
              <a:ext cx="73950" cy="155575"/>
            </a:xfrm>
            <a:custGeom>
              <a:avLst/>
              <a:gdLst/>
              <a:ahLst/>
              <a:cxnLst/>
              <a:rect l="l" t="t" r="r" b="b"/>
              <a:pathLst>
                <a:path w="2958" h="6223" extrusionOk="0">
                  <a:moveTo>
                    <a:pt x="1" y="0"/>
                  </a:moveTo>
                  <a:lnTo>
                    <a:pt x="1" y="0"/>
                  </a:lnTo>
                  <a:cubicBezTo>
                    <a:pt x="155" y="1933"/>
                    <a:pt x="329" y="3865"/>
                    <a:pt x="503" y="5798"/>
                  </a:cubicBezTo>
                  <a:cubicBezTo>
                    <a:pt x="503" y="5972"/>
                    <a:pt x="542" y="6165"/>
                    <a:pt x="696" y="6204"/>
                  </a:cubicBezTo>
                  <a:cubicBezTo>
                    <a:pt x="754" y="6223"/>
                    <a:pt x="793" y="6223"/>
                    <a:pt x="851" y="6223"/>
                  </a:cubicBezTo>
                  <a:lnTo>
                    <a:pt x="2957" y="6223"/>
                  </a:lnTo>
                  <a:lnTo>
                    <a:pt x="2107" y="5662"/>
                  </a:lnTo>
                  <a:cubicBezTo>
                    <a:pt x="2030" y="5624"/>
                    <a:pt x="1952" y="5546"/>
                    <a:pt x="1894" y="5489"/>
                  </a:cubicBezTo>
                  <a:cubicBezTo>
                    <a:pt x="1720" y="5257"/>
                    <a:pt x="1817" y="4947"/>
                    <a:pt x="1894" y="4677"/>
                  </a:cubicBezTo>
                  <a:cubicBezTo>
                    <a:pt x="2320" y="3170"/>
                    <a:pt x="2107" y="1488"/>
                    <a:pt x="2783" y="58"/>
                  </a:cubicBezTo>
                  <a:lnTo>
                    <a:pt x="1"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01;p117">
              <a:extLst>
                <a:ext uri="{FF2B5EF4-FFF2-40B4-BE49-F238E27FC236}">
                  <a16:creationId xmlns:a16="http://schemas.microsoft.com/office/drawing/2014/main" id="{19D785C0-71BC-7E71-981F-254FC9565631}"/>
                </a:ext>
              </a:extLst>
            </p:cNvPr>
            <p:cNvSpPr/>
            <p:nvPr/>
          </p:nvSpPr>
          <p:spPr>
            <a:xfrm>
              <a:off x="6959975" y="1663200"/>
              <a:ext cx="335775" cy="292275"/>
            </a:xfrm>
            <a:custGeom>
              <a:avLst/>
              <a:gdLst/>
              <a:ahLst/>
              <a:cxnLst/>
              <a:rect l="l" t="t" r="r" b="b"/>
              <a:pathLst>
                <a:path w="13431" h="11691" extrusionOk="0">
                  <a:moveTo>
                    <a:pt x="6174" y="1"/>
                  </a:moveTo>
                  <a:cubicBezTo>
                    <a:pt x="4491" y="1"/>
                    <a:pt x="2854" y="1507"/>
                    <a:pt x="3362" y="3540"/>
                  </a:cubicBezTo>
                  <a:cubicBezTo>
                    <a:pt x="3108" y="3321"/>
                    <a:pt x="2790" y="3223"/>
                    <a:pt x="2462" y="3223"/>
                  </a:cubicBezTo>
                  <a:cubicBezTo>
                    <a:pt x="1893" y="3223"/>
                    <a:pt x="1297" y="3518"/>
                    <a:pt x="966" y="3984"/>
                  </a:cubicBezTo>
                  <a:cubicBezTo>
                    <a:pt x="445" y="4738"/>
                    <a:pt x="483" y="5782"/>
                    <a:pt x="812" y="6632"/>
                  </a:cubicBezTo>
                  <a:cubicBezTo>
                    <a:pt x="928" y="6825"/>
                    <a:pt x="986" y="7076"/>
                    <a:pt x="928" y="7308"/>
                  </a:cubicBezTo>
                  <a:cubicBezTo>
                    <a:pt x="850" y="7463"/>
                    <a:pt x="754" y="7579"/>
                    <a:pt x="638" y="7695"/>
                  </a:cubicBezTo>
                  <a:cubicBezTo>
                    <a:pt x="0" y="8390"/>
                    <a:pt x="387" y="9608"/>
                    <a:pt x="1198" y="10110"/>
                  </a:cubicBezTo>
                  <a:cubicBezTo>
                    <a:pt x="1614" y="10358"/>
                    <a:pt x="2086" y="10458"/>
                    <a:pt x="2570" y="10458"/>
                  </a:cubicBezTo>
                  <a:cubicBezTo>
                    <a:pt x="3029" y="10458"/>
                    <a:pt x="3500" y="10367"/>
                    <a:pt x="3942" y="10226"/>
                  </a:cubicBezTo>
                  <a:lnTo>
                    <a:pt x="3942" y="10226"/>
                  </a:lnTo>
                  <a:cubicBezTo>
                    <a:pt x="3826" y="10902"/>
                    <a:pt x="4541" y="11444"/>
                    <a:pt x="5218" y="11598"/>
                  </a:cubicBezTo>
                  <a:cubicBezTo>
                    <a:pt x="5498" y="11660"/>
                    <a:pt x="5781" y="11691"/>
                    <a:pt x="6062" y="11691"/>
                  </a:cubicBezTo>
                  <a:cubicBezTo>
                    <a:pt x="7003" y="11691"/>
                    <a:pt x="7919" y="11349"/>
                    <a:pt x="8619" y="10709"/>
                  </a:cubicBezTo>
                  <a:lnTo>
                    <a:pt x="10841" y="8893"/>
                  </a:lnTo>
                  <a:cubicBezTo>
                    <a:pt x="10916" y="8904"/>
                    <a:pt x="10991" y="8910"/>
                    <a:pt x="11065" y="8910"/>
                  </a:cubicBezTo>
                  <a:cubicBezTo>
                    <a:pt x="12125" y="8910"/>
                    <a:pt x="13105" y="7795"/>
                    <a:pt x="12870" y="6748"/>
                  </a:cubicBezTo>
                  <a:cubicBezTo>
                    <a:pt x="12773" y="6497"/>
                    <a:pt x="12754" y="6226"/>
                    <a:pt x="12773" y="5975"/>
                  </a:cubicBezTo>
                  <a:cubicBezTo>
                    <a:pt x="12851" y="5782"/>
                    <a:pt x="12947" y="5627"/>
                    <a:pt x="13044" y="5472"/>
                  </a:cubicBezTo>
                  <a:cubicBezTo>
                    <a:pt x="13431" y="4699"/>
                    <a:pt x="12735" y="3849"/>
                    <a:pt x="12078" y="3289"/>
                  </a:cubicBezTo>
                  <a:cubicBezTo>
                    <a:pt x="12542" y="2284"/>
                    <a:pt x="12155" y="1124"/>
                    <a:pt x="11208" y="564"/>
                  </a:cubicBezTo>
                  <a:cubicBezTo>
                    <a:pt x="10877" y="375"/>
                    <a:pt x="10514" y="285"/>
                    <a:pt x="10153" y="285"/>
                  </a:cubicBezTo>
                  <a:cubicBezTo>
                    <a:pt x="9482" y="285"/>
                    <a:pt x="8821" y="597"/>
                    <a:pt x="8406" y="1163"/>
                  </a:cubicBezTo>
                  <a:cubicBezTo>
                    <a:pt x="7809" y="352"/>
                    <a:pt x="6986" y="1"/>
                    <a:pt x="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02;p117">
              <a:extLst>
                <a:ext uri="{FF2B5EF4-FFF2-40B4-BE49-F238E27FC236}">
                  <a16:creationId xmlns:a16="http://schemas.microsoft.com/office/drawing/2014/main" id="{EA9AEE1D-DA99-CF1C-0383-30BEA20B79F6}"/>
                </a:ext>
              </a:extLst>
            </p:cNvPr>
            <p:cNvSpPr/>
            <p:nvPr/>
          </p:nvSpPr>
          <p:spPr>
            <a:xfrm>
              <a:off x="7053675" y="1806275"/>
              <a:ext cx="25" cy="25"/>
            </a:xfrm>
            <a:custGeom>
              <a:avLst/>
              <a:gdLst/>
              <a:ahLst/>
              <a:cxnLst/>
              <a:rect l="l" t="t" r="r" b="b"/>
              <a:pathLst>
                <a:path w="1" h="1" extrusionOk="0">
                  <a:moveTo>
                    <a:pt x="1" y="1"/>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6" name="Google Shape;8203;p117">
              <a:extLst>
                <a:ext uri="{FF2B5EF4-FFF2-40B4-BE49-F238E27FC236}">
                  <a16:creationId xmlns:a16="http://schemas.microsoft.com/office/drawing/2014/main" id="{786F3617-BDAB-6838-DDD3-C83786546D7F}"/>
                </a:ext>
              </a:extLst>
            </p:cNvPr>
            <p:cNvSpPr/>
            <p:nvPr/>
          </p:nvSpPr>
          <p:spPr>
            <a:xfrm>
              <a:off x="6575900" y="1814975"/>
              <a:ext cx="626125" cy="426425"/>
            </a:xfrm>
            <a:custGeom>
              <a:avLst/>
              <a:gdLst/>
              <a:ahLst/>
              <a:cxnLst/>
              <a:rect l="l" t="t" r="r" b="b"/>
              <a:pathLst>
                <a:path w="25045" h="17057" extrusionOk="0">
                  <a:moveTo>
                    <a:pt x="8136" y="0"/>
                  </a:moveTo>
                  <a:cubicBezTo>
                    <a:pt x="7788" y="0"/>
                    <a:pt x="7459" y="78"/>
                    <a:pt x="7150" y="252"/>
                  </a:cubicBezTo>
                  <a:cubicBezTo>
                    <a:pt x="6957" y="426"/>
                    <a:pt x="6744" y="580"/>
                    <a:pt x="6532" y="735"/>
                  </a:cubicBezTo>
                  <a:cubicBezTo>
                    <a:pt x="6290" y="815"/>
                    <a:pt x="6022" y="855"/>
                    <a:pt x="5760" y="855"/>
                  </a:cubicBezTo>
                  <a:cubicBezTo>
                    <a:pt x="5708" y="855"/>
                    <a:pt x="5656" y="854"/>
                    <a:pt x="5604" y="851"/>
                  </a:cubicBezTo>
                  <a:cubicBezTo>
                    <a:pt x="4097" y="947"/>
                    <a:pt x="2879" y="2145"/>
                    <a:pt x="2802" y="3653"/>
                  </a:cubicBezTo>
                  <a:cubicBezTo>
                    <a:pt x="2636" y="3559"/>
                    <a:pt x="2453" y="3517"/>
                    <a:pt x="2266" y="3517"/>
                  </a:cubicBezTo>
                  <a:cubicBezTo>
                    <a:pt x="1801" y="3517"/>
                    <a:pt x="1314" y="3777"/>
                    <a:pt x="1024" y="4136"/>
                  </a:cubicBezTo>
                  <a:cubicBezTo>
                    <a:pt x="619" y="4658"/>
                    <a:pt x="464" y="5353"/>
                    <a:pt x="348" y="6010"/>
                  </a:cubicBezTo>
                  <a:cubicBezTo>
                    <a:pt x="155" y="6976"/>
                    <a:pt x="0" y="8097"/>
                    <a:pt x="599" y="8890"/>
                  </a:cubicBezTo>
                  <a:cubicBezTo>
                    <a:pt x="812" y="9141"/>
                    <a:pt x="1082" y="9373"/>
                    <a:pt x="1179" y="9682"/>
                  </a:cubicBezTo>
                  <a:cubicBezTo>
                    <a:pt x="1237" y="9952"/>
                    <a:pt x="1218" y="10223"/>
                    <a:pt x="1160" y="10494"/>
                  </a:cubicBezTo>
                  <a:cubicBezTo>
                    <a:pt x="947" y="12117"/>
                    <a:pt x="2280" y="13759"/>
                    <a:pt x="3904" y="13895"/>
                  </a:cubicBezTo>
                  <a:cubicBezTo>
                    <a:pt x="3960" y="13891"/>
                    <a:pt x="4016" y="13890"/>
                    <a:pt x="4073" y="13890"/>
                  </a:cubicBezTo>
                  <a:cubicBezTo>
                    <a:pt x="4344" y="13890"/>
                    <a:pt x="4614" y="13927"/>
                    <a:pt x="4870" y="13991"/>
                  </a:cubicBezTo>
                  <a:cubicBezTo>
                    <a:pt x="5198" y="14146"/>
                    <a:pt x="5469" y="14339"/>
                    <a:pt x="5720" y="14610"/>
                  </a:cubicBezTo>
                  <a:cubicBezTo>
                    <a:pt x="6570" y="15402"/>
                    <a:pt x="7614" y="16098"/>
                    <a:pt x="8773" y="16291"/>
                  </a:cubicBezTo>
                  <a:cubicBezTo>
                    <a:pt x="8959" y="16321"/>
                    <a:pt x="9148" y="16336"/>
                    <a:pt x="9337" y="16336"/>
                  </a:cubicBezTo>
                  <a:cubicBezTo>
                    <a:pt x="10349" y="16336"/>
                    <a:pt x="11367" y="15904"/>
                    <a:pt x="11904" y="15073"/>
                  </a:cubicBezTo>
                  <a:cubicBezTo>
                    <a:pt x="12531" y="16416"/>
                    <a:pt x="13773" y="17056"/>
                    <a:pt x="15011" y="17056"/>
                  </a:cubicBezTo>
                  <a:cubicBezTo>
                    <a:pt x="16481" y="17056"/>
                    <a:pt x="17948" y="16154"/>
                    <a:pt x="18378" y="14455"/>
                  </a:cubicBezTo>
                  <a:cubicBezTo>
                    <a:pt x="18735" y="15060"/>
                    <a:pt x="19377" y="15401"/>
                    <a:pt x="20037" y="15401"/>
                  </a:cubicBezTo>
                  <a:cubicBezTo>
                    <a:pt x="20305" y="15401"/>
                    <a:pt x="20576" y="15345"/>
                    <a:pt x="20832" y="15228"/>
                  </a:cubicBezTo>
                  <a:cubicBezTo>
                    <a:pt x="21740" y="14822"/>
                    <a:pt x="22185" y="13798"/>
                    <a:pt x="21875" y="12870"/>
                  </a:cubicBezTo>
                  <a:lnTo>
                    <a:pt x="21875" y="12870"/>
                  </a:lnTo>
                  <a:cubicBezTo>
                    <a:pt x="22107" y="13012"/>
                    <a:pt x="22367" y="13075"/>
                    <a:pt x="22632" y="13075"/>
                  </a:cubicBezTo>
                  <a:cubicBezTo>
                    <a:pt x="23273" y="13075"/>
                    <a:pt x="23947" y="12702"/>
                    <a:pt x="24330" y="12155"/>
                  </a:cubicBezTo>
                  <a:cubicBezTo>
                    <a:pt x="24890" y="11382"/>
                    <a:pt x="24987" y="10397"/>
                    <a:pt x="25006" y="9450"/>
                  </a:cubicBezTo>
                  <a:cubicBezTo>
                    <a:pt x="25045" y="7885"/>
                    <a:pt x="24948" y="6300"/>
                    <a:pt x="24677" y="4754"/>
                  </a:cubicBezTo>
                  <a:lnTo>
                    <a:pt x="16078" y="1334"/>
                  </a:lnTo>
                  <a:cubicBezTo>
                    <a:pt x="15421" y="793"/>
                    <a:pt x="14706" y="232"/>
                    <a:pt x="13856" y="136"/>
                  </a:cubicBezTo>
                  <a:cubicBezTo>
                    <a:pt x="13794" y="129"/>
                    <a:pt x="13731" y="125"/>
                    <a:pt x="13668" y="125"/>
                  </a:cubicBezTo>
                  <a:cubicBezTo>
                    <a:pt x="12867" y="125"/>
                    <a:pt x="12020" y="680"/>
                    <a:pt x="12020" y="1450"/>
                  </a:cubicBezTo>
                  <a:cubicBezTo>
                    <a:pt x="10938" y="503"/>
                    <a:pt x="9566" y="0"/>
                    <a:pt x="8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04;p117">
              <a:extLst>
                <a:ext uri="{FF2B5EF4-FFF2-40B4-BE49-F238E27FC236}">
                  <a16:creationId xmlns:a16="http://schemas.microsoft.com/office/drawing/2014/main" id="{482ADEE1-5B5F-98F6-2638-76778F205BE1}"/>
                </a:ext>
              </a:extLst>
            </p:cNvPr>
            <p:cNvSpPr/>
            <p:nvPr/>
          </p:nvSpPr>
          <p:spPr>
            <a:xfrm>
              <a:off x="7098125" y="1805800"/>
              <a:ext cx="151725" cy="161600"/>
            </a:xfrm>
            <a:custGeom>
              <a:avLst/>
              <a:gdLst/>
              <a:ahLst/>
              <a:cxnLst/>
              <a:rect l="l" t="t" r="r" b="b"/>
              <a:pathLst>
                <a:path w="6069" h="6464" extrusionOk="0">
                  <a:moveTo>
                    <a:pt x="3441" y="0"/>
                  </a:moveTo>
                  <a:cubicBezTo>
                    <a:pt x="3117" y="461"/>
                    <a:pt x="2512" y="681"/>
                    <a:pt x="1901" y="681"/>
                  </a:cubicBezTo>
                  <a:cubicBezTo>
                    <a:pt x="1563" y="681"/>
                    <a:pt x="1224" y="614"/>
                    <a:pt x="928" y="483"/>
                  </a:cubicBezTo>
                  <a:lnTo>
                    <a:pt x="870" y="503"/>
                  </a:lnTo>
                  <a:cubicBezTo>
                    <a:pt x="928" y="986"/>
                    <a:pt x="754" y="1469"/>
                    <a:pt x="426" y="1817"/>
                  </a:cubicBezTo>
                  <a:cubicBezTo>
                    <a:pt x="291" y="1952"/>
                    <a:pt x="155" y="2087"/>
                    <a:pt x="1" y="2184"/>
                  </a:cubicBezTo>
                  <a:cubicBezTo>
                    <a:pt x="39" y="2242"/>
                    <a:pt x="78" y="2300"/>
                    <a:pt x="117" y="2358"/>
                  </a:cubicBezTo>
                  <a:cubicBezTo>
                    <a:pt x="697" y="3343"/>
                    <a:pt x="4059" y="6397"/>
                    <a:pt x="5006" y="6455"/>
                  </a:cubicBezTo>
                  <a:cubicBezTo>
                    <a:pt x="5092" y="6459"/>
                    <a:pt x="5180" y="6464"/>
                    <a:pt x="5266" y="6464"/>
                  </a:cubicBezTo>
                  <a:cubicBezTo>
                    <a:pt x="5543" y="6464"/>
                    <a:pt x="5800" y="6416"/>
                    <a:pt x="5933" y="6165"/>
                  </a:cubicBezTo>
                  <a:cubicBezTo>
                    <a:pt x="6049" y="5817"/>
                    <a:pt x="6069" y="5430"/>
                    <a:pt x="5972" y="5063"/>
                  </a:cubicBezTo>
                  <a:cubicBezTo>
                    <a:pt x="5740" y="3575"/>
                    <a:pt x="5450" y="2068"/>
                    <a:pt x="4735" y="735"/>
                  </a:cubicBezTo>
                  <a:cubicBezTo>
                    <a:pt x="4697" y="638"/>
                    <a:pt x="4658" y="561"/>
                    <a:pt x="4600" y="483"/>
                  </a:cubicBezTo>
                  <a:lnTo>
                    <a:pt x="4581" y="483"/>
                  </a:lnTo>
                  <a:cubicBezTo>
                    <a:pt x="4156" y="483"/>
                    <a:pt x="3730" y="309"/>
                    <a:pt x="344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8" name="Google Shape;8205;p117">
              <a:extLst>
                <a:ext uri="{FF2B5EF4-FFF2-40B4-BE49-F238E27FC236}">
                  <a16:creationId xmlns:a16="http://schemas.microsoft.com/office/drawing/2014/main" id="{390C0C22-5BBA-F27F-430D-58CCC8C129E7}"/>
                </a:ext>
              </a:extLst>
            </p:cNvPr>
            <p:cNvSpPr/>
            <p:nvPr/>
          </p:nvSpPr>
          <p:spPr>
            <a:xfrm>
              <a:off x="6999575" y="1785600"/>
              <a:ext cx="74425" cy="26275"/>
            </a:xfrm>
            <a:custGeom>
              <a:avLst/>
              <a:gdLst/>
              <a:ahLst/>
              <a:cxnLst/>
              <a:rect l="l" t="t" r="r" b="b"/>
              <a:pathLst>
                <a:path w="2977" h="1051" extrusionOk="0">
                  <a:moveTo>
                    <a:pt x="1230" y="0"/>
                  </a:moveTo>
                  <a:cubicBezTo>
                    <a:pt x="825" y="0"/>
                    <a:pt x="415" y="76"/>
                    <a:pt x="1" y="209"/>
                  </a:cubicBezTo>
                  <a:cubicBezTo>
                    <a:pt x="754" y="717"/>
                    <a:pt x="1556" y="1051"/>
                    <a:pt x="2433" y="1051"/>
                  </a:cubicBezTo>
                  <a:cubicBezTo>
                    <a:pt x="2523" y="1051"/>
                    <a:pt x="2614" y="1047"/>
                    <a:pt x="2706" y="1040"/>
                  </a:cubicBezTo>
                  <a:lnTo>
                    <a:pt x="2977" y="557"/>
                  </a:lnTo>
                  <a:cubicBezTo>
                    <a:pt x="2412" y="166"/>
                    <a:pt x="1828" y="0"/>
                    <a:pt x="123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 name="Google Shape;8206;p117">
              <a:extLst>
                <a:ext uri="{FF2B5EF4-FFF2-40B4-BE49-F238E27FC236}">
                  <a16:creationId xmlns:a16="http://schemas.microsoft.com/office/drawing/2014/main" id="{E5EAA6A4-59B1-6015-F794-A2A118B0229D}"/>
                </a:ext>
              </a:extLst>
            </p:cNvPr>
            <p:cNvSpPr/>
            <p:nvPr/>
          </p:nvSpPr>
          <p:spPr>
            <a:xfrm>
              <a:off x="7206825" y="1735250"/>
              <a:ext cx="40625" cy="54150"/>
            </a:xfrm>
            <a:custGeom>
              <a:avLst/>
              <a:gdLst/>
              <a:ahLst/>
              <a:cxnLst/>
              <a:rect l="l" t="t" r="r" b="b"/>
              <a:pathLst>
                <a:path w="1625" h="2166" extrusionOk="0">
                  <a:moveTo>
                    <a:pt x="1624" y="1"/>
                  </a:moveTo>
                  <a:cubicBezTo>
                    <a:pt x="754" y="445"/>
                    <a:pt x="39" y="986"/>
                    <a:pt x="1" y="1856"/>
                  </a:cubicBezTo>
                  <a:lnTo>
                    <a:pt x="600" y="2165"/>
                  </a:lnTo>
                  <a:cubicBezTo>
                    <a:pt x="1160" y="1740"/>
                    <a:pt x="1450" y="928"/>
                    <a:pt x="162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7;p117">
              <a:extLst>
                <a:ext uri="{FF2B5EF4-FFF2-40B4-BE49-F238E27FC236}">
                  <a16:creationId xmlns:a16="http://schemas.microsoft.com/office/drawing/2014/main" id="{4DD4D904-747A-799C-B793-C895F838A480}"/>
                </a:ext>
              </a:extLst>
            </p:cNvPr>
            <p:cNvSpPr/>
            <p:nvPr/>
          </p:nvSpPr>
          <p:spPr>
            <a:xfrm>
              <a:off x="7125675" y="1848550"/>
              <a:ext cx="38675" cy="28900"/>
            </a:xfrm>
            <a:custGeom>
              <a:avLst/>
              <a:gdLst/>
              <a:ahLst/>
              <a:cxnLst/>
              <a:rect l="l" t="t" r="r" b="b"/>
              <a:pathLst>
                <a:path w="1547" h="1156" extrusionOk="0">
                  <a:moveTo>
                    <a:pt x="835" y="1"/>
                  </a:moveTo>
                  <a:cubicBezTo>
                    <a:pt x="557" y="1"/>
                    <a:pt x="294" y="149"/>
                    <a:pt x="155" y="397"/>
                  </a:cubicBezTo>
                  <a:cubicBezTo>
                    <a:pt x="97" y="493"/>
                    <a:pt x="58" y="590"/>
                    <a:pt x="39" y="686"/>
                  </a:cubicBezTo>
                  <a:cubicBezTo>
                    <a:pt x="20" y="725"/>
                    <a:pt x="20" y="783"/>
                    <a:pt x="20" y="841"/>
                  </a:cubicBezTo>
                  <a:cubicBezTo>
                    <a:pt x="0" y="899"/>
                    <a:pt x="0" y="957"/>
                    <a:pt x="20" y="1015"/>
                  </a:cubicBezTo>
                  <a:cubicBezTo>
                    <a:pt x="29" y="1092"/>
                    <a:pt x="97" y="1131"/>
                    <a:pt x="167" y="1131"/>
                  </a:cubicBezTo>
                  <a:cubicBezTo>
                    <a:pt x="237" y="1131"/>
                    <a:pt x="310" y="1092"/>
                    <a:pt x="329" y="1015"/>
                  </a:cubicBezTo>
                  <a:lnTo>
                    <a:pt x="348" y="1015"/>
                  </a:lnTo>
                  <a:cubicBezTo>
                    <a:pt x="348" y="957"/>
                    <a:pt x="367" y="899"/>
                    <a:pt x="367" y="841"/>
                  </a:cubicBezTo>
                  <a:lnTo>
                    <a:pt x="367" y="822"/>
                  </a:lnTo>
                  <a:lnTo>
                    <a:pt x="387" y="744"/>
                  </a:lnTo>
                  <a:cubicBezTo>
                    <a:pt x="406" y="667"/>
                    <a:pt x="425" y="609"/>
                    <a:pt x="483" y="532"/>
                  </a:cubicBezTo>
                  <a:cubicBezTo>
                    <a:pt x="503" y="474"/>
                    <a:pt x="561" y="435"/>
                    <a:pt x="619" y="397"/>
                  </a:cubicBezTo>
                  <a:cubicBezTo>
                    <a:pt x="638" y="377"/>
                    <a:pt x="657" y="377"/>
                    <a:pt x="677" y="358"/>
                  </a:cubicBezTo>
                  <a:cubicBezTo>
                    <a:pt x="679" y="357"/>
                    <a:pt x="681" y="356"/>
                    <a:pt x="682" y="355"/>
                  </a:cubicBezTo>
                  <a:lnTo>
                    <a:pt x="682" y="355"/>
                  </a:lnTo>
                  <a:cubicBezTo>
                    <a:pt x="683" y="357"/>
                    <a:pt x="686" y="358"/>
                    <a:pt x="696" y="358"/>
                  </a:cubicBezTo>
                  <a:lnTo>
                    <a:pt x="754" y="339"/>
                  </a:lnTo>
                  <a:lnTo>
                    <a:pt x="967" y="339"/>
                  </a:lnTo>
                  <a:cubicBezTo>
                    <a:pt x="986" y="358"/>
                    <a:pt x="1025" y="377"/>
                    <a:pt x="1044" y="397"/>
                  </a:cubicBezTo>
                  <a:cubicBezTo>
                    <a:pt x="1063" y="435"/>
                    <a:pt x="1082" y="455"/>
                    <a:pt x="1102" y="493"/>
                  </a:cubicBezTo>
                  <a:cubicBezTo>
                    <a:pt x="1140" y="571"/>
                    <a:pt x="1160" y="648"/>
                    <a:pt x="1179" y="725"/>
                  </a:cubicBezTo>
                  <a:cubicBezTo>
                    <a:pt x="1179" y="860"/>
                    <a:pt x="1218" y="976"/>
                    <a:pt x="1276" y="1073"/>
                  </a:cubicBezTo>
                  <a:cubicBezTo>
                    <a:pt x="1292" y="1121"/>
                    <a:pt x="1347" y="1155"/>
                    <a:pt x="1398" y="1155"/>
                  </a:cubicBezTo>
                  <a:cubicBezTo>
                    <a:pt x="1409" y="1155"/>
                    <a:pt x="1420" y="1154"/>
                    <a:pt x="1430" y="1150"/>
                  </a:cubicBezTo>
                  <a:cubicBezTo>
                    <a:pt x="1508" y="1131"/>
                    <a:pt x="1546" y="1073"/>
                    <a:pt x="1546" y="996"/>
                  </a:cubicBezTo>
                  <a:cubicBezTo>
                    <a:pt x="1546" y="938"/>
                    <a:pt x="1546" y="880"/>
                    <a:pt x="1527" y="841"/>
                  </a:cubicBezTo>
                  <a:lnTo>
                    <a:pt x="1488" y="667"/>
                  </a:lnTo>
                  <a:cubicBezTo>
                    <a:pt x="1469" y="590"/>
                    <a:pt x="1450" y="513"/>
                    <a:pt x="1430" y="435"/>
                  </a:cubicBezTo>
                  <a:cubicBezTo>
                    <a:pt x="1353" y="242"/>
                    <a:pt x="1218" y="107"/>
                    <a:pt x="1044" y="29"/>
                  </a:cubicBezTo>
                  <a:cubicBezTo>
                    <a:pt x="974" y="10"/>
                    <a:pt x="904"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 name="Google Shape;8208;p117">
              <a:extLst>
                <a:ext uri="{FF2B5EF4-FFF2-40B4-BE49-F238E27FC236}">
                  <a16:creationId xmlns:a16="http://schemas.microsoft.com/office/drawing/2014/main" id="{CDD9C5A6-0641-E5CC-EC1E-DEBD504D00AA}"/>
                </a:ext>
              </a:extLst>
            </p:cNvPr>
            <p:cNvSpPr/>
            <p:nvPr/>
          </p:nvSpPr>
          <p:spPr>
            <a:xfrm>
              <a:off x="7203450" y="1843375"/>
              <a:ext cx="24675" cy="26700"/>
            </a:xfrm>
            <a:custGeom>
              <a:avLst/>
              <a:gdLst/>
              <a:ahLst/>
              <a:cxnLst/>
              <a:rect l="l" t="t" r="r" b="b"/>
              <a:pathLst>
                <a:path w="987" h="1068" extrusionOk="0">
                  <a:moveTo>
                    <a:pt x="462" y="1"/>
                  </a:moveTo>
                  <a:cubicBezTo>
                    <a:pt x="401" y="1"/>
                    <a:pt x="341" y="21"/>
                    <a:pt x="290" y="62"/>
                  </a:cubicBezTo>
                  <a:cubicBezTo>
                    <a:pt x="174" y="140"/>
                    <a:pt x="97" y="275"/>
                    <a:pt x="59" y="430"/>
                  </a:cubicBezTo>
                  <a:cubicBezTo>
                    <a:pt x="39" y="507"/>
                    <a:pt x="20" y="604"/>
                    <a:pt x="1" y="681"/>
                  </a:cubicBezTo>
                  <a:cubicBezTo>
                    <a:pt x="1" y="778"/>
                    <a:pt x="1" y="855"/>
                    <a:pt x="1" y="951"/>
                  </a:cubicBezTo>
                  <a:cubicBezTo>
                    <a:pt x="1" y="1029"/>
                    <a:pt x="63" y="1067"/>
                    <a:pt x="126" y="1067"/>
                  </a:cubicBezTo>
                  <a:cubicBezTo>
                    <a:pt x="189" y="1067"/>
                    <a:pt x="252" y="1029"/>
                    <a:pt x="252" y="951"/>
                  </a:cubicBezTo>
                  <a:lnTo>
                    <a:pt x="271" y="951"/>
                  </a:lnTo>
                  <a:cubicBezTo>
                    <a:pt x="290" y="893"/>
                    <a:pt x="271" y="816"/>
                    <a:pt x="290" y="758"/>
                  </a:cubicBezTo>
                  <a:cubicBezTo>
                    <a:pt x="290" y="739"/>
                    <a:pt x="290" y="720"/>
                    <a:pt x="290" y="700"/>
                  </a:cubicBezTo>
                  <a:cubicBezTo>
                    <a:pt x="290" y="662"/>
                    <a:pt x="310" y="623"/>
                    <a:pt x="310" y="584"/>
                  </a:cubicBezTo>
                  <a:cubicBezTo>
                    <a:pt x="329" y="488"/>
                    <a:pt x="368" y="391"/>
                    <a:pt x="426" y="294"/>
                  </a:cubicBezTo>
                  <a:lnTo>
                    <a:pt x="445" y="256"/>
                  </a:lnTo>
                  <a:lnTo>
                    <a:pt x="445" y="236"/>
                  </a:lnTo>
                  <a:cubicBezTo>
                    <a:pt x="445" y="236"/>
                    <a:pt x="464" y="236"/>
                    <a:pt x="484" y="217"/>
                  </a:cubicBezTo>
                  <a:lnTo>
                    <a:pt x="503" y="217"/>
                  </a:lnTo>
                  <a:cubicBezTo>
                    <a:pt x="522" y="236"/>
                    <a:pt x="542" y="256"/>
                    <a:pt x="542" y="256"/>
                  </a:cubicBezTo>
                  <a:cubicBezTo>
                    <a:pt x="580" y="294"/>
                    <a:pt x="600" y="352"/>
                    <a:pt x="619" y="391"/>
                  </a:cubicBezTo>
                  <a:cubicBezTo>
                    <a:pt x="638" y="449"/>
                    <a:pt x="658" y="488"/>
                    <a:pt x="677" y="546"/>
                  </a:cubicBezTo>
                  <a:cubicBezTo>
                    <a:pt x="696" y="604"/>
                    <a:pt x="716" y="681"/>
                    <a:pt x="735" y="739"/>
                  </a:cubicBezTo>
                  <a:lnTo>
                    <a:pt x="735" y="797"/>
                  </a:lnTo>
                  <a:lnTo>
                    <a:pt x="735" y="816"/>
                  </a:lnTo>
                  <a:lnTo>
                    <a:pt x="735" y="913"/>
                  </a:lnTo>
                  <a:cubicBezTo>
                    <a:pt x="735" y="990"/>
                    <a:pt x="793" y="1048"/>
                    <a:pt x="851" y="1048"/>
                  </a:cubicBezTo>
                  <a:cubicBezTo>
                    <a:pt x="928" y="1048"/>
                    <a:pt x="986" y="990"/>
                    <a:pt x="986" y="913"/>
                  </a:cubicBezTo>
                  <a:cubicBezTo>
                    <a:pt x="967" y="623"/>
                    <a:pt x="870" y="333"/>
                    <a:pt x="677" y="101"/>
                  </a:cubicBezTo>
                  <a:cubicBezTo>
                    <a:pt x="622" y="35"/>
                    <a:pt x="542"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209;p117">
              <a:extLst>
                <a:ext uri="{FF2B5EF4-FFF2-40B4-BE49-F238E27FC236}">
                  <a16:creationId xmlns:a16="http://schemas.microsoft.com/office/drawing/2014/main" id="{107EC89A-0E40-3AF2-3768-6464325AD15B}"/>
                </a:ext>
              </a:extLst>
            </p:cNvPr>
            <p:cNvSpPr/>
            <p:nvPr/>
          </p:nvSpPr>
          <p:spPr>
            <a:xfrm>
              <a:off x="7220875" y="1923175"/>
              <a:ext cx="24625" cy="30475"/>
            </a:xfrm>
            <a:custGeom>
              <a:avLst/>
              <a:gdLst/>
              <a:ahLst/>
              <a:cxnLst/>
              <a:rect l="l" t="t" r="r" b="b"/>
              <a:pathLst>
                <a:path w="985" h="1219" extrusionOk="0">
                  <a:moveTo>
                    <a:pt x="574" y="0"/>
                  </a:moveTo>
                  <a:cubicBezTo>
                    <a:pt x="524" y="0"/>
                    <a:pt x="474" y="22"/>
                    <a:pt x="424" y="59"/>
                  </a:cubicBezTo>
                  <a:cubicBezTo>
                    <a:pt x="404" y="79"/>
                    <a:pt x="387" y="99"/>
                    <a:pt x="370" y="120"/>
                  </a:cubicBezTo>
                  <a:lnTo>
                    <a:pt x="370" y="120"/>
                  </a:lnTo>
                  <a:cubicBezTo>
                    <a:pt x="133" y="317"/>
                    <a:pt x="1" y="624"/>
                    <a:pt x="19" y="948"/>
                  </a:cubicBezTo>
                  <a:cubicBezTo>
                    <a:pt x="19" y="1064"/>
                    <a:pt x="77" y="1218"/>
                    <a:pt x="192" y="1218"/>
                  </a:cubicBezTo>
                  <a:cubicBezTo>
                    <a:pt x="270" y="1199"/>
                    <a:pt x="328" y="1161"/>
                    <a:pt x="366" y="1103"/>
                  </a:cubicBezTo>
                  <a:cubicBezTo>
                    <a:pt x="444" y="1006"/>
                    <a:pt x="521" y="871"/>
                    <a:pt x="560" y="755"/>
                  </a:cubicBezTo>
                  <a:cubicBezTo>
                    <a:pt x="676" y="793"/>
                    <a:pt x="637" y="967"/>
                    <a:pt x="734" y="1025"/>
                  </a:cubicBezTo>
                  <a:cubicBezTo>
                    <a:pt x="755" y="1036"/>
                    <a:pt x="778" y="1041"/>
                    <a:pt x="801" y="1041"/>
                  </a:cubicBezTo>
                  <a:cubicBezTo>
                    <a:pt x="859" y="1041"/>
                    <a:pt x="913" y="1009"/>
                    <a:pt x="927" y="967"/>
                  </a:cubicBezTo>
                  <a:cubicBezTo>
                    <a:pt x="965" y="890"/>
                    <a:pt x="985" y="813"/>
                    <a:pt x="965" y="735"/>
                  </a:cubicBezTo>
                  <a:cubicBezTo>
                    <a:pt x="946" y="523"/>
                    <a:pt x="869" y="310"/>
                    <a:pt x="772" y="136"/>
                  </a:cubicBezTo>
                  <a:cubicBezTo>
                    <a:pt x="753" y="78"/>
                    <a:pt x="714" y="40"/>
                    <a:pt x="656" y="20"/>
                  </a:cubicBezTo>
                  <a:cubicBezTo>
                    <a:pt x="629" y="7"/>
                    <a:pt x="601" y="0"/>
                    <a:pt x="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210;p117">
              <a:extLst>
                <a:ext uri="{FF2B5EF4-FFF2-40B4-BE49-F238E27FC236}">
                  <a16:creationId xmlns:a16="http://schemas.microsoft.com/office/drawing/2014/main" id="{D868CBF8-DC6A-1BDD-1554-6E521DDE2493}"/>
                </a:ext>
              </a:extLst>
            </p:cNvPr>
            <p:cNvSpPr/>
            <p:nvPr/>
          </p:nvSpPr>
          <p:spPr>
            <a:xfrm>
              <a:off x="7009300" y="1793225"/>
              <a:ext cx="58900" cy="14050"/>
            </a:xfrm>
            <a:custGeom>
              <a:avLst/>
              <a:gdLst/>
              <a:ahLst/>
              <a:cxnLst/>
              <a:rect l="l" t="t" r="r" b="b"/>
              <a:pathLst>
                <a:path w="2356" h="562" extrusionOk="0">
                  <a:moveTo>
                    <a:pt x="658" y="0"/>
                  </a:moveTo>
                  <a:cubicBezTo>
                    <a:pt x="0" y="0"/>
                    <a:pt x="2356" y="561"/>
                    <a:pt x="2356" y="561"/>
                  </a:cubicBezTo>
                  <a:cubicBezTo>
                    <a:pt x="2356" y="561"/>
                    <a:pt x="1486" y="20"/>
                    <a:pt x="694" y="1"/>
                  </a:cubicBezTo>
                  <a:cubicBezTo>
                    <a:pt x="681" y="0"/>
                    <a:pt x="669" y="0"/>
                    <a:pt x="658" y="0"/>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4" name="Google Shape;8211;p117">
              <a:extLst>
                <a:ext uri="{FF2B5EF4-FFF2-40B4-BE49-F238E27FC236}">
                  <a16:creationId xmlns:a16="http://schemas.microsoft.com/office/drawing/2014/main" id="{B8F0420E-ADD4-B1C2-C761-32E1A9F3CAFE}"/>
                </a:ext>
              </a:extLst>
            </p:cNvPr>
            <p:cNvSpPr/>
            <p:nvPr/>
          </p:nvSpPr>
          <p:spPr>
            <a:xfrm>
              <a:off x="7213125" y="1747775"/>
              <a:ext cx="31425" cy="33875"/>
            </a:xfrm>
            <a:custGeom>
              <a:avLst/>
              <a:gdLst/>
              <a:ahLst/>
              <a:cxnLst/>
              <a:rect l="l" t="t" r="r" b="b"/>
              <a:pathLst>
                <a:path w="1257" h="1355" extrusionOk="0">
                  <a:moveTo>
                    <a:pt x="969" y="1"/>
                  </a:moveTo>
                  <a:cubicBezTo>
                    <a:pt x="687" y="1"/>
                    <a:pt x="0" y="1355"/>
                    <a:pt x="0" y="1355"/>
                  </a:cubicBezTo>
                  <a:cubicBezTo>
                    <a:pt x="0" y="1355"/>
                    <a:pt x="1256" y="60"/>
                    <a:pt x="986" y="2"/>
                  </a:cubicBezTo>
                  <a:cubicBezTo>
                    <a:pt x="980" y="1"/>
                    <a:pt x="975" y="1"/>
                    <a:pt x="969" y="1"/>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12;p117">
              <a:extLst>
                <a:ext uri="{FF2B5EF4-FFF2-40B4-BE49-F238E27FC236}">
                  <a16:creationId xmlns:a16="http://schemas.microsoft.com/office/drawing/2014/main" id="{32B84E41-7EC4-50B5-EA5B-0D561B7520B8}"/>
                </a:ext>
              </a:extLst>
            </p:cNvPr>
            <p:cNvSpPr/>
            <p:nvPr/>
          </p:nvSpPr>
          <p:spPr>
            <a:xfrm>
              <a:off x="7029525" y="1882600"/>
              <a:ext cx="25" cy="525"/>
            </a:xfrm>
            <a:custGeom>
              <a:avLst/>
              <a:gdLst/>
              <a:ahLst/>
              <a:cxnLst/>
              <a:rect l="l" t="t" r="r" b="b"/>
              <a:pathLst>
                <a:path w="1" h="21" extrusionOk="0">
                  <a:moveTo>
                    <a:pt x="1" y="20"/>
                  </a:move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6" name="Google Shape;8213;p117">
              <a:extLst>
                <a:ext uri="{FF2B5EF4-FFF2-40B4-BE49-F238E27FC236}">
                  <a16:creationId xmlns:a16="http://schemas.microsoft.com/office/drawing/2014/main" id="{ED6366BA-8101-847E-62C3-36AD23ACD8A4}"/>
                </a:ext>
              </a:extLst>
            </p:cNvPr>
            <p:cNvSpPr/>
            <p:nvPr/>
          </p:nvSpPr>
          <p:spPr>
            <a:xfrm>
              <a:off x="7021800" y="1876800"/>
              <a:ext cx="46400" cy="42075"/>
            </a:xfrm>
            <a:custGeom>
              <a:avLst/>
              <a:gdLst/>
              <a:ahLst/>
              <a:cxnLst/>
              <a:rect l="l" t="t" r="r" b="b"/>
              <a:pathLst>
                <a:path w="1856" h="1683" extrusionOk="0">
                  <a:moveTo>
                    <a:pt x="225" y="0"/>
                  </a:moveTo>
                  <a:cubicBezTo>
                    <a:pt x="207" y="0"/>
                    <a:pt x="188" y="7"/>
                    <a:pt x="174" y="20"/>
                  </a:cubicBezTo>
                  <a:cubicBezTo>
                    <a:pt x="39" y="233"/>
                    <a:pt x="1" y="484"/>
                    <a:pt x="39" y="735"/>
                  </a:cubicBezTo>
                  <a:cubicBezTo>
                    <a:pt x="117" y="967"/>
                    <a:pt x="252" y="1160"/>
                    <a:pt x="445" y="1296"/>
                  </a:cubicBezTo>
                  <a:cubicBezTo>
                    <a:pt x="619" y="1431"/>
                    <a:pt x="832" y="1547"/>
                    <a:pt x="1063" y="1624"/>
                  </a:cubicBezTo>
                  <a:cubicBezTo>
                    <a:pt x="1160" y="1643"/>
                    <a:pt x="1276" y="1663"/>
                    <a:pt x="1392" y="1682"/>
                  </a:cubicBezTo>
                  <a:lnTo>
                    <a:pt x="1566" y="1682"/>
                  </a:lnTo>
                  <a:cubicBezTo>
                    <a:pt x="1605" y="1663"/>
                    <a:pt x="1624" y="1663"/>
                    <a:pt x="1643" y="1643"/>
                  </a:cubicBezTo>
                  <a:cubicBezTo>
                    <a:pt x="1662" y="1643"/>
                    <a:pt x="1701" y="1643"/>
                    <a:pt x="1740" y="1624"/>
                  </a:cubicBezTo>
                  <a:cubicBezTo>
                    <a:pt x="1856" y="1605"/>
                    <a:pt x="1817" y="1431"/>
                    <a:pt x="1701" y="1431"/>
                  </a:cubicBezTo>
                  <a:lnTo>
                    <a:pt x="1643" y="1431"/>
                  </a:lnTo>
                  <a:cubicBezTo>
                    <a:pt x="1624" y="1412"/>
                    <a:pt x="1605" y="1412"/>
                    <a:pt x="1566" y="1412"/>
                  </a:cubicBezTo>
                  <a:cubicBezTo>
                    <a:pt x="1527" y="1412"/>
                    <a:pt x="1469" y="1412"/>
                    <a:pt x="1431" y="1392"/>
                  </a:cubicBezTo>
                  <a:cubicBezTo>
                    <a:pt x="1334" y="1373"/>
                    <a:pt x="1257" y="1354"/>
                    <a:pt x="1160" y="1334"/>
                  </a:cubicBezTo>
                  <a:cubicBezTo>
                    <a:pt x="986" y="1276"/>
                    <a:pt x="812" y="1199"/>
                    <a:pt x="658" y="1083"/>
                  </a:cubicBezTo>
                  <a:cubicBezTo>
                    <a:pt x="503" y="986"/>
                    <a:pt x="387" y="851"/>
                    <a:pt x="290" y="697"/>
                  </a:cubicBezTo>
                  <a:cubicBezTo>
                    <a:pt x="252" y="484"/>
                    <a:pt x="252" y="252"/>
                    <a:pt x="290" y="59"/>
                  </a:cubicBezTo>
                  <a:cubicBezTo>
                    <a:pt x="290" y="21"/>
                    <a:pt x="258" y="0"/>
                    <a:pt x="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7" name="Google Shape;8214;p117">
              <a:extLst>
                <a:ext uri="{FF2B5EF4-FFF2-40B4-BE49-F238E27FC236}">
                  <a16:creationId xmlns:a16="http://schemas.microsoft.com/office/drawing/2014/main" id="{9C0CCDD4-0DD2-A5EB-6CAE-FA06FAE953E2}"/>
                </a:ext>
              </a:extLst>
            </p:cNvPr>
            <p:cNvSpPr/>
            <p:nvPr/>
          </p:nvSpPr>
          <p:spPr>
            <a:xfrm>
              <a:off x="7084125" y="1919300"/>
              <a:ext cx="51050" cy="28475"/>
            </a:xfrm>
            <a:custGeom>
              <a:avLst/>
              <a:gdLst/>
              <a:ahLst/>
              <a:cxnLst/>
              <a:rect l="l" t="t" r="r" b="b"/>
              <a:pathLst>
                <a:path w="2042" h="1139" extrusionOk="0">
                  <a:moveTo>
                    <a:pt x="85" y="1"/>
                  </a:moveTo>
                  <a:cubicBezTo>
                    <a:pt x="52" y="1"/>
                    <a:pt x="20" y="22"/>
                    <a:pt x="20" y="59"/>
                  </a:cubicBezTo>
                  <a:cubicBezTo>
                    <a:pt x="0" y="272"/>
                    <a:pt x="58" y="465"/>
                    <a:pt x="213" y="620"/>
                  </a:cubicBezTo>
                  <a:cubicBezTo>
                    <a:pt x="329" y="794"/>
                    <a:pt x="503" y="948"/>
                    <a:pt x="696" y="1026"/>
                  </a:cubicBezTo>
                  <a:cubicBezTo>
                    <a:pt x="862" y="1097"/>
                    <a:pt x="1059" y="1139"/>
                    <a:pt x="1255" y="1139"/>
                  </a:cubicBezTo>
                  <a:cubicBezTo>
                    <a:pt x="1539" y="1139"/>
                    <a:pt x="1819" y="1050"/>
                    <a:pt x="1991" y="832"/>
                  </a:cubicBezTo>
                  <a:cubicBezTo>
                    <a:pt x="2042" y="764"/>
                    <a:pt x="2003" y="652"/>
                    <a:pt x="1927" y="652"/>
                  </a:cubicBezTo>
                  <a:cubicBezTo>
                    <a:pt x="1917" y="652"/>
                    <a:pt x="1906" y="654"/>
                    <a:pt x="1894" y="658"/>
                  </a:cubicBezTo>
                  <a:cubicBezTo>
                    <a:pt x="1720" y="716"/>
                    <a:pt x="1546" y="774"/>
                    <a:pt x="1353" y="813"/>
                  </a:cubicBezTo>
                  <a:cubicBezTo>
                    <a:pt x="1312" y="818"/>
                    <a:pt x="1270" y="820"/>
                    <a:pt x="1227" y="820"/>
                  </a:cubicBezTo>
                  <a:cubicBezTo>
                    <a:pt x="1090" y="820"/>
                    <a:pt x="949" y="795"/>
                    <a:pt x="831" y="736"/>
                  </a:cubicBezTo>
                  <a:cubicBezTo>
                    <a:pt x="677" y="678"/>
                    <a:pt x="542" y="581"/>
                    <a:pt x="426" y="465"/>
                  </a:cubicBezTo>
                  <a:cubicBezTo>
                    <a:pt x="368" y="388"/>
                    <a:pt x="310" y="311"/>
                    <a:pt x="271" y="253"/>
                  </a:cubicBezTo>
                  <a:cubicBezTo>
                    <a:pt x="232" y="175"/>
                    <a:pt x="194" y="98"/>
                    <a:pt x="136" y="21"/>
                  </a:cubicBezTo>
                  <a:cubicBezTo>
                    <a:pt x="122" y="7"/>
                    <a:pt x="103"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 name="Google Shape;8215;p117">
              <a:extLst>
                <a:ext uri="{FF2B5EF4-FFF2-40B4-BE49-F238E27FC236}">
                  <a16:creationId xmlns:a16="http://schemas.microsoft.com/office/drawing/2014/main" id="{1C0B2B35-4D7A-D7EB-AF82-F2D4AFC0FCA4}"/>
                </a:ext>
              </a:extLst>
            </p:cNvPr>
            <p:cNvSpPr/>
            <p:nvPr/>
          </p:nvSpPr>
          <p:spPr>
            <a:xfrm>
              <a:off x="7116975" y="1757050"/>
              <a:ext cx="45225" cy="24200"/>
            </a:xfrm>
            <a:custGeom>
              <a:avLst/>
              <a:gdLst/>
              <a:ahLst/>
              <a:cxnLst/>
              <a:rect l="l" t="t" r="r" b="b"/>
              <a:pathLst>
                <a:path w="1809" h="968" extrusionOk="0">
                  <a:moveTo>
                    <a:pt x="552" y="0"/>
                  </a:moveTo>
                  <a:cubicBezTo>
                    <a:pt x="392" y="0"/>
                    <a:pt x="236" y="25"/>
                    <a:pt x="97" y="76"/>
                  </a:cubicBezTo>
                  <a:cubicBezTo>
                    <a:pt x="0" y="95"/>
                    <a:pt x="20" y="250"/>
                    <a:pt x="116" y="250"/>
                  </a:cubicBezTo>
                  <a:cubicBezTo>
                    <a:pt x="256" y="250"/>
                    <a:pt x="407" y="225"/>
                    <a:pt x="551" y="225"/>
                  </a:cubicBezTo>
                  <a:cubicBezTo>
                    <a:pt x="587" y="225"/>
                    <a:pt x="623" y="226"/>
                    <a:pt x="658" y="230"/>
                  </a:cubicBezTo>
                  <a:cubicBezTo>
                    <a:pt x="688" y="227"/>
                    <a:pt x="719" y="225"/>
                    <a:pt x="750" y="225"/>
                  </a:cubicBezTo>
                  <a:cubicBezTo>
                    <a:pt x="893" y="225"/>
                    <a:pt x="1036" y="260"/>
                    <a:pt x="1179" y="308"/>
                  </a:cubicBezTo>
                  <a:cubicBezTo>
                    <a:pt x="1450" y="404"/>
                    <a:pt x="1662" y="636"/>
                    <a:pt x="1740" y="945"/>
                  </a:cubicBezTo>
                  <a:cubicBezTo>
                    <a:pt x="1740" y="962"/>
                    <a:pt x="1753" y="968"/>
                    <a:pt x="1768" y="968"/>
                  </a:cubicBezTo>
                  <a:cubicBezTo>
                    <a:pt x="1788" y="968"/>
                    <a:pt x="1809" y="957"/>
                    <a:pt x="1798" y="945"/>
                  </a:cubicBezTo>
                  <a:lnTo>
                    <a:pt x="1798" y="926"/>
                  </a:lnTo>
                  <a:cubicBezTo>
                    <a:pt x="1752" y="321"/>
                    <a:pt x="1127"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9" name="Google Shape;8216;p117">
              <a:extLst>
                <a:ext uri="{FF2B5EF4-FFF2-40B4-BE49-F238E27FC236}">
                  <a16:creationId xmlns:a16="http://schemas.microsoft.com/office/drawing/2014/main" id="{B286AD19-CC4D-EB24-BD66-FED7CE1A829E}"/>
                </a:ext>
              </a:extLst>
            </p:cNvPr>
            <p:cNvSpPr/>
            <p:nvPr/>
          </p:nvSpPr>
          <p:spPr>
            <a:xfrm>
              <a:off x="7149825" y="1741050"/>
              <a:ext cx="22975" cy="14550"/>
            </a:xfrm>
            <a:custGeom>
              <a:avLst/>
              <a:gdLst/>
              <a:ahLst/>
              <a:cxnLst/>
              <a:rect l="l" t="t" r="r" b="b"/>
              <a:pathLst>
                <a:path w="919" h="582" extrusionOk="0">
                  <a:moveTo>
                    <a:pt x="155" y="1"/>
                  </a:moveTo>
                  <a:cubicBezTo>
                    <a:pt x="136" y="1"/>
                    <a:pt x="97" y="20"/>
                    <a:pt x="78" y="39"/>
                  </a:cubicBezTo>
                  <a:cubicBezTo>
                    <a:pt x="1" y="78"/>
                    <a:pt x="1" y="155"/>
                    <a:pt x="59" y="213"/>
                  </a:cubicBezTo>
                  <a:cubicBezTo>
                    <a:pt x="59" y="233"/>
                    <a:pt x="78" y="252"/>
                    <a:pt x="97" y="252"/>
                  </a:cubicBezTo>
                  <a:cubicBezTo>
                    <a:pt x="116" y="271"/>
                    <a:pt x="136" y="271"/>
                    <a:pt x="174" y="291"/>
                  </a:cubicBezTo>
                  <a:lnTo>
                    <a:pt x="271" y="310"/>
                  </a:lnTo>
                  <a:lnTo>
                    <a:pt x="368" y="349"/>
                  </a:lnTo>
                  <a:lnTo>
                    <a:pt x="387" y="349"/>
                  </a:lnTo>
                  <a:lnTo>
                    <a:pt x="445" y="368"/>
                  </a:lnTo>
                  <a:cubicBezTo>
                    <a:pt x="503" y="407"/>
                    <a:pt x="561" y="426"/>
                    <a:pt x="619" y="465"/>
                  </a:cubicBezTo>
                  <a:lnTo>
                    <a:pt x="696" y="523"/>
                  </a:lnTo>
                  <a:lnTo>
                    <a:pt x="735" y="542"/>
                  </a:lnTo>
                  <a:cubicBezTo>
                    <a:pt x="754" y="542"/>
                    <a:pt x="754" y="561"/>
                    <a:pt x="774" y="561"/>
                  </a:cubicBezTo>
                  <a:cubicBezTo>
                    <a:pt x="788" y="575"/>
                    <a:pt x="804" y="581"/>
                    <a:pt x="820" y="581"/>
                  </a:cubicBezTo>
                  <a:cubicBezTo>
                    <a:pt x="871" y="581"/>
                    <a:pt x="919" y="523"/>
                    <a:pt x="889" y="465"/>
                  </a:cubicBezTo>
                  <a:lnTo>
                    <a:pt x="889" y="465"/>
                  </a:lnTo>
                  <a:lnTo>
                    <a:pt x="889" y="484"/>
                  </a:lnTo>
                  <a:cubicBezTo>
                    <a:pt x="851" y="407"/>
                    <a:pt x="812" y="349"/>
                    <a:pt x="754" y="291"/>
                  </a:cubicBezTo>
                  <a:cubicBezTo>
                    <a:pt x="696" y="233"/>
                    <a:pt x="638" y="175"/>
                    <a:pt x="580" y="136"/>
                  </a:cubicBezTo>
                  <a:cubicBezTo>
                    <a:pt x="503" y="97"/>
                    <a:pt x="426" y="59"/>
                    <a:pt x="348" y="39"/>
                  </a:cubicBezTo>
                  <a:cubicBezTo>
                    <a:pt x="329" y="20"/>
                    <a:pt x="290" y="20"/>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217;p117">
              <a:extLst>
                <a:ext uri="{FF2B5EF4-FFF2-40B4-BE49-F238E27FC236}">
                  <a16:creationId xmlns:a16="http://schemas.microsoft.com/office/drawing/2014/main" id="{43F5E3C9-5E0B-58C4-17C6-B10B3D146327}"/>
                </a:ext>
              </a:extLst>
            </p:cNvPr>
            <p:cNvSpPr/>
            <p:nvPr/>
          </p:nvSpPr>
          <p:spPr>
            <a:xfrm>
              <a:off x="7187500" y="1710625"/>
              <a:ext cx="25" cy="500"/>
            </a:xfrm>
            <a:custGeom>
              <a:avLst/>
              <a:gdLst/>
              <a:ahLst/>
              <a:cxnLst/>
              <a:rect l="l" t="t" r="r" b="b"/>
              <a:pathLst>
                <a:path w="1" h="20" extrusionOk="0">
                  <a:moveTo>
                    <a:pt x="1" y="20"/>
                  </a:moveTo>
                  <a:lnTo>
                    <a:pt x="1" y="0"/>
                  </a:lnTo>
                  <a:close/>
                </a:path>
              </a:pathLst>
            </a:custGeom>
            <a:solidFill>
              <a:srgbClr val="9D8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218;p117">
              <a:extLst>
                <a:ext uri="{FF2B5EF4-FFF2-40B4-BE49-F238E27FC236}">
                  <a16:creationId xmlns:a16="http://schemas.microsoft.com/office/drawing/2014/main" id="{160026B6-EB9D-3407-055F-E2AAF88599FC}"/>
                </a:ext>
              </a:extLst>
            </p:cNvPr>
            <p:cNvSpPr/>
            <p:nvPr/>
          </p:nvSpPr>
          <p:spPr>
            <a:xfrm>
              <a:off x="7184050" y="1694800"/>
              <a:ext cx="42025" cy="17575"/>
            </a:xfrm>
            <a:custGeom>
              <a:avLst/>
              <a:gdLst/>
              <a:ahLst/>
              <a:cxnLst/>
              <a:rect l="l" t="t" r="r" b="b"/>
              <a:pathLst>
                <a:path w="1681" h="703" extrusionOk="0">
                  <a:moveTo>
                    <a:pt x="1175" y="1"/>
                  </a:moveTo>
                  <a:cubicBezTo>
                    <a:pt x="1118" y="1"/>
                    <a:pt x="1062" y="11"/>
                    <a:pt x="1008" y="34"/>
                  </a:cubicBezTo>
                  <a:cubicBezTo>
                    <a:pt x="873" y="92"/>
                    <a:pt x="719" y="170"/>
                    <a:pt x="583" y="247"/>
                  </a:cubicBezTo>
                  <a:lnTo>
                    <a:pt x="100" y="498"/>
                  </a:lnTo>
                  <a:cubicBezTo>
                    <a:pt x="0" y="565"/>
                    <a:pt x="58" y="703"/>
                    <a:pt x="163" y="703"/>
                  </a:cubicBezTo>
                  <a:cubicBezTo>
                    <a:pt x="179" y="703"/>
                    <a:pt x="197" y="699"/>
                    <a:pt x="216" y="691"/>
                  </a:cubicBezTo>
                  <a:cubicBezTo>
                    <a:pt x="487" y="556"/>
                    <a:pt x="738" y="401"/>
                    <a:pt x="1008" y="285"/>
                  </a:cubicBezTo>
                  <a:cubicBezTo>
                    <a:pt x="1053" y="252"/>
                    <a:pt x="1111" y="231"/>
                    <a:pt x="1171" y="231"/>
                  </a:cubicBezTo>
                  <a:cubicBezTo>
                    <a:pt x="1214" y="231"/>
                    <a:pt x="1258" y="242"/>
                    <a:pt x="1298" y="266"/>
                  </a:cubicBezTo>
                  <a:cubicBezTo>
                    <a:pt x="1356" y="285"/>
                    <a:pt x="1395" y="324"/>
                    <a:pt x="1434" y="363"/>
                  </a:cubicBezTo>
                  <a:cubicBezTo>
                    <a:pt x="1453" y="401"/>
                    <a:pt x="1511" y="440"/>
                    <a:pt x="1550" y="479"/>
                  </a:cubicBezTo>
                  <a:cubicBezTo>
                    <a:pt x="1562" y="487"/>
                    <a:pt x="1576" y="491"/>
                    <a:pt x="1589" y="491"/>
                  </a:cubicBezTo>
                  <a:cubicBezTo>
                    <a:pt x="1637" y="491"/>
                    <a:pt x="1681" y="442"/>
                    <a:pt x="1665" y="382"/>
                  </a:cubicBezTo>
                  <a:cubicBezTo>
                    <a:pt x="1646" y="324"/>
                    <a:pt x="1627" y="266"/>
                    <a:pt x="1588" y="228"/>
                  </a:cubicBezTo>
                  <a:cubicBezTo>
                    <a:pt x="1530" y="170"/>
                    <a:pt x="1492" y="112"/>
                    <a:pt x="1434" y="73"/>
                  </a:cubicBezTo>
                  <a:cubicBezTo>
                    <a:pt x="1352" y="26"/>
                    <a:pt x="1263" y="1"/>
                    <a:pt x="1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8219;p117">
              <a:extLst>
                <a:ext uri="{FF2B5EF4-FFF2-40B4-BE49-F238E27FC236}">
                  <a16:creationId xmlns:a16="http://schemas.microsoft.com/office/drawing/2014/main" id="{17F6AC11-66F1-548A-317A-4982F393A353}"/>
                </a:ext>
              </a:extLst>
            </p:cNvPr>
            <p:cNvSpPr/>
            <p:nvPr/>
          </p:nvSpPr>
          <p:spPr>
            <a:xfrm>
              <a:off x="7237425" y="1807925"/>
              <a:ext cx="16300" cy="25550"/>
            </a:xfrm>
            <a:custGeom>
              <a:avLst/>
              <a:gdLst/>
              <a:ahLst/>
              <a:cxnLst/>
              <a:rect l="l" t="t" r="r" b="b"/>
              <a:pathLst>
                <a:path w="652" h="1022" extrusionOk="0">
                  <a:moveTo>
                    <a:pt x="174" y="1"/>
                  </a:moveTo>
                  <a:cubicBezTo>
                    <a:pt x="86" y="1"/>
                    <a:pt x="0" y="115"/>
                    <a:pt x="91" y="205"/>
                  </a:cubicBezTo>
                  <a:lnTo>
                    <a:pt x="110" y="205"/>
                  </a:lnTo>
                  <a:cubicBezTo>
                    <a:pt x="149" y="263"/>
                    <a:pt x="188" y="302"/>
                    <a:pt x="226" y="379"/>
                  </a:cubicBezTo>
                  <a:cubicBezTo>
                    <a:pt x="245" y="398"/>
                    <a:pt x="265" y="437"/>
                    <a:pt x="284" y="476"/>
                  </a:cubicBezTo>
                  <a:lnTo>
                    <a:pt x="303" y="514"/>
                  </a:lnTo>
                  <a:cubicBezTo>
                    <a:pt x="303" y="534"/>
                    <a:pt x="303" y="534"/>
                    <a:pt x="303" y="553"/>
                  </a:cubicBezTo>
                  <a:cubicBezTo>
                    <a:pt x="323" y="611"/>
                    <a:pt x="361" y="688"/>
                    <a:pt x="361" y="765"/>
                  </a:cubicBezTo>
                  <a:cubicBezTo>
                    <a:pt x="381" y="843"/>
                    <a:pt x="400" y="901"/>
                    <a:pt x="439" y="978"/>
                  </a:cubicBezTo>
                  <a:cubicBezTo>
                    <a:pt x="458" y="1007"/>
                    <a:pt x="487" y="1022"/>
                    <a:pt x="516" y="1022"/>
                  </a:cubicBezTo>
                  <a:cubicBezTo>
                    <a:pt x="545" y="1022"/>
                    <a:pt x="574" y="1007"/>
                    <a:pt x="593" y="978"/>
                  </a:cubicBezTo>
                  <a:cubicBezTo>
                    <a:pt x="632" y="901"/>
                    <a:pt x="651" y="804"/>
                    <a:pt x="632" y="727"/>
                  </a:cubicBezTo>
                  <a:cubicBezTo>
                    <a:pt x="632" y="630"/>
                    <a:pt x="593" y="534"/>
                    <a:pt x="555" y="437"/>
                  </a:cubicBezTo>
                  <a:cubicBezTo>
                    <a:pt x="497" y="282"/>
                    <a:pt x="381" y="147"/>
                    <a:pt x="245" y="31"/>
                  </a:cubicBezTo>
                  <a:cubicBezTo>
                    <a:pt x="224" y="10"/>
                    <a:pt x="199"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8220;p117">
              <a:extLst>
                <a:ext uri="{FF2B5EF4-FFF2-40B4-BE49-F238E27FC236}">
                  <a16:creationId xmlns:a16="http://schemas.microsoft.com/office/drawing/2014/main" id="{08A5252D-30D9-AB85-5AB0-7B5245587C38}"/>
                </a:ext>
              </a:extLst>
            </p:cNvPr>
            <p:cNvSpPr/>
            <p:nvPr/>
          </p:nvSpPr>
          <p:spPr>
            <a:xfrm>
              <a:off x="7237750" y="1835375"/>
              <a:ext cx="10650" cy="12000"/>
            </a:xfrm>
            <a:custGeom>
              <a:avLst/>
              <a:gdLst/>
              <a:ahLst/>
              <a:cxnLst/>
              <a:rect l="l" t="t" r="r" b="b"/>
              <a:pathLst>
                <a:path w="426" h="480" extrusionOk="0">
                  <a:moveTo>
                    <a:pt x="167" y="1"/>
                  </a:moveTo>
                  <a:cubicBezTo>
                    <a:pt x="155" y="1"/>
                    <a:pt x="146" y="6"/>
                    <a:pt x="136" y="15"/>
                  </a:cubicBezTo>
                  <a:cubicBezTo>
                    <a:pt x="117" y="15"/>
                    <a:pt x="97" y="15"/>
                    <a:pt x="78" y="35"/>
                  </a:cubicBezTo>
                  <a:lnTo>
                    <a:pt x="39" y="54"/>
                  </a:lnTo>
                  <a:cubicBezTo>
                    <a:pt x="20" y="73"/>
                    <a:pt x="1" y="93"/>
                    <a:pt x="1" y="131"/>
                  </a:cubicBezTo>
                  <a:lnTo>
                    <a:pt x="1" y="170"/>
                  </a:lnTo>
                  <a:cubicBezTo>
                    <a:pt x="1" y="209"/>
                    <a:pt x="1" y="228"/>
                    <a:pt x="20" y="247"/>
                  </a:cubicBezTo>
                  <a:lnTo>
                    <a:pt x="78" y="344"/>
                  </a:lnTo>
                  <a:cubicBezTo>
                    <a:pt x="97" y="363"/>
                    <a:pt x="117" y="382"/>
                    <a:pt x="136" y="402"/>
                  </a:cubicBezTo>
                  <a:lnTo>
                    <a:pt x="155" y="421"/>
                  </a:lnTo>
                  <a:cubicBezTo>
                    <a:pt x="175" y="440"/>
                    <a:pt x="194" y="460"/>
                    <a:pt x="232" y="479"/>
                  </a:cubicBezTo>
                  <a:lnTo>
                    <a:pt x="310" y="479"/>
                  </a:lnTo>
                  <a:cubicBezTo>
                    <a:pt x="329" y="479"/>
                    <a:pt x="348" y="460"/>
                    <a:pt x="368" y="440"/>
                  </a:cubicBezTo>
                  <a:cubicBezTo>
                    <a:pt x="387" y="440"/>
                    <a:pt x="406" y="421"/>
                    <a:pt x="406" y="402"/>
                  </a:cubicBezTo>
                  <a:cubicBezTo>
                    <a:pt x="426" y="382"/>
                    <a:pt x="426" y="344"/>
                    <a:pt x="426" y="325"/>
                  </a:cubicBezTo>
                  <a:cubicBezTo>
                    <a:pt x="426" y="286"/>
                    <a:pt x="406" y="247"/>
                    <a:pt x="387" y="209"/>
                  </a:cubicBezTo>
                  <a:cubicBezTo>
                    <a:pt x="387" y="189"/>
                    <a:pt x="368" y="170"/>
                    <a:pt x="368" y="170"/>
                  </a:cubicBezTo>
                  <a:lnTo>
                    <a:pt x="310" y="93"/>
                  </a:lnTo>
                  <a:cubicBezTo>
                    <a:pt x="290" y="73"/>
                    <a:pt x="271" y="54"/>
                    <a:pt x="252" y="35"/>
                  </a:cubicBezTo>
                  <a:cubicBezTo>
                    <a:pt x="252" y="15"/>
                    <a:pt x="232" y="15"/>
                    <a:pt x="213" y="15"/>
                  </a:cubicBezTo>
                  <a:cubicBezTo>
                    <a:pt x="194" y="6"/>
                    <a:pt x="179"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8221;p117">
              <a:extLst>
                <a:ext uri="{FF2B5EF4-FFF2-40B4-BE49-F238E27FC236}">
                  <a16:creationId xmlns:a16="http://schemas.microsoft.com/office/drawing/2014/main" id="{6CDE6AAC-4B0B-8085-C94D-6ADFF29FFD47}"/>
                </a:ext>
              </a:extLst>
            </p:cNvPr>
            <p:cNvSpPr/>
            <p:nvPr/>
          </p:nvSpPr>
          <p:spPr>
            <a:xfrm>
              <a:off x="6697450" y="1864900"/>
              <a:ext cx="35000" cy="27525"/>
            </a:xfrm>
            <a:custGeom>
              <a:avLst/>
              <a:gdLst/>
              <a:ahLst/>
              <a:cxnLst/>
              <a:rect l="l" t="t" r="r" b="b"/>
              <a:pathLst>
                <a:path w="1400" h="1101" extrusionOk="0">
                  <a:moveTo>
                    <a:pt x="1204" y="0"/>
                  </a:moveTo>
                  <a:cubicBezTo>
                    <a:pt x="1173" y="0"/>
                    <a:pt x="1141" y="5"/>
                    <a:pt x="1109" y="13"/>
                  </a:cubicBezTo>
                  <a:cubicBezTo>
                    <a:pt x="1032" y="13"/>
                    <a:pt x="955" y="32"/>
                    <a:pt x="897" y="52"/>
                  </a:cubicBezTo>
                  <a:cubicBezTo>
                    <a:pt x="742" y="110"/>
                    <a:pt x="626" y="168"/>
                    <a:pt x="510" y="264"/>
                  </a:cubicBezTo>
                  <a:cubicBezTo>
                    <a:pt x="259" y="419"/>
                    <a:pt x="85" y="670"/>
                    <a:pt x="27" y="960"/>
                  </a:cubicBezTo>
                  <a:cubicBezTo>
                    <a:pt x="1" y="1039"/>
                    <a:pt x="74" y="1100"/>
                    <a:pt x="141" y="1100"/>
                  </a:cubicBezTo>
                  <a:cubicBezTo>
                    <a:pt x="172" y="1100"/>
                    <a:pt x="202" y="1087"/>
                    <a:pt x="220" y="1057"/>
                  </a:cubicBezTo>
                  <a:cubicBezTo>
                    <a:pt x="317" y="825"/>
                    <a:pt x="472" y="651"/>
                    <a:pt x="665" y="496"/>
                  </a:cubicBezTo>
                  <a:cubicBezTo>
                    <a:pt x="762" y="438"/>
                    <a:pt x="858" y="380"/>
                    <a:pt x="974" y="342"/>
                  </a:cubicBezTo>
                  <a:lnTo>
                    <a:pt x="1148" y="284"/>
                  </a:lnTo>
                  <a:cubicBezTo>
                    <a:pt x="1225" y="264"/>
                    <a:pt x="1283" y="226"/>
                    <a:pt x="1341" y="187"/>
                  </a:cubicBezTo>
                  <a:cubicBezTo>
                    <a:pt x="1399" y="148"/>
                    <a:pt x="1380" y="71"/>
                    <a:pt x="1322" y="32"/>
                  </a:cubicBezTo>
                  <a:cubicBezTo>
                    <a:pt x="1288" y="10"/>
                    <a:pt x="1247" y="0"/>
                    <a:pt x="1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7" name="Google Shape;8222;p117">
              <a:extLst>
                <a:ext uri="{FF2B5EF4-FFF2-40B4-BE49-F238E27FC236}">
                  <a16:creationId xmlns:a16="http://schemas.microsoft.com/office/drawing/2014/main" id="{CB09EB3D-AB0D-DB32-888D-73254C47A6D8}"/>
                </a:ext>
              </a:extLst>
            </p:cNvPr>
            <p:cNvSpPr/>
            <p:nvPr/>
          </p:nvSpPr>
          <p:spPr>
            <a:xfrm>
              <a:off x="6719050" y="1886825"/>
              <a:ext cx="27400" cy="11875"/>
            </a:xfrm>
            <a:custGeom>
              <a:avLst/>
              <a:gdLst/>
              <a:ahLst/>
              <a:cxnLst/>
              <a:rect l="l" t="t" r="r" b="b"/>
              <a:pathLst>
                <a:path w="1096" h="475" extrusionOk="0">
                  <a:moveTo>
                    <a:pt x="456" y="1"/>
                  </a:moveTo>
                  <a:cubicBezTo>
                    <a:pt x="329" y="1"/>
                    <a:pt x="206" y="38"/>
                    <a:pt x="110" y="102"/>
                  </a:cubicBezTo>
                  <a:cubicBezTo>
                    <a:pt x="1" y="157"/>
                    <a:pt x="63" y="297"/>
                    <a:pt x="168" y="297"/>
                  </a:cubicBezTo>
                  <a:cubicBezTo>
                    <a:pt x="174" y="297"/>
                    <a:pt x="181" y="297"/>
                    <a:pt x="187" y="296"/>
                  </a:cubicBezTo>
                  <a:lnTo>
                    <a:pt x="207" y="334"/>
                  </a:lnTo>
                  <a:lnTo>
                    <a:pt x="284" y="315"/>
                  </a:lnTo>
                  <a:lnTo>
                    <a:pt x="497" y="315"/>
                  </a:lnTo>
                  <a:lnTo>
                    <a:pt x="593" y="334"/>
                  </a:lnTo>
                  <a:lnTo>
                    <a:pt x="651" y="334"/>
                  </a:lnTo>
                  <a:cubicBezTo>
                    <a:pt x="709" y="373"/>
                    <a:pt x="748" y="392"/>
                    <a:pt x="806" y="431"/>
                  </a:cubicBezTo>
                  <a:cubicBezTo>
                    <a:pt x="806" y="431"/>
                    <a:pt x="823" y="439"/>
                    <a:pt x="829" y="439"/>
                  </a:cubicBezTo>
                  <a:cubicBezTo>
                    <a:pt x="832" y="439"/>
                    <a:pt x="832" y="437"/>
                    <a:pt x="825" y="431"/>
                  </a:cubicBezTo>
                  <a:lnTo>
                    <a:pt x="825" y="431"/>
                  </a:lnTo>
                  <a:cubicBezTo>
                    <a:pt x="844" y="450"/>
                    <a:pt x="883" y="470"/>
                    <a:pt x="922" y="470"/>
                  </a:cubicBezTo>
                  <a:cubicBezTo>
                    <a:pt x="932" y="473"/>
                    <a:pt x="942" y="474"/>
                    <a:pt x="951" y="474"/>
                  </a:cubicBezTo>
                  <a:cubicBezTo>
                    <a:pt x="998" y="474"/>
                    <a:pt x="1041" y="437"/>
                    <a:pt x="1057" y="373"/>
                  </a:cubicBezTo>
                  <a:cubicBezTo>
                    <a:pt x="1096" y="276"/>
                    <a:pt x="999" y="199"/>
                    <a:pt x="922" y="141"/>
                  </a:cubicBezTo>
                  <a:cubicBezTo>
                    <a:pt x="806" y="64"/>
                    <a:pt x="671" y="25"/>
                    <a:pt x="535" y="6"/>
                  </a:cubicBezTo>
                  <a:cubicBezTo>
                    <a:pt x="509" y="2"/>
                    <a:pt x="482" y="1"/>
                    <a:pt x="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8" name="Google Shape;8223;p117">
              <a:extLst>
                <a:ext uri="{FF2B5EF4-FFF2-40B4-BE49-F238E27FC236}">
                  <a16:creationId xmlns:a16="http://schemas.microsoft.com/office/drawing/2014/main" id="{6EF572DF-2786-06F2-8C7F-6D6054C8713A}"/>
                </a:ext>
              </a:extLst>
            </p:cNvPr>
            <p:cNvSpPr/>
            <p:nvPr/>
          </p:nvSpPr>
          <p:spPr>
            <a:xfrm>
              <a:off x="6786050" y="1847950"/>
              <a:ext cx="37700" cy="33125"/>
            </a:xfrm>
            <a:custGeom>
              <a:avLst/>
              <a:gdLst/>
              <a:ahLst/>
              <a:cxnLst/>
              <a:rect l="l" t="t" r="r" b="b"/>
              <a:pathLst>
                <a:path w="1508" h="1325" extrusionOk="0">
                  <a:moveTo>
                    <a:pt x="293" y="0"/>
                  </a:moveTo>
                  <a:cubicBezTo>
                    <a:pt x="234" y="0"/>
                    <a:pt x="175" y="5"/>
                    <a:pt x="116" y="15"/>
                  </a:cubicBezTo>
                  <a:cubicBezTo>
                    <a:pt x="39" y="34"/>
                    <a:pt x="0" y="111"/>
                    <a:pt x="20" y="189"/>
                  </a:cubicBezTo>
                  <a:cubicBezTo>
                    <a:pt x="35" y="236"/>
                    <a:pt x="91" y="271"/>
                    <a:pt x="142" y="271"/>
                  </a:cubicBezTo>
                  <a:cubicBezTo>
                    <a:pt x="153" y="271"/>
                    <a:pt x="164" y="269"/>
                    <a:pt x="174" y="266"/>
                  </a:cubicBezTo>
                  <a:cubicBezTo>
                    <a:pt x="209" y="261"/>
                    <a:pt x="243" y="259"/>
                    <a:pt x="277" y="259"/>
                  </a:cubicBezTo>
                  <a:cubicBezTo>
                    <a:pt x="508" y="259"/>
                    <a:pt x="718" y="371"/>
                    <a:pt x="870" y="556"/>
                  </a:cubicBezTo>
                  <a:cubicBezTo>
                    <a:pt x="966" y="652"/>
                    <a:pt x="1044" y="788"/>
                    <a:pt x="1102" y="904"/>
                  </a:cubicBezTo>
                  <a:cubicBezTo>
                    <a:pt x="1140" y="981"/>
                    <a:pt x="1179" y="1039"/>
                    <a:pt x="1218" y="1116"/>
                  </a:cubicBezTo>
                  <a:cubicBezTo>
                    <a:pt x="1256" y="1174"/>
                    <a:pt x="1295" y="1252"/>
                    <a:pt x="1353" y="1310"/>
                  </a:cubicBezTo>
                  <a:cubicBezTo>
                    <a:pt x="1369" y="1320"/>
                    <a:pt x="1387" y="1325"/>
                    <a:pt x="1405" y="1325"/>
                  </a:cubicBezTo>
                  <a:cubicBezTo>
                    <a:pt x="1456" y="1325"/>
                    <a:pt x="1508" y="1289"/>
                    <a:pt x="1508" y="1232"/>
                  </a:cubicBezTo>
                  <a:cubicBezTo>
                    <a:pt x="1508" y="1155"/>
                    <a:pt x="1488" y="1078"/>
                    <a:pt x="1450" y="1000"/>
                  </a:cubicBezTo>
                  <a:cubicBezTo>
                    <a:pt x="1430" y="904"/>
                    <a:pt x="1392" y="826"/>
                    <a:pt x="1353" y="749"/>
                  </a:cubicBezTo>
                  <a:cubicBezTo>
                    <a:pt x="1256" y="595"/>
                    <a:pt x="1160" y="459"/>
                    <a:pt x="1044" y="324"/>
                  </a:cubicBezTo>
                  <a:cubicBezTo>
                    <a:pt x="851" y="115"/>
                    <a:pt x="579"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9" name="Google Shape;8224;p117">
              <a:extLst>
                <a:ext uri="{FF2B5EF4-FFF2-40B4-BE49-F238E27FC236}">
                  <a16:creationId xmlns:a16="http://schemas.microsoft.com/office/drawing/2014/main" id="{BF560C0D-3D9A-3172-BB61-BE0E7418DA6A}"/>
                </a:ext>
              </a:extLst>
            </p:cNvPr>
            <p:cNvSpPr/>
            <p:nvPr/>
          </p:nvSpPr>
          <p:spPr>
            <a:xfrm>
              <a:off x="6827100" y="1853650"/>
              <a:ext cx="18875" cy="22225"/>
            </a:xfrm>
            <a:custGeom>
              <a:avLst/>
              <a:gdLst/>
              <a:ahLst/>
              <a:cxnLst/>
              <a:rect l="l" t="t" r="r" b="b"/>
              <a:pathLst>
                <a:path w="755" h="889" extrusionOk="0">
                  <a:moveTo>
                    <a:pt x="152" y="1"/>
                  </a:moveTo>
                  <a:cubicBezTo>
                    <a:pt x="52" y="1"/>
                    <a:pt x="0" y="147"/>
                    <a:pt x="97" y="212"/>
                  </a:cubicBezTo>
                  <a:lnTo>
                    <a:pt x="136" y="251"/>
                  </a:lnTo>
                  <a:cubicBezTo>
                    <a:pt x="155" y="270"/>
                    <a:pt x="194" y="289"/>
                    <a:pt x="213" y="309"/>
                  </a:cubicBezTo>
                  <a:cubicBezTo>
                    <a:pt x="213" y="309"/>
                    <a:pt x="231" y="317"/>
                    <a:pt x="236" y="317"/>
                  </a:cubicBezTo>
                  <a:cubicBezTo>
                    <a:pt x="239" y="317"/>
                    <a:pt x="239" y="315"/>
                    <a:pt x="233" y="309"/>
                  </a:cubicBezTo>
                  <a:lnTo>
                    <a:pt x="233" y="309"/>
                  </a:lnTo>
                  <a:lnTo>
                    <a:pt x="252" y="328"/>
                  </a:lnTo>
                  <a:lnTo>
                    <a:pt x="291" y="347"/>
                  </a:lnTo>
                  <a:cubicBezTo>
                    <a:pt x="310" y="386"/>
                    <a:pt x="349" y="405"/>
                    <a:pt x="368" y="424"/>
                  </a:cubicBezTo>
                  <a:lnTo>
                    <a:pt x="407" y="482"/>
                  </a:lnTo>
                  <a:lnTo>
                    <a:pt x="426" y="502"/>
                  </a:lnTo>
                  <a:cubicBezTo>
                    <a:pt x="465" y="560"/>
                    <a:pt x="503" y="618"/>
                    <a:pt x="523" y="676"/>
                  </a:cubicBezTo>
                  <a:cubicBezTo>
                    <a:pt x="523" y="695"/>
                    <a:pt x="542" y="714"/>
                    <a:pt x="542" y="714"/>
                  </a:cubicBezTo>
                  <a:cubicBezTo>
                    <a:pt x="542" y="734"/>
                    <a:pt x="542" y="734"/>
                    <a:pt x="542" y="753"/>
                  </a:cubicBezTo>
                  <a:cubicBezTo>
                    <a:pt x="561" y="772"/>
                    <a:pt x="581" y="792"/>
                    <a:pt x="600" y="830"/>
                  </a:cubicBezTo>
                  <a:cubicBezTo>
                    <a:pt x="600" y="830"/>
                    <a:pt x="600" y="830"/>
                    <a:pt x="600" y="850"/>
                  </a:cubicBezTo>
                  <a:cubicBezTo>
                    <a:pt x="619" y="869"/>
                    <a:pt x="658" y="888"/>
                    <a:pt x="677" y="888"/>
                  </a:cubicBezTo>
                  <a:cubicBezTo>
                    <a:pt x="716" y="888"/>
                    <a:pt x="735" y="869"/>
                    <a:pt x="754" y="830"/>
                  </a:cubicBezTo>
                  <a:cubicBezTo>
                    <a:pt x="754" y="811"/>
                    <a:pt x="754" y="811"/>
                    <a:pt x="754" y="792"/>
                  </a:cubicBezTo>
                  <a:lnTo>
                    <a:pt x="754" y="772"/>
                  </a:lnTo>
                  <a:cubicBezTo>
                    <a:pt x="754" y="753"/>
                    <a:pt x="754" y="714"/>
                    <a:pt x="754" y="695"/>
                  </a:cubicBezTo>
                  <a:cubicBezTo>
                    <a:pt x="735" y="637"/>
                    <a:pt x="716" y="598"/>
                    <a:pt x="697" y="560"/>
                  </a:cubicBezTo>
                  <a:cubicBezTo>
                    <a:pt x="677" y="482"/>
                    <a:pt x="639" y="424"/>
                    <a:pt x="581" y="347"/>
                  </a:cubicBezTo>
                  <a:cubicBezTo>
                    <a:pt x="484" y="212"/>
                    <a:pt x="368" y="96"/>
                    <a:pt x="213" y="19"/>
                  </a:cubicBezTo>
                  <a:cubicBezTo>
                    <a:pt x="192" y="6"/>
                    <a:pt x="171"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70" name="Google Shape;8225;p117">
              <a:extLst>
                <a:ext uri="{FF2B5EF4-FFF2-40B4-BE49-F238E27FC236}">
                  <a16:creationId xmlns:a16="http://schemas.microsoft.com/office/drawing/2014/main" id="{B2E0DD71-B3E8-274D-7CE5-AE75F0DB8A94}"/>
                </a:ext>
              </a:extLst>
            </p:cNvPr>
            <p:cNvSpPr/>
            <p:nvPr/>
          </p:nvSpPr>
          <p:spPr>
            <a:xfrm>
              <a:off x="6716975" y="1995950"/>
              <a:ext cx="30925" cy="56300"/>
            </a:xfrm>
            <a:custGeom>
              <a:avLst/>
              <a:gdLst/>
              <a:ahLst/>
              <a:cxnLst/>
              <a:rect l="l" t="t" r="r" b="b"/>
              <a:pathLst>
                <a:path w="1237" h="2252" extrusionOk="0">
                  <a:moveTo>
                    <a:pt x="904" y="0"/>
                  </a:moveTo>
                  <a:cubicBezTo>
                    <a:pt x="846" y="0"/>
                    <a:pt x="792" y="39"/>
                    <a:pt x="792" y="105"/>
                  </a:cubicBezTo>
                  <a:cubicBezTo>
                    <a:pt x="792" y="221"/>
                    <a:pt x="811" y="317"/>
                    <a:pt x="850" y="414"/>
                  </a:cubicBezTo>
                  <a:cubicBezTo>
                    <a:pt x="869" y="510"/>
                    <a:pt x="889" y="626"/>
                    <a:pt x="889" y="723"/>
                  </a:cubicBezTo>
                  <a:cubicBezTo>
                    <a:pt x="908" y="936"/>
                    <a:pt x="889" y="1148"/>
                    <a:pt x="831" y="1341"/>
                  </a:cubicBezTo>
                  <a:cubicBezTo>
                    <a:pt x="696" y="1670"/>
                    <a:pt x="425" y="1940"/>
                    <a:pt x="96" y="2076"/>
                  </a:cubicBezTo>
                  <a:cubicBezTo>
                    <a:pt x="5" y="2094"/>
                    <a:pt x="0" y="2251"/>
                    <a:pt x="99" y="2251"/>
                  </a:cubicBezTo>
                  <a:cubicBezTo>
                    <a:pt x="104" y="2251"/>
                    <a:pt x="110" y="2251"/>
                    <a:pt x="116" y="2250"/>
                  </a:cubicBezTo>
                  <a:lnTo>
                    <a:pt x="135" y="2250"/>
                  </a:lnTo>
                  <a:cubicBezTo>
                    <a:pt x="560" y="2192"/>
                    <a:pt x="927" y="1902"/>
                    <a:pt x="1101" y="1496"/>
                  </a:cubicBezTo>
                  <a:cubicBezTo>
                    <a:pt x="1198" y="1264"/>
                    <a:pt x="1237" y="1013"/>
                    <a:pt x="1217" y="762"/>
                  </a:cubicBezTo>
                  <a:cubicBezTo>
                    <a:pt x="1217" y="626"/>
                    <a:pt x="1179" y="491"/>
                    <a:pt x="1140" y="375"/>
                  </a:cubicBezTo>
                  <a:cubicBezTo>
                    <a:pt x="1121" y="240"/>
                    <a:pt x="1063" y="124"/>
                    <a:pt x="985" y="27"/>
                  </a:cubicBezTo>
                  <a:cubicBezTo>
                    <a:pt x="961" y="9"/>
                    <a:pt x="932" y="0"/>
                    <a:pt x="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71" name="Google Shape;8226;p117">
              <a:extLst>
                <a:ext uri="{FF2B5EF4-FFF2-40B4-BE49-F238E27FC236}">
                  <a16:creationId xmlns:a16="http://schemas.microsoft.com/office/drawing/2014/main" id="{58EB09A0-89EB-4391-1B2B-45175C92FE1A}"/>
                </a:ext>
              </a:extLst>
            </p:cNvPr>
            <p:cNvSpPr/>
            <p:nvPr/>
          </p:nvSpPr>
          <p:spPr>
            <a:xfrm>
              <a:off x="6836775" y="2014975"/>
              <a:ext cx="47375" cy="68850"/>
            </a:xfrm>
            <a:custGeom>
              <a:avLst/>
              <a:gdLst/>
              <a:ahLst/>
              <a:cxnLst/>
              <a:rect l="l" t="t" r="r" b="b"/>
              <a:pathLst>
                <a:path w="1895" h="2754" extrusionOk="0">
                  <a:moveTo>
                    <a:pt x="136" y="1"/>
                  </a:moveTo>
                  <a:cubicBezTo>
                    <a:pt x="39" y="1"/>
                    <a:pt x="0" y="136"/>
                    <a:pt x="78" y="175"/>
                  </a:cubicBezTo>
                  <a:cubicBezTo>
                    <a:pt x="174" y="233"/>
                    <a:pt x="290" y="271"/>
                    <a:pt x="387" y="329"/>
                  </a:cubicBezTo>
                  <a:cubicBezTo>
                    <a:pt x="483" y="407"/>
                    <a:pt x="561" y="464"/>
                    <a:pt x="657" y="542"/>
                  </a:cubicBezTo>
                  <a:cubicBezTo>
                    <a:pt x="851" y="716"/>
                    <a:pt x="1005" y="928"/>
                    <a:pt x="1102" y="1141"/>
                  </a:cubicBezTo>
                  <a:cubicBezTo>
                    <a:pt x="1237" y="1392"/>
                    <a:pt x="1334" y="1643"/>
                    <a:pt x="1392" y="1894"/>
                  </a:cubicBezTo>
                  <a:cubicBezTo>
                    <a:pt x="1488" y="2146"/>
                    <a:pt x="1430" y="2436"/>
                    <a:pt x="1237" y="2648"/>
                  </a:cubicBezTo>
                  <a:cubicBezTo>
                    <a:pt x="1188" y="2681"/>
                    <a:pt x="1235" y="2754"/>
                    <a:pt x="1297" y="2754"/>
                  </a:cubicBezTo>
                  <a:cubicBezTo>
                    <a:pt x="1309" y="2754"/>
                    <a:pt x="1321" y="2751"/>
                    <a:pt x="1334" y="2745"/>
                  </a:cubicBezTo>
                  <a:cubicBezTo>
                    <a:pt x="1894" y="2378"/>
                    <a:pt x="1604" y="1585"/>
                    <a:pt x="1392" y="1102"/>
                  </a:cubicBezTo>
                  <a:cubicBezTo>
                    <a:pt x="1256" y="832"/>
                    <a:pt x="1082" y="580"/>
                    <a:pt x="870" y="387"/>
                  </a:cubicBezTo>
                  <a:cubicBezTo>
                    <a:pt x="677" y="175"/>
                    <a:pt x="406" y="39"/>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4" name="Google Shape;8227;p117">
              <a:extLst>
                <a:ext uri="{FF2B5EF4-FFF2-40B4-BE49-F238E27FC236}">
                  <a16:creationId xmlns:a16="http://schemas.microsoft.com/office/drawing/2014/main" id="{D2FDD918-F241-55D2-179A-6A093805B57A}"/>
                </a:ext>
              </a:extLst>
            </p:cNvPr>
            <p:cNvSpPr/>
            <p:nvPr/>
          </p:nvSpPr>
          <p:spPr>
            <a:xfrm>
              <a:off x="6895700" y="1985500"/>
              <a:ext cx="45800" cy="29800"/>
            </a:xfrm>
            <a:custGeom>
              <a:avLst/>
              <a:gdLst/>
              <a:ahLst/>
              <a:cxnLst/>
              <a:rect l="l" t="t" r="r" b="b"/>
              <a:pathLst>
                <a:path w="1832" h="1192" extrusionOk="0">
                  <a:moveTo>
                    <a:pt x="156" y="1"/>
                  </a:moveTo>
                  <a:cubicBezTo>
                    <a:pt x="1" y="20"/>
                    <a:pt x="1" y="233"/>
                    <a:pt x="156" y="252"/>
                  </a:cubicBezTo>
                  <a:cubicBezTo>
                    <a:pt x="445" y="271"/>
                    <a:pt x="735" y="387"/>
                    <a:pt x="986" y="542"/>
                  </a:cubicBezTo>
                  <a:cubicBezTo>
                    <a:pt x="1122" y="619"/>
                    <a:pt x="1218" y="716"/>
                    <a:pt x="1334" y="813"/>
                  </a:cubicBezTo>
                  <a:cubicBezTo>
                    <a:pt x="1392" y="871"/>
                    <a:pt x="1431" y="928"/>
                    <a:pt x="1489" y="986"/>
                  </a:cubicBezTo>
                  <a:cubicBezTo>
                    <a:pt x="1547" y="1044"/>
                    <a:pt x="1586" y="1122"/>
                    <a:pt x="1643" y="1160"/>
                  </a:cubicBezTo>
                  <a:cubicBezTo>
                    <a:pt x="1666" y="1182"/>
                    <a:pt x="1691" y="1192"/>
                    <a:pt x="1715" y="1192"/>
                  </a:cubicBezTo>
                  <a:cubicBezTo>
                    <a:pt x="1776" y="1192"/>
                    <a:pt x="1831" y="1133"/>
                    <a:pt x="1817" y="1064"/>
                  </a:cubicBezTo>
                  <a:cubicBezTo>
                    <a:pt x="1759" y="890"/>
                    <a:pt x="1663" y="735"/>
                    <a:pt x="1547" y="619"/>
                  </a:cubicBezTo>
                  <a:cubicBezTo>
                    <a:pt x="1431" y="484"/>
                    <a:pt x="1296" y="368"/>
                    <a:pt x="1141" y="271"/>
                  </a:cubicBezTo>
                  <a:cubicBezTo>
                    <a:pt x="851" y="98"/>
                    <a:pt x="503"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5" name="Google Shape;8228;p117">
              <a:extLst>
                <a:ext uri="{FF2B5EF4-FFF2-40B4-BE49-F238E27FC236}">
                  <a16:creationId xmlns:a16="http://schemas.microsoft.com/office/drawing/2014/main" id="{BF9237DB-E2DF-284B-380E-CD49C4EE9B0D}"/>
                </a:ext>
              </a:extLst>
            </p:cNvPr>
            <p:cNvSpPr/>
            <p:nvPr/>
          </p:nvSpPr>
          <p:spPr>
            <a:xfrm>
              <a:off x="6926150" y="1981000"/>
              <a:ext cx="25500" cy="13125"/>
            </a:xfrm>
            <a:custGeom>
              <a:avLst/>
              <a:gdLst/>
              <a:ahLst/>
              <a:cxnLst/>
              <a:rect l="l" t="t" r="r" b="b"/>
              <a:pathLst>
                <a:path w="1020" h="525" extrusionOk="0">
                  <a:moveTo>
                    <a:pt x="301" y="1"/>
                  </a:moveTo>
                  <a:cubicBezTo>
                    <a:pt x="225" y="1"/>
                    <a:pt x="150" y="10"/>
                    <a:pt x="78" y="26"/>
                  </a:cubicBezTo>
                  <a:cubicBezTo>
                    <a:pt x="0" y="65"/>
                    <a:pt x="39" y="200"/>
                    <a:pt x="136" y="200"/>
                  </a:cubicBezTo>
                  <a:cubicBezTo>
                    <a:pt x="184" y="187"/>
                    <a:pt x="231" y="180"/>
                    <a:pt x="279" y="180"/>
                  </a:cubicBezTo>
                  <a:cubicBezTo>
                    <a:pt x="367" y="180"/>
                    <a:pt x="454" y="201"/>
                    <a:pt x="541" y="239"/>
                  </a:cubicBezTo>
                  <a:cubicBezTo>
                    <a:pt x="677" y="316"/>
                    <a:pt x="793" y="393"/>
                    <a:pt x="909" y="509"/>
                  </a:cubicBezTo>
                  <a:cubicBezTo>
                    <a:pt x="919" y="520"/>
                    <a:pt x="933" y="525"/>
                    <a:pt x="947" y="525"/>
                  </a:cubicBezTo>
                  <a:cubicBezTo>
                    <a:pt x="983" y="525"/>
                    <a:pt x="1019" y="493"/>
                    <a:pt x="1005" y="451"/>
                  </a:cubicBezTo>
                  <a:cubicBezTo>
                    <a:pt x="947" y="258"/>
                    <a:pt x="812" y="123"/>
                    <a:pt x="619" y="65"/>
                  </a:cubicBezTo>
                  <a:cubicBezTo>
                    <a:pt x="517" y="20"/>
                    <a:pt x="408" y="1"/>
                    <a:pt x="3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6" name="Google Shape;8229;p117">
              <a:extLst>
                <a:ext uri="{FF2B5EF4-FFF2-40B4-BE49-F238E27FC236}">
                  <a16:creationId xmlns:a16="http://schemas.microsoft.com/office/drawing/2014/main" id="{FC6E42AF-399B-FB96-2249-3482A00838E9}"/>
                </a:ext>
              </a:extLst>
            </p:cNvPr>
            <p:cNvSpPr/>
            <p:nvPr/>
          </p:nvSpPr>
          <p:spPr>
            <a:xfrm>
              <a:off x="6917625" y="1918950"/>
              <a:ext cx="55150" cy="21075"/>
            </a:xfrm>
            <a:custGeom>
              <a:avLst/>
              <a:gdLst/>
              <a:ahLst/>
              <a:cxnLst/>
              <a:rect l="l" t="t" r="r" b="b"/>
              <a:pathLst>
                <a:path w="2206" h="843" extrusionOk="0">
                  <a:moveTo>
                    <a:pt x="689" y="0"/>
                  </a:moveTo>
                  <a:cubicBezTo>
                    <a:pt x="471" y="0"/>
                    <a:pt x="255" y="49"/>
                    <a:pt x="51" y="151"/>
                  </a:cubicBezTo>
                  <a:cubicBezTo>
                    <a:pt x="1" y="185"/>
                    <a:pt x="24" y="293"/>
                    <a:pt x="83" y="293"/>
                  </a:cubicBezTo>
                  <a:cubicBezTo>
                    <a:pt x="91" y="293"/>
                    <a:pt x="100" y="291"/>
                    <a:pt x="109" y="286"/>
                  </a:cubicBezTo>
                  <a:cubicBezTo>
                    <a:pt x="255" y="235"/>
                    <a:pt x="408" y="210"/>
                    <a:pt x="560" y="210"/>
                  </a:cubicBezTo>
                  <a:cubicBezTo>
                    <a:pt x="752" y="210"/>
                    <a:pt x="942" y="249"/>
                    <a:pt x="1114" y="325"/>
                  </a:cubicBezTo>
                  <a:cubicBezTo>
                    <a:pt x="1288" y="383"/>
                    <a:pt x="1443" y="479"/>
                    <a:pt x="1578" y="576"/>
                  </a:cubicBezTo>
                  <a:cubicBezTo>
                    <a:pt x="1733" y="672"/>
                    <a:pt x="1868" y="750"/>
                    <a:pt x="2042" y="827"/>
                  </a:cubicBezTo>
                  <a:cubicBezTo>
                    <a:pt x="2060" y="838"/>
                    <a:pt x="2077" y="843"/>
                    <a:pt x="2093" y="843"/>
                  </a:cubicBezTo>
                  <a:cubicBezTo>
                    <a:pt x="2163" y="843"/>
                    <a:pt x="2205" y="751"/>
                    <a:pt x="2158" y="672"/>
                  </a:cubicBezTo>
                  <a:cubicBezTo>
                    <a:pt x="2003" y="537"/>
                    <a:pt x="1849" y="421"/>
                    <a:pt x="1675" y="325"/>
                  </a:cubicBezTo>
                  <a:cubicBezTo>
                    <a:pt x="1520" y="228"/>
                    <a:pt x="1327" y="151"/>
                    <a:pt x="1153" y="73"/>
                  </a:cubicBezTo>
                  <a:cubicBezTo>
                    <a:pt x="1000" y="25"/>
                    <a:pt x="844"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7" name="Google Shape;8230;p117">
              <a:extLst>
                <a:ext uri="{FF2B5EF4-FFF2-40B4-BE49-F238E27FC236}">
                  <a16:creationId xmlns:a16="http://schemas.microsoft.com/office/drawing/2014/main" id="{3D8C67BC-C829-A870-D0D4-0BAC1C1AD477}"/>
                </a:ext>
              </a:extLst>
            </p:cNvPr>
            <p:cNvSpPr/>
            <p:nvPr/>
          </p:nvSpPr>
          <p:spPr>
            <a:xfrm>
              <a:off x="7039175" y="2041925"/>
              <a:ext cx="38200" cy="19325"/>
            </a:xfrm>
            <a:custGeom>
              <a:avLst/>
              <a:gdLst/>
              <a:ahLst/>
              <a:cxnLst/>
              <a:rect l="l" t="t" r="r" b="b"/>
              <a:pathLst>
                <a:path w="1528" h="773" extrusionOk="0">
                  <a:moveTo>
                    <a:pt x="1045" y="0"/>
                  </a:moveTo>
                  <a:cubicBezTo>
                    <a:pt x="972" y="0"/>
                    <a:pt x="900" y="15"/>
                    <a:pt x="832" y="44"/>
                  </a:cubicBezTo>
                  <a:cubicBezTo>
                    <a:pt x="523" y="121"/>
                    <a:pt x="233" y="333"/>
                    <a:pt x="59" y="604"/>
                  </a:cubicBezTo>
                  <a:cubicBezTo>
                    <a:pt x="1" y="677"/>
                    <a:pt x="86" y="772"/>
                    <a:pt x="165" y="772"/>
                  </a:cubicBezTo>
                  <a:cubicBezTo>
                    <a:pt x="190" y="772"/>
                    <a:pt x="214" y="763"/>
                    <a:pt x="233" y="739"/>
                  </a:cubicBezTo>
                  <a:lnTo>
                    <a:pt x="233" y="759"/>
                  </a:lnTo>
                  <a:cubicBezTo>
                    <a:pt x="388" y="546"/>
                    <a:pt x="600" y="372"/>
                    <a:pt x="871" y="295"/>
                  </a:cubicBezTo>
                  <a:cubicBezTo>
                    <a:pt x="916" y="272"/>
                    <a:pt x="975" y="263"/>
                    <a:pt x="1035" y="263"/>
                  </a:cubicBezTo>
                  <a:cubicBezTo>
                    <a:pt x="1077" y="263"/>
                    <a:pt x="1121" y="267"/>
                    <a:pt x="1161" y="275"/>
                  </a:cubicBezTo>
                  <a:cubicBezTo>
                    <a:pt x="1199" y="275"/>
                    <a:pt x="1238" y="295"/>
                    <a:pt x="1296" y="314"/>
                  </a:cubicBezTo>
                  <a:cubicBezTo>
                    <a:pt x="1335" y="333"/>
                    <a:pt x="1354" y="372"/>
                    <a:pt x="1412" y="411"/>
                  </a:cubicBezTo>
                  <a:cubicBezTo>
                    <a:pt x="1419" y="414"/>
                    <a:pt x="1427" y="416"/>
                    <a:pt x="1435" y="416"/>
                  </a:cubicBezTo>
                  <a:cubicBezTo>
                    <a:pt x="1476" y="416"/>
                    <a:pt x="1528" y="381"/>
                    <a:pt x="1528" y="333"/>
                  </a:cubicBezTo>
                  <a:cubicBezTo>
                    <a:pt x="1528" y="179"/>
                    <a:pt x="1373" y="63"/>
                    <a:pt x="1257" y="44"/>
                  </a:cubicBezTo>
                  <a:cubicBezTo>
                    <a:pt x="1190" y="15"/>
                    <a:pt x="1117" y="0"/>
                    <a:pt x="1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8" name="Google Shape;8231;p117">
              <a:extLst>
                <a:ext uri="{FF2B5EF4-FFF2-40B4-BE49-F238E27FC236}">
                  <a16:creationId xmlns:a16="http://schemas.microsoft.com/office/drawing/2014/main" id="{52429E71-C0E8-27D2-0530-FAD2E0AE6932}"/>
                </a:ext>
              </a:extLst>
            </p:cNvPr>
            <p:cNvSpPr/>
            <p:nvPr/>
          </p:nvSpPr>
          <p:spPr>
            <a:xfrm>
              <a:off x="7067400" y="2058950"/>
              <a:ext cx="20125" cy="9250"/>
            </a:xfrm>
            <a:custGeom>
              <a:avLst/>
              <a:gdLst/>
              <a:ahLst/>
              <a:cxnLst/>
              <a:rect l="l" t="t" r="r" b="b"/>
              <a:pathLst>
                <a:path w="805" h="370" extrusionOk="0">
                  <a:moveTo>
                    <a:pt x="457" y="0"/>
                  </a:moveTo>
                  <a:cubicBezTo>
                    <a:pt x="341" y="0"/>
                    <a:pt x="244" y="39"/>
                    <a:pt x="148" y="97"/>
                  </a:cubicBezTo>
                  <a:cubicBezTo>
                    <a:pt x="1" y="178"/>
                    <a:pt x="88" y="370"/>
                    <a:pt x="212" y="370"/>
                  </a:cubicBezTo>
                  <a:cubicBezTo>
                    <a:pt x="235" y="370"/>
                    <a:pt x="259" y="363"/>
                    <a:pt x="283" y="348"/>
                  </a:cubicBezTo>
                  <a:lnTo>
                    <a:pt x="283" y="329"/>
                  </a:lnTo>
                  <a:cubicBezTo>
                    <a:pt x="298" y="329"/>
                    <a:pt x="313" y="317"/>
                    <a:pt x="338" y="302"/>
                  </a:cubicBezTo>
                  <a:lnTo>
                    <a:pt x="338" y="302"/>
                  </a:lnTo>
                  <a:cubicBezTo>
                    <a:pt x="371" y="290"/>
                    <a:pt x="404" y="287"/>
                    <a:pt x="438" y="271"/>
                  </a:cubicBezTo>
                  <a:lnTo>
                    <a:pt x="476" y="271"/>
                  </a:lnTo>
                  <a:cubicBezTo>
                    <a:pt x="534" y="290"/>
                    <a:pt x="573" y="290"/>
                    <a:pt x="611" y="290"/>
                  </a:cubicBezTo>
                  <a:lnTo>
                    <a:pt x="650" y="290"/>
                  </a:lnTo>
                  <a:cubicBezTo>
                    <a:pt x="660" y="300"/>
                    <a:pt x="674" y="305"/>
                    <a:pt x="689" y="305"/>
                  </a:cubicBezTo>
                  <a:cubicBezTo>
                    <a:pt x="703" y="305"/>
                    <a:pt x="718" y="300"/>
                    <a:pt x="727" y="290"/>
                  </a:cubicBezTo>
                  <a:cubicBezTo>
                    <a:pt x="766" y="290"/>
                    <a:pt x="805" y="232"/>
                    <a:pt x="785" y="174"/>
                  </a:cubicBezTo>
                  <a:cubicBezTo>
                    <a:pt x="785" y="135"/>
                    <a:pt x="766" y="116"/>
                    <a:pt x="727" y="97"/>
                  </a:cubicBezTo>
                  <a:cubicBezTo>
                    <a:pt x="708" y="58"/>
                    <a:pt x="689" y="39"/>
                    <a:pt x="669" y="39"/>
                  </a:cubicBezTo>
                  <a:cubicBezTo>
                    <a:pt x="631" y="20"/>
                    <a:pt x="573"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9" name="Google Shape;8232;p117">
              <a:extLst>
                <a:ext uri="{FF2B5EF4-FFF2-40B4-BE49-F238E27FC236}">
                  <a16:creationId xmlns:a16="http://schemas.microsoft.com/office/drawing/2014/main" id="{0B83AFD4-49F8-2C2A-3B1D-9F823C7F7E43}"/>
                </a:ext>
              </a:extLst>
            </p:cNvPr>
            <p:cNvSpPr/>
            <p:nvPr/>
          </p:nvSpPr>
          <p:spPr>
            <a:xfrm>
              <a:off x="7108275" y="1996625"/>
              <a:ext cx="48625" cy="27525"/>
            </a:xfrm>
            <a:custGeom>
              <a:avLst/>
              <a:gdLst/>
              <a:ahLst/>
              <a:cxnLst/>
              <a:rect l="l" t="t" r="r" b="b"/>
              <a:pathLst>
                <a:path w="1945" h="1101" extrusionOk="0">
                  <a:moveTo>
                    <a:pt x="155" y="0"/>
                  </a:moveTo>
                  <a:cubicBezTo>
                    <a:pt x="39" y="0"/>
                    <a:pt x="1" y="174"/>
                    <a:pt x="117" y="194"/>
                  </a:cubicBezTo>
                  <a:cubicBezTo>
                    <a:pt x="426" y="252"/>
                    <a:pt x="735" y="368"/>
                    <a:pt x="1006" y="522"/>
                  </a:cubicBezTo>
                  <a:cubicBezTo>
                    <a:pt x="1160" y="599"/>
                    <a:pt x="1276" y="696"/>
                    <a:pt x="1411" y="793"/>
                  </a:cubicBezTo>
                  <a:cubicBezTo>
                    <a:pt x="1527" y="889"/>
                    <a:pt x="1663" y="986"/>
                    <a:pt x="1798" y="1083"/>
                  </a:cubicBezTo>
                  <a:cubicBezTo>
                    <a:pt x="1814" y="1095"/>
                    <a:pt x="1831" y="1100"/>
                    <a:pt x="1846" y="1100"/>
                  </a:cubicBezTo>
                  <a:cubicBezTo>
                    <a:pt x="1903" y="1100"/>
                    <a:pt x="1944" y="1027"/>
                    <a:pt x="1914" y="967"/>
                  </a:cubicBezTo>
                  <a:cubicBezTo>
                    <a:pt x="1836" y="812"/>
                    <a:pt x="1721" y="677"/>
                    <a:pt x="1566" y="580"/>
                  </a:cubicBezTo>
                  <a:cubicBezTo>
                    <a:pt x="1431" y="464"/>
                    <a:pt x="1295" y="368"/>
                    <a:pt x="1141" y="290"/>
                  </a:cubicBezTo>
                  <a:cubicBezTo>
                    <a:pt x="986" y="213"/>
                    <a:pt x="832" y="155"/>
                    <a:pt x="677" y="97"/>
                  </a:cubicBezTo>
                  <a:cubicBezTo>
                    <a:pt x="503" y="58"/>
                    <a:pt x="329" y="2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0" name="Google Shape;8233;p117">
              <a:extLst>
                <a:ext uri="{FF2B5EF4-FFF2-40B4-BE49-F238E27FC236}">
                  <a16:creationId xmlns:a16="http://schemas.microsoft.com/office/drawing/2014/main" id="{C5A4F0F1-C22C-9E4C-46C6-38F7555F980D}"/>
                </a:ext>
              </a:extLst>
            </p:cNvPr>
            <p:cNvSpPr/>
            <p:nvPr/>
          </p:nvSpPr>
          <p:spPr>
            <a:xfrm>
              <a:off x="6959550" y="2194450"/>
              <a:ext cx="36100" cy="25025"/>
            </a:xfrm>
            <a:custGeom>
              <a:avLst/>
              <a:gdLst/>
              <a:ahLst/>
              <a:cxnLst/>
              <a:rect l="l" t="t" r="r" b="b"/>
              <a:pathLst>
                <a:path w="1444" h="1001" extrusionOk="0">
                  <a:moveTo>
                    <a:pt x="1327" y="0"/>
                  </a:moveTo>
                  <a:cubicBezTo>
                    <a:pt x="1315" y="0"/>
                    <a:pt x="1303" y="3"/>
                    <a:pt x="1292" y="10"/>
                  </a:cubicBezTo>
                  <a:cubicBezTo>
                    <a:pt x="1196" y="88"/>
                    <a:pt x="1099" y="184"/>
                    <a:pt x="1022" y="281"/>
                  </a:cubicBezTo>
                  <a:cubicBezTo>
                    <a:pt x="945" y="358"/>
                    <a:pt x="848" y="455"/>
                    <a:pt x="751" y="513"/>
                  </a:cubicBezTo>
                  <a:cubicBezTo>
                    <a:pt x="655" y="590"/>
                    <a:pt x="539" y="648"/>
                    <a:pt x="442" y="706"/>
                  </a:cubicBezTo>
                  <a:cubicBezTo>
                    <a:pt x="384" y="745"/>
                    <a:pt x="326" y="764"/>
                    <a:pt x="268" y="783"/>
                  </a:cubicBezTo>
                  <a:cubicBezTo>
                    <a:pt x="237" y="783"/>
                    <a:pt x="182" y="833"/>
                    <a:pt x="141" y="833"/>
                  </a:cubicBezTo>
                  <a:cubicBezTo>
                    <a:pt x="131" y="833"/>
                    <a:pt x="121" y="830"/>
                    <a:pt x="114" y="822"/>
                  </a:cubicBezTo>
                  <a:cubicBezTo>
                    <a:pt x="108" y="819"/>
                    <a:pt x="102" y="818"/>
                    <a:pt x="96" y="818"/>
                  </a:cubicBezTo>
                  <a:cubicBezTo>
                    <a:pt x="56" y="818"/>
                    <a:pt x="0" y="866"/>
                    <a:pt x="17" y="899"/>
                  </a:cubicBezTo>
                  <a:cubicBezTo>
                    <a:pt x="36" y="977"/>
                    <a:pt x="109" y="1001"/>
                    <a:pt x="189" y="1001"/>
                  </a:cubicBezTo>
                  <a:cubicBezTo>
                    <a:pt x="268" y="1001"/>
                    <a:pt x="355" y="977"/>
                    <a:pt x="404" y="957"/>
                  </a:cubicBezTo>
                  <a:cubicBezTo>
                    <a:pt x="539" y="919"/>
                    <a:pt x="693" y="861"/>
                    <a:pt x="829" y="783"/>
                  </a:cubicBezTo>
                  <a:cubicBezTo>
                    <a:pt x="945" y="706"/>
                    <a:pt x="1080" y="609"/>
                    <a:pt x="1177" y="513"/>
                  </a:cubicBezTo>
                  <a:cubicBezTo>
                    <a:pt x="1292" y="397"/>
                    <a:pt x="1389" y="262"/>
                    <a:pt x="1428" y="126"/>
                  </a:cubicBezTo>
                  <a:cubicBezTo>
                    <a:pt x="1444" y="63"/>
                    <a:pt x="1382"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8234;p117">
              <a:extLst>
                <a:ext uri="{FF2B5EF4-FFF2-40B4-BE49-F238E27FC236}">
                  <a16:creationId xmlns:a16="http://schemas.microsoft.com/office/drawing/2014/main" id="{6359060D-305B-C968-4A11-A2C58096235C}"/>
                </a:ext>
              </a:extLst>
            </p:cNvPr>
            <p:cNvSpPr/>
            <p:nvPr/>
          </p:nvSpPr>
          <p:spPr>
            <a:xfrm>
              <a:off x="6977500" y="2210650"/>
              <a:ext cx="18250" cy="14575"/>
            </a:xfrm>
            <a:custGeom>
              <a:avLst/>
              <a:gdLst/>
              <a:ahLst/>
              <a:cxnLst/>
              <a:rect l="l" t="t" r="r" b="b"/>
              <a:pathLst>
                <a:path w="730" h="583" extrusionOk="0">
                  <a:moveTo>
                    <a:pt x="632" y="0"/>
                  </a:moveTo>
                  <a:cubicBezTo>
                    <a:pt x="594" y="0"/>
                    <a:pt x="555" y="19"/>
                    <a:pt x="516" y="39"/>
                  </a:cubicBezTo>
                  <a:lnTo>
                    <a:pt x="439" y="97"/>
                  </a:lnTo>
                  <a:lnTo>
                    <a:pt x="304" y="213"/>
                  </a:lnTo>
                  <a:cubicBezTo>
                    <a:pt x="207" y="290"/>
                    <a:pt x="130" y="367"/>
                    <a:pt x="53" y="464"/>
                  </a:cubicBezTo>
                  <a:cubicBezTo>
                    <a:pt x="1" y="516"/>
                    <a:pt x="57" y="583"/>
                    <a:pt x="125" y="583"/>
                  </a:cubicBezTo>
                  <a:cubicBezTo>
                    <a:pt x="133" y="583"/>
                    <a:pt x="141" y="582"/>
                    <a:pt x="149" y="580"/>
                  </a:cubicBezTo>
                  <a:lnTo>
                    <a:pt x="130" y="580"/>
                  </a:lnTo>
                  <a:cubicBezTo>
                    <a:pt x="246" y="522"/>
                    <a:pt x="343" y="464"/>
                    <a:pt x="439" y="406"/>
                  </a:cubicBezTo>
                  <a:lnTo>
                    <a:pt x="574" y="309"/>
                  </a:lnTo>
                  <a:lnTo>
                    <a:pt x="632" y="251"/>
                  </a:lnTo>
                  <a:cubicBezTo>
                    <a:pt x="652" y="251"/>
                    <a:pt x="671" y="232"/>
                    <a:pt x="690" y="213"/>
                  </a:cubicBezTo>
                  <a:cubicBezTo>
                    <a:pt x="710" y="193"/>
                    <a:pt x="710" y="174"/>
                    <a:pt x="710" y="155"/>
                  </a:cubicBezTo>
                  <a:cubicBezTo>
                    <a:pt x="729" y="135"/>
                    <a:pt x="729" y="97"/>
                    <a:pt x="710" y="58"/>
                  </a:cubicBezTo>
                  <a:cubicBezTo>
                    <a:pt x="690" y="19"/>
                    <a:pt x="671" y="0"/>
                    <a:pt x="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8235;p117">
              <a:extLst>
                <a:ext uri="{FF2B5EF4-FFF2-40B4-BE49-F238E27FC236}">
                  <a16:creationId xmlns:a16="http://schemas.microsoft.com/office/drawing/2014/main" id="{EEF1B604-D6EC-D2BF-8105-B5E201EF9028}"/>
                </a:ext>
              </a:extLst>
            </p:cNvPr>
            <p:cNvSpPr/>
            <p:nvPr/>
          </p:nvSpPr>
          <p:spPr>
            <a:xfrm>
              <a:off x="6647400" y="2111525"/>
              <a:ext cx="40475" cy="32950"/>
            </a:xfrm>
            <a:custGeom>
              <a:avLst/>
              <a:gdLst/>
              <a:ahLst/>
              <a:cxnLst/>
              <a:rect l="l" t="t" r="r" b="b"/>
              <a:pathLst>
                <a:path w="1619" h="1318" extrusionOk="0">
                  <a:moveTo>
                    <a:pt x="215" y="0"/>
                  </a:moveTo>
                  <a:cubicBezTo>
                    <a:pt x="156" y="0"/>
                    <a:pt x="95" y="31"/>
                    <a:pt x="77" y="100"/>
                  </a:cubicBezTo>
                  <a:lnTo>
                    <a:pt x="97" y="81"/>
                  </a:lnTo>
                  <a:lnTo>
                    <a:pt x="97" y="81"/>
                  </a:lnTo>
                  <a:cubicBezTo>
                    <a:pt x="0" y="467"/>
                    <a:pt x="155" y="873"/>
                    <a:pt x="464" y="1124"/>
                  </a:cubicBezTo>
                  <a:cubicBezTo>
                    <a:pt x="638" y="1240"/>
                    <a:pt x="831" y="1318"/>
                    <a:pt x="1024" y="1318"/>
                  </a:cubicBezTo>
                  <a:lnTo>
                    <a:pt x="1160" y="1318"/>
                  </a:lnTo>
                  <a:cubicBezTo>
                    <a:pt x="1218" y="1298"/>
                    <a:pt x="1276" y="1279"/>
                    <a:pt x="1314" y="1260"/>
                  </a:cubicBezTo>
                  <a:cubicBezTo>
                    <a:pt x="1411" y="1221"/>
                    <a:pt x="1488" y="1182"/>
                    <a:pt x="1565" y="1124"/>
                  </a:cubicBezTo>
                  <a:cubicBezTo>
                    <a:pt x="1618" y="1054"/>
                    <a:pt x="1575" y="967"/>
                    <a:pt x="1493" y="967"/>
                  </a:cubicBezTo>
                  <a:cubicBezTo>
                    <a:pt x="1485" y="967"/>
                    <a:pt x="1477" y="968"/>
                    <a:pt x="1469" y="970"/>
                  </a:cubicBezTo>
                  <a:cubicBezTo>
                    <a:pt x="1411" y="989"/>
                    <a:pt x="1334" y="1008"/>
                    <a:pt x="1256" y="1008"/>
                  </a:cubicBezTo>
                  <a:cubicBezTo>
                    <a:pt x="1218" y="1008"/>
                    <a:pt x="1179" y="989"/>
                    <a:pt x="1140" y="989"/>
                  </a:cubicBezTo>
                  <a:lnTo>
                    <a:pt x="1024" y="989"/>
                  </a:lnTo>
                  <a:cubicBezTo>
                    <a:pt x="889" y="989"/>
                    <a:pt x="754" y="931"/>
                    <a:pt x="638" y="854"/>
                  </a:cubicBezTo>
                  <a:cubicBezTo>
                    <a:pt x="425" y="680"/>
                    <a:pt x="309" y="409"/>
                    <a:pt x="348" y="120"/>
                  </a:cubicBezTo>
                  <a:cubicBezTo>
                    <a:pt x="359" y="45"/>
                    <a:pt x="288"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3" name="Google Shape;8236;p117">
              <a:extLst>
                <a:ext uri="{FF2B5EF4-FFF2-40B4-BE49-F238E27FC236}">
                  <a16:creationId xmlns:a16="http://schemas.microsoft.com/office/drawing/2014/main" id="{6E495C7D-1B49-28DC-FB1F-415949384111}"/>
                </a:ext>
              </a:extLst>
            </p:cNvPr>
            <p:cNvSpPr/>
            <p:nvPr/>
          </p:nvSpPr>
          <p:spPr>
            <a:xfrm>
              <a:off x="6602625" y="1935750"/>
              <a:ext cx="27400" cy="21700"/>
            </a:xfrm>
            <a:custGeom>
              <a:avLst/>
              <a:gdLst/>
              <a:ahLst/>
              <a:cxnLst/>
              <a:rect l="l" t="t" r="r" b="b"/>
              <a:pathLst>
                <a:path w="1096" h="868" extrusionOk="0">
                  <a:moveTo>
                    <a:pt x="999" y="0"/>
                  </a:moveTo>
                  <a:cubicBezTo>
                    <a:pt x="554" y="0"/>
                    <a:pt x="168" y="368"/>
                    <a:pt x="13" y="773"/>
                  </a:cubicBezTo>
                  <a:cubicBezTo>
                    <a:pt x="0" y="825"/>
                    <a:pt x="48" y="868"/>
                    <a:pt x="92" y="868"/>
                  </a:cubicBezTo>
                  <a:cubicBezTo>
                    <a:pt x="114" y="868"/>
                    <a:pt x="136" y="857"/>
                    <a:pt x="149" y="831"/>
                  </a:cubicBezTo>
                  <a:cubicBezTo>
                    <a:pt x="226" y="638"/>
                    <a:pt x="342" y="503"/>
                    <a:pt x="496" y="387"/>
                  </a:cubicBezTo>
                  <a:cubicBezTo>
                    <a:pt x="670" y="271"/>
                    <a:pt x="844" y="194"/>
                    <a:pt x="1018" y="136"/>
                  </a:cubicBezTo>
                  <a:cubicBezTo>
                    <a:pt x="1095" y="116"/>
                    <a:pt x="1076" y="0"/>
                    <a:pt x="9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4" name="Google Shape;8237;p117">
              <a:extLst>
                <a:ext uri="{FF2B5EF4-FFF2-40B4-BE49-F238E27FC236}">
                  <a16:creationId xmlns:a16="http://schemas.microsoft.com/office/drawing/2014/main" id="{611097F1-9F32-361F-22C8-9BAC25D1DD8B}"/>
                </a:ext>
              </a:extLst>
            </p:cNvPr>
            <p:cNvSpPr/>
            <p:nvPr/>
          </p:nvSpPr>
          <p:spPr>
            <a:xfrm>
              <a:off x="6618400" y="1953150"/>
              <a:ext cx="22725" cy="20275"/>
            </a:xfrm>
            <a:custGeom>
              <a:avLst/>
              <a:gdLst/>
              <a:ahLst/>
              <a:cxnLst/>
              <a:rect l="l" t="t" r="r" b="b"/>
              <a:pathLst>
                <a:path w="909" h="811" extrusionOk="0">
                  <a:moveTo>
                    <a:pt x="696" y="0"/>
                  </a:moveTo>
                  <a:cubicBezTo>
                    <a:pt x="638" y="0"/>
                    <a:pt x="600" y="0"/>
                    <a:pt x="542" y="19"/>
                  </a:cubicBezTo>
                  <a:cubicBezTo>
                    <a:pt x="445" y="58"/>
                    <a:pt x="349" y="116"/>
                    <a:pt x="271" y="174"/>
                  </a:cubicBezTo>
                  <a:cubicBezTo>
                    <a:pt x="117" y="309"/>
                    <a:pt x="20" y="503"/>
                    <a:pt x="1" y="696"/>
                  </a:cubicBezTo>
                  <a:cubicBezTo>
                    <a:pt x="1" y="771"/>
                    <a:pt x="61" y="811"/>
                    <a:pt x="121" y="811"/>
                  </a:cubicBezTo>
                  <a:cubicBezTo>
                    <a:pt x="168" y="811"/>
                    <a:pt x="215" y="786"/>
                    <a:pt x="233" y="734"/>
                  </a:cubicBezTo>
                  <a:lnTo>
                    <a:pt x="233" y="677"/>
                  </a:lnTo>
                  <a:cubicBezTo>
                    <a:pt x="233" y="638"/>
                    <a:pt x="252" y="599"/>
                    <a:pt x="271" y="561"/>
                  </a:cubicBezTo>
                  <a:lnTo>
                    <a:pt x="271" y="522"/>
                  </a:lnTo>
                  <a:lnTo>
                    <a:pt x="291" y="483"/>
                  </a:lnTo>
                  <a:lnTo>
                    <a:pt x="310" y="445"/>
                  </a:lnTo>
                  <a:cubicBezTo>
                    <a:pt x="329" y="425"/>
                    <a:pt x="368" y="387"/>
                    <a:pt x="387" y="367"/>
                  </a:cubicBezTo>
                  <a:lnTo>
                    <a:pt x="407" y="348"/>
                  </a:lnTo>
                  <a:lnTo>
                    <a:pt x="426" y="348"/>
                  </a:lnTo>
                  <a:cubicBezTo>
                    <a:pt x="464" y="329"/>
                    <a:pt x="503" y="309"/>
                    <a:pt x="522" y="290"/>
                  </a:cubicBezTo>
                  <a:lnTo>
                    <a:pt x="561" y="290"/>
                  </a:lnTo>
                  <a:cubicBezTo>
                    <a:pt x="580" y="271"/>
                    <a:pt x="600" y="271"/>
                    <a:pt x="619" y="271"/>
                  </a:cubicBezTo>
                  <a:lnTo>
                    <a:pt x="716" y="232"/>
                  </a:lnTo>
                  <a:lnTo>
                    <a:pt x="832" y="232"/>
                  </a:lnTo>
                  <a:lnTo>
                    <a:pt x="851" y="213"/>
                  </a:lnTo>
                  <a:cubicBezTo>
                    <a:pt x="909" y="174"/>
                    <a:pt x="909" y="97"/>
                    <a:pt x="870" y="58"/>
                  </a:cubicBezTo>
                  <a:cubicBezTo>
                    <a:pt x="851" y="19"/>
                    <a:pt x="812"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5" name="Google Shape;8238;p117">
              <a:extLst>
                <a:ext uri="{FF2B5EF4-FFF2-40B4-BE49-F238E27FC236}">
                  <a16:creationId xmlns:a16="http://schemas.microsoft.com/office/drawing/2014/main" id="{7A93C7CF-562B-B4DA-A981-3E14C4BC93AF}"/>
                </a:ext>
              </a:extLst>
            </p:cNvPr>
            <p:cNvSpPr/>
            <p:nvPr/>
          </p:nvSpPr>
          <p:spPr>
            <a:xfrm>
              <a:off x="6996675" y="1823750"/>
              <a:ext cx="17825" cy="32375"/>
            </a:xfrm>
            <a:custGeom>
              <a:avLst/>
              <a:gdLst/>
              <a:ahLst/>
              <a:cxnLst/>
              <a:rect l="l" t="t" r="r" b="b"/>
              <a:pathLst>
                <a:path w="713" h="1295" extrusionOk="0">
                  <a:moveTo>
                    <a:pt x="166" y="1"/>
                  </a:moveTo>
                  <a:cubicBezTo>
                    <a:pt x="140" y="1"/>
                    <a:pt x="114" y="12"/>
                    <a:pt x="97" y="36"/>
                  </a:cubicBezTo>
                  <a:cubicBezTo>
                    <a:pt x="59" y="94"/>
                    <a:pt x="39" y="152"/>
                    <a:pt x="39" y="210"/>
                  </a:cubicBezTo>
                  <a:cubicBezTo>
                    <a:pt x="20" y="268"/>
                    <a:pt x="1" y="326"/>
                    <a:pt x="20" y="384"/>
                  </a:cubicBezTo>
                  <a:cubicBezTo>
                    <a:pt x="20" y="500"/>
                    <a:pt x="39" y="635"/>
                    <a:pt x="78" y="732"/>
                  </a:cubicBezTo>
                  <a:cubicBezTo>
                    <a:pt x="136" y="847"/>
                    <a:pt x="194" y="963"/>
                    <a:pt x="252" y="1060"/>
                  </a:cubicBezTo>
                  <a:cubicBezTo>
                    <a:pt x="329" y="1157"/>
                    <a:pt x="426" y="1253"/>
                    <a:pt x="542" y="1292"/>
                  </a:cubicBezTo>
                  <a:cubicBezTo>
                    <a:pt x="550" y="1294"/>
                    <a:pt x="559" y="1294"/>
                    <a:pt x="567" y="1294"/>
                  </a:cubicBezTo>
                  <a:cubicBezTo>
                    <a:pt x="651" y="1294"/>
                    <a:pt x="712" y="1208"/>
                    <a:pt x="677" y="1137"/>
                  </a:cubicBezTo>
                  <a:lnTo>
                    <a:pt x="658" y="1137"/>
                  </a:lnTo>
                  <a:cubicBezTo>
                    <a:pt x="600" y="1041"/>
                    <a:pt x="542" y="963"/>
                    <a:pt x="484" y="886"/>
                  </a:cubicBezTo>
                  <a:cubicBezTo>
                    <a:pt x="426" y="809"/>
                    <a:pt x="387" y="732"/>
                    <a:pt x="349" y="654"/>
                  </a:cubicBezTo>
                  <a:cubicBezTo>
                    <a:pt x="329" y="596"/>
                    <a:pt x="329" y="558"/>
                    <a:pt x="310" y="500"/>
                  </a:cubicBezTo>
                  <a:cubicBezTo>
                    <a:pt x="310" y="461"/>
                    <a:pt x="291" y="422"/>
                    <a:pt x="291" y="384"/>
                  </a:cubicBezTo>
                  <a:cubicBezTo>
                    <a:pt x="291" y="345"/>
                    <a:pt x="291" y="306"/>
                    <a:pt x="291" y="287"/>
                  </a:cubicBezTo>
                  <a:cubicBezTo>
                    <a:pt x="291" y="268"/>
                    <a:pt x="271" y="248"/>
                    <a:pt x="271" y="229"/>
                  </a:cubicBezTo>
                  <a:cubicBezTo>
                    <a:pt x="271" y="171"/>
                    <a:pt x="252" y="113"/>
                    <a:pt x="252" y="55"/>
                  </a:cubicBezTo>
                  <a:cubicBezTo>
                    <a:pt x="241" y="22"/>
                    <a:pt x="203"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6" name="Google Shape;8239;p117">
              <a:extLst>
                <a:ext uri="{FF2B5EF4-FFF2-40B4-BE49-F238E27FC236}">
                  <a16:creationId xmlns:a16="http://schemas.microsoft.com/office/drawing/2014/main" id="{A9D444C5-1661-6568-D016-5E56C25052C5}"/>
                </a:ext>
              </a:extLst>
            </p:cNvPr>
            <p:cNvSpPr/>
            <p:nvPr/>
          </p:nvSpPr>
          <p:spPr>
            <a:xfrm>
              <a:off x="7008750" y="1829225"/>
              <a:ext cx="10300" cy="20775"/>
            </a:xfrm>
            <a:custGeom>
              <a:avLst/>
              <a:gdLst/>
              <a:ahLst/>
              <a:cxnLst/>
              <a:rect l="l" t="t" r="r" b="b"/>
              <a:pathLst>
                <a:path w="412" h="831" extrusionOk="0">
                  <a:moveTo>
                    <a:pt x="143" y="1"/>
                  </a:moveTo>
                  <a:cubicBezTo>
                    <a:pt x="121" y="1"/>
                    <a:pt x="98" y="9"/>
                    <a:pt x="78" y="29"/>
                  </a:cubicBezTo>
                  <a:cubicBezTo>
                    <a:pt x="39" y="49"/>
                    <a:pt x="20" y="87"/>
                    <a:pt x="20" y="126"/>
                  </a:cubicBezTo>
                  <a:cubicBezTo>
                    <a:pt x="1" y="165"/>
                    <a:pt x="1" y="203"/>
                    <a:pt x="1" y="242"/>
                  </a:cubicBezTo>
                  <a:cubicBezTo>
                    <a:pt x="1" y="319"/>
                    <a:pt x="20" y="377"/>
                    <a:pt x="39" y="455"/>
                  </a:cubicBezTo>
                  <a:cubicBezTo>
                    <a:pt x="59" y="590"/>
                    <a:pt x="136" y="706"/>
                    <a:pt x="233" y="802"/>
                  </a:cubicBezTo>
                  <a:cubicBezTo>
                    <a:pt x="252" y="822"/>
                    <a:pt x="275" y="831"/>
                    <a:pt x="296" y="831"/>
                  </a:cubicBezTo>
                  <a:cubicBezTo>
                    <a:pt x="358" y="831"/>
                    <a:pt x="411" y="758"/>
                    <a:pt x="368" y="686"/>
                  </a:cubicBezTo>
                  <a:lnTo>
                    <a:pt x="329" y="667"/>
                  </a:lnTo>
                  <a:cubicBezTo>
                    <a:pt x="310" y="628"/>
                    <a:pt x="310" y="609"/>
                    <a:pt x="291" y="590"/>
                  </a:cubicBezTo>
                  <a:lnTo>
                    <a:pt x="291" y="571"/>
                  </a:lnTo>
                  <a:lnTo>
                    <a:pt x="271" y="532"/>
                  </a:lnTo>
                  <a:cubicBezTo>
                    <a:pt x="252" y="474"/>
                    <a:pt x="233" y="416"/>
                    <a:pt x="233" y="358"/>
                  </a:cubicBezTo>
                  <a:lnTo>
                    <a:pt x="233" y="319"/>
                  </a:lnTo>
                  <a:lnTo>
                    <a:pt x="233" y="242"/>
                  </a:lnTo>
                  <a:cubicBezTo>
                    <a:pt x="233" y="203"/>
                    <a:pt x="233" y="184"/>
                    <a:pt x="233" y="165"/>
                  </a:cubicBezTo>
                  <a:cubicBezTo>
                    <a:pt x="233" y="126"/>
                    <a:pt x="233" y="107"/>
                    <a:pt x="233" y="87"/>
                  </a:cubicBezTo>
                  <a:lnTo>
                    <a:pt x="233" y="68"/>
                  </a:lnTo>
                  <a:cubicBezTo>
                    <a:pt x="220" y="30"/>
                    <a:pt x="18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7" name="Google Shape;8240;p117">
              <a:extLst>
                <a:ext uri="{FF2B5EF4-FFF2-40B4-BE49-F238E27FC236}">
                  <a16:creationId xmlns:a16="http://schemas.microsoft.com/office/drawing/2014/main" id="{0B990BDD-39DE-882C-5E83-D0D79CDA606F}"/>
                </a:ext>
              </a:extLst>
            </p:cNvPr>
            <p:cNvSpPr/>
            <p:nvPr/>
          </p:nvSpPr>
          <p:spPr>
            <a:xfrm>
              <a:off x="7059475" y="1794325"/>
              <a:ext cx="19750" cy="28400"/>
            </a:xfrm>
            <a:custGeom>
              <a:avLst/>
              <a:gdLst/>
              <a:ahLst/>
              <a:cxnLst/>
              <a:rect l="l" t="t" r="r" b="b"/>
              <a:pathLst>
                <a:path w="790" h="1136" extrusionOk="0">
                  <a:moveTo>
                    <a:pt x="395" y="699"/>
                  </a:moveTo>
                  <a:lnTo>
                    <a:pt x="395" y="699"/>
                  </a:lnTo>
                  <a:cubicBezTo>
                    <a:pt x="394" y="699"/>
                    <a:pt x="391" y="702"/>
                    <a:pt x="387" y="710"/>
                  </a:cubicBezTo>
                  <a:cubicBezTo>
                    <a:pt x="387" y="719"/>
                    <a:pt x="388" y="722"/>
                    <a:pt x="389" y="722"/>
                  </a:cubicBezTo>
                  <a:cubicBezTo>
                    <a:pt x="393" y="722"/>
                    <a:pt x="398" y="699"/>
                    <a:pt x="395" y="699"/>
                  </a:cubicBezTo>
                  <a:close/>
                  <a:moveTo>
                    <a:pt x="639" y="0"/>
                  </a:moveTo>
                  <a:cubicBezTo>
                    <a:pt x="624" y="0"/>
                    <a:pt x="610" y="5"/>
                    <a:pt x="600" y="15"/>
                  </a:cubicBezTo>
                  <a:cubicBezTo>
                    <a:pt x="561" y="15"/>
                    <a:pt x="542" y="15"/>
                    <a:pt x="503" y="34"/>
                  </a:cubicBezTo>
                  <a:cubicBezTo>
                    <a:pt x="465" y="53"/>
                    <a:pt x="407" y="92"/>
                    <a:pt x="368" y="131"/>
                  </a:cubicBezTo>
                  <a:cubicBezTo>
                    <a:pt x="291" y="208"/>
                    <a:pt x="213" y="285"/>
                    <a:pt x="155" y="382"/>
                  </a:cubicBezTo>
                  <a:cubicBezTo>
                    <a:pt x="59" y="575"/>
                    <a:pt x="1" y="788"/>
                    <a:pt x="20" y="1000"/>
                  </a:cubicBezTo>
                  <a:cubicBezTo>
                    <a:pt x="20" y="1078"/>
                    <a:pt x="78" y="1136"/>
                    <a:pt x="155" y="1136"/>
                  </a:cubicBezTo>
                  <a:cubicBezTo>
                    <a:pt x="233" y="1136"/>
                    <a:pt x="291" y="1078"/>
                    <a:pt x="291" y="1000"/>
                  </a:cubicBezTo>
                  <a:lnTo>
                    <a:pt x="349" y="1000"/>
                  </a:lnTo>
                  <a:lnTo>
                    <a:pt x="349" y="942"/>
                  </a:lnTo>
                  <a:lnTo>
                    <a:pt x="349" y="904"/>
                  </a:lnTo>
                  <a:cubicBezTo>
                    <a:pt x="349" y="865"/>
                    <a:pt x="368" y="826"/>
                    <a:pt x="368" y="768"/>
                  </a:cubicBezTo>
                  <a:cubicBezTo>
                    <a:pt x="387" y="749"/>
                    <a:pt x="387" y="730"/>
                    <a:pt x="387" y="710"/>
                  </a:cubicBezTo>
                  <a:lnTo>
                    <a:pt x="387" y="672"/>
                  </a:lnTo>
                  <a:cubicBezTo>
                    <a:pt x="407" y="633"/>
                    <a:pt x="426" y="594"/>
                    <a:pt x="465" y="556"/>
                  </a:cubicBezTo>
                  <a:lnTo>
                    <a:pt x="542" y="440"/>
                  </a:lnTo>
                  <a:lnTo>
                    <a:pt x="561" y="421"/>
                  </a:lnTo>
                  <a:lnTo>
                    <a:pt x="600" y="363"/>
                  </a:lnTo>
                  <a:cubicBezTo>
                    <a:pt x="600" y="363"/>
                    <a:pt x="619" y="343"/>
                    <a:pt x="619" y="324"/>
                  </a:cubicBezTo>
                  <a:cubicBezTo>
                    <a:pt x="633" y="310"/>
                    <a:pt x="647" y="297"/>
                    <a:pt x="640" y="297"/>
                  </a:cubicBezTo>
                  <a:lnTo>
                    <a:pt x="640" y="297"/>
                  </a:lnTo>
                  <a:cubicBezTo>
                    <a:pt x="637" y="297"/>
                    <a:pt x="631" y="299"/>
                    <a:pt x="619" y="305"/>
                  </a:cubicBezTo>
                  <a:lnTo>
                    <a:pt x="677" y="266"/>
                  </a:lnTo>
                  <a:cubicBezTo>
                    <a:pt x="697" y="227"/>
                    <a:pt x="697" y="227"/>
                    <a:pt x="716" y="208"/>
                  </a:cubicBezTo>
                  <a:cubicBezTo>
                    <a:pt x="735" y="189"/>
                    <a:pt x="755" y="169"/>
                    <a:pt x="755" y="150"/>
                  </a:cubicBezTo>
                  <a:cubicBezTo>
                    <a:pt x="789" y="81"/>
                    <a:pt x="762" y="12"/>
                    <a:pt x="700" y="12"/>
                  </a:cubicBezTo>
                  <a:cubicBezTo>
                    <a:pt x="693" y="12"/>
                    <a:pt x="685" y="13"/>
                    <a:pt x="677" y="15"/>
                  </a:cubicBezTo>
                  <a:cubicBezTo>
                    <a:pt x="668" y="5"/>
                    <a:pt x="653"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8" name="Google Shape;8241;p117">
              <a:extLst>
                <a:ext uri="{FF2B5EF4-FFF2-40B4-BE49-F238E27FC236}">
                  <a16:creationId xmlns:a16="http://schemas.microsoft.com/office/drawing/2014/main" id="{7EC6FABD-D833-A377-E16B-ACD742B40A34}"/>
                </a:ext>
              </a:extLst>
            </p:cNvPr>
            <p:cNvSpPr/>
            <p:nvPr/>
          </p:nvSpPr>
          <p:spPr>
            <a:xfrm>
              <a:off x="7198625" y="1777300"/>
              <a:ext cx="27550" cy="16325"/>
            </a:xfrm>
            <a:custGeom>
              <a:avLst/>
              <a:gdLst/>
              <a:ahLst/>
              <a:cxnLst/>
              <a:rect l="l" t="t" r="r" b="b"/>
              <a:pathLst>
                <a:path w="1102" h="653" extrusionOk="0">
                  <a:moveTo>
                    <a:pt x="116" y="0"/>
                  </a:moveTo>
                  <a:cubicBezTo>
                    <a:pt x="20" y="19"/>
                    <a:pt x="0" y="135"/>
                    <a:pt x="78" y="193"/>
                  </a:cubicBezTo>
                  <a:lnTo>
                    <a:pt x="97" y="251"/>
                  </a:lnTo>
                  <a:lnTo>
                    <a:pt x="116" y="251"/>
                  </a:lnTo>
                  <a:cubicBezTo>
                    <a:pt x="136" y="251"/>
                    <a:pt x="155" y="271"/>
                    <a:pt x="174" y="271"/>
                  </a:cubicBezTo>
                  <a:lnTo>
                    <a:pt x="232" y="290"/>
                  </a:lnTo>
                  <a:cubicBezTo>
                    <a:pt x="271" y="290"/>
                    <a:pt x="309" y="309"/>
                    <a:pt x="348" y="329"/>
                  </a:cubicBezTo>
                  <a:lnTo>
                    <a:pt x="387" y="348"/>
                  </a:lnTo>
                  <a:lnTo>
                    <a:pt x="425" y="348"/>
                  </a:lnTo>
                  <a:lnTo>
                    <a:pt x="522" y="406"/>
                  </a:lnTo>
                  <a:cubicBezTo>
                    <a:pt x="561" y="425"/>
                    <a:pt x="599" y="445"/>
                    <a:pt x="638" y="464"/>
                  </a:cubicBezTo>
                  <a:lnTo>
                    <a:pt x="657" y="483"/>
                  </a:lnTo>
                  <a:lnTo>
                    <a:pt x="696" y="522"/>
                  </a:lnTo>
                  <a:lnTo>
                    <a:pt x="735" y="541"/>
                  </a:lnTo>
                  <a:lnTo>
                    <a:pt x="793" y="580"/>
                  </a:lnTo>
                  <a:cubicBezTo>
                    <a:pt x="812" y="599"/>
                    <a:pt x="831" y="618"/>
                    <a:pt x="851" y="638"/>
                  </a:cubicBezTo>
                  <a:cubicBezTo>
                    <a:pt x="870" y="647"/>
                    <a:pt x="889" y="652"/>
                    <a:pt x="909" y="652"/>
                  </a:cubicBezTo>
                  <a:cubicBezTo>
                    <a:pt x="928" y="652"/>
                    <a:pt x="947" y="647"/>
                    <a:pt x="967" y="638"/>
                  </a:cubicBezTo>
                  <a:cubicBezTo>
                    <a:pt x="1025" y="638"/>
                    <a:pt x="1044" y="599"/>
                    <a:pt x="1063" y="560"/>
                  </a:cubicBezTo>
                  <a:cubicBezTo>
                    <a:pt x="1102" y="445"/>
                    <a:pt x="986" y="329"/>
                    <a:pt x="909" y="271"/>
                  </a:cubicBezTo>
                  <a:cubicBezTo>
                    <a:pt x="831" y="213"/>
                    <a:pt x="754" y="155"/>
                    <a:pt x="657" y="116"/>
                  </a:cubicBezTo>
                  <a:cubicBezTo>
                    <a:pt x="580" y="77"/>
                    <a:pt x="503" y="39"/>
                    <a:pt x="406" y="19"/>
                  </a:cubicBezTo>
                  <a:cubicBezTo>
                    <a:pt x="348" y="0"/>
                    <a:pt x="309" y="0"/>
                    <a:pt x="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778145"/>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7" name="TextBox 6">
            <a:extLst>
              <a:ext uri="{FF2B5EF4-FFF2-40B4-BE49-F238E27FC236}">
                <a16:creationId xmlns:a16="http://schemas.microsoft.com/office/drawing/2014/main" id="{287A714F-7BF0-3748-F135-907F1BF2C4E1}"/>
              </a:ext>
            </a:extLst>
          </p:cNvPr>
          <p:cNvSpPr txBox="1"/>
          <p:nvPr/>
        </p:nvSpPr>
        <p:spPr>
          <a:xfrm>
            <a:off x="3004185" y="307122"/>
            <a:ext cx="3135630" cy="646331"/>
          </a:xfrm>
          <a:prstGeom prst="rect">
            <a:avLst/>
          </a:prstGeom>
          <a:noFill/>
        </p:spPr>
        <p:txBody>
          <a:bodyPr wrap="square">
            <a:spAutoFit/>
          </a:bodyPr>
          <a:lstStyle/>
          <a:p>
            <a:pPr algn="ctr"/>
            <a:r>
              <a:rPr lang="en" sz="3600" b="1">
                <a:solidFill>
                  <a:srgbClr val="2F4132"/>
                </a:solidFill>
                <a:latin typeface="+mj-lt"/>
              </a:rPr>
              <a:t>KHỞI ĐỘNG</a:t>
            </a:r>
            <a:endParaRPr lang="en-US" sz="3600">
              <a:solidFill>
                <a:srgbClr val="2F4132"/>
              </a:solidFill>
            </a:endParaRPr>
          </a:p>
        </p:txBody>
      </p:sp>
      <p:grpSp>
        <p:nvGrpSpPr>
          <p:cNvPr id="8" name="Group 7">
            <a:extLst>
              <a:ext uri="{FF2B5EF4-FFF2-40B4-BE49-F238E27FC236}">
                <a16:creationId xmlns:a16="http://schemas.microsoft.com/office/drawing/2014/main" id="{F73A323A-406F-FD89-1017-1C6827330986}"/>
              </a:ext>
            </a:extLst>
          </p:cNvPr>
          <p:cNvGrpSpPr/>
          <p:nvPr/>
        </p:nvGrpSpPr>
        <p:grpSpPr>
          <a:xfrm>
            <a:off x="557560" y="1062391"/>
            <a:ext cx="3687337" cy="3521244"/>
            <a:chOff x="2133599" y="1285415"/>
            <a:chExt cx="3687337" cy="3521244"/>
          </a:xfrm>
        </p:grpSpPr>
        <p:sp>
          <p:nvSpPr>
            <p:cNvPr id="9" name="TextBox 8">
              <a:extLst>
                <a:ext uri="{FF2B5EF4-FFF2-40B4-BE49-F238E27FC236}">
                  <a16:creationId xmlns:a16="http://schemas.microsoft.com/office/drawing/2014/main" id="{B0C260F6-F4CE-A1D0-78E2-A0D70CBCE1E1}"/>
                </a:ext>
              </a:extLst>
            </p:cNvPr>
            <p:cNvSpPr txBox="1"/>
            <p:nvPr/>
          </p:nvSpPr>
          <p:spPr>
            <a:xfrm>
              <a:off x="2133599" y="2463004"/>
              <a:ext cx="3687337"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Thế nào là giống vật nuôi? </a:t>
              </a:r>
            </a:p>
            <a:p>
              <a:pPr marL="342900" indent="-342900" algn="just">
                <a:lnSpc>
                  <a:spcPct val="150000"/>
                </a:lnSpc>
                <a:buFont typeface="Arial" panose="020B0604020202020204" pitchFamily="34" charset="0"/>
                <a:buChar char="•"/>
              </a:pPr>
              <a:r>
                <a:rPr lang="en-US" sz="2000"/>
                <a:t>Điều kiện để công nhận giống vật nuôi là gì? </a:t>
              </a:r>
            </a:p>
            <a:p>
              <a:pPr marL="342900" indent="-342900" algn="just">
                <a:lnSpc>
                  <a:spcPct val="150000"/>
                </a:lnSpc>
                <a:buFont typeface="Arial" panose="020B0604020202020204" pitchFamily="34" charset="0"/>
                <a:buChar char="•"/>
              </a:pPr>
              <a:r>
                <a:rPr lang="en-US" sz="2000"/>
                <a:t>Giống có vai trò gì trong chăn nuôi?</a:t>
              </a:r>
            </a:p>
          </p:txBody>
        </p:sp>
        <p:pic>
          <p:nvPicPr>
            <p:cNvPr id="10" name="Picture 52">
              <a:extLst>
                <a:ext uri="{FF2B5EF4-FFF2-40B4-BE49-F238E27FC236}">
                  <a16:creationId xmlns:a16="http://schemas.microsoft.com/office/drawing/2014/main" id="{56498218-DE63-C123-0C5B-30784C96F8DA}"/>
                </a:ext>
              </a:extLst>
            </p:cNvPr>
            <p:cNvPicPr>
              <a:picLocks noChangeAspect="1"/>
            </p:cNvPicPr>
            <p:nvPr/>
          </p:nvPicPr>
          <p:blipFill>
            <a:blip r:embed="rId3"/>
            <a:srcRect/>
            <a:stretch>
              <a:fillRect/>
            </a:stretch>
          </p:blipFill>
          <p:spPr>
            <a:xfrm>
              <a:off x="3118995" y="1285415"/>
              <a:ext cx="1716543" cy="1286335"/>
            </a:xfrm>
            <a:prstGeom prst="rect">
              <a:avLst/>
            </a:prstGeom>
          </p:spPr>
        </p:pic>
      </p:grpSp>
      <p:pic>
        <p:nvPicPr>
          <p:cNvPr id="11" name="Picture 10" descr="A pig lying down with its babies&#10;&#10;Description automatically generated">
            <a:extLst>
              <a:ext uri="{FF2B5EF4-FFF2-40B4-BE49-F238E27FC236}">
                <a16:creationId xmlns:a16="http://schemas.microsoft.com/office/drawing/2014/main" id="{E19769D7-D51B-E6F5-38FF-905707524C33}"/>
              </a:ext>
            </a:extLst>
          </p:cNvPr>
          <p:cNvPicPr>
            <a:picLocks noChangeAspect="1"/>
          </p:cNvPicPr>
          <p:nvPr/>
        </p:nvPicPr>
        <p:blipFill>
          <a:blip r:embed="rId4"/>
          <a:stretch>
            <a:fillRect/>
          </a:stretch>
        </p:blipFill>
        <p:spPr>
          <a:xfrm>
            <a:off x="4549699" y="1218610"/>
            <a:ext cx="4133384" cy="270627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6" name="TextBox 1805">
            <a:extLst>
              <a:ext uri="{FF2B5EF4-FFF2-40B4-BE49-F238E27FC236}">
                <a16:creationId xmlns:a16="http://schemas.microsoft.com/office/drawing/2014/main" id="{899E3D11-9FB3-6BD1-5D12-4E6BD3B36E50}"/>
              </a:ext>
            </a:extLst>
          </p:cNvPr>
          <p:cNvSpPr txBox="1"/>
          <p:nvPr/>
        </p:nvSpPr>
        <p:spPr>
          <a:xfrm>
            <a:off x="1614228" y="355396"/>
            <a:ext cx="5915543"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mj-lt"/>
                <a:ea typeface="Times New Roman" panose="02020603050405020304" pitchFamily="18" charset="0"/>
              </a:rPr>
              <a:t>1. Quyết định đến năng suất chăn nuôi</a:t>
            </a:r>
            <a:endParaRPr lang="en-US" sz="2000">
              <a:solidFill>
                <a:srgbClr val="52321D"/>
              </a:solidFill>
              <a:effectLst/>
              <a:latin typeface="+mj-lt"/>
              <a:ea typeface="Calibri" panose="020F0502020204030204" pitchFamily="34" charset="0"/>
            </a:endParaRPr>
          </a:p>
        </p:txBody>
      </p:sp>
      <p:sp>
        <p:nvSpPr>
          <p:cNvPr id="1807" name="Arrow: Pentagon 1806">
            <a:extLst>
              <a:ext uri="{FF2B5EF4-FFF2-40B4-BE49-F238E27FC236}">
                <a16:creationId xmlns:a16="http://schemas.microsoft.com/office/drawing/2014/main" id="{91B1568D-A172-8DBD-34E4-D532DD551EBC}"/>
              </a:ext>
            </a:extLst>
          </p:cNvPr>
          <p:cNvSpPr/>
          <p:nvPr/>
        </p:nvSpPr>
        <p:spPr>
          <a:xfrm>
            <a:off x="0" y="1039859"/>
            <a:ext cx="3313723"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a:t>
            </a:r>
          </a:p>
        </p:txBody>
      </p:sp>
      <p:sp>
        <p:nvSpPr>
          <p:cNvPr id="2090" name="TextBox 2089">
            <a:extLst>
              <a:ext uri="{FF2B5EF4-FFF2-40B4-BE49-F238E27FC236}">
                <a16:creationId xmlns:a16="http://schemas.microsoft.com/office/drawing/2014/main" id="{655D6A4B-54C5-ADB3-8426-6103E0B6CDCC}"/>
              </a:ext>
            </a:extLst>
          </p:cNvPr>
          <p:cNvSpPr txBox="1"/>
          <p:nvPr/>
        </p:nvSpPr>
        <p:spPr>
          <a:xfrm>
            <a:off x="404444" y="2012939"/>
            <a:ext cx="4019062" cy="2118529"/>
          </a:xfrm>
          <a:prstGeom prst="rect">
            <a:avLst/>
          </a:prstGeom>
          <a:noFill/>
        </p:spPr>
        <p:txBody>
          <a:bodyPr wrap="square">
            <a:spAutoFit/>
          </a:bodyPr>
          <a:lstStyle/>
          <a:p>
            <a:pPr algn="just">
              <a:lnSpc>
                <a:spcPct val="150000"/>
              </a:lnSpc>
            </a:pPr>
            <a:r>
              <a:rPr lang="en-US" sz="1800" b="1" i="1">
                <a:solidFill>
                  <a:srgbClr val="FF0000"/>
                </a:solidFill>
              </a:rPr>
              <a:t>Em hãy đọc thông tin Bảng 3.1 SHS tr.24 và trả lời câu hỏi: </a:t>
            </a:r>
            <a:r>
              <a:rPr lang="vi-VN" sz="1800"/>
              <a:t>Chứng minh rằng, cùng một chế độ nuôi dưỡng, chăm sóc nhưng các giống khác nhau cho năng suất khác nhau.</a:t>
            </a:r>
            <a:r>
              <a:rPr lang="en-US" sz="1800"/>
              <a:t> </a:t>
            </a:r>
          </a:p>
        </p:txBody>
      </p:sp>
      <p:graphicFrame>
        <p:nvGraphicFramePr>
          <p:cNvPr id="2091" name="Table 2090">
            <a:extLst>
              <a:ext uri="{FF2B5EF4-FFF2-40B4-BE49-F238E27FC236}">
                <a16:creationId xmlns:a16="http://schemas.microsoft.com/office/drawing/2014/main" id="{8B5C96C5-E2E3-C767-D4ED-70A3D8560124}"/>
              </a:ext>
            </a:extLst>
          </p:cNvPr>
          <p:cNvGraphicFramePr>
            <a:graphicFrameLocks noGrp="1"/>
          </p:cNvGraphicFramePr>
          <p:nvPr>
            <p:extLst>
              <p:ext uri="{D42A27DB-BD31-4B8C-83A1-F6EECF244321}">
                <p14:modId xmlns:p14="http://schemas.microsoft.com/office/powerpoint/2010/main" val="4165688667"/>
              </p:ext>
            </p:extLst>
          </p:nvPr>
        </p:nvGraphicFramePr>
        <p:xfrm>
          <a:off x="4853358" y="1039859"/>
          <a:ext cx="3962401" cy="3752088"/>
        </p:xfrm>
        <a:graphic>
          <a:graphicData uri="http://schemas.openxmlformats.org/drawingml/2006/table">
            <a:tbl>
              <a:tblPr bandRow="1">
                <a:tableStyleId>{8A107856-5554-42FB-B03E-39F5DBC370BA}</a:tableStyleId>
              </a:tblPr>
              <a:tblGrid>
                <a:gridCol w="1377226">
                  <a:extLst>
                    <a:ext uri="{9D8B030D-6E8A-4147-A177-3AD203B41FA5}">
                      <a16:colId xmlns:a16="http://schemas.microsoft.com/office/drawing/2014/main" val="2050874402"/>
                    </a:ext>
                  </a:extLst>
                </a:gridCol>
                <a:gridCol w="2585175">
                  <a:extLst>
                    <a:ext uri="{9D8B030D-6E8A-4147-A177-3AD203B41FA5}">
                      <a16:colId xmlns:a16="http://schemas.microsoft.com/office/drawing/2014/main" val="2369308866"/>
                    </a:ext>
                  </a:extLst>
                </a:gridCol>
              </a:tblGrid>
              <a:tr h="291465">
                <a:tc gridSpan="2">
                  <a:txBody>
                    <a:bodyPr/>
                    <a:lstStyle/>
                    <a:p>
                      <a:pPr algn="ctr">
                        <a:lnSpc>
                          <a:spcPct val="150000"/>
                        </a:lnSpc>
                        <a:spcBef>
                          <a:spcPts val="0"/>
                        </a:spcBef>
                        <a:spcAft>
                          <a:spcPts val="0"/>
                        </a:spcAft>
                      </a:pPr>
                      <a:r>
                        <a:rPr lang="en-US" sz="1600" b="1">
                          <a:solidFill>
                            <a:srgbClr val="000000"/>
                          </a:solidFill>
                          <a:effectLst/>
                          <a:latin typeface="+mj-lt"/>
                          <a:ea typeface="Calibri" panose="020F0502020204030204" pitchFamily="34" charset="0"/>
                        </a:rPr>
                        <a:t>Bảng 3.1. Khả năng sản xuất trứng của một số giống gà</a:t>
                      </a:r>
                    </a:p>
                  </a:txBody>
                  <a:tcPr marL="68580" marR="68580" marT="0" marB="0" anchor="ctr"/>
                </a:tc>
                <a:tc hMerge="1">
                  <a:txBody>
                    <a:bodyPr/>
                    <a:lstStyle/>
                    <a:p>
                      <a:pPr algn="ctr">
                        <a:lnSpc>
                          <a:spcPct val="150000"/>
                        </a:lnSpc>
                        <a:spcBef>
                          <a:spcPts val="0"/>
                        </a:spcBef>
                        <a:spcAft>
                          <a:spcPts val="0"/>
                        </a:spcAft>
                      </a:pPr>
                      <a:endParaRPr lang="en-US" sz="1800" b="1">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70110073"/>
                  </a:ext>
                </a:extLst>
              </a:tr>
              <a:tr h="291465">
                <a:tc>
                  <a:txBody>
                    <a:bodyPr/>
                    <a:lstStyle/>
                    <a:p>
                      <a:pPr algn="ctr">
                        <a:lnSpc>
                          <a:spcPct val="150000"/>
                        </a:lnSpc>
                        <a:spcBef>
                          <a:spcPts val="0"/>
                        </a:spcBef>
                        <a:spcAft>
                          <a:spcPts val="0"/>
                        </a:spcAft>
                      </a:pPr>
                      <a:r>
                        <a:rPr lang="nl-NL" sz="1600" b="1">
                          <a:solidFill>
                            <a:srgbClr val="000000"/>
                          </a:solidFill>
                          <a:effectLst/>
                          <a:latin typeface="+mj-lt"/>
                        </a:rPr>
                        <a:t>Giống</a:t>
                      </a:r>
                      <a:endParaRPr lang="en-US" sz="1600" b="1">
                        <a:solidFill>
                          <a:srgbClr val="000000"/>
                        </a:solidFill>
                        <a:effectLst/>
                        <a:latin typeface="+mj-lt"/>
                        <a:ea typeface="Calibri" panose="020F0502020204030204" pitchFamily="34" charset="0"/>
                      </a:endParaRPr>
                    </a:p>
                  </a:txBody>
                  <a:tcPr marL="68580" marR="68580" marT="0" marB="0" anchor="ctr"/>
                </a:tc>
                <a:tc>
                  <a:txBody>
                    <a:bodyPr/>
                    <a:lstStyle/>
                    <a:p>
                      <a:pPr algn="ctr">
                        <a:lnSpc>
                          <a:spcPct val="150000"/>
                        </a:lnSpc>
                        <a:spcBef>
                          <a:spcPts val="0"/>
                        </a:spcBef>
                        <a:spcAft>
                          <a:spcPts val="0"/>
                        </a:spcAft>
                      </a:pPr>
                      <a:r>
                        <a:rPr lang="nl-NL" sz="1600" b="1">
                          <a:solidFill>
                            <a:srgbClr val="000000"/>
                          </a:solidFill>
                          <a:effectLst/>
                          <a:latin typeface="+mj-lt"/>
                        </a:rPr>
                        <a:t>Năng suất</a:t>
                      </a:r>
                      <a:endParaRPr lang="en-US" sz="1600" b="1">
                        <a:solidFill>
                          <a:srgbClr val="000000"/>
                        </a:solidFill>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4083672086"/>
                  </a:ext>
                </a:extLst>
              </a:tr>
              <a:tr h="572135">
                <a:tc>
                  <a:txBody>
                    <a:bodyPr/>
                    <a:lstStyle/>
                    <a:p>
                      <a:pPr algn="ctr">
                        <a:lnSpc>
                          <a:spcPct val="150000"/>
                        </a:lnSpc>
                        <a:spcBef>
                          <a:spcPts val="0"/>
                        </a:spcBef>
                        <a:spcAft>
                          <a:spcPts val="0"/>
                        </a:spcAft>
                      </a:pPr>
                      <a:r>
                        <a:rPr lang="nl-NL" sz="1600">
                          <a:solidFill>
                            <a:srgbClr val="000000"/>
                          </a:solidFill>
                          <a:effectLst/>
                          <a:latin typeface="+mj-lt"/>
                        </a:rPr>
                        <a:t>Gà Ai Cập</a:t>
                      </a:r>
                      <a:endParaRPr lang="en-US" sz="1600">
                        <a:solidFill>
                          <a:srgbClr val="000000"/>
                        </a:solidFill>
                        <a:effectLst/>
                        <a:latin typeface="+mj-lt"/>
                        <a:ea typeface="Calibri" panose="020F0502020204030204" pitchFamily="34" charset="0"/>
                      </a:endParaRPr>
                    </a:p>
                  </a:txBody>
                  <a:tcPr marL="68580" marR="68580" marT="0" marB="0" anchor="ctr"/>
                </a:tc>
                <a:tc>
                  <a:txBody>
                    <a:bodyPr/>
                    <a:lstStyle/>
                    <a:p>
                      <a:pPr algn="just">
                        <a:lnSpc>
                          <a:spcPct val="150000"/>
                        </a:lnSpc>
                        <a:spcBef>
                          <a:spcPts val="0"/>
                        </a:spcBef>
                        <a:spcAft>
                          <a:spcPts val="0"/>
                        </a:spcAft>
                      </a:pPr>
                      <a:r>
                        <a:rPr lang="nl-NL" sz="1600">
                          <a:solidFill>
                            <a:srgbClr val="000000"/>
                          </a:solidFill>
                          <a:effectLst/>
                          <a:latin typeface="+mj-lt"/>
                        </a:rPr>
                        <a:t>Năng suất trứng khoảng 250-280 quả/năm</a:t>
                      </a:r>
                      <a:endParaRPr lang="en-US" sz="1600">
                        <a:solidFill>
                          <a:srgbClr val="000000"/>
                        </a:solidFill>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127623283"/>
                  </a:ext>
                </a:extLst>
              </a:tr>
              <a:tr h="302895">
                <a:tc>
                  <a:txBody>
                    <a:bodyPr/>
                    <a:lstStyle/>
                    <a:p>
                      <a:pPr algn="ctr">
                        <a:lnSpc>
                          <a:spcPct val="150000"/>
                        </a:lnSpc>
                        <a:spcBef>
                          <a:spcPts val="0"/>
                        </a:spcBef>
                        <a:spcAft>
                          <a:spcPts val="0"/>
                        </a:spcAft>
                      </a:pPr>
                      <a:r>
                        <a:rPr lang="nl-NL" sz="1600">
                          <a:solidFill>
                            <a:srgbClr val="000000"/>
                          </a:solidFill>
                          <a:effectLst/>
                          <a:latin typeface="+mj-lt"/>
                        </a:rPr>
                        <a:t>Gà Ri</a:t>
                      </a:r>
                      <a:endParaRPr lang="en-US" sz="1600">
                        <a:solidFill>
                          <a:srgbClr val="000000"/>
                        </a:solidFill>
                        <a:effectLst/>
                        <a:latin typeface="+mj-lt"/>
                        <a:ea typeface="Calibri" panose="020F0502020204030204" pitchFamily="34" charset="0"/>
                      </a:endParaRPr>
                    </a:p>
                  </a:txBody>
                  <a:tcPr marL="68580" marR="68580" marT="0" marB="0" anchor="ctr"/>
                </a:tc>
                <a:tc>
                  <a:txBody>
                    <a:bodyPr/>
                    <a:lstStyle/>
                    <a:p>
                      <a:pPr algn="just">
                        <a:lnSpc>
                          <a:spcPct val="150000"/>
                        </a:lnSpc>
                        <a:spcBef>
                          <a:spcPts val="0"/>
                        </a:spcBef>
                        <a:spcAft>
                          <a:spcPts val="0"/>
                        </a:spcAft>
                      </a:pPr>
                      <a:r>
                        <a:rPr lang="nl-NL" sz="1600">
                          <a:solidFill>
                            <a:srgbClr val="000000"/>
                          </a:solidFill>
                          <a:effectLst/>
                          <a:latin typeface="+mj-lt"/>
                        </a:rPr>
                        <a:t>Năng suất trứng khoảng 90-120 quả/năm</a:t>
                      </a:r>
                      <a:endParaRPr lang="en-US" sz="1600">
                        <a:solidFill>
                          <a:srgbClr val="000000"/>
                        </a:solidFill>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2242068692"/>
                  </a:ext>
                </a:extLst>
              </a:tr>
              <a:tr h="302895">
                <a:tc>
                  <a:txBody>
                    <a:bodyPr/>
                    <a:lstStyle/>
                    <a:p>
                      <a:pPr algn="ctr">
                        <a:lnSpc>
                          <a:spcPct val="150000"/>
                        </a:lnSpc>
                        <a:spcBef>
                          <a:spcPts val="0"/>
                        </a:spcBef>
                        <a:spcAft>
                          <a:spcPts val="0"/>
                        </a:spcAft>
                      </a:pPr>
                      <a:r>
                        <a:rPr lang="nl-NL" sz="1600">
                          <a:solidFill>
                            <a:srgbClr val="000000"/>
                          </a:solidFill>
                          <a:effectLst/>
                          <a:latin typeface="+mj-lt"/>
                        </a:rPr>
                        <a:t>Gà Mía</a:t>
                      </a:r>
                      <a:endParaRPr lang="en-US" sz="1600">
                        <a:solidFill>
                          <a:srgbClr val="000000"/>
                        </a:solidFill>
                        <a:effectLst/>
                        <a:latin typeface="+mj-lt"/>
                        <a:ea typeface="Calibri" panose="020F0502020204030204" pitchFamily="34" charset="0"/>
                      </a:endParaRPr>
                    </a:p>
                  </a:txBody>
                  <a:tcPr marL="68580" marR="68580" marT="0" marB="0" anchor="ctr"/>
                </a:tc>
                <a:tc>
                  <a:txBody>
                    <a:bodyPr/>
                    <a:lstStyle/>
                    <a:p>
                      <a:pPr algn="just">
                        <a:lnSpc>
                          <a:spcPct val="150000"/>
                        </a:lnSpc>
                        <a:spcBef>
                          <a:spcPts val="0"/>
                        </a:spcBef>
                        <a:spcAft>
                          <a:spcPts val="0"/>
                        </a:spcAft>
                      </a:pPr>
                      <a:r>
                        <a:rPr lang="nl-NL" sz="1600">
                          <a:solidFill>
                            <a:srgbClr val="000000"/>
                          </a:solidFill>
                          <a:effectLst/>
                          <a:latin typeface="+mj-lt"/>
                        </a:rPr>
                        <a:t>Năng suất trứng khoảng 60-70 quả/năm</a:t>
                      </a:r>
                      <a:endParaRPr lang="en-US" sz="1600">
                        <a:solidFill>
                          <a:srgbClr val="000000"/>
                        </a:solidFill>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2819785928"/>
                  </a:ext>
                </a:extLst>
              </a:tr>
              <a:tr h="572135">
                <a:tc>
                  <a:txBody>
                    <a:bodyPr/>
                    <a:lstStyle/>
                    <a:p>
                      <a:pPr algn="ctr">
                        <a:lnSpc>
                          <a:spcPct val="150000"/>
                        </a:lnSpc>
                        <a:spcBef>
                          <a:spcPts val="0"/>
                        </a:spcBef>
                        <a:spcAft>
                          <a:spcPts val="0"/>
                        </a:spcAft>
                      </a:pPr>
                      <a:r>
                        <a:rPr lang="nl-NL" sz="1600">
                          <a:solidFill>
                            <a:srgbClr val="000000"/>
                          </a:solidFill>
                          <a:effectLst/>
                          <a:latin typeface="+mj-lt"/>
                        </a:rPr>
                        <a:t>Gà Leghorn</a:t>
                      </a:r>
                      <a:endParaRPr lang="en-US" sz="1600">
                        <a:solidFill>
                          <a:srgbClr val="000000"/>
                        </a:solidFill>
                        <a:effectLst/>
                        <a:latin typeface="+mj-lt"/>
                        <a:ea typeface="Calibri" panose="020F0502020204030204" pitchFamily="34" charset="0"/>
                      </a:endParaRPr>
                    </a:p>
                  </a:txBody>
                  <a:tcPr marL="68580" marR="68580" marT="0" marB="0" anchor="ctr"/>
                </a:tc>
                <a:tc>
                  <a:txBody>
                    <a:bodyPr/>
                    <a:lstStyle/>
                    <a:p>
                      <a:pPr algn="just">
                        <a:lnSpc>
                          <a:spcPct val="150000"/>
                        </a:lnSpc>
                        <a:spcBef>
                          <a:spcPts val="0"/>
                        </a:spcBef>
                        <a:spcAft>
                          <a:spcPts val="0"/>
                        </a:spcAft>
                      </a:pPr>
                      <a:r>
                        <a:rPr lang="nl-NL" sz="1600">
                          <a:solidFill>
                            <a:srgbClr val="000000"/>
                          </a:solidFill>
                          <a:effectLst/>
                          <a:latin typeface="+mj-lt"/>
                        </a:rPr>
                        <a:t>Năng suất trứng khoảng 160-220 quả/năm</a:t>
                      </a:r>
                      <a:endParaRPr lang="en-US" sz="1600">
                        <a:solidFill>
                          <a:srgbClr val="000000"/>
                        </a:solidFill>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3440356173"/>
                  </a:ext>
                </a:extLst>
              </a:tr>
            </a:tbl>
          </a:graphicData>
        </a:graphic>
      </p:graphicFrame>
      <p:grpSp>
        <p:nvGrpSpPr>
          <p:cNvPr id="2095" name="Group 2094">
            <a:extLst>
              <a:ext uri="{FF2B5EF4-FFF2-40B4-BE49-F238E27FC236}">
                <a16:creationId xmlns:a16="http://schemas.microsoft.com/office/drawing/2014/main" id="{60ECAB16-29E6-69BF-2266-F506D2081BBB}"/>
              </a:ext>
            </a:extLst>
          </p:cNvPr>
          <p:cNvGrpSpPr/>
          <p:nvPr/>
        </p:nvGrpSpPr>
        <p:grpSpPr>
          <a:xfrm>
            <a:off x="466964" y="1737177"/>
            <a:ext cx="4105035" cy="2670052"/>
            <a:chOff x="533397" y="1740464"/>
            <a:chExt cx="4105035" cy="2670052"/>
          </a:xfrm>
        </p:grpSpPr>
        <p:sp>
          <p:nvSpPr>
            <p:cNvPr id="2093" name="Rectangle: Rounded Corners 2092">
              <a:extLst>
                <a:ext uri="{FF2B5EF4-FFF2-40B4-BE49-F238E27FC236}">
                  <a16:creationId xmlns:a16="http://schemas.microsoft.com/office/drawing/2014/main" id="{630AB2CD-63FB-5D02-A8B1-90A2175DA3A9}"/>
                </a:ext>
              </a:extLst>
            </p:cNvPr>
            <p:cNvSpPr/>
            <p:nvPr/>
          </p:nvSpPr>
          <p:spPr>
            <a:xfrm>
              <a:off x="533397" y="2364514"/>
              <a:ext cx="3761156" cy="2046002"/>
            </a:xfrm>
            <a:prstGeom prst="roundRect">
              <a:avLst>
                <a:gd name="adj" fmla="val 829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Trong cùng điều kiện nuôi dưỡng, chăm sóc thì các giống vật nuôi khác nhau sẽ cho năng suất trứng khác nhau</a:t>
              </a:r>
              <a:r>
                <a:rPr lang="en-US" sz="1800">
                  <a:solidFill>
                    <a:srgbClr val="000000"/>
                  </a:solidFill>
                </a:rPr>
                <a:t>.</a:t>
              </a:r>
            </a:p>
          </p:txBody>
        </p:sp>
        <p:pic>
          <p:nvPicPr>
            <p:cNvPr id="2094" name="Picture 26">
              <a:extLst>
                <a:ext uri="{FF2B5EF4-FFF2-40B4-BE49-F238E27FC236}">
                  <a16:creationId xmlns:a16="http://schemas.microsoft.com/office/drawing/2014/main" id="{020EA1BF-4310-1778-DA6A-3837DDA4A1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692232" y="1740464"/>
              <a:ext cx="946200" cy="89652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07"/>
                                        </p:tgtEl>
                                        <p:attrNameLst>
                                          <p:attrName>style.visibility</p:attrName>
                                        </p:attrNameLst>
                                      </p:cBhvr>
                                      <p:to>
                                        <p:strVal val="visible"/>
                                      </p:to>
                                    </p:set>
                                    <p:animEffect transition="in" filter="wipe(left)">
                                      <p:cBhvr>
                                        <p:cTn id="7" dur="500"/>
                                        <p:tgtEl>
                                          <p:spTgt spid="18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90"/>
                                        </p:tgtEl>
                                        <p:attrNameLst>
                                          <p:attrName>style.visibility</p:attrName>
                                        </p:attrNameLst>
                                      </p:cBhvr>
                                      <p:to>
                                        <p:strVal val="visible"/>
                                      </p:to>
                                    </p:set>
                                    <p:animEffect transition="in" filter="barn(inVertical)">
                                      <p:cBhvr>
                                        <p:cTn id="12" dur="500"/>
                                        <p:tgtEl>
                                          <p:spTgt spid="209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91"/>
                                        </p:tgtEl>
                                        <p:attrNameLst>
                                          <p:attrName>style.visibility</p:attrName>
                                        </p:attrNameLst>
                                      </p:cBhvr>
                                      <p:to>
                                        <p:strVal val="visible"/>
                                      </p:to>
                                    </p:set>
                                    <p:animEffect transition="in" filter="randombar(horizontal)">
                                      <p:cBhvr>
                                        <p:cTn id="17" dur="500"/>
                                        <p:tgtEl>
                                          <p:spTgt spid="20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090"/>
                                        </p:tgtEl>
                                      </p:cBhvr>
                                    </p:animEffect>
                                    <p:set>
                                      <p:cBhvr>
                                        <p:cTn id="22" dur="1" fill="hold">
                                          <p:stCondLst>
                                            <p:cond delay="499"/>
                                          </p:stCondLst>
                                        </p:cTn>
                                        <p:tgtEl>
                                          <p:spTgt spid="2090"/>
                                        </p:tgtEl>
                                        <p:attrNameLst>
                                          <p:attrName>style.visibility</p:attrName>
                                        </p:attrNameLst>
                                      </p:cBhvr>
                                      <p:to>
                                        <p:strVal val="hidden"/>
                                      </p:to>
                                    </p:set>
                                  </p:childTnLst>
                                </p:cTn>
                              </p:par>
                              <p:par>
                                <p:cTn id="23" presetID="37" presetClass="entr" presetSubtype="0" fill="hold" nodeType="withEffect">
                                  <p:stCondLst>
                                    <p:cond delay="0"/>
                                  </p:stCondLst>
                                  <p:childTnLst>
                                    <p:set>
                                      <p:cBhvr>
                                        <p:cTn id="24" dur="1" fill="hold">
                                          <p:stCondLst>
                                            <p:cond delay="0"/>
                                          </p:stCondLst>
                                        </p:cTn>
                                        <p:tgtEl>
                                          <p:spTgt spid="2095"/>
                                        </p:tgtEl>
                                        <p:attrNameLst>
                                          <p:attrName>style.visibility</p:attrName>
                                        </p:attrNameLst>
                                      </p:cBhvr>
                                      <p:to>
                                        <p:strVal val="visible"/>
                                      </p:to>
                                    </p:set>
                                    <p:animEffect transition="in" filter="fade">
                                      <p:cBhvr>
                                        <p:cTn id="25" dur="500"/>
                                        <p:tgtEl>
                                          <p:spTgt spid="2095"/>
                                        </p:tgtEl>
                                      </p:cBhvr>
                                    </p:animEffect>
                                    <p:anim calcmode="lin" valueType="num">
                                      <p:cBhvr>
                                        <p:cTn id="26" dur="500" fill="hold"/>
                                        <p:tgtEl>
                                          <p:spTgt spid="2095"/>
                                        </p:tgtEl>
                                        <p:attrNameLst>
                                          <p:attrName>ppt_x</p:attrName>
                                        </p:attrNameLst>
                                      </p:cBhvr>
                                      <p:tavLst>
                                        <p:tav tm="0">
                                          <p:val>
                                            <p:strVal val="#ppt_x"/>
                                          </p:val>
                                        </p:tav>
                                        <p:tav tm="100000">
                                          <p:val>
                                            <p:strVal val="#ppt_x"/>
                                          </p:val>
                                        </p:tav>
                                      </p:tavLst>
                                    </p:anim>
                                    <p:anim calcmode="lin" valueType="num">
                                      <p:cBhvr>
                                        <p:cTn id="27" dur="450" decel="100000" fill="hold"/>
                                        <p:tgtEl>
                                          <p:spTgt spid="2095"/>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209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7" grpId="0" animBg="1"/>
      <p:bldP spid="2090" grpId="0"/>
      <p:bldP spid="209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9" name="Group 8">
            <a:extLst>
              <a:ext uri="{FF2B5EF4-FFF2-40B4-BE49-F238E27FC236}">
                <a16:creationId xmlns:a16="http://schemas.microsoft.com/office/drawing/2014/main" id="{2FD87797-C07C-BB69-DB85-3B9580E8801C}"/>
              </a:ext>
            </a:extLst>
          </p:cNvPr>
          <p:cNvGrpSpPr/>
          <p:nvPr/>
        </p:nvGrpSpPr>
        <p:grpSpPr>
          <a:xfrm>
            <a:off x="4724399" y="558603"/>
            <a:ext cx="4028831" cy="4026293"/>
            <a:chOff x="418123" y="-210368"/>
            <a:chExt cx="4028831" cy="4026293"/>
          </a:xfrm>
        </p:grpSpPr>
        <p:sp>
          <p:nvSpPr>
            <p:cNvPr id="7" name="TextBox 6">
              <a:extLst>
                <a:ext uri="{FF2B5EF4-FFF2-40B4-BE49-F238E27FC236}">
                  <a16:creationId xmlns:a16="http://schemas.microsoft.com/office/drawing/2014/main" id="{AA030148-D2EA-FBE7-9B66-21627A9EC9E1}"/>
                </a:ext>
              </a:extLst>
            </p:cNvPr>
            <p:cNvSpPr txBox="1"/>
            <p:nvPr/>
          </p:nvSpPr>
          <p:spPr>
            <a:xfrm>
              <a:off x="418123" y="1010605"/>
              <a:ext cx="4028831" cy="2805320"/>
            </a:xfrm>
            <a:prstGeom prst="rect">
              <a:avLst/>
            </a:prstGeom>
            <a:noFill/>
          </p:spPr>
          <p:txBody>
            <a:bodyPr wrap="square">
              <a:spAutoFit/>
            </a:bodyPr>
            <a:lstStyle/>
            <a:p>
              <a:pPr algn="just">
                <a:lnSpc>
                  <a:spcPct val="150000"/>
                </a:lnSpc>
              </a:pPr>
              <a:r>
                <a:rPr lang="en-US" sz="2000" b="1" i="1">
                  <a:solidFill>
                    <a:srgbClr val="FF0000"/>
                  </a:solidFill>
                </a:rPr>
                <a:t>Em hãy đọc mục Kết nối năng lực SHS tr.22 và trả lời câu hỏi: </a:t>
              </a:r>
            </a:p>
            <a:p>
              <a:pPr marL="342900" indent="-342900" algn="just">
                <a:lnSpc>
                  <a:spcPct val="150000"/>
                </a:lnSpc>
                <a:buFont typeface="Arial" panose="020B0604020202020204" pitchFamily="34" charset="0"/>
                <a:buChar char="•"/>
              </a:pPr>
              <a:r>
                <a:rPr lang="en-US" sz="2000"/>
                <a:t>Ý định của bác Sáu có thành công không? Vì sao?</a:t>
              </a:r>
            </a:p>
            <a:p>
              <a:pPr marL="342900" indent="-342900" algn="just">
                <a:lnSpc>
                  <a:spcPct val="150000"/>
                </a:lnSpc>
                <a:buFont typeface="Arial" panose="020B0604020202020204" pitchFamily="34" charset="0"/>
                <a:buChar char="•"/>
              </a:pPr>
              <a:r>
                <a:rPr lang="en-US" sz="2000"/>
                <a:t>Lấy ví dụ về giống vật nuôi tại gia đình.</a:t>
              </a:r>
            </a:p>
          </p:txBody>
        </p:sp>
        <p:pic>
          <p:nvPicPr>
            <p:cNvPr id="8" name="Picture 13">
              <a:extLst>
                <a:ext uri="{FF2B5EF4-FFF2-40B4-BE49-F238E27FC236}">
                  <a16:creationId xmlns:a16="http://schemas.microsoft.com/office/drawing/2014/main" id="{65E02272-3104-386A-18D5-84EC733FB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5373" y="-210368"/>
              <a:ext cx="1434330" cy="1220973"/>
            </a:xfrm>
            <a:prstGeom prst="rect">
              <a:avLst/>
            </a:prstGeom>
          </p:spPr>
        </p:pic>
      </p:grpSp>
      <p:grpSp>
        <p:nvGrpSpPr>
          <p:cNvPr id="14" name="Group 13">
            <a:extLst>
              <a:ext uri="{FF2B5EF4-FFF2-40B4-BE49-F238E27FC236}">
                <a16:creationId xmlns:a16="http://schemas.microsoft.com/office/drawing/2014/main" id="{0FE988EA-A2D9-985A-3852-851B8FF6AD44}"/>
              </a:ext>
            </a:extLst>
          </p:cNvPr>
          <p:cNvGrpSpPr/>
          <p:nvPr/>
        </p:nvGrpSpPr>
        <p:grpSpPr>
          <a:xfrm>
            <a:off x="390770" y="203200"/>
            <a:ext cx="4028831" cy="4759570"/>
            <a:chOff x="390770" y="203200"/>
            <a:chExt cx="4028831" cy="4759570"/>
          </a:xfrm>
        </p:grpSpPr>
        <p:sp>
          <p:nvSpPr>
            <p:cNvPr id="12" name="Rectangle 11">
              <a:extLst>
                <a:ext uri="{FF2B5EF4-FFF2-40B4-BE49-F238E27FC236}">
                  <a16:creationId xmlns:a16="http://schemas.microsoft.com/office/drawing/2014/main" id="{D5E98C00-2D9C-3119-75F9-B84DB6C7258B}"/>
                </a:ext>
              </a:extLst>
            </p:cNvPr>
            <p:cNvSpPr/>
            <p:nvPr/>
          </p:nvSpPr>
          <p:spPr>
            <a:xfrm>
              <a:off x="390770" y="664308"/>
              <a:ext cx="4028831" cy="4298462"/>
            </a:xfrm>
            <a:prstGeom prst="rect">
              <a:avLst/>
            </a:prstGeom>
            <a:solidFill>
              <a:srgbClr val="E7E7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latin typeface="Arial" panose="020B0604020202020204" pitchFamily="34" charset="0"/>
                  <a:cs typeface="Arial" panose="020B0604020202020204" pitchFamily="34" charset="0"/>
                </a:rPr>
                <a:t>Bác Năm và bác Sáu đều đang nuôi gà đẻ trứng, bác Năm nuôi giống gà Ai Cập, bác Sáu nuôi giống gà Ri. Gà nhà bác Năm đẻ trung bình 280 quả/năm, trong khi gà nhà bác Sáu đẻ trung bình chỉ 90 quả/năm. Thấy vậy, bác Sáu có ý định học hỏi bác Năm kinh nghiệm chăm sóc gà để tăng khả năng đẻ trứng cho gà nhà mình như gà nhà bác Năm. </a:t>
              </a:r>
            </a:p>
          </p:txBody>
        </p:sp>
        <p:sp>
          <p:nvSpPr>
            <p:cNvPr id="13" name="Rectangle: Rounded Corners 12">
              <a:extLst>
                <a:ext uri="{FF2B5EF4-FFF2-40B4-BE49-F238E27FC236}">
                  <a16:creationId xmlns:a16="http://schemas.microsoft.com/office/drawing/2014/main" id="{A1A63809-A95C-CA27-56BF-0F8AEF357743}"/>
                </a:ext>
              </a:extLst>
            </p:cNvPr>
            <p:cNvSpPr/>
            <p:nvPr/>
          </p:nvSpPr>
          <p:spPr>
            <a:xfrm>
              <a:off x="400538" y="203200"/>
              <a:ext cx="2186353" cy="562708"/>
            </a:xfrm>
            <a:prstGeom prst="roundRect">
              <a:avLst/>
            </a:prstGeom>
            <a:solidFill>
              <a:schemeClr val="bg1"/>
            </a:solidFill>
            <a:ln>
              <a:solidFill>
                <a:srgbClr val="939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i="1">
                  <a:solidFill>
                    <a:srgbClr val="FF0000"/>
                  </a:solidFill>
                </a:rPr>
                <a:t>Kết nối năng lực</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450" decel="100000" fill="hold"/>
                                        <p:tgtEl>
                                          <p:spTgt spid="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F34A4A-1B07-7FEA-7234-051C061F9179}"/>
              </a:ext>
            </a:extLst>
          </p:cNvPr>
          <p:cNvSpPr/>
          <p:nvPr/>
        </p:nvSpPr>
        <p:spPr>
          <a:xfrm>
            <a:off x="613507" y="320431"/>
            <a:ext cx="7916985" cy="992553"/>
          </a:xfrm>
          <a:prstGeom prst="round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Ý định của bác Sáu không thành công. Vì khả năng sản xuất trứng của giống gà Ri và giống gà Ai Cập là khác nhau.</a:t>
            </a:r>
          </a:p>
        </p:txBody>
      </p:sp>
      <p:pic>
        <p:nvPicPr>
          <p:cNvPr id="19" name="Picture 18" descr="A white chicken standing in grass&#10;&#10;Description automatically generated">
            <a:extLst>
              <a:ext uri="{FF2B5EF4-FFF2-40B4-BE49-F238E27FC236}">
                <a16:creationId xmlns:a16="http://schemas.microsoft.com/office/drawing/2014/main" id="{562125BF-97FF-1D11-C260-60FFE5D6CF7C}"/>
              </a:ext>
            </a:extLst>
          </p:cNvPr>
          <p:cNvPicPr>
            <a:picLocks noChangeAspect="1"/>
          </p:cNvPicPr>
          <p:nvPr/>
        </p:nvPicPr>
        <p:blipFill>
          <a:blip r:embed="rId3"/>
          <a:stretch>
            <a:fillRect/>
          </a:stretch>
        </p:blipFill>
        <p:spPr>
          <a:xfrm>
            <a:off x="355119" y="1548178"/>
            <a:ext cx="4070567" cy="3180130"/>
          </a:xfrm>
          <a:prstGeom prst="rect">
            <a:avLst/>
          </a:prstGeom>
          <a:ln>
            <a:noFill/>
          </a:ln>
          <a:effectLst>
            <a:outerShdw blurRad="292100" dist="139700" dir="2700000" algn="tl" rotWithShape="0">
              <a:srgbClr val="333333">
                <a:alpha val="65000"/>
              </a:srgbClr>
            </a:outerShdw>
          </a:effectLst>
        </p:spPr>
      </p:pic>
      <p:pic>
        <p:nvPicPr>
          <p:cNvPr id="21" name="Picture 20" descr="A group of chickens standing in grass&#10;&#10;Description automatically generated">
            <a:extLst>
              <a:ext uri="{FF2B5EF4-FFF2-40B4-BE49-F238E27FC236}">
                <a16:creationId xmlns:a16="http://schemas.microsoft.com/office/drawing/2014/main" id="{A4BEF19E-DDF6-EB0C-606A-856CE5931F2B}"/>
              </a:ext>
            </a:extLst>
          </p:cNvPr>
          <p:cNvPicPr>
            <a:picLocks noChangeAspect="1"/>
          </p:cNvPicPr>
          <p:nvPr/>
        </p:nvPicPr>
        <p:blipFill>
          <a:blip r:embed="rId4"/>
          <a:stretch>
            <a:fillRect/>
          </a:stretch>
        </p:blipFill>
        <p:spPr>
          <a:xfrm>
            <a:off x="4509477" y="1548178"/>
            <a:ext cx="4290646" cy="318013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9" name="TextBox 28">
            <a:extLst>
              <a:ext uri="{FF2B5EF4-FFF2-40B4-BE49-F238E27FC236}">
                <a16:creationId xmlns:a16="http://schemas.microsoft.com/office/drawing/2014/main" id="{2008D37A-2632-9F0B-81C1-62B92027EA21}"/>
              </a:ext>
            </a:extLst>
          </p:cNvPr>
          <p:cNvSpPr txBox="1"/>
          <p:nvPr/>
        </p:nvSpPr>
        <p:spPr>
          <a:xfrm>
            <a:off x="607821" y="371026"/>
            <a:ext cx="7928357" cy="461665"/>
          </a:xfrm>
          <a:prstGeom prst="rect">
            <a:avLst/>
          </a:prstGeom>
          <a:noFill/>
        </p:spPr>
        <p:txBody>
          <a:bodyPr wrap="square">
            <a:spAutoFit/>
          </a:bodyPr>
          <a:lstStyle/>
          <a:p>
            <a:pPr algn="ctr">
              <a:spcBef>
                <a:spcPts val="100"/>
              </a:spcBef>
              <a:spcAft>
                <a:spcPts val="100"/>
              </a:spcAft>
            </a:pPr>
            <a:r>
              <a:rPr lang="nl-NL" sz="2400" b="1">
                <a:solidFill>
                  <a:srgbClr val="52321D"/>
                </a:solidFill>
                <a:latin typeface="Arial" panose="020B0604020202020204" pitchFamily="34" charset="0"/>
                <a:ea typeface="Times New Roman" panose="02020603050405020304" pitchFamily="18" charset="0"/>
                <a:cs typeface="Arial" panose="020B0604020202020204" pitchFamily="34" charset="0"/>
              </a:rPr>
              <a:t>2</a:t>
            </a:r>
            <a:r>
              <a:rPr lang="nl-NL"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 </a:t>
            </a:r>
            <a:r>
              <a:rPr lang="vi-VN"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Quyết định đến chất lượng sản phẩm chăn nuôi </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64" name="Arrow: Pentagon 2463">
            <a:extLst>
              <a:ext uri="{FF2B5EF4-FFF2-40B4-BE49-F238E27FC236}">
                <a16:creationId xmlns:a16="http://schemas.microsoft.com/office/drawing/2014/main" id="{0EBBE350-950E-D364-62BA-F24F19FB1EE3}"/>
              </a:ext>
            </a:extLst>
          </p:cNvPr>
          <p:cNvSpPr/>
          <p:nvPr/>
        </p:nvSpPr>
        <p:spPr>
          <a:xfrm>
            <a:off x="0" y="1149272"/>
            <a:ext cx="3313723"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a:t>
            </a:r>
          </a:p>
        </p:txBody>
      </p:sp>
      <p:sp>
        <p:nvSpPr>
          <p:cNvPr id="2465" name="TextBox 2464">
            <a:extLst>
              <a:ext uri="{FF2B5EF4-FFF2-40B4-BE49-F238E27FC236}">
                <a16:creationId xmlns:a16="http://schemas.microsoft.com/office/drawing/2014/main" id="{798E8835-76E6-6BF1-5916-13C73F3F20B7}"/>
              </a:ext>
            </a:extLst>
          </p:cNvPr>
          <p:cNvSpPr txBox="1"/>
          <p:nvPr/>
        </p:nvSpPr>
        <p:spPr>
          <a:xfrm>
            <a:off x="328241" y="2012939"/>
            <a:ext cx="4237894" cy="2534027"/>
          </a:xfrm>
          <a:prstGeom prst="rect">
            <a:avLst/>
          </a:prstGeom>
          <a:noFill/>
        </p:spPr>
        <p:txBody>
          <a:bodyPr wrap="square">
            <a:spAutoFit/>
          </a:bodyPr>
          <a:lstStyle/>
          <a:p>
            <a:pPr algn="just">
              <a:lnSpc>
                <a:spcPct val="150000"/>
              </a:lnSpc>
            </a:pPr>
            <a:r>
              <a:rPr lang="en-US" sz="1800" b="1" i="1">
                <a:solidFill>
                  <a:srgbClr val="FF0000"/>
                </a:solidFill>
              </a:rPr>
              <a:t>Em hãy đọc thông tin mục II.2 SHS tr.22 và thực hiện nhiệm vụ: </a:t>
            </a:r>
            <a:endParaRPr lang="en-US" sz="1800"/>
          </a:p>
          <a:p>
            <a:pPr marL="285750" indent="-285750" algn="just">
              <a:lnSpc>
                <a:spcPct val="150000"/>
              </a:lnSpc>
              <a:buFont typeface="Arial" panose="020B0604020202020204" pitchFamily="34" charset="0"/>
              <a:buChar char="•"/>
            </a:pPr>
            <a:r>
              <a:rPr lang="vi-VN" sz="1800"/>
              <a:t>Phân tích yếu tố giống quyết định đến chất lượng sản phẩm chăn nuôi.</a:t>
            </a:r>
            <a:endParaRPr lang="en-US" sz="1800"/>
          </a:p>
          <a:p>
            <a:pPr marL="285750" indent="-285750" algn="just">
              <a:lnSpc>
                <a:spcPct val="150000"/>
              </a:lnSpc>
              <a:buFont typeface="Arial" panose="020B0604020202020204" pitchFamily="34" charset="0"/>
              <a:buChar char="•"/>
            </a:pPr>
            <a:r>
              <a:rPr lang="vi-VN" sz="1800"/>
              <a:t>Chứng minh yếu tố giống tác động đến chất lượng sản phẩm chăn nuôi.</a:t>
            </a:r>
            <a:endParaRPr lang="en-US" sz="1800"/>
          </a:p>
        </p:txBody>
      </p:sp>
      <p:graphicFrame>
        <p:nvGraphicFramePr>
          <p:cNvPr id="2466" name="Table 2465">
            <a:extLst>
              <a:ext uri="{FF2B5EF4-FFF2-40B4-BE49-F238E27FC236}">
                <a16:creationId xmlns:a16="http://schemas.microsoft.com/office/drawing/2014/main" id="{A85499E8-3870-2A46-601D-244B10D9E71D}"/>
              </a:ext>
            </a:extLst>
          </p:cNvPr>
          <p:cNvGraphicFramePr>
            <a:graphicFrameLocks noGrp="1"/>
          </p:cNvGraphicFramePr>
          <p:nvPr>
            <p:extLst>
              <p:ext uri="{D42A27DB-BD31-4B8C-83A1-F6EECF244321}">
                <p14:modId xmlns:p14="http://schemas.microsoft.com/office/powerpoint/2010/main" val="2864022868"/>
              </p:ext>
            </p:extLst>
          </p:nvPr>
        </p:nvGraphicFramePr>
        <p:xfrm>
          <a:off x="4783019" y="977336"/>
          <a:ext cx="3962401" cy="3902141"/>
        </p:xfrm>
        <a:graphic>
          <a:graphicData uri="http://schemas.openxmlformats.org/drawingml/2006/table">
            <a:tbl>
              <a:tblPr bandRow="1">
                <a:tableStyleId>{8A107856-5554-42FB-B03E-39F5DBC370BA}</a:tableStyleId>
              </a:tblPr>
              <a:tblGrid>
                <a:gridCol w="1578704">
                  <a:extLst>
                    <a:ext uri="{9D8B030D-6E8A-4147-A177-3AD203B41FA5}">
                      <a16:colId xmlns:a16="http://schemas.microsoft.com/office/drawing/2014/main" val="2050874402"/>
                    </a:ext>
                  </a:extLst>
                </a:gridCol>
                <a:gridCol w="2383697">
                  <a:extLst>
                    <a:ext uri="{9D8B030D-6E8A-4147-A177-3AD203B41FA5}">
                      <a16:colId xmlns:a16="http://schemas.microsoft.com/office/drawing/2014/main" val="2369308866"/>
                    </a:ext>
                  </a:extLst>
                </a:gridCol>
              </a:tblGrid>
              <a:tr h="291465">
                <a:tc gridSpan="2">
                  <a:txBody>
                    <a:bodyPr/>
                    <a:lstStyle/>
                    <a:p>
                      <a:pPr algn="ctr">
                        <a:lnSpc>
                          <a:spcPct val="150000"/>
                        </a:lnSpc>
                        <a:spcBef>
                          <a:spcPts val="0"/>
                        </a:spcBef>
                        <a:spcAft>
                          <a:spcPts val="0"/>
                        </a:spcAft>
                      </a:pPr>
                      <a:r>
                        <a:rPr lang="vi-VN" sz="1600" b="1">
                          <a:solidFill>
                            <a:srgbClr val="000000"/>
                          </a:solidFill>
                          <a:effectLst/>
                          <a:latin typeface="Arial" panose="020B0604020202020204" pitchFamily="34" charset="0"/>
                          <a:ea typeface="Calibri" panose="020F0502020204030204" pitchFamily="34" charset="0"/>
                          <a:cs typeface="Arial" panose="020B0604020202020204" pitchFamily="34" charset="0"/>
                        </a:rPr>
                        <a:t>Bảng 3.2. Chất lượng sản phẩm chăn nuôi của một số giống vật nuôi</a:t>
                      </a:r>
                      <a:endPar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algn="ctr">
                        <a:lnSpc>
                          <a:spcPct val="150000"/>
                        </a:lnSpc>
                        <a:spcBef>
                          <a:spcPts val="0"/>
                        </a:spcBef>
                        <a:spcAft>
                          <a:spcPts val="0"/>
                        </a:spcAft>
                      </a:pPr>
                      <a:endParaRPr lang="en-US" sz="1800" b="1">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70110073"/>
                  </a:ext>
                </a:extLst>
              </a:tr>
              <a:tr h="291465">
                <a:tc>
                  <a:txBody>
                    <a:bodyPr/>
                    <a:lstStyle/>
                    <a:p>
                      <a:pPr algn="ctr">
                        <a:lnSpc>
                          <a:spcPct val="150000"/>
                        </a:lnSpc>
                        <a:spcBef>
                          <a:spcPts val="0"/>
                        </a:spcBef>
                        <a:spcAft>
                          <a:spcPts val="0"/>
                        </a:spcAft>
                      </a:pPr>
                      <a:r>
                        <a:rPr lang="nl-NL" sz="1600" b="1">
                          <a:solidFill>
                            <a:srgbClr val="000000"/>
                          </a:solidFill>
                          <a:effectLst/>
                          <a:latin typeface="Arial" panose="020B0604020202020204" pitchFamily="34" charset="0"/>
                          <a:cs typeface="Arial" panose="020B0604020202020204" pitchFamily="34" charset="0"/>
                        </a:rPr>
                        <a:t>Giống</a:t>
                      </a:r>
                      <a:endPar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0"/>
                        </a:spcBef>
                        <a:spcAft>
                          <a:spcPts val="0"/>
                        </a:spcAft>
                      </a:pPr>
                      <a:r>
                        <a:rPr lang="nl-NL" sz="1600" b="1">
                          <a:solidFill>
                            <a:srgbClr val="000000"/>
                          </a:solidFill>
                          <a:effectLst/>
                          <a:latin typeface="Arial" panose="020B0604020202020204" pitchFamily="34" charset="0"/>
                          <a:cs typeface="Arial" panose="020B0604020202020204" pitchFamily="34" charset="0"/>
                        </a:rPr>
                        <a:t>Năng suất</a:t>
                      </a:r>
                      <a:endPar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83672086"/>
                  </a:ext>
                </a:extLst>
              </a:tr>
              <a:tr h="579057">
                <a:tc>
                  <a:txBody>
                    <a:bodyPr/>
                    <a:lstStyle/>
                    <a:p>
                      <a:pPr algn="ctr">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Lợn Móng Cái </a:t>
                      </a:r>
                      <a:endParaRPr lang="en-US" sz="1100">
                        <a:effectLst/>
                        <a:latin typeface="+mj-lt"/>
                        <a:ea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Tỉ lệ nạc khoảng 32 – 35%</a:t>
                      </a:r>
                      <a:endParaRPr lang="en-US" sz="11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127623283"/>
                  </a:ext>
                </a:extLst>
              </a:tr>
              <a:tr h="579057">
                <a:tc>
                  <a:txBody>
                    <a:bodyPr/>
                    <a:lstStyle/>
                    <a:p>
                      <a:pPr algn="ctr">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Lợn Landrace</a:t>
                      </a:r>
                      <a:endParaRPr lang="en-US" sz="1100">
                        <a:effectLst/>
                        <a:latin typeface="+mj-lt"/>
                        <a:ea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Tỉ lệ nạc khoảng 54 – 56%</a:t>
                      </a:r>
                      <a:endParaRPr lang="en-US" sz="11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2242068692"/>
                  </a:ext>
                </a:extLst>
              </a:tr>
              <a:tr h="579057">
                <a:tc>
                  <a:txBody>
                    <a:bodyPr/>
                    <a:lstStyle/>
                    <a:p>
                      <a:pPr algn="ctr">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Bò sữa Hà Lan (HolsteinFriesian) </a:t>
                      </a:r>
                      <a:endParaRPr lang="en-US" sz="1100">
                        <a:effectLst/>
                        <a:latin typeface="+mj-lt"/>
                        <a:ea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Tỉ lệ mỡ sữa trung bình khoảng 3,2 – 3,7%</a:t>
                      </a:r>
                      <a:endParaRPr lang="en-US" sz="11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2819785928"/>
                  </a:ext>
                </a:extLst>
              </a:tr>
              <a:tr h="579057">
                <a:tc>
                  <a:txBody>
                    <a:bodyPr/>
                    <a:lstStyle/>
                    <a:p>
                      <a:pPr algn="ctr">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Bò nâu Thụy Sĩ (Brown Swiss)</a:t>
                      </a:r>
                      <a:endParaRPr lang="en-US" sz="1100">
                        <a:effectLst/>
                        <a:latin typeface="+mj-lt"/>
                        <a:ea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Tỉ lệ mỡ sữa trung bình khoảng 3,5 – 4.0%</a:t>
                      </a:r>
                      <a:endParaRPr lang="en-US" sz="11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3440356173"/>
                  </a:ext>
                </a:extLst>
              </a:tr>
              <a:tr h="579057">
                <a:tc>
                  <a:txBody>
                    <a:bodyPr/>
                    <a:lstStyle/>
                    <a:p>
                      <a:pPr algn="ctr">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Bò Red Sindi</a:t>
                      </a:r>
                      <a:endParaRPr lang="en-US" sz="1100">
                        <a:effectLst/>
                        <a:latin typeface="+mj-lt"/>
                        <a:ea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r>
                        <a:rPr lang="nl-NL" sz="1350">
                          <a:solidFill>
                            <a:srgbClr val="000000"/>
                          </a:solidFill>
                          <a:effectLst/>
                          <a:latin typeface="+mj-lt"/>
                          <a:ea typeface="Times New Roman" panose="02020603050405020304" pitchFamily="18" charset="0"/>
                        </a:rPr>
                        <a:t>Tỉ lệ mỡ sữa trung bình khoảng 4.0 – 4,5%</a:t>
                      </a:r>
                      <a:endParaRPr lang="en-US" sz="11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56312211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64"/>
                                        </p:tgtEl>
                                        <p:attrNameLst>
                                          <p:attrName>style.visibility</p:attrName>
                                        </p:attrNameLst>
                                      </p:cBhvr>
                                      <p:to>
                                        <p:strVal val="visible"/>
                                      </p:to>
                                    </p:set>
                                    <p:animEffect transition="in" filter="wipe(left)">
                                      <p:cBhvr>
                                        <p:cTn id="7" dur="500"/>
                                        <p:tgtEl>
                                          <p:spTgt spid="24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65"/>
                                        </p:tgtEl>
                                        <p:attrNameLst>
                                          <p:attrName>style.visibility</p:attrName>
                                        </p:attrNameLst>
                                      </p:cBhvr>
                                      <p:to>
                                        <p:strVal val="visible"/>
                                      </p:to>
                                    </p:set>
                                    <p:animEffect transition="in" filter="barn(inVertical)">
                                      <p:cBhvr>
                                        <p:cTn id="12" dur="500"/>
                                        <p:tgtEl>
                                          <p:spTgt spid="246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66"/>
                                        </p:tgtEl>
                                        <p:attrNameLst>
                                          <p:attrName>style.visibility</p:attrName>
                                        </p:attrNameLst>
                                      </p:cBhvr>
                                      <p:to>
                                        <p:strVal val="visible"/>
                                      </p:to>
                                    </p:set>
                                    <p:animEffect transition="in" filter="randombar(horizontal)">
                                      <p:cBhvr>
                                        <p:cTn id="17" dur="500"/>
                                        <p:tgtEl>
                                          <p:spTgt spid="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 grpId="0" animBg="1"/>
      <p:bldP spid="24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13" name="TextBox 12">
            <a:extLst>
              <a:ext uri="{FF2B5EF4-FFF2-40B4-BE49-F238E27FC236}">
                <a16:creationId xmlns:a16="http://schemas.microsoft.com/office/drawing/2014/main" id="{23236A10-E6B5-C0C3-E95B-5373467F73EB}"/>
              </a:ext>
            </a:extLst>
          </p:cNvPr>
          <p:cNvSpPr txBox="1"/>
          <p:nvPr/>
        </p:nvSpPr>
        <p:spPr>
          <a:xfrm>
            <a:off x="394677" y="681489"/>
            <a:ext cx="4177323" cy="3780522"/>
          </a:xfrm>
          <a:prstGeom prst="rect">
            <a:avLst/>
          </a:prstGeom>
          <a:noFill/>
        </p:spPr>
        <p:txBody>
          <a:bodyPr wrap="square">
            <a:spAutoFit/>
          </a:bodyPr>
          <a:lstStyle/>
          <a:p>
            <a:pPr marL="285750" indent="-285750" algn="just">
              <a:lnSpc>
                <a:spcPct val="150000"/>
              </a:lnSpc>
              <a:buFontTx/>
              <a:buChar char="-"/>
            </a:pPr>
            <a:r>
              <a:rPr lang="vi-VN" sz="1800"/>
              <a:t>Giống là yếu tố quan trọng nhất quyết định đến chất lượng các sản phẩm chăn nuôi. </a:t>
            </a:r>
          </a:p>
          <a:p>
            <a:pPr marL="285750" indent="-285750" algn="just">
              <a:lnSpc>
                <a:spcPct val="150000"/>
              </a:lnSpc>
              <a:buFontTx/>
              <a:buChar char="-"/>
            </a:pPr>
            <a:r>
              <a:rPr lang="vi-VN" sz="1800"/>
              <a:t>Các giống vật nuôi khác nhau sẽ cho chất lượng sản phẩm chăn nuôi khác nhau</a:t>
            </a:r>
            <a:r>
              <a:rPr lang="en-US" sz="1800"/>
              <a:t>.</a:t>
            </a:r>
          </a:p>
          <a:p>
            <a:pPr marL="285750" indent="-285750" algn="just">
              <a:lnSpc>
                <a:spcPct val="150000"/>
              </a:lnSpc>
              <a:buFontTx/>
              <a:buChar char="-"/>
            </a:pPr>
            <a:r>
              <a:rPr lang="en-US" sz="1800"/>
              <a:t>Giống ảnh hưởng đến khả năng thích nghi và hiệu quả sử dụng thực ăn của vật nuôi.</a:t>
            </a:r>
          </a:p>
        </p:txBody>
      </p:sp>
      <p:grpSp>
        <p:nvGrpSpPr>
          <p:cNvPr id="21" name="Group 20">
            <a:extLst>
              <a:ext uri="{FF2B5EF4-FFF2-40B4-BE49-F238E27FC236}">
                <a16:creationId xmlns:a16="http://schemas.microsoft.com/office/drawing/2014/main" id="{E7B6E675-9C59-96B9-2E13-9DEFD7F41C9C}"/>
              </a:ext>
            </a:extLst>
          </p:cNvPr>
          <p:cNvGrpSpPr/>
          <p:nvPr/>
        </p:nvGrpSpPr>
        <p:grpSpPr>
          <a:xfrm>
            <a:off x="4907020" y="164124"/>
            <a:ext cx="2920203" cy="2340826"/>
            <a:chOff x="5219635" y="187570"/>
            <a:chExt cx="2920203" cy="2340826"/>
          </a:xfrm>
        </p:grpSpPr>
        <p:pic>
          <p:nvPicPr>
            <p:cNvPr id="19" name="Picture 18" descr="A group of geese walking on the grass&#10;&#10;Description automatically generated">
              <a:extLst>
                <a:ext uri="{FF2B5EF4-FFF2-40B4-BE49-F238E27FC236}">
                  <a16:creationId xmlns:a16="http://schemas.microsoft.com/office/drawing/2014/main" id="{7B5501D6-82FA-5C3E-EE76-24EBF7B0AA5C}"/>
                </a:ext>
              </a:extLst>
            </p:cNvPr>
            <p:cNvPicPr>
              <a:picLocks noChangeAspect="1"/>
            </p:cNvPicPr>
            <p:nvPr/>
          </p:nvPicPr>
          <p:blipFill>
            <a:blip r:embed="rId3"/>
            <a:stretch>
              <a:fillRect/>
            </a:stretch>
          </p:blipFill>
          <p:spPr>
            <a:xfrm>
              <a:off x="5219635" y="187570"/>
              <a:ext cx="2920203" cy="2001790"/>
            </a:xfrm>
            <a:prstGeom prst="rect">
              <a:avLst/>
            </a:prstGeom>
          </p:spPr>
        </p:pic>
        <p:sp>
          <p:nvSpPr>
            <p:cNvPr id="20" name="TextBox 19">
              <a:extLst>
                <a:ext uri="{FF2B5EF4-FFF2-40B4-BE49-F238E27FC236}">
                  <a16:creationId xmlns:a16="http://schemas.microsoft.com/office/drawing/2014/main" id="{55A2B849-68AA-8474-4147-4B4002B1285F}"/>
                </a:ext>
              </a:extLst>
            </p:cNvPr>
            <p:cNvSpPr txBox="1"/>
            <p:nvPr/>
          </p:nvSpPr>
          <p:spPr>
            <a:xfrm>
              <a:off x="5764760" y="2220619"/>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Ngỗng Ý</a:t>
              </a:r>
            </a:p>
          </p:txBody>
        </p:sp>
      </p:grpSp>
      <p:grpSp>
        <p:nvGrpSpPr>
          <p:cNvPr id="23" name="Group 22">
            <a:extLst>
              <a:ext uri="{FF2B5EF4-FFF2-40B4-BE49-F238E27FC236}">
                <a16:creationId xmlns:a16="http://schemas.microsoft.com/office/drawing/2014/main" id="{5D7ED107-8B92-1F8D-808B-99507AAB123B}"/>
              </a:ext>
            </a:extLst>
          </p:cNvPr>
          <p:cNvGrpSpPr/>
          <p:nvPr/>
        </p:nvGrpSpPr>
        <p:grpSpPr>
          <a:xfrm>
            <a:off x="5514662" y="2536209"/>
            <a:ext cx="2919145" cy="2497136"/>
            <a:chOff x="5830178" y="2615105"/>
            <a:chExt cx="2919145" cy="2497136"/>
          </a:xfrm>
        </p:grpSpPr>
        <p:pic>
          <p:nvPicPr>
            <p:cNvPr id="17" name="Picture 16" descr="A group of white ducks by a body of water&#10;&#10;Description automatically generated">
              <a:extLst>
                <a:ext uri="{FF2B5EF4-FFF2-40B4-BE49-F238E27FC236}">
                  <a16:creationId xmlns:a16="http://schemas.microsoft.com/office/drawing/2014/main" id="{33A14644-6040-8A44-E01C-74228F61143C}"/>
                </a:ext>
              </a:extLst>
            </p:cNvPr>
            <p:cNvPicPr>
              <a:picLocks noChangeAspect="1"/>
            </p:cNvPicPr>
            <p:nvPr/>
          </p:nvPicPr>
          <p:blipFill>
            <a:blip r:embed="rId4"/>
            <a:stretch>
              <a:fillRect/>
            </a:stretch>
          </p:blipFill>
          <p:spPr>
            <a:xfrm>
              <a:off x="5830178" y="2615105"/>
              <a:ext cx="2919145" cy="2189359"/>
            </a:xfrm>
            <a:prstGeom prst="rect">
              <a:avLst/>
            </a:prstGeom>
          </p:spPr>
        </p:pic>
        <p:sp>
          <p:nvSpPr>
            <p:cNvPr id="22" name="TextBox 21">
              <a:extLst>
                <a:ext uri="{FF2B5EF4-FFF2-40B4-BE49-F238E27FC236}">
                  <a16:creationId xmlns:a16="http://schemas.microsoft.com/office/drawing/2014/main" id="{D2DC6861-9D99-2699-04C3-19E5F06F004D}"/>
                </a:ext>
              </a:extLst>
            </p:cNvPr>
            <p:cNvSpPr txBox="1"/>
            <p:nvPr/>
          </p:nvSpPr>
          <p:spPr>
            <a:xfrm>
              <a:off x="6487683" y="4804464"/>
              <a:ext cx="1828893"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Ngỗng cỏ</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amond(out)">
                                      <p:cBhvr>
                                        <p:cTn id="22" dur="500"/>
                                        <p:tgtEl>
                                          <p:spTgt spid="23"/>
                                        </p:tgtEl>
                                      </p:cBhvr>
                                    </p:animEffect>
                                  </p:childTnLst>
                                </p:cTn>
                              </p:par>
                              <p:par>
                                <p:cTn id="23" presetID="8" presetClass="entr" presetSubtype="3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amond(ou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86993" y="358881"/>
            <a:ext cx="3575797" cy="4784619"/>
          </a:xfrm>
          <a:prstGeom prst="rect">
            <a:avLst/>
          </a:prstGeom>
        </p:spPr>
      </p:pic>
      <p:sp>
        <p:nvSpPr>
          <p:cNvPr id="23" name="Isosceles Triangle 2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6" name="Rounded Rectangle 25">
            <a:hlinkClick r:id="rId6" action="ppaction://hlinksldjump"/>
          </p:cNvPr>
          <p:cNvSpPr/>
          <p:nvPr/>
        </p:nvSpPr>
        <p:spPr>
          <a:xfrm>
            <a:off x="643354"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46904" y="324564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370342" y="324564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493779" y="324564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514679"/>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1077494"/>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1348950"/>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953554"/>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68988" y="237107"/>
            <a:ext cx="4011807" cy="4011807"/>
          </a:xfrm>
          <a:prstGeom prst="rect">
            <a:avLst/>
          </a:prstGeom>
        </p:spPr>
      </p:pic>
      <p:sp>
        <p:nvSpPr>
          <p:cNvPr id="61" name="Isosceles Triangle 6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043" y="4631298"/>
            <a:ext cx="743670" cy="512203"/>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66651" y="4013796"/>
            <a:ext cx="1011029" cy="1011029"/>
          </a:xfrm>
          <a:prstGeom prst="rect">
            <a:avLst/>
          </a:prstGeom>
        </p:spPr>
      </p:pic>
      <p:sp>
        <p:nvSpPr>
          <p:cNvPr id="2" name="Rounded Rectangle 36">
            <a:hlinkClick r:id="rId20" action="ppaction://hlinksldjump"/>
            <a:extLst>
              <a:ext uri="{FF2B5EF4-FFF2-40B4-BE49-F238E27FC236}">
                <a16:creationId xmlns:a16="http://schemas.microsoft.com/office/drawing/2014/main" id="{0541067C-0CC1-7D5E-40F0-EE3C8C16EE3F}"/>
              </a:ext>
            </a:extLst>
          </p:cNvPr>
          <p:cNvSpPr/>
          <p:nvPr/>
        </p:nvSpPr>
        <p:spPr>
          <a:xfrm>
            <a:off x="3590386" y="324564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6" restart="whenNotActive" fill="hold" evtFilter="cancelBubble" nodeType="interactiveSeq">
                <p:stCondLst>
                  <p:cond evt="onClick" delay="0">
                    <p:tgtEl>
                      <p:spTgt spid="3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7"/>
                                        </p:tgtEl>
                                        <p:attrNameLst>
                                          <p:attrName>fillcolor</p:attrName>
                                        </p:attrNameLst>
                                      </p:cBhvr>
                                      <p:to>
                                        <a:srgbClr val="7F6000"/>
                                      </p:to>
                                    </p:animClr>
                                    <p:set>
                                      <p:cBhvr>
                                        <p:cTn id="191" dur="500" fill="hold"/>
                                        <p:tgtEl>
                                          <p:spTgt spid="37"/>
                                        </p:tgtEl>
                                        <p:attrNameLst>
                                          <p:attrName>fill.type</p:attrName>
                                        </p:attrNameLst>
                                      </p:cBhvr>
                                      <p:to>
                                        <p:strVal val="solid"/>
                                      </p:to>
                                    </p:set>
                                    <p:set>
                                      <p:cBhvr>
                                        <p:cTn id="192"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193" fill="hold" display="0">
                  <p:stCondLst>
                    <p:cond delay="indefinite"/>
                  </p:stCondLst>
                  <p:endCondLst>
                    <p:cond evt="onStopAudio" delay="0">
                      <p:tgtEl>
                        <p:sldTgt/>
                      </p:tgtEl>
                    </p:cond>
                  </p:endCondLst>
                </p:cTn>
                <p:tgtEl>
                  <p:spTgt spid="3"/>
                </p:tgtEl>
              </p:cMediaNode>
            </p:audio>
            <p:seq concurrent="1" nextAc="seek">
              <p:cTn id="194" restart="whenNotActive" fill="hold" evtFilter="cancelBubble" nodeType="interactiveSeq">
                <p:stCondLst>
                  <p:cond evt="onClick" delay="0">
                    <p:tgtEl>
                      <p:spTgt spid="14"/>
                    </p:tgtEl>
                  </p:cond>
                </p:stCondLst>
                <p:endSync evt="end" delay="0">
                  <p:rtn val="all"/>
                </p:endSync>
                <p:childTnLst>
                  <p:par>
                    <p:cTn id="195" fill="hold">
                      <p:stCondLst>
                        <p:cond delay="0"/>
                      </p:stCondLst>
                      <p:childTnLst>
                        <p:par>
                          <p:cTn id="196" fill="hold">
                            <p:stCondLst>
                              <p:cond delay="0"/>
                            </p:stCondLst>
                            <p:childTnLst>
                              <p:par>
                                <p:cTn id="197" presetID="8" presetClass="emph" presetSubtype="0" repeatCount="indefinite" fill="hold" nodeType="clickEffect">
                                  <p:stCondLst>
                                    <p:cond delay="0"/>
                                  </p:stCondLst>
                                  <p:endCondLst>
                                    <p:cond evt="onNext" delay="0">
                                      <p:tgtEl>
                                        <p:sldTgt/>
                                      </p:tgtEl>
                                    </p:cond>
                                  </p:endCondLst>
                                  <p:childTnLst>
                                    <p:animRot by="21600000">
                                      <p:cBhvr>
                                        <p:cTn id="198" dur="1000" fill="hold"/>
                                        <p:tgtEl>
                                          <p:spTgt spid="8"/>
                                        </p:tgtEl>
                                        <p:attrNameLst>
                                          <p:attrName>r</p:attrName>
                                        </p:attrNameLst>
                                      </p:cBhvr>
                                    </p:animRot>
                                  </p:childTnLst>
                                </p:cTn>
                              </p:par>
                              <p:par>
                                <p:cTn id="199" presetID="1" presetClass="mediacall" presetSubtype="0" fill="hold" nodeType="withEffect">
                                  <p:stCondLst>
                                    <p:cond delay="0"/>
                                  </p:stCondLst>
                                  <p:childTnLst>
                                    <p:cmd type="call" cmd="playFrom(0.0)">
                                      <p:cBhvr>
                                        <p:cTn id="200" dur="30406" fill="hold"/>
                                        <p:tgtEl>
                                          <p:spTgt spid="3"/>
                                        </p:tgtEl>
                                      </p:cBhvr>
                                    </p:cmd>
                                  </p:childTnLst>
                                </p:cTn>
                              </p:par>
                            </p:childTnLst>
                          </p:cTn>
                        </p:par>
                      </p:childTnLst>
                    </p:cTn>
                  </p:par>
                </p:childTnLst>
              </p:cTn>
              <p:nextCondLst>
                <p:cond evt="onClick" delay="0">
                  <p:tgtEl>
                    <p:spTgt spid="14"/>
                  </p:tgtEl>
                </p:cond>
              </p:nextCondLst>
            </p:seq>
            <p:seq concurrent="1" nextAc="seek">
              <p:cTn id="201" restart="whenNotActive" fill="hold" evtFilter="cancelBubble" nodeType="interactiveSeq">
                <p:stCondLst>
                  <p:cond evt="onClick" delay="0">
                    <p:tgtEl>
                      <p:spTgt spid="2"/>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2"/>
                                        </p:tgtEl>
                                        <p:attrNameLst>
                                          <p:attrName>fillcolor</p:attrName>
                                        </p:attrNameLst>
                                      </p:cBhvr>
                                      <p:to>
                                        <a:srgbClr val="7F6000"/>
                                      </p:to>
                                    </p:animClr>
                                    <p:set>
                                      <p:cBhvr>
                                        <p:cTn id="206" dur="500" fill="hold"/>
                                        <p:tgtEl>
                                          <p:spTgt spid="2"/>
                                        </p:tgtEl>
                                        <p:attrNameLst>
                                          <p:attrName>fill.type</p:attrName>
                                        </p:attrNameLst>
                                      </p:cBhvr>
                                      <p:to>
                                        <p:strVal val="solid"/>
                                      </p:to>
                                    </p:set>
                                    <p:set>
                                      <p:cBhvr>
                                        <p:cTn id="207"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kern="1200">
                <a:solidFill>
                  <a:prstClr val="black"/>
                </a:solidFill>
                <a:latin typeface="Arial" panose="020B0604020202020204" pitchFamily="34" charset="0"/>
                <a:cs typeface="Arial" panose="020B0604020202020204" pitchFamily="34" charset="0"/>
              </a:rPr>
              <a:t>Câu 1: Giống vật nuôi là gì?</a:t>
            </a:r>
            <a:endParaRPr lang="vi-VN" sz="20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84485" y="1462009"/>
            <a:ext cx="4328280" cy="1409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rPr>
              <a:t>A</a:t>
            </a:r>
            <a:r>
              <a:rPr lang="vi-VN" sz="1600" kern="1200">
                <a:solidFill>
                  <a:prstClr val="black"/>
                </a:solidFill>
                <a:latin typeface="Arial" panose="020B0604020202020204" pitchFamily="34" charset="0"/>
              </a:rPr>
              <a:t>. </a:t>
            </a:r>
            <a:r>
              <a:rPr lang="vi-VN" sz="1600" kern="1200">
                <a:solidFill>
                  <a:prstClr val="black"/>
                </a:solidFill>
              </a:rPr>
              <a:t>là quần thể vật nuôi khác loài, khác nguồn gốc, có ngoại hình và cấu trúc di truyền khác nhau, được hình thành, củng cố, phát triển do tác động của con người. </a:t>
            </a:r>
            <a:endParaRPr lang="vi-VN" sz="16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31238" y="1462009"/>
            <a:ext cx="4328278" cy="1409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rPr>
              <a:t>B</a:t>
            </a:r>
            <a:r>
              <a:rPr lang="vi-VN" sz="1600" kern="1200">
                <a:solidFill>
                  <a:prstClr val="black"/>
                </a:solidFill>
                <a:latin typeface="Arial" panose="020B0604020202020204" pitchFamily="34" charset="0"/>
              </a:rPr>
              <a:t>. </a:t>
            </a:r>
            <a:r>
              <a:rPr lang="vi-VN" sz="1600" kern="1200">
                <a:solidFill>
                  <a:prstClr val="black"/>
                </a:solidFill>
              </a:rPr>
              <a:t>là quần thể vật nuôi cùng loài, cùng nguồn gốc, có ngoại hình và cấu trúc di truyền tương tự nhau. </a:t>
            </a:r>
            <a:endParaRPr lang="vi-VN" sz="1600" kern="1200" dirty="0">
              <a:solidFill>
                <a:prstClr val="black"/>
              </a:solidFill>
              <a:latin typeface="Arial" panose="020B0604020202020204" pitchFamily="34" charset="0"/>
            </a:endParaRPr>
          </a:p>
        </p:txBody>
      </p:sp>
      <p:sp>
        <p:nvSpPr>
          <p:cNvPr id="43" name="Rectangle 42"/>
          <p:cNvSpPr/>
          <p:nvPr/>
        </p:nvSpPr>
        <p:spPr>
          <a:xfrm>
            <a:off x="184485" y="2947790"/>
            <a:ext cx="4328280" cy="1409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rPr>
              <a:t>C</a:t>
            </a:r>
            <a:r>
              <a:rPr lang="vi-VN" sz="1600" kern="1200">
                <a:solidFill>
                  <a:prstClr val="black"/>
                </a:solidFill>
                <a:latin typeface="Arial" panose="020B0604020202020204" pitchFamily="34" charset="0"/>
              </a:rPr>
              <a:t>. </a:t>
            </a:r>
            <a:r>
              <a:rPr lang="vi-VN" sz="1600" kern="1200">
                <a:solidFill>
                  <a:prstClr val="black"/>
                </a:solidFill>
              </a:rPr>
              <a:t>là quần thể có số lượng giống vật nuôi lớn. </a:t>
            </a:r>
            <a:endParaRPr lang="vi-VN" sz="1600" kern="1200" dirty="0">
              <a:solidFill>
                <a:prstClr val="black"/>
              </a:solidFill>
              <a:latin typeface="Arial" panose="020B0604020202020204" pitchFamily="34" charset="0"/>
            </a:endParaRPr>
          </a:p>
        </p:txBody>
      </p:sp>
      <p:sp>
        <p:nvSpPr>
          <p:cNvPr id="44" name="Rectangle 43"/>
          <p:cNvSpPr/>
          <p:nvPr/>
        </p:nvSpPr>
        <p:spPr>
          <a:xfrm>
            <a:off x="4631238" y="2947790"/>
            <a:ext cx="4328278" cy="1409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rPr>
              <a:t>D</a:t>
            </a:r>
            <a:r>
              <a:rPr lang="vi-VN" sz="1600" kern="1200">
                <a:solidFill>
                  <a:prstClr val="black"/>
                </a:solidFill>
                <a:latin typeface="Arial" panose="020B0604020202020204" pitchFamily="34" charset="0"/>
              </a:rPr>
              <a:t>. </a:t>
            </a:r>
            <a:r>
              <a:rPr lang="vi-VN" sz="1600" kern="1200">
                <a:solidFill>
                  <a:prstClr val="black"/>
                </a:solidFill>
              </a:rPr>
              <a:t>là quần thể vật nuôi cùng loài, cùng nguồn gốc, có ngoại hình và cấu trúc di truyền tương tự nhau, được hình thành, củng cố, phát triển do tác động của con người. </a:t>
            </a:r>
            <a:endParaRPr lang="vi-VN" sz="16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910557"/>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8360" y="343600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9338" y="3436004"/>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8552" y="1939509"/>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25500" y="4532024"/>
            <a:ext cx="611476" cy="611476"/>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a:solidFill>
                  <a:prstClr val="black"/>
                </a:solidFill>
                <a:latin typeface="Arial" panose="020B0604020202020204" pitchFamily="34" charset="0"/>
                <a:cs typeface="Arial" panose="020B0604020202020204" pitchFamily="34" charset="0"/>
              </a:rPr>
              <a:t>Câu 2: </a:t>
            </a:r>
            <a:r>
              <a:rPr lang="vi-VN" sz="2000" kern="1200">
                <a:solidFill>
                  <a:prstClr val="black"/>
                </a:solidFill>
                <a:cs typeface="Arial" panose="020B0604020202020204" pitchFamily="34" charset="0"/>
              </a:rPr>
              <a:t>Để được công nhận là giống vật nuôi, gia cầm cần phải đạt số lượng vật nuôi là bao nhiêu con?</a:t>
            </a:r>
            <a:endParaRPr lang="vi-VN" sz="20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A</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10 000 con. </a:t>
            </a:r>
            <a:endParaRPr lang="vi-VN" sz="20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B</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300 con. </a:t>
            </a:r>
            <a:endParaRPr lang="vi-VN" sz="20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C</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5 000 con. </a:t>
            </a:r>
            <a:endParaRPr lang="vi-VN" sz="20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D</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15 000 con.</a:t>
            </a:r>
            <a:endParaRPr lang="vi-VN" sz="2000" kern="12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pic>
        <p:nvPicPr>
          <p:cNvPr id="2" name="Picture 14">
            <a:hlinkClick r:id="rId14" action="ppaction://hlinksldjump"/>
            <a:extLst>
              <a:ext uri="{FF2B5EF4-FFF2-40B4-BE49-F238E27FC236}">
                <a16:creationId xmlns:a16="http://schemas.microsoft.com/office/drawing/2014/main" id="{F42DB1F6-A850-9115-8E00-DEFF9859A3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400" kern="1200">
                <a:solidFill>
                  <a:prstClr val="black"/>
                </a:solidFill>
                <a:latin typeface="Arial" panose="020B0604020202020204" pitchFamily="34" charset="0"/>
                <a:cs typeface="Arial" panose="020B0604020202020204" pitchFamily="34" charset="0"/>
              </a:rPr>
              <a:t>Câu 3: Có bao nhiêu điều kiện để công nhận </a:t>
            </a:r>
          </a:p>
          <a:p>
            <a:pPr algn="ctr" defTabSz="685800">
              <a:lnSpc>
                <a:spcPct val="150000"/>
              </a:lnSpc>
              <a:buClrTx/>
              <a:defRPr/>
            </a:pPr>
            <a:r>
              <a:rPr lang="en-US" sz="2400" kern="1200">
                <a:solidFill>
                  <a:prstClr val="black"/>
                </a:solidFill>
                <a:latin typeface="Arial" panose="020B0604020202020204" pitchFamily="34" charset="0"/>
                <a:cs typeface="Arial" panose="020B0604020202020204" pitchFamily="34" charset="0"/>
              </a:rPr>
              <a:t>giống vật nuôi?</a:t>
            </a:r>
            <a:endParaRPr lang="vi-VN" sz="2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a:t>
            </a:r>
            <a:r>
              <a:rPr lang="vi-VN" sz="2400" kern="1200">
                <a:solidFill>
                  <a:prstClr val="black"/>
                </a:solidFill>
                <a:latin typeface="Arial" panose="020B0604020202020204" pitchFamily="34" charset="0"/>
              </a:rPr>
              <a:t>. </a:t>
            </a:r>
            <a:r>
              <a:rPr lang="en-US" sz="2400" kern="1200">
                <a:solidFill>
                  <a:prstClr val="black"/>
                </a:solidFill>
                <a:latin typeface="Arial" panose="020B0604020202020204" pitchFamily="34" charset="0"/>
              </a:rPr>
              <a:t>3 điều kiện</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a:t>
            </a:r>
            <a:r>
              <a:rPr lang="vi-VN" sz="2400" kern="1200">
                <a:solidFill>
                  <a:prstClr val="black"/>
                </a:solidFill>
                <a:latin typeface="Arial" panose="020B0604020202020204" pitchFamily="34" charset="0"/>
              </a:rPr>
              <a:t>. </a:t>
            </a:r>
            <a:r>
              <a:rPr lang="en-US" sz="2400" kern="1200">
                <a:solidFill>
                  <a:prstClr val="black"/>
                </a:solidFill>
                <a:latin typeface="Arial" panose="020B0604020202020204" pitchFamily="34" charset="0"/>
              </a:rPr>
              <a:t>5 điều kiện</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a:t>
            </a:r>
            <a:r>
              <a:rPr lang="vi-VN" sz="2400" kern="1200">
                <a:solidFill>
                  <a:prstClr val="black"/>
                </a:solidFill>
                <a:latin typeface="Arial" panose="020B0604020202020204" pitchFamily="34" charset="0"/>
              </a:rPr>
              <a:t>. </a:t>
            </a:r>
            <a:r>
              <a:rPr lang="en-US" sz="2400" kern="1200">
                <a:solidFill>
                  <a:prstClr val="black"/>
                </a:solidFill>
                <a:latin typeface="Arial" panose="020B0604020202020204" pitchFamily="34" charset="0"/>
              </a:rPr>
              <a:t>7 điều kiện</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a:t>
            </a:r>
            <a:r>
              <a:rPr lang="vi-VN" sz="2400" kern="1200">
                <a:solidFill>
                  <a:prstClr val="black"/>
                </a:solidFill>
                <a:latin typeface="Arial" panose="020B0604020202020204" pitchFamily="34" charset="0"/>
              </a:rPr>
              <a:t>. </a:t>
            </a:r>
            <a:r>
              <a:rPr lang="en-US" sz="2400" kern="1200">
                <a:solidFill>
                  <a:prstClr val="black"/>
                </a:solidFill>
                <a:latin typeface="Arial" panose="020B0604020202020204" pitchFamily="34" charset="0"/>
              </a:rPr>
              <a:t>9 điều kiện</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pic>
        <p:nvPicPr>
          <p:cNvPr id="2" name="Picture 14">
            <a:hlinkClick r:id="rId14"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400" kern="1200">
                <a:solidFill>
                  <a:prstClr val="black"/>
                </a:solidFill>
                <a:latin typeface="Arial" panose="020B0604020202020204" pitchFamily="34" charset="0"/>
                <a:cs typeface="Arial" panose="020B0604020202020204" pitchFamily="34" charset="0"/>
              </a:rPr>
              <a:t>Câu 4: </a:t>
            </a:r>
            <a:r>
              <a:rPr lang="vi-VN" sz="2400" kern="1200">
                <a:solidFill>
                  <a:prstClr val="black"/>
                </a:solidFill>
                <a:cs typeface="Arial" panose="020B0604020202020204" pitchFamily="34" charset="0"/>
              </a:rPr>
              <a:t>Giống vật nuôi được phân loại theo những cách nào?</a:t>
            </a:r>
            <a:endParaRPr lang="vi-VN" sz="2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09"/>
            <a:ext cx="3680099" cy="8871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kern="1200" dirty="0">
                <a:solidFill>
                  <a:prstClr val="black"/>
                </a:solidFill>
                <a:latin typeface="Arial" panose="020B0604020202020204" pitchFamily="34" charset="0"/>
              </a:rPr>
              <a:t>A</a:t>
            </a:r>
            <a:r>
              <a:rPr lang="vi-VN" sz="2000" kern="1200">
                <a:solidFill>
                  <a:prstClr val="black"/>
                </a:solidFill>
                <a:latin typeface="Arial" panose="020B0604020202020204" pitchFamily="34" charset="0"/>
              </a:rPr>
              <a:t>. </a:t>
            </a:r>
            <a:r>
              <a:rPr lang="vi-VN" sz="2000" kern="1200">
                <a:solidFill>
                  <a:prstClr val="black"/>
                </a:solidFill>
              </a:rPr>
              <a:t>nguồn gốc, mức độ hoàn thiện, chất lượng. </a:t>
            </a:r>
            <a:endParaRPr lang="vi-VN" sz="20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0"/>
            <a:ext cx="3680099" cy="8871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kern="1200" dirty="0">
                <a:solidFill>
                  <a:prstClr val="black"/>
                </a:solidFill>
                <a:latin typeface="Arial" panose="020B0604020202020204" pitchFamily="34" charset="0"/>
              </a:rPr>
              <a:t>B</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mức độ hoàn thiện, mục đích khai thác, giá cả. </a:t>
            </a:r>
            <a:endParaRPr lang="vi-VN" sz="2000" kern="1200" dirty="0">
              <a:solidFill>
                <a:prstClr val="black"/>
              </a:solidFill>
              <a:latin typeface="Arial" panose="020B0604020202020204" pitchFamily="34" charset="0"/>
            </a:endParaRPr>
          </a:p>
        </p:txBody>
      </p:sp>
      <p:sp>
        <p:nvSpPr>
          <p:cNvPr id="43" name="Rectangle 42"/>
          <p:cNvSpPr/>
          <p:nvPr/>
        </p:nvSpPr>
        <p:spPr>
          <a:xfrm>
            <a:off x="832665" y="2428110"/>
            <a:ext cx="3680099" cy="8871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kern="1200" dirty="0">
                <a:solidFill>
                  <a:prstClr val="black"/>
                </a:solidFill>
                <a:latin typeface="Arial" panose="020B0604020202020204" pitchFamily="34" charset="0"/>
              </a:rPr>
              <a:t>C</a:t>
            </a:r>
            <a:r>
              <a:rPr lang="vi-VN" sz="2000" kern="1200">
                <a:solidFill>
                  <a:prstClr val="black"/>
                </a:solidFill>
                <a:latin typeface="Arial" panose="020B0604020202020204" pitchFamily="34" charset="0"/>
              </a:rPr>
              <a:t>. </a:t>
            </a:r>
            <a:r>
              <a:rPr lang="vi-VN" sz="2000" kern="1200">
                <a:solidFill>
                  <a:prstClr val="black"/>
                </a:solidFill>
              </a:rPr>
              <a:t>thị trường, nguồn gốc, mục đích khai thác. </a:t>
            </a:r>
            <a:endParaRPr lang="vi-VN" sz="2000" kern="1200" dirty="0">
              <a:solidFill>
                <a:prstClr val="black"/>
              </a:solidFill>
              <a:latin typeface="Arial" panose="020B0604020202020204" pitchFamily="34" charset="0"/>
            </a:endParaRPr>
          </a:p>
        </p:txBody>
      </p:sp>
      <p:sp>
        <p:nvSpPr>
          <p:cNvPr id="44" name="Rectangle 43"/>
          <p:cNvSpPr/>
          <p:nvPr/>
        </p:nvSpPr>
        <p:spPr>
          <a:xfrm>
            <a:off x="4597961" y="2431251"/>
            <a:ext cx="3680099" cy="8871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kern="1200" dirty="0">
                <a:solidFill>
                  <a:prstClr val="black"/>
                </a:solidFill>
                <a:latin typeface="Arial" panose="020B0604020202020204" pitchFamily="34" charset="0"/>
              </a:rPr>
              <a:t>D</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nguồn gốc, mức độ hoàn thiện, mục đích khai thác.</a:t>
            </a:r>
            <a:endParaRPr lang="vi-VN" sz="20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6770" y="1651961"/>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5872" y="260842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6914" y="261822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6914" y="1690715"/>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15912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6CB4D46-C825-AD51-784A-2B74E3BB3282}"/>
              </a:ext>
            </a:extLst>
          </p:cNvPr>
          <p:cNvSpPr/>
          <p:nvPr/>
        </p:nvSpPr>
        <p:spPr>
          <a:xfrm>
            <a:off x="359508" y="382954"/>
            <a:ext cx="2164861" cy="742461"/>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Khái niệm</a:t>
            </a:r>
          </a:p>
        </p:txBody>
      </p:sp>
      <p:sp>
        <p:nvSpPr>
          <p:cNvPr id="5" name="TextBox 4">
            <a:extLst>
              <a:ext uri="{FF2B5EF4-FFF2-40B4-BE49-F238E27FC236}">
                <a16:creationId xmlns:a16="http://schemas.microsoft.com/office/drawing/2014/main" id="{46124D4E-4E00-12A1-F2C3-CAB7876D1C18}"/>
              </a:ext>
            </a:extLst>
          </p:cNvPr>
          <p:cNvSpPr txBox="1"/>
          <p:nvPr/>
        </p:nvSpPr>
        <p:spPr>
          <a:xfrm>
            <a:off x="539262" y="1213952"/>
            <a:ext cx="4626707" cy="1287532"/>
          </a:xfrm>
          <a:prstGeom prst="rect">
            <a:avLst/>
          </a:prstGeom>
          <a:noFill/>
        </p:spPr>
        <p:txBody>
          <a:bodyPr wrap="square">
            <a:spAutoFit/>
          </a:bodyPr>
          <a:lstStyle/>
          <a:p>
            <a:pPr algn="just">
              <a:lnSpc>
                <a:spcPct val="150000"/>
              </a:lnSpc>
            </a:pPr>
            <a:r>
              <a:rPr lang="vi-VN" sz="1800"/>
              <a:t>Là quần thể vật nuôi cùng loài, cùng nguồn gốc, có ngoại hình và cấu trúc di truyền tương tự nhau</a:t>
            </a:r>
            <a:r>
              <a:rPr lang="en-US" sz="1800"/>
              <a:t>.</a:t>
            </a:r>
          </a:p>
        </p:txBody>
      </p:sp>
      <p:sp>
        <p:nvSpPr>
          <p:cNvPr id="7" name="Rectangle: Rounded Corners 6">
            <a:extLst>
              <a:ext uri="{FF2B5EF4-FFF2-40B4-BE49-F238E27FC236}">
                <a16:creationId xmlns:a16="http://schemas.microsoft.com/office/drawing/2014/main" id="{2E5BBDB5-99E1-843F-F3B3-F3DE500D4599}"/>
              </a:ext>
            </a:extLst>
          </p:cNvPr>
          <p:cNvSpPr/>
          <p:nvPr/>
        </p:nvSpPr>
        <p:spPr>
          <a:xfrm>
            <a:off x="359508" y="2784430"/>
            <a:ext cx="2164861" cy="742461"/>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Vai trò</a:t>
            </a:r>
          </a:p>
        </p:txBody>
      </p:sp>
      <p:sp>
        <p:nvSpPr>
          <p:cNvPr id="9" name="TextBox 8">
            <a:extLst>
              <a:ext uri="{FF2B5EF4-FFF2-40B4-BE49-F238E27FC236}">
                <a16:creationId xmlns:a16="http://schemas.microsoft.com/office/drawing/2014/main" id="{8D36D494-728B-2E75-A94B-EDCEFE3D717B}"/>
              </a:ext>
            </a:extLst>
          </p:cNvPr>
          <p:cNvSpPr txBox="1"/>
          <p:nvPr/>
        </p:nvSpPr>
        <p:spPr>
          <a:xfrm>
            <a:off x="539262" y="3628933"/>
            <a:ext cx="4290646"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Quyết định đến năng suất chăn nuôi. </a:t>
            </a:r>
          </a:p>
          <a:p>
            <a:pPr marL="285750" indent="-285750" algn="just">
              <a:lnSpc>
                <a:spcPct val="150000"/>
              </a:lnSpc>
              <a:buFont typeface="Arial" panose="020B0604020202020204" pitchFamily="34" charset="0"/>
              <a:buChar char="•"/>
            </a:pPr>
            <a:r>
              <a:rPr lang="vi-VN" sz="1800"/>
              <a:t>Quyết định đến chất lượng sản phẩm chăn nuôi.</a:t>
            </a:r>
          </a:p>
        </p:txBody>
      </p:sp>
      <p:grpSp>
        <p:nvGrpSpPr>
          <p:cNvPr id="14" name="Group 13">
            <a:extLst>
              <a:ext uri="{FF2B5EF4-FFF2-40B4-BE49-F238E27FC236}">
                <a16:creationId xmlns:a16="http://schemas.microsoft.com/office/drawing/2014/main" id="{80F38B98-2CB6-B12C-CC0D-BD955C15A5BB}"/>
              </a:ext>
            </a:extLst>
          </p:cNvPr>
          <p:cNvGrpSpPr/>
          <p:nvPr/>
        </p:nvGrpSpPr>
        <p:grpSpPr>
          <a:xfrm>
            <a:off x="5411768" y="514085"/>
            <a:ext cx="3208600" cy="4115329"/>
            <a:chOff x="5463350" y="157370"/>
            <a:chExt cx="3208600" cy="4115329"/>
          </a:xfrm>
        </p:grpSpPr>
        <p:pic>
          <p:nvPicPr>
            <p:cNvPr id="11" name="Picture 10" descr="A horse standing in a field&#10;&#10;Description automatically generated">
              <a:extLst>
                <a:ext uri="{FF2B5EF4-FFF2-40B4-BE49-F238E27FC236}">
                  <a16:creationId xmlns:a16="http://schemas.microsoft.com/office/drawing/2014/main" id="{7731CD4C-A9F8-533B-BB46-2A8D14D1E070}"/>
                </a:ext>
              </a:extLst>
            </p:cNvPr>
            <p:cNvPicPr>
              <a:picLocks noChangeAspect="1"/>
            </p:cNvPicPr>
            <p:nvPr/>
          </p:nvPicPr>
          <p:blipFill>
            <a:blip r:embed="rId2"/>
            <a:stretch>
              <a:fillRect/>
            </a:stretch>
          </p:blipFill>
          <p:spPr>
            <a:xfrm>
              <a:off x="5463351" y="157370"/>
              <a:ext cx="3208599" cy="2113163"/>
            </a:xfrm>
            <a:prstGeom prst="rect">
              <a:avLst/>
            </a:prstGeom>
            <a:ln>
              <a:noFill/>
            </a:ln>
            <a:effectLst>
              <a:softEdge rad="112500"/>
            </a:effectLst>
          </p:spPr>
        </p:pic>
        <p:pic>
          <p:nvPicPr>
            <p:cNvPr id="13" name="Picture 12" descr="A horse standing in a field&#10;&#10;Description automatically generated">
              <a:extLst>
                <a:ext uri="{FF2B5EF4-FFF2-40B4-BE49-F238E27FC236}">
                  <a16:creationId xmlns:a16="http://schemas.microsoft.com/office/drawing/2014/main" id="{1AEA58F2-3127-2DD5-1258-A56CF8FEC008}"/>
                </a:ext>
              </a:extLst>
            </p:cNvPr>
            <p:cNvPicPr>
              <a:picLocks noChangeAspect="1"/>
            </p:cNvPicPr>
            <p:nvPr/>
          </p:nvPicPr>
          <p:blipFill>
            <a:blip r:embed="rId3"/>
            <a:stretch>
              <a:fillRect/>
            </a:stretch>
          </p:blipFill>
          <p:spPr>
            <a:xfrm>
              <a:off x="5463350" y="2270533"/>
              <a:ext cx="3208599" cy="2002166"/>
            </a:xfrm>
            <a:prstGeom prst="rect">
              <a:avLst/>
            </a:prstGeom>
            <a:ln>
              <a:noFill/>
            </a:ln>
            <a:effectLst>
              <a:softEdge rad="112500"/>
            </a:effectLst>
          </p:spPr>
        </p:pic>
      </p:grpSp>
    </p:spTree>
    <p:extLst>
      <p:ext uri="{BB962C8B-B14F-4D97-AF65-F5344CB8AC3E}">
        <p14:creationId xmlns:p14="http://schemas.microsoft.com/office/powerpoint/2010/main" val="221274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kern="1200">
                <a:solidFill>
                  <a:prstClr val="black"/>
                </a:solidFill>
                <a:latin typeface="Arial" panose="020B0604020202020204" pitchFamily="34" charset="0"/>
                <a:cs typeface="Arial" panose="020B0604020202020204" pitchFamily="34" charset="0"/>
              </a:rPr>
              <a:t>Câu 5: Đặc điểm của gà Ri là:</a:t>
            </a:r>
            <a:endParaRPr lang="vi-VN" sz="20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638666" y="1465151"/>
            <a:ext cx="3840186" cy="13679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cs typeface="Arial" panose="020B0604020202020204" pitchFamily="34" charset="0"/>
              </a:rPr>
              <a:t>A</a:t>
            </a:r>
            <a:r>
              <a:rPr lang="vi-VN" sz="1600" kern="1200">
                <a:solidFill>
                  <a:prstClr val="black"/>
                </a:solidFill>
                <a:latin typeface="Arial" panose="020B0604020202020204" pitchFamily="34" charset="0"/>
                <a:cs typeface="Arial" panose="020B0604020202020204" pitchFamily="34" charset="0"/>
              </a:rPr>
              <a:t>. </a:t>
            </a:r>
            <a:r>
              <a:rPr lang="en-US" sz="1600" kern="1200">
                <a:solidFill>
                  <a:prstClr val="black"/>
                </a:solidFill>
                <a:latin typeface="Arial" panose="020B0604020202020204" pitchFamily="34" charset="0"/>
                <a:cs typeface="Arial" panose="020B0604020202020204" pitchFamily="34" charset="0"/>
              </a:rPr>
              <a:t>G</a:t>
            </a:r>
            <a:r>
              <a:rPr lang="vi-VN" sz="1600" kern="1200">
                <a:solidFill>
                  <a:prstClr val="black"/>
                </a:solidFill>
                <a:latin typeface="Arial" panose="020B0604020202020204" pitchFamily="34" charset="0"/>
                <a:cs typeface="Arial" panose="020B0604020202020204" pitchFamily="34" charset="0"/>
              </a:rPr>
              <a:t>à mái có lông vàng rơm, chân vàng, đầu nhỏ, thanh. Gà trống có lông đỏ tía, cánh và đuôi có lông đen, dáng chắc khỏe, ngực vuông và mào đứng.</a:t>
            </a:r>
            <a:endParaRPr lang="vi-VN" sz="160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65148" y="1454461"/>
            <a:ext cx="3840186" cy="13679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cs typeface="Arial" panose="020B0604020202020204" pitchFamily="34" charset="0"/>
              </a:rPr>
              <a:t>B</a:t>
            </a:r>
            <a:r>
              <a:rPr lang="vi-VN" sz="1600" kern="1200">
                <a:solidFill>
                  <a:prstClr val="black"/>
                </a:solidFill>
                <a:latin typeface="Arial" panose="020B0604020202020204" pitchFamily="34" charset="0"/>
                <a:cs typeface="Arial" panose="020B0604020202020204" pitchFamily="34" charset="0"/>
              </a:rPr>
              <a:t>. </a:t>
            </a:r>
            <a:r>
              <a:rPr lang="en-US" sz="1600" kern="1200">
                <a:solidFill>
                  <a:prstClr val="black"/>
                </a:solidFill>
                <a:latin typeface="Arial" panose="020B0604020202020204" pitchFamily="34" charset="0"/>
                <a:cs typeface="Arial" panose="020B0604020202020204" pitchFamily="34" charset="0"/>
              </a:rPr>
              <a:t>Đ</a:t>
            </a:r>
            <a:r>
              <a:rPr lang="vi-VN" sz="1600" kern="1200">
                <a:solidFill>
                  <a:prstClr val="black"/>
                </a:solidFill>
                <a:latin typeface="Arial" panose="020B0604020202020204" pitchFamily="34" charset="0"/>
                <a:cs typeface="Arial" panose="020B0604020202020204" pitchFamily="34" charset="0"/>
              </a:rPr>
              <a:t>ầu to, mào nụ, mắt sâu, chân to xù xì có nhiều hàng vảy, xương to, da đỏ ở bụng.</a:t>
            </a:r>
            <a:endParaRPr lang="vi-VN" sz="160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638666" y="2992667"/>
            <a:ext cx="3840186" cy="13679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cs typeface="Arial" panose="020B0604020202020204" pitchFamily="34" charset="0"/>
              </a:rPr>
              <a:t>C</a:t>
            </a:r>
            <a:r>
              <a:rPr lang="vi-VN" sz="1600" kern="1200">
                <a:solidFill>
                  <a:prstClr val="black"/>
                </a:solidFill>
                <a:latin typeface="Arial" panose="020B0604020202020204" pitchFamily="34" charset="0"/>
                <a:cs typeface="Arial" panose="020B0604020202020204" pitchFamily="34" charset="0"/>
              </a:rPr>
              <a:t>. </a:t>
            </a:r>
            <a:r>
              <a:rPr lang="en-US" sz="1600" kern="1200">
                <a:solidFill>
                  <a:prstClr val="black"/>
                </a:solidFill>
                <a:latin typeface="Arial" panose="020B0604020202020204" pitchFamily="34" charset="0"/>
                <a:cs typeface="Arial" panose="020B0604020202020204" pitchFamily="34" charset="0"/>
              </a:rPr>
              <a:t>Chân cao, mình dài, cổ cao, cựa sắt và dài.</a:t>
            </a:r>
            <a:endParaRPr lang="vi-VN" sz="1600"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665148" y="2981977"/>
            <a:ext cx="3840186" cy="13679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00" kern="1200" dirty="0">
                <a:solidFill>
                  <a:prstClr val="black"/>
                </a:solidFill>
                <a:latin typeface="Arial" panose="020B0604020202020204" pitchFamily="34" charset="0"/>
                <a:cs typeface="Arial" panose="020B0604020202020204" pitchFamily="34" charset="0"/>
              </a:rPr>
              <a:t>D</a:t>
            </a:r>
            <a:r>
              <a:rPr lang="vi-VN" sz="1600" kern="1200">
                <a:solidFill>
                  <a:prstClr val="black"/>
                </a:solidFill>
                <a:latin typeface="Arial" panose="020B0604020202020204" pitchFamily="34" charset="0"/>
                <a:cs typeface="Arial" panose="020B0604020202020204" pitchFamily="34" charset="0"/>
              </a:rPr>
              <a:t>. </a:t>
            </a:r>
            <a:r>
              <a:rPr lang="en-US" sz="1600" kern="1200">
                <a:solidFill>
                  <a:prstClr val="black"/>
                </a:solidFill>
                <a:latin typeface="Arial" panose="020B0604020202020204" pitchFamily="34" charset="0"/>
                <a:cs typeface="Arial" panose="020B0604020202020204" pitchFamily="34" charset="0"/>
              </a:rPr>
              <a:t>T</a:t>
            </a:r>
            <a:r>
              <a:rPr lang="vi-VN" sz="1600" kern="1200">
                <a:solidFill>
                  <a:prstClr val="black"/>
                </a:solidFill>
                <a:latin typeface="Arial" panose="020B0604020202020204" pitchFamily="34" charset="0"/>
                <a:cs typeface="Arial" panose="020B0604020202020204" pitchFamily="34" charset="0"/>
              </a:rPr>
              <a:t>hân hình nhỏ, nhẹ, thịt xương đen, lông trắng tuyền, mỏ, chân cũng màu đen.</a:t>
            </a:r>
            <a:endParaRPr lang="vi-VN" sz="160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14999" y="1858334"/>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810334" y="3390831"/>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5475" y="3399529"/>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0591" y="1873312"/>
            <a:ext cx="603557" cy="530398"/>
          </a:xfrm>
          <a:prstGeom prst="rect">
            <a:avLst/>
          </a:prstGeom>
        </p:spPr>
      </p:pic>
      <p:pic>
        <p:nvPicPr>
          <p:cNvPr id="2" name="Picture 14">
            <a:hlinkClick r:id="rId14" action="ppaction://hlinksldjump"/>
            <a:extLst>
              <a:ext uri="{FF2B5EF4-FFF2-40B4-BE49-F238E27FC236}">
                <a16:creationId xmlns:a16="http://schemas.microsoft.com/office/drawing/2014/main" id="{FDC5CE30-6895-F11F-B540-04C9043BD2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231119" y="4461738"/>
            <a:ext cx="681762" cy="681762"/>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a:solidFill>
                  <a:prstClr val="black"/>
                </a:solidFill>
                <a:latin typeface="Arial" panose="020B0604020202020204" pitchFamily="34" charset="0"/>
                <a:cs typeface="Arial" panose="020B0604020202020204" pitchFamily="34" charset="0"/>
              </a:rPr>
              <a:t>Câu 6: Điền vào chỗ trống: </a:t>
            </a:r>
            <a:r>
              <a:rPr lang="vi-VN" sz="2000" kern="1200">
                <a:solidFill>
                  <a:prstClr val="black"/>
                </a:solidFill>
                <a:cs typeface="Arial" panose="020B0604020202020204" pitchFamily="34" charset="0"/>
              </a:rPr>
              <a:t>Trong cùng điều kiện nuôi dưỡng, chăm sóc thì các giống vật nuôi khác nhau sẽ cho năng suất ...</a:t>
            </a:r>
            <a:endParaRPr lang="vi-VN" sz="20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A</a:t>
            </a:r>
            <a:r>
              <a:rPr lang="vi-VN" sz="2000" kern="1200">
                <a:solidFill>
                  <a:prstClr val="black"/>
                </a:solidFill>
                <a:latin typeface="Arial" panose="020B0604020202020204" pitchFamily="34" charset="0"/>
              </a:rPr>
              <a:t>. </a:t>
            </a:r>
            <a:r>
              <a:rPr lang="vi-VN" sz="2000" kern="1200">
                <a:solidFill>
                  <a:prstClr val="black"/>
                </a:solidFill>
              </a:rPr>
              <a:t>tương đồng nhau. </a:t>
            </a:r>
            <a:endParaRPr lang="vi-VN" sz="20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B</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giống nhau</a:t>
            </a:r>
            <a:endParaRPr lang="vi-VN" sz="20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C</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khác nhau</a:t>
            </a:r>
            <a:endParaRPr lang="vi-VN" sz="20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D</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dị biệt</a:t>
            </a:r>
            <a:endParaRPr lang="vi-VN" sz="20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a:solidFill>
                  <a:prstClr val="black"/>
                </a:solidFill>
                <a:latin typeface="Arial" panose="020B0604020202020204" pitchFamily="34" charset="0"/>
                <a:cs typeface="Arial" panose="020B0604020202020204" pitchFamily="34" charset="0"/>
              </a:rPr>
              <a:t>Câu 7: </a:t>
            </a:r>
            <a:r>
              <a:rPr lang="vi-VN" sz="2000" kern="1200">
                <a:solidFill>
                  <a:prstClr val="black"/>
                </a:solidFill>
                <a:cs typeface="Arial" panose="020B0604020202020204" pitchFamily="34" charset="0"/>
              </a:rPr>
              <a:t>Yếu tố nào quan trọng nhất quyết định đến chất lượng các sản phẩm chăn nuôi?</a:t>
            </a:r>
            <a:endParaRPr lang="vi-VN" sz="20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A</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năng suất</a:t>
            </a:r>
            <a:endParaRPr lang="vi-VN" sz="20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B</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khoa học kĩ thuật</a:t>
            </a:r>
            <a:endParaRPr lang="vi-VN" sz="20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C</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thức ăn</a:t>
            </a:r>
            <a:endParaRPr lang="vi-VN" sz="20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Arial" panose="020B0604020202020204" pitchFamily="34" charset="0"/>
              </a:rPr>
              <a:t>D</a:t>
            </a:r>
            <a:r>
              <a:rPr lang="vi-VN" sz="2000" kern="1200">
                <a:solidFill>
                  <a:prstClr val="black"/>
                </a:solidFill>
                <a:latin typeface="Arial" panose="020B0604020202020204" pitchFamily="34" charset="0"/>
              </a:rPr>
              <a:t>. </a:t>
            </a:r>
            <a:r>
              <a:rPr lang="en-US" sz="2000" kern="1200">
                <a:solidFill>
                  <a:prstClr val="black"/>
                </a:solidFill>
                <a:latin typeface="Arial" panose="020B0604020202020204" pitchFamily="34" charset="0"/>
              </a:rPr>
              <a:t>giống</a:t>
            </a:r>
            <a:endParaRPr lang="vi-VN" sz="20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8213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p73"/>
          <p:cNvSpPr/>
          <p:nvPr/>
        </p:nvSpPr>
        <p:spPr>
          <a:xfrm flipH="1">
            <a:off x="-23" y="4538113"/>
            <a:ext cx="5234823" cy="60539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3"/>
          <p:cNvSpPr/>
          <p:nvPr/>
        </p:nvSpPr>
        <p:spPr>
          <a:xfrm>
            <a:off x="4645500" y="4488223"/>
            <a:ext cx="5443704" cy="65527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7" name="Google Shape;2507;p73"/>
          <p:cNvGrpSpPr/>
          <p:nvPr/>
        </p:nvGrpSpPr>
        <p:grpSpPr>
          <a:xfrm>
            <a:off x="6595225" y="1921121"/>
            <a:ext cx="3302946" cy="2993541"/>
            <a:chOff x="5794954" y="1731679"/>
            <a:chExt cx="3764470" cy="3411832"/>
          </a:xfrm>
        </p:grpSpPr>
        <p:grpSp>
          <p:nvGrpSpPr>
            <p:cNvPr id="2508" name="Google Shape;2508;p73"/>
            <p:cNvGrpSpPr/>
            <p:nvPr/>
          </p:nvGrpSpPr>
          <p:grpSpPr>
            <a:xfrm>
              <a:off x="6921909" y="1731679"/>
              <a:ext cx="2637515" cy="3236282"/>
              <a:chOff x="4740451" y="595723"/>
              <a:chExt cx="1862389" cy="2285187"/>
            </a:xfrm>
          </p:grpSpPr>
          <p:sp>
            <p:nvSpPr>
              <p:cNvPr id="2509" name="Google Shape;2509;p73"/>
              <p:cNvSpPr/>
              <p:nvPr/>
            </p:nvSpPr>
            <p:spPr>
              <a:xfrm>
                <a:off x="5568171" y="1880698"/>
                <a:ext cx="145400" cy="1000211"/>
              </a:xfrm>
              <a:custGeom>
                <a:avLst/>
                <a:gdLst/>
                <a:ahLst/>
                <a:cxnLst/>
                <a:rect l="l" t="t" r="r" b="b"/>
                <a:pathLst>
                  <a:path w="4192" h="28837" extrusionOk="0">
                    <a:moveTo>
                      <a:pt x="1" y="0"/>
                    </a:moveTo>
                    <a:lnTo>
                      <a:pt x="1" y="28837"/>
                    </a:lnTo>
                    <a:lnTo>
                      <a:pt x="4192" y="28837"/>
                    </a:lnTo>
                    <a:lnTo>
                      <a:pt x="41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0" name="Google Shape;2510;p73"/>
              <p:cNvGrpSpPr/>
              <p:nvPr/>
            </p:nvGrpSpPr>
            <p:grpSpPr>
              <a:xfrm rot="-1292955">
                <a:off x="4927433" y="823590"/>
                <a:ext cx="1488425" cy="1301390"/>
                <a:chOff x="6363800" y="931425"/>
                <a:chExt cx="1488429" cy="1301393"/>
              </a:xfrm>
            </p:grpSpPr>
            <p:sp>
              <p:nvSpPr>
                <p:cNvPr id="2511" name="Google Shape;2511;p73"/>
                <p:cNvSpPr/>
                <p:nvPr/>
              </p:nvSpPr>
              <p:spPr>
                <a:xfrm>
                  <a:off x="6387075" y="1073050"/>
                  <a:ext cx="692100" cy="6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3"/>
                <p:cNvSpPr/>
                <p:nvPr/>
              </p:nvSpPr>
              <p:spPr>
                <a:xfrm rot="5400000">
                  <a:off x="6542887" y="923477"/>
                  <a:ext cx="1295519" cy="1323163"/>
                </a:xfrm>
                <a:custGeom>
                  <a:avLst/>
                  <a:gdLst/>
                  <a:ahLst/>
                  <a:cxnLst/>
                  <a:rect l="l" t="t" r="r" b="b"/>
                  <a:pathLst>
                    <a:path w="37351" h="38148" extrusionOk="0">
                      <a:moveTo>
                        <a:pt x="25850" y="0"/>
                      </a:moveTo>
                      <a:cubicBezTo>
                        <a:pt x="24908" y="0"/>
                        <a:pt x="23948" y="119"/>
                        <a:pt x="22992" y="369"/>
                      </a:cubicBezTo>
                      <a:cubicBezTo>
                        <a:pt x="18920" y="1441"/>
                        <a:pt x="16050" y="4584"/>
                        <a:pt x="15312" y="8227"/>
                      </a:cubicBezTo>
                      <a:cubicBezTo>
                        <a:pt x="14098" y="8239"/>
                        <a:pt x="12883" y="8394"/>
                        <a:pt x="11717" y="8704"/>
                      </a:cubicBezTo>
                      <a:cubicBezTo>
                        <a:pt x="4382" y="10621"/>
                        <a:pt x="1" y="17729"/>
                        <a:pt x="1930" y="24587"/>
                      </a:cubicBezTo>
                      <a:cubicBezTo>
                        <a:pt x="2418" y="26277"/>
                        <a:pt x="3251" y="27849"/>
                        <a:pt x="4394" y="29194"/>
                      </a:cubicBezTo>
                      <a:cubicBezTo>
                        <a:pt x="3835" y="30933"/>
                        <a:pt x="3799" y="32790"/>
                        <a:pt x="4287" y="34552"/>
                      </a:cubicBezTo>
                      <a:cubicBezTo>
                        <a:pt x="4620" y="35743"/>
                        <a:pt x="5192" y="36850"/>
                        <a:pt x="5954" y="37826"/>
                      </a:cubicBezTo>
                      <a:lnTo>
                        <a:pt x="24004" y="38148"/>
                      </a:lnTo>
                      <a:cubicBezTo>
                        <a:pt x="24111" y="37243"/>
                        <a:pt x="25087" y="31004"/>
                        <a:pt x="24921" y="30075"/>
                      </a:cubicBezTo>
                      <a:cubicBezTo>
                        <a:pt x="27850" y="27277"/>
                        <a:pt x="29385" y="23336"/>
                        <a:pt x="28838" y="19312"/>
                      </a:cubicBezTo>
                      <a:cubicBezTo>
                        <a:pt x="34196" y="17669"/>
                        <a:pt x="37351" y="12371"/>
                        <a:pt x="35910" y="7239"/>
                      </a:cubicBezTo>
                      <a:cubicBezTo>
                        <a:pt x="34674" y="2868"/>
                        <a:pt x="30472" y="0"/>
                        <a:pt x="25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3"/>
                <p:cNvSpPr/>
                <p:nvPr/>
              </p:nvSpPr>
              <p:spPr>
                <a:xfrm rot="5400000">
                  <a:off x="6631252" y="833465"/>
                  <a:ext cx="1123012" cy="1318933"/>
                </a:xfrm>
                <a:custGeom>
                  <a:avLst/>
                  <a:gdLst/>
                  <a:ahLst/>
                  <a:cxnLst/>
                  <a:rect l="l" t="t" r="r" b="b"/>
                  <a:pathLst>
                    <a:path w="32208" h="37827" extrusionOk="0">
                      <a:moveTo>
                        <a:pt x="25846" y="1"/>
                      </a:moveTo>
                      <a:cubicBezTo>
                        <a:pt x="24891" y="1"/>
                        <a:pt x="23931" y="126"/>
                        <a:pt x="22992" y="381"/>
                      </a:cubicBezTo>
                      <a:cubicBezTo>
                        <a:pt x="18920" y="1441"/>
                        <a:pt x="16039" y="4584"/>
                        <a:pt x="15300" y="8239"/>
                      </a:cubicBezTo>
                      <a:cubicBezTo>
                        <a:pt x="14086" y="8239"/>
                        <a:pt x="12883" y="8406"/>
                        <a:pt x="11705" y="8704"/>
                      </a:cubicBezTo>
                      <a:cubicBezTo>
                        <a:pt x="4370" y="10621"/>
                        <a:pt x="1" y="17729"/>
                        <a:pt x="1930" y="24587"/>
                      </a:cubicBezTo>
                      <a:cubicBezTo>
                        <a:pt x="2406" y="26277"/>
                        <a:pt x="3251" y="27849"/>
                        <a:pt x="4382" y="29194"/>
                      </a:cubicBezTo>
                      <a:cubicBezTo>
                        <a:pt x="3823" y="30933"/>
                        <a:pt x="3787" y="32790"/>
                        <a:pt x="4287" y="34552"/>
                      </a:cubicBezTo>
                      <a:cubicBezTo>
                        <a:pt x="4620" y="35743"/>
                        <a:pt x="5192" y="36850"/>
                        <a:pt x="5966" y="37826"/>
                      </a:cubicBezTo>
                      <a:lnTo>
                        <a:pt x="7657" y="37624"/>
                      </a:lnTo>
                      <a:cubicBezTo>
                        <a:pt x="6549" y="35457"/>
                        <a:pt x="6359" y="32921"/>
                        <a:pt x="7109" y="30611"/>
                      </a:cubicBezTo>
                      <a:cubicBezTo>
                        <a:pt x="5978" y="29266"/>
                        <a:pt x="5132" y="27694"/>
                        <a:pt x="4656" y="25992"/>
                      </a:cubicBezTo>
                      <a:cubicBezTo>
                        <a:pt x="2727" y="19145"/>
                        <a:pt x="7097" y="12037"/>
                        <a:pt x="14431" y="10121"/>
                      </a:cubicBezTo>
                      <a:cubicBezTo>
                        <a:pt x="15610" y="9811"/>
                        <a:pt x="16812" y="9656"/>
                        <a:pt x="18027" y="9644"/>
                      </a:cubicBezTo>
                      <a:cubicBezTo>
                        <a:pt x="18765" y="6001"/>
                        <a:pt x="21646" y="2858"/>
                        <a:pt x="25718" y="1786"/>
                      </a:cubicBezTo>
                      <a:cubicBezTo>
                        <a:pt x="26646" y="1543"/>
                        <a:pt x="27598" y="1421"/>
                        <a:pt x="28551" y="1421"/>
                      </a:cubicBezTo>
                      <a:cubicBezTo>
                        <a:pt x="29787" y="1421"/>
                        <a:pt x="31024" y="1626"/>
                        <a:pt x="32207" y="2036"/>
                      </a:cubicBezTo>
                      <a:cubicBezTo>
                        <a:pt x="30326" y="698"/>
                        <a:pt x="28098" y="1"/>
                        <a:pt x="25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3"/>
                <p:cNvSpPr/>
                <p:nvPr/>
              </p:nvSpPr>
              <p:spPr>
                <a:xfrm>
                  <a:off x="6363800" y="1165250"/>
                  <a:ext cx="642600" cy="64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3"/>
                <p:cNvSpPr/>
                <p:nvPr/>
              </p:nvSpPr>
              <p:spPr>
                <a:xfrm>
                  <a:off x="6641175" y="1498575"/>
                  <a:ext cx="642600" cy="64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6" name="Google Shape;2516;p73"/>
              <p:cNvSpPr/>
              <p:nvPr/>
            </p:nvSpPr>
            <p:spPr>
              <a:xfrm>
                <a:off x="5472371" y="1339677"/>
                <a:ext cx="114426" cy="97985"/>
              </a:xfrm>
              <a:custGeom>
                <a:avLst/>
                <a:gdLst/>
                <a:ahLst/>
                <a:cxnLst/>
                <a:rect l="l" t="t" r="r" b="b"/>
                <a:pathLst>
                  <a:path w="3299" h="2825" extrusionOk="0">
                    <a:moveTo>
                      <a:pt x="1894" y="1"/>
                    </a:moveTo>
                    <a:cubicBezTo>
                      <a:pt x="631" y="1"/>
                      <a:pt x="0" y="1525"/>
                      <a:pt x="893" y="2406"/>
                    </a:cubicBezTo>
                    <a:cubicBezTo>
                      <a:pt x="1183" y="2695"/>
                      <a:pt x="1537" y="2825"/>
                      <a:pt x="1884" y="2825"/>
                    </a:cubicBezTo>
                    <a:cubicBezTo>
                      <a:pt x="2608" y="2825"/>
                      <a:pt x="3298" y="2263"/>
                      <a:pt x="3298" y="1418"/>
                    </a:cubicBezTo>
                    <a:cubicBezTo>
                      <a:pt x="3298" y="632"/>
                      <a:pt x="2667" y="1"/>
                      <a:pt x="1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3"/>
              <p:cNvSpPr/>
              <p:nvPr/>
            </p:nvSpPr>
            <p:spPr>
              <a:xfrm>
                <a:off x="5213457" y="1622154"/>
                <a:ext cx="97916" cy="97916"/>
              </a:xfrm>
              <a:custGeom>
                <a:avLst/>
                <a:gdLst/>
                <a:ahLst/>
                <a:cxnLst/>
                <a:rect l="l" t="t" r="r" b="b"/>
                <a:pathLst>
                  <a:path w="2823" h="2823" extrusionOk="0">
                    <a:moveTo>
                      <a:pt x="1405" y="1"/>
                    </a:moveTo>
                    <a:cubicBezTo>
                      <a:pt x="631" y="1"/>
                      <a:pt x="0" y="632"/>
                      <a:pt x="0" y="1406"/>
                    </a:cubicBezTo>
                    <a:cubicBezTo>
                      <a:pt x="0" y="2192"/>
                      <a:pt x="631" y="2823"/>
                      <a:pt x="1405" y="2823"/>
                    </a:cubicBezTo>
                    <a:cubicBezTo>
                      <a:pt x="2191" y="2823"/>
                      <a:pt x="2822" y="2192"/>
                      <a:pt x="2822" y="1406"/>
                    </a:cubicBezTo>
                    <a:cubicBezTo>
                      <a:pt x="2822" y="632"/>
                      <a:pt x="2191" y="1"/>
                      <a:pt x="1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3"/>
              <p:cNvSpPr/>
              <p:nvPr/>
            </p:nvSpPr>
            <p:spPr>
              <a:xfrm>
                <a:off x="5647878" y="1535857"/>
                <a:ext cx="114426" cy="97985"/>
              </a:xfrm>
              <a:custGeom>
                <a:avLst/>
                <a:gdLst/>
                <a:ahLst/>
                <a:cxnLst/>
                <a:rect l="l" t="t" r="r" b="b"/>
                <a:pathLst>
                  <a:path w="3299" h="2825" extrusionOk="0">
                    <a:moveTo>
                      <a:pt x="1894" y="0"/>
                    </a:moveTo>
                    <a:cubicBezTo>
                      <a:pt x="632" y="0"/>
                      <a:pt x="1" y="1524"/>
                      <a:pt x="894" y="2405"/>
                    </a:cubicBezTo>
                    <a:cubicBezTo>
                      <a:pt x="1183" y="2695"/>
                      <a:pt x="1538" y="2824"/>
                      <a:pt x="1885" y="2824"/>
                    </a:cubicBezTo>
                    <a:cubicBezTo>
                      <a:pt x="2608" y="2824"/>
                      <a:pt x="3299" y="2262"/>
                      <a:pt x="3299" y="1417"/>
                    </a:cubicBezTo>
                    <a:cubicBezTo>
                      <a:pt x="3299" y="631"/>
                      <a:pt x="2668" y="0"/>
                      <a:pt x="1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3"/>
              <p:cNvSpPr/>
              <p:nvPr/>
            </p:nvSpPr>
            <p:spPr>
              <a:xfrm>
                <a:off x="5099029" y="1360702"/>
                <a:ext cx="114426" cy="97985"/>
              </a:xfrm>
              <a:custGeom>
                <a:avLst/>
                <a:gdLst/>
                <a:ahLst/>
                <a:cxnLst/>
                <a:rect l="l" t="t" r="r" b="b"/>
                <a:pathLst>
                  <a:path w="3299" h="2825" extrusionOk="0">
                    <a:moveTo>
                      <a:pt x="1893" y="0"/>
                    </a:moveTo>
                    <a:cubicBezTo>
                      <a:pt x="631" y="0"/>
                      <a:pt x="0" y="1524"/>
                      <a:pt x="893" y="2405"/>
                    </a:cubicBezTo>
                    <a:cubicBezTo>
                      <a:pt x="1183" y="2695"/>
                      <a:pt x="1537" y="2824"/>
                      <a:pt x="1884" y="2824"/>
                    </a:cubicBezTo>
                    <a:cubicBezTo>
                      <a:pt x="2608" y="2824"/>
                      <a:pt x="3298" y="2262"/>
                      <a:pt x="3298" y="1417"/>
                    </a:cubicBezTo>
                    <a:cubicBezTo>
                      <a:pt x="3298" y="631"/>
                      <a:pt x="2667" y="0"/>
                      <a:pt x="1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3"/>
              <p:cNvSpPr/>
              <p:nvPr/>
            </p:nvSpPr>
            <p:spPr>
              <a:xfrm>
                <a:off x="5838928" y="1202301"/>
                <a:ext cx="97916" cy="97916"/>
              </a:xfrm>
              <a:custGeom>
                <a:avLst/>
                <a:gdLst/>
                <a:ahLst/>
                <a:cxnLst/>
                <a:rect l="l" t="t" r="r" b="b"/>
                <a:pathLst>
                  <a:path w="2823" h="2823" extrusionOk="0">
                    <a:moveTo>
                      <a:pt x="1418" y="1"/>
                    </a:moveTo>
                    <a:cubicBezTo>
                      <a:pt x="632" y="1"/>
                      <a:pt x="1" y="632"/>
                      <a:pt x="1" y="1418"/>
                    </a:cubicBezTo>
                    <a:cubicBezTo>
                      <a:pt x="1" y="2192"/>
                      <a:pt x="632" y="2823"/>
                      <a:pt x="1418" y="2823"/>
                    </a:cubicBezTo>
                    <a:cubicBezTo>
                      <a:pt x="2192" y="2823"/>
                      <a:pt x="2823" y="2192"/>
                      <a:pt x="2823" y="1418"/>
                    </a:cubicBezTo>
                    <a:cubicBezTo>
                      <a:pt x="2823" y="632"/>
                      <a:pt x="2192"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3"/>
              <p:cNvSpPr/>
              <p:nvPr/>
            </p:nvSpPr>
            <p:spPr>
              <a:xfrm>
                <a:off x="6188290" y="1437687"/>
                <a:ext cx="114426" cy="98124"/>
              </a:xfrm>
              <a:custGeom>
                <a:avLst/>
                <a:gdLst/>
                <a:ahLst/>
                <a:cxnLst/>
                <a:rect l="l" t="t" r="r" b="b"/>
                <a:pathLst>
                  <a:path w="3299" h="2829" extrusionOk="0">
                    <a:moveTo>
                      <a:pt x="1882" y="0"/>
                    </a:moveTo>
                    <a:cubicBezTo>
                      <a:pt x="632" y="0"/>
                      <a:pt x="1" y="1524"/>
                      <a:pt x="893" y="2417"/>
                    </a:cubicBezTo>
                    <a:cubicBezTo>
                      <a:pt x="1177" y="2701"/>
                      <a:pt x="1527" y="2828"/>
                      <a:pt x="1872" y="2828"/>
                    </a:cubicBezTo>
                    <a:cubicBezTo>
                      <a:pt x="2598" y="2828"/>
                      <a:pt x="3299" y="2265"/>
                      <a:pt x="3299" y="1417"/>
                    </a:cubicBezTo>
                    <a:cubicBezTo>
                      <a:pt x="3299" y="632"/>
                      <a:pt x="2668" y="0"/>
                      <a:pt x="18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3"/>
              <p:cNvSpPr/>
              <p:nvPr/>
            </p:nvSpPr>
            <p:spPr>
              <a:xfrm>
                <a:off x="6073883" y="1681861"/>
                <a:ext cx="114426" cy="97673"/>
              </a:xfrm>
              <a:custGeom>
                <a:avLst/>
                <a:gdLst/>
                <a:ahLst/>
                <a:cxnLst/>
                <a:rect l="l" t="t" r="r" b="b"/>
                <a:pathLst>
                  <a:path w="3299" h="2816" extrusionOk="0">
                    <a:moveTo>
                      <a:pt x="1882" y="0"/>
                    </a:moveTo>
                    <a:cubicBezTo>
                      <a:pt x="632" y="0"/>
                      <a:pt x="1" y="1512"/>
                      <a:pt x="882" y="2405"/>
                    </a:cubicBezTo>
                    <a:cubicBezTo>
                      <a:pt x="1169" y="2689"/>
                      <a:pt x="1522" y="2816"/>
                      <a:pt x="1869" y="2816"/>
                    </a:cubicBezTo>
                    <a:cubicBezTo>
                      <a:pt x="2598" y="2816"/>
                      <a:pt x="3299" y="2253"/>
                      <a:pt x="3299" y="1405"/>
                    </a:cubicBezTo>
                    <a:cubicBezTo>
                      <a:pt x="3299" y="619"/>
                      <a:pt x="2668" y="0"/>
                      <a:pt x="18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3"/>
              <p:cNvSpPr/>
              <p:nvPr/>
            </p:nvSpPr>
            <p:spPr>
              <a:xfrm>
                <a:off x="5538030" y="1837307"/>
                <a:ext cx="97916" cy="97916"/>
              </a:xfrm>
              <a:custGeom>
                <a:avLst/>
                <a:gdLst/>
                <a:ahLst/>
                <a:cxnLst/>
                <a:rect l="l" t="t" r="r" b="b"/>
                <a:pathLst>
                  <a:path w="2823" h="2823" extrusionOk="0">
                    <a:moveTo>
                      <a:pt x="1405" y="1"/>
                    </a:moveTo>
                    <a:cubicBezTo>
                      <a:pt x="632" y="1"/>
                      <a:pt x="1" y="632"/>
                      <a:pt x="1" y="1418"/>
                    </a:cubicBezTo>
                    <a:cubicBezTo>
                      <a:pt x="1" y="2192"/>
                      <a:pt x="632" y="2823"/>
                      <a:pt x="1405" y="2823"/>
                    </a:cubicBezTo>
                    <a:cubicBezTo>
                      <a:pt x="2191" y="2823"/>
                      <a:pt x="2822" y="2192"/>
                      <a:pt x="2822" y="1418"/>
                    </a:cubicBezTo>
                    <a:cubicBezTo>
                      <a:pt x="2822" y="632"/>
                      <a:pt x="2191" y="1"/>
                      <a:pt x="1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73"/>
            <p:cNvGrpSpPr/>
            <p:nvPr/>
          </p:nvGrpSpPr>
          <p:grpSpPr>
            <a:xfrm>
              <a:off x="6705884" y="4051596"/>
              <a:ext cx="1986585" cy="974888"/>
              <a:chOff x="5484363" y="1631325"/>
              <a:chExt cx="1970818" cy="967151"/>
            </a:xfrm>
          </p:grpSpPr>
          <p:sp>
            <p:nvSpPr>
              <p:cNvPr id="2525" name="Google Shape;2525;p73"/>
              <p:cNvSpPr/>
              <p:nvPr/>
            </p:nvSpPr>
            <p:spPr>
              <a:xfrm>
                <a:off x="5502983" y="1950549"/>
                <a:ext cx="1952198" cy="112281"/>
              </a:xfrm>
              <a:custGeom>
                <a:avLst/>
                <a:gdLst/>
                <a:ahLst/>
                <a:cxnLst/>
                <a:rect l="l" t="t" r="r" b="b"/>
                <a:pathLst>
                  <a:path w="35017" h="2014" extrusionOk="0">
                    <a:moveTo>
                      <a:pt x="0" y="1"/>
                    </a:moveTo>
                    <a:lnTo>
                      <a:pt x="0" y="2013"/>
                    </a:lnTo>
                    <a:lnTo>
                      <a:pt x="35016" y="2013"/>
                    </a:lnTo>
                    <a:lnTo>
                      <a:pt x="350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3"/>
              <p:cNvSpPr/>
              <p:nvPr/>
            </p:nvSpPr>
            <p:spPr>
              <a:xfrm>
                <a:off x="5484363" y="1926019"/>
                <a:ext cx="1952198" cy="112225"/>
              </a:xfrm>
              <a:custGeom>
                <a:avLst/>
                <a:gdLst/>
                <a:ahLst/>
                <a:cxnLst/>
                <a:rect l="l" t="t" r="r" b="b"/>
                <a:pathLst>
                  <a:path w="35017" h="2013" extrusionOk="0">
                    <a:moveTo>
                      <a:pt x="1" y="0"/>
                    </a:moveTo>
                    <a:lnTo>
                      <a:pt x="1" y="2013"/>
                    </a:lnTo>
                    <a:lnTo>
                      <a:pt x="35017" y="2013"/>
                    </a:lnTo>
                    <a:lnTo>
                      <a:pt x="35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3"/>
              <p:cNvSpPr/>
              <p:nvPr/>
            </p:nvSpPr>
            <p:spPr>
              <a:xfrm>
                <a:off x="5502983" y="2262526"/>
                <a:ext cx="1952198" cy="111612"/>
              </a:xfrm>
              <a:custGeom>
                <a:avLst/>
                <a:gdLst/>
                <a:ahLst/>
                <a:cxnLst/>
                <a:rect l="l" t="t" r="r" b="b"/>
                <a:pathLst>
                  <a:path w="35017" h="2002" extrusionOk="0">
                    <a:moveTo>
                      <a:pt x="0" y="1"/>
                    </a:moveTo>
                    <a:lnTo>
                      <a:pt x="0" y="2001"/>
                    </a:lnTo>
                    <a:lnTo>
                      <a:pt x="35016" y="2001"/>
                    </a:lnTo>
                    <a:lnTo>
                      <a:pt x="350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3"/>
              <p:cNvSpPr/>
              <p:nvPr/>
            </p:nvSpPr>
            <p:spPr>
              <a:xfrm>
                <a:off x="5484363" y="2237996"/>
                <a:ext cx="1952198" cy="112225"/>
              </a:xfrm>
              <a:custGeom>
                <a:avLst/>
                <a:gdLst/>
                <a:ahLst/>
                <a:cxnLst/>
                <a:rect l="l" t="t" r="r" b="b"/>
                <a:pathLst>
                  <a:path w="35017" h="2013" extrusionOk="0">
                    <a:moveTo>
                      <a:pt x="1" y="0"/>
                    </a:moveTo>
                    <a:lnTo>
                      <a:pt x="1" y="2013"/>
                    </a:lnTo>
                    <a:lnTo>
                      <a:pt x="35017" y="2013"/>
                    </a:lnTo>
                    <a:lnTo>
                      <a:pt x="35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3"/>
              <p:cNvSpPr/>
              <p:nvPr/>
            </p:nvSpPr>
            <p:spPr>
              <a:xfrm>
                <a:off x="5540112" y="1631325"/>
                <a:ext cx="203878" cy="967151"/>
              </a:xfrm>
              <a:custGeom>
                <a:avLst/>
                <a:gdLst/>
                <a:ahLst/>
                <a:cxnLst/>
                <a:rect l="l" t="t" r="r" b="b"/>
                <a:pathLst>
                  <a:path w="3657" h="17348" extrusionOk="0">
                    <a:moveTo>
                      <a:pt x="1822" y="0"/>
                    </a:moveTo>
                    <a:lnTo>
                      <a:pt x="1" y="2584"/>
                    </a:lnTo>
                    <a:lnTo>
                      <a:pt x="1" y="17347"/>
                    </a:lnTo>
                    <a:lnTo>
                      <a:pt x="3656" y="17347"/>
                    </a:lnTo>
                    <a:lnTo>
                      <a:pt x="3656" y="2584"/>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3"/>
              <p:cNvSpPr/>
              <p:nvPr/>
            </p:nvSpPr>
            <p:spPr>
              <a:xfrm>
                <a:off x="5622454" y="1631325"/>
                <a:ext cx="121535" cy="967151"/>
              </a:xfrm>
              <a:custGeom>
                <a:avLst/>
                <a:gdLst/>
                <a:ahLst/>
                <a:cxnLst/>
                <a:rect l="l" t="t" r="r" b="b"/>
                <a:pathLst>
                  <a:path w="2180" h="17348" extrusionOk="0">
                    <a:moveTo>
                      <a:pt x="345" y="0"/>
                    </a:moveTo>
                    <a:lnTo>
                      <a:pt x="0" y="488"/>
                    </a:lnTo>
                    <a:lnTo>
                      <a:pt x="1477" y="2584"/>
                    </a:lnTo>
                    <a:lnTo>
                      <a:pt x="1477" y="17347"/>
                    </a:lnTo>
                    <a:lnTo>
                      <a:pt x="2179" y="17347"/>
                    </a:lnTo>
                    <a:lnTo>
                      <a:pt x="2179" y="2584"/>
                    </a:lnTo>
                    <a:lnTo>
                      <a:pt x="3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3"/>
              <p:cNvSpPr/>
              <p:nvPr/>
            </p:nvSpPr>
            <p:spPr>
              <a:xfrm>
                <a:off x="5845452" y="1631325"/>
                <a:ext cx="203153" cy="967151"/>
              </a:xfrm>
              <a:custGeom>
                <a:avLst/>
                <a:gdLst/>
                <a:ahLst/>
                <a:cxnLst/>
                <a:rect l="l" t="t" r="r" b="b"/>
                <a:pathLst>
                  <a:path w="3644" h="17348" extrusionOk="0">
                    <a:moveTo>
                      <a:pt x="1822" y="0"/>
                    </a:moveTo>
                    <a:lnTo>
                      <a:pt x="1" y="2584"/>
                    </a:lnTo>
                    <a:lnTo>
                      <a:pt x="1" y="17347"/>
                    </a:lnTo>
                    <a:lnTo>
                      <a:pt x="3644" y="17347"/>
                    </a:lnTo>
                    <a:lnTo>
                      <a:pt x="3644" y="2584"/>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3"/>
              <p:cNvSpPr/>
              <p:nvPr/>
            </p:nvSpPr>
            <p:spPr>
              <a:xfrm>
                <a:off x="5927794" y="1631325"/>
                <a:ext cx="120810" cy="967151"/>
              </a:xfrm>
              <a:custGeom>
                <a:avLst/>
                <a:gdLst/>
                <a:ahLst/>
                <a:cxnLst/>
                <a:rect l="l" t="t" r="r" b="b"/>
                <a:pathLst>
                  <a:path w="2167" h="17348" extrusionOk="0">
                    <a:moveTo>
                      <a:pt x="345" y="0"/>
                    </a:moveTo>
                    <a:lnTo>
                      <a:pt x="0" y="488"/>
                    </a:lnTo>
                    <a:lnTo>
                      <a:pt x="1476" y="2584"/>
                    </a:lnTo>
                    <a:lnTo>
                      <a:pt x="1476" y="17347"/>
                    </a:lnTo>
                    <a:lnTo>
                      <a:pt x="2167" y="17347"/>
                    </a:lnTo>
                    <a:lnTo>
                      <a:pt x="2167" y="2584"/>
                    </a:lnTo>
                    <a:lnTo>
                      <a:pt x="3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3"/>
              <p:cNvSpPr/>
              <p:nvPr/>
            </p:nvSpPr>
            <p:spPr>
              <a:xfrm>
                <a:off x="6150123" y="1631325"/>
                <a:ext cx="203153" cy="967151"/>
              </a:xfrm>
              <a:custGeom>
                <a:avLst/>
                <a:gdLst/>
                <a:ahLst/>
                <a:cxnLst/>
                <a:rect l="l" t="t" r="r" b="b"/>
                <a:pathLst>
                  <a:path w="3644" h="17348" extrusionOk="0">
                    <a:moveTo>
                      <a:pt x="1822" y="0"/>
                    </a:moveTo>
                    <a:lnTo>
                      <a:pt x="1" y="2584"/>
                    </a:lnTo>
                    <a:lnTo>
                      <a:pt x="1" y="17347"/>
                    </a:lnTo>
                    <a:lnTo>
                      <a:pt x="3644" y="17347"/>
                    </a:lnTo>
                    <a:lnTo>
                      <a:pt x="3644" y="2584"/>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3"/>
              <p:cNvSpPr/>
              <p:nvPr/>
            </p:nvSpPr>
            <p:spPr>
              <a:xfrm>
                <a:off x="6232465" y="1631325"/>
                <a:ext cx="120810" cy="967151"/>
              </a:xfrm>
              <a:custGeom>
                <a:avLst/>
                <a:gdLst/>
                <a:ahLst/>
                <a:cxnLst/>
                <a:rect l="l" t="t" r="r" b="b"/>
                <a:pathLst>
                  <a:path w="2167" h="17348" extrusionOk="0">
                    <a:moveTo>
                      <a:pt x="345" y="0"/>
                    </a:moveTo>
                    <a:lnTo>
                      <a:pt x="0" y="488"/>
                    </a:lnTo>
                    <a:lnTo>
                      <a:pt x="1476" y="2584"/>
                    </a:lnTo>
                    <a:lnTo>
                      <a:pt x="1476" y="17347"/>
                    </a:lnTo>
                    <a:lnTo>
                      <a:pt x="2167" y="17347"/>
                    </a:lnTo>
                    <a:lnTo>
                      <a:pt x="2167" y="2584"/>
                    </a:lnTo>
                    <a:lnTo>
                      <a:pt x="3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3"/>
              <p:cNvSpPr/>
              <p:nvPr/>
            </p:nvSpPr>
            <p:spPr>
              <a:xfrm>
                <a:off x="6454794" y="1631325"/>
                <a:ext cx="203153" cy="967151"/>
              </a:xfrm>
              <a:custGeom>
                <a:avLst/>
                <a:gdLst/>
                <a:ahLst/>
                <a:cxnLst/>
                <a:rect l="l" t="t" r="r" b="b"/>
                <a:pathLst>
                  <a:path w="3644" h="17348" extrusionOk="0">
                    <a:moveTo>
                      <a:pt x="1822" y="0"/>
                    </a:moveTo>
                    <a:lnTo>
                      <a:pt x="1" y="2584"/>
                    </a:lnTo>
                    <a:lnTo>
                      <a:pt x="1" y="17347"/>
                    </a:lnTo>
                    <a:lnTo>
                      <a:pt x="3644" y="17347"/>
                    </a:lnTo>
                    <a:lnTo>
                      <a:pt x="3644" y="2584"/>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3"/>
              <p:cNvSpPr/>
              <p:nvPr/>
            </p:nvSpPr>
            <p:spPr>
              <a:xfrm>
                <a:off x="6537136" y="1631325"/>
                <a:ext cx="120810" cy="967151"/>
              </a:xfrm>
              <a:custGeom>
                <a:avLst/>
                <a:gdLst/>
                <a:ahLst/>
                <a:cxnLst/>
                <a:rect l="l" t="t" r="r" b="b"/>
                <a:pathLst>
                  <a:path w="2167" h="17348" extrusionOk="0">
                    <a:moveTo>
                      <a:pt x="345" y="0"/>
                    </a:moveTo>
                    <a:lnTo>
                      <a:pt x="0" y="488"/>
                    </a:lnTo>
                    <a:lnTo>
                      <a:pt x="1476" y="2584"/>
                    </a:lnTo>
                    <a:lnTo>
                      <a:pt x="1476" y="17347"/>
                    </a:lnTo>
                    <a:lnTo>
                      <a:pt x="2167" y="17347"/>
                    </a:lnTo>
                    <a:lnTo>
                      <a:pt x="2167" y="2584"/>
                    </a:lnTo>
                    <a:lnTo>
                      <a:pt x="3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3"/>
              <p:cNvSpPr/>
              <p:nvPr/>
            </p:nvSpPr>
            <p:spPr>
              <a:xfrm>
                <a:off x="6759465" y="1631325"/>
                <a:ext cx="203822" cy="967151"/>
              </a:xfrm>
              <a:custGeom>
                <a:avLst/>
                <a:gdLst/>
                <a:ahLst/>
                <a:cxnLst/>
                <a:rect l="l" t="t" r="r" b="b"/>
                <a:pathLst>
                  <a:path w="3656" h="17348" extrusionOk="0">
                    <a:moveTo>
                      <a:pt x="1822" y="0"/>
                    </a:moveTo>
                    <a:lnTo>
                      <a:pt x="1" y="2584"/>
                    </a:lnTo>
                    <a:lnTo>
                      <a:pt x="1" y="17347"/>
                    </a:lnTo>
                    <a:lnTo>
                      <a:pt x="3656" y="17347"/>
                    </a:lnTo>
                    <a:lnTo>
                      <a:pt x="3656" y="2584"/>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3"/>
              <p:cNvSpPr/>
              <p:nvPr/>
            </p:nvSpPr>
            <p:spPr>
              <a:xfrm>
                <a:off x="6842420" y="1631325"/>
                <a:ext cx="120866" cy="967151"/>
              </a:xfrm>
              <a:custGeom>
                <a:avLst/>
                <a:gdLst/>
                <a:ahLst/>
                <a:cxnLst/>
                <a:rect l="l" t="t" r="r" b="b"/>
                <a:pathLst>
                  <a:path w="2168" h="17348" extrusionOk="0">
                    <a:moveTo>
                      <a:pt x="334" y="0"/>
                    </a:moveTo>
                    <a:lnTo>
                      <a:pt x="1" y="488"/>
                    </a:lnTo>
                    <a:lnTo>
                      <a:pt x="1477" y="2584"/>
                    </a:lnTo>
                    <a:lnTo>
                      <a:pt x="1477" y="17347"/>
                    </a:lnTo>
                    <a:lnTo>
                      <a:pt x="2168" y="17347"/>
                    </a:lnTo>
                    <a:lnTo>
                      <a:pt x="2168" y="2584"/>
                    </a:lnTo>
                    <a:lnTo>
                      <a:pt x="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3"/>
              <p:cNvSpPr/>
              <p:nvPr/>
            </p:nvSpPr>
            <p:spPr>
              <a:xfrm>
                <a:off x="7064805" y="1631325"/>
                <a:ext cx="203153" cy="967151"/>
              </a:xfrm>
              <a:custGeom>
                <a:avLst/>
                <a:gdLst/>
                <a:ahLst/>
                <a:cxnLst/>
                <a:rect l="l" t="t" r="r" b="b"/>
                <a:pathLst>
                  <a:path w="3644" h="17348" extrusionOk="0">
                    <a:moveTo>
                      <a:pt x="1822" y="0"/>
                    </a:moveTo>
                    <a:lnTo>
                      <a:pt x="0" y="2584"/>
                    </a:lnTo>
                    <a:lnTo>
                      <a:pt x="0" y="17347"/>
                    </a:lnTo>
                    <a:lnTo>
                      <a:pt x="3644" y="17347"/>
                    </a:lnTo>
                    <a:lnTo>
                      <a:pt x="3644" y="2584"/>
                    </a:lnTo>
                    <a:lnTo>
                      <a:pt x="1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3"/>
              <p:cNvSpPr/>
              <p:nvPr/>
            </p:nvSpPr>
            <p:spPr>
              <a:xfrm>
                <a:off x="7147091" y="1631325"/>
                <a:ext cx="120866" cy="967151"/>
              </a:xfrm>
              <a:custGeom>
                <a:avLst/>
                <a:gdLst/>
                <a:ahLst/>
                <a:cxnLst/>
                <a:rect l="l" t="t" r="r" b="b"/>
                <a:pathLst>
                  <a:path w="2168" h="17348" extrusionOk="0">
                    <a:moveTo>
                      <a:pt x="346" y="0"/>
                    </a:moveTo>
                    <a:lnTo>
                      <a:pt x="1" y="488"/>
                    </a:lnTo>
                    <a:lnTo>
                      <a:pt x="1477" y="2584"/>
                    </a:lnTo>
                    <a:lnTo>
                      <a:pt x="1477" y="17347"/>
                    </a:lnTo>
                    <a:lnTo>
                      <a:pt x="2168" y="17347"/>
                    </a:lnTo>
                    <a:lnTo>
                      <a:pt x="2168" y="2584"/>
                    </a:lnTo>
                    <a:lnTo>
                      <a:pt x="3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73"/>
            <p:cNvGrpSpPr/>
            <p:nvPr/>
          </p:nvGrpSpPr>
          <p:grpSpPr>
            <a:xfrm>
              <a:off x="5794954" y="3741538"/>
              <a:ext cx="1143779" cy="1401973"/>
              <a:chOff x="5259200" y="905350"/>
              <a:chExt cx="1490265" cy="1826675"/>
            </a:xfrm>
          </p:grpSpPr>
          <p:sp>
            <p:nvSpPr>
              <p:cNvPr id="2542" name="Google Shape;2542;p73"/>
              <p:cNvSpPr/>
              <p:nvPr/>
            </p:nvSpPr>
            <p:spPr>
              <a:xfrm>
                <a:off x="5821203" y="2101125"/>
                <a:ext cx="227072" cy="583531"/>
              </a:xfrm>
              <a:custGeom>
                <a:avLst/>
                <a:gdLst/>
                <a:ahLst/>
                <a:cxnLst/>
                <a:rect l="l" t="t" r="r" b="b"/>
                <a:pathLst>
                  <a:path w="5537" h="14229" extrusionOk="0">
                    <a:moveTo>
                      <a:pt x="1" y="1"/>
                    </a:moveTo>
                    <a:cubicBezTo>
                      <a:pt x="2275" y="4346"/>
                      <a:pt x="2215" y="9442"/>
                      <a:pt x="1953" y="14229"/>
                    </a:cubicBezTo>
                    <a:lnTo>
                      <a:pt x="3656" y="14229"/>
                    </a:lnTo>
                    <a:cubicBezTo>
                      <a:pt x="3787" y="12895"/>
                      <a:pt x="4001" y="11574"/>
                      <a:pt x="4596" y="10323"/>
                    </a:cubicBezTo>
                    <a:cubicBezTo>
                      <a:pt x="4882" y="9728"/>
                      <a:pt x="5251" y="9133"/>
                      <a:pt x="5275" y="8490"/>
                    </a:cubicBezTo>
                    <a:cubicBezTo>
                      <a:pt x="5287" y="8085"/>
                      <a:pt x="5156" y="7704"/>
                      <a:pt x="5085" y="7311"/>
                    </a:cubicBezTo>
                    <a:cubicBezTo>
                      <a:pt x="4787" y="5585"/>
                      <a:pt x="5537" y="3834"/>
                      <a:pt x="5216" y="210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3"/>
              <p:cNvSpPr/>
              <p:nvPr/>
            </p:nvSpPr>
            <p:spPr>
              <a:xfrm>
                <a:off x="6175695" y="1879465"/>
                <a:ext cx="400422" cy="805190"/>
              </a:xfrm>
              <a:custGeom>
                <a:avLst/>
                <a:gdLst/>
                <a:ahLst/>
                <a:cxnLst/>
                <a:rect l="l" t="t" r="r" b="b"/>
                <a:pathLst>
                  <a:path w="9764" h="19634" extrusionOk="0">
                    <a:moveTo>
                      <a:pt x="7466" y="0"/>
                    </a:moveTo>
                    <a:lnTo>
                      <a:pt x="917" y="1631"/>
                    </a:lnTo>
                    <a:cubicBezTo>
                      <a:pt x="1" y="4929"/>
                      <a:pt x="1536" y="8906"/>
                      <a:pt x="4311" y="10311"/>
                    </a:cubicBezTo>
                    <a:cubicBezTo>
                      <a:pt x="5013" y="10644"/>
                      <a:pt x="5763" y="10894"/>
                      <a:pt x="6513" y="11073"/>
                    </a:cubicBezTo>
                    <a:cubicBezTo>
                      <a:pt x="6513" y="13942"/>
                      <a:pt x="6358" y="16800"/>
                      <a:pt x="6085" y="19634"/>
                    </a:cubicBezTo>
                    <a:lnTo>
                      <a:pt x="8085" y="19634"/>
                    </a:lnTo>
                    <a:cubicBezTo>
                      <a:pt x="8585" y="16467"/>
                      <a:pt x="9192" y="13359"/>
                      <a:pt x="9764" y="10192"/>
                    </a:cubicBezTo>
                    <a:cubicBezTo>
                      <a:pt x="8513" y="6977"/>
                      <a:pt x="7811" y="3501"/>
                      <a:pt x="7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3"/>
              <p:cNvSpPr/>
              <p:nvPr/>
            </p:nvSpPr>
            <p:spPr>
              <a:xfrm>
                <a:off x="5618572" y="1444388"/>
                <a:ext cx="277392" cy="400914"/>
              </a:xfrm>
              <a:custGeom>
                <a:avLst/>
                <a:gdLst/>
                <a:ahLst/>
                <a:cxnLst/>
                <a:rect l="l" t="t" r="r" b="b"/>
                <a:pathLst>
                  <a:path w="6764" h="9776" extrusionOk="0">
                    <a:moveTo>
                      <a:pt x="3787" y="1"/>
                    </a:moveTo>
                    <a:lnTo>
                      <a:pt x="0" y="4442"/>
                    </a:lnTo>
                    <a:cubicBezTo>
                      <a:pt x="274" y="6263"/>
                      <a:pt x="762" y="8061"/>
                      <a:pt x="1429" y="9776"/>
                    </a:cubicBezTo>
                    <a:cubicBezTo>
                      <a:pt x="3822" y="8561"/>
                      <a:pt x="5870" y="6156"/>
                      <a:pt x="6763" y="3739"/>
                    </a:cubicBezTo>
                    <a:cubicBezTo>
                      <a:pt x="5287" y="2942"/>
                      <a:pt x="4084" y="1620"/>
                      <a:pt x="3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3"/>
              <p:cNvSpPr/>
              <p:nvPr/>
            </p:nvSpPr>
            <p:spPr>
              <a:xfrm>
                <a:off x="5400316" y="1723216"/>
                <a:ext cx="134800" cy="185078"/>
              </a:xfrm>
              <a:custGeom>
                <a:avLst/>
                <a:gdLst/>
                <a:ahLst/>
                <a:cxnLst/>
                <a:rect l="l" t="t" r="r" b="b"/>
                <a:pathLst>
                  <a:path w="3287" h="4513" extrusionOk="0">
                    <a:moveTo>
                      <a:pt x="524" y="0"/>
                    </a:moveTo>
                    <a:cubicBezTo>
                      <a:pt x="108" y="750"/>
                      <a:pt x="0" y="1631"/>
                      <a:pt x="239" y="2453"/>
                    </a:cubicBezTo>
                    <a:cubicBezTo>
                      <a:pt x="369" y="2381"/>
                      <a:pt x="477" y="2274"/>
                      <a:pt x="548" y="2131"/>
                    </a:cubicBezTo>
                    <a:lnTo>
                      <a:pt x="548" y="2131"/>
                    </a:lnTo>
                    <a:cubicBezTo>
                      <a:pt x="381" y="2929"/>
                      <a:pt x="477" y="3763"/>
                      <a:pt x="798" y="4513"/>
                    </a:cubicBezTo>
                    <a:cubicBezTo>
                      <a:pt x="977" y="3691"/>
                      <a:pt x="1405" y="2941"/>
                      <a:pt x="2013" y="2358"/>
                    </a:cubicBezTo>
                    <a:lnTo>
                      <a:pt x="2013" y="2358"/>
                    </a:lnTo>
                    <a:lnTo>
                      <a:pt x="1965" y="2858"/>
                    </a:lnTo>
                    <a:cubicBezTo>
                      <a:pt x="2620" y="2334"/>
                      <a:pt x="3084" y="1608"/>
                      <a:pt x="3287" y="786"/>
                    </a:cubicBezTo>
                    <a:lnTo>
                      <a:pt x="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3"/>
              <p:cNvSpPr/>
              <p:nvPr/>
            </p:nvSpPr>
            <p:spPr>
              <a:xfrm>
                <a:off x="5742587" y="1085508"/>
                <a:ext cx="323774" cy="209028"/>
              </a:xfrm>
              <a:custGeom>
                <a:avLst/>
                <a:gdLst/>
                <a:ahLst/>
                <a:cxnLst/>
                <a:rect l="l" t="t" r="r" b="b"/>
                <a:pathLst>
                  <a:path w="7895" h="5097" extrusionOk="0">
                    <a:moveTo>
                      <a:pt x="7895" y="1"/>
                    </a:moveTo>
                    <a:lnTo>
                      <a:pt x="7895" y="1"/>
                    </a:lnTo>
                    <a:cubicBezTo>
                      <a:pt x="4835" y="227"/>
                      <a:pt x="2001" y="1644"/>
                      <a:pt x="1" y="3965"/>
                    </a:cubicBezTo>
                    <a:lnTo>
                      <a:pt x="1465" y="5097"/>
                    </a:lnTo>
                    <a:cubicBezTo>
                      <a:pt x="3084" y="2870"/>
                      <a:pt x="5489" y="1358"/>
                      <a:pt x="7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3"/>
              <p:cNvSpPr/>
              <p:nvPr/>
            </p:nvSpPr>
            <p:spPr>
              <a:xfrm>
                <a:off x="5550700" y="905350"/>
                <a:ext cx="107446" cy="360396"/>
              </a:xfrm>
              <a:custGeom>
                <a:avLst/>
                <a:gdLst/>
                <a:ahLst/>
                <a:cxnLst/>
                <a:rect l="l" t="t" r="r" b="b"/>
                <a:pathLst>
                  <a:path w="2620" h="8788" extrusionOk="0">
                    <a:moveTo>
                      <a:pt x="846" y="0"/>
                    </a:moveTo>
                    <a:lnTo>
                      <a:pt x="846" y="0"/>
                    </a:lnTo>
                    <a:cubicBezTo>
                      <a:pt x="989" y="2751"/>
                      <a:pt x="1013" y="5596"/>
                      <a:pt x="1" y="8168"/>
                    </a:cubicBezTo>
                    <a:lnTo>
                      <a:pt x="1751" y="8787"/>
                    </a:lnTo>
                    <a:cubicBezTo>
                      <a:pt x="2620" y="5846"/>
                      <a:pt x="2287" y="2691"/>
                      <a:pt x="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3"/>
              <p:cNvSpPr/>
              <p:nvPr/>
            </p:nvSpPr>
            <p:spPr>
              <a:xfrm>
                <a:off x="5259200" y="1247293"/>
                <a:ext cx="229082" cy="104822"/>
              </a:xfrm>
              <a:custGeom>
                <a:avLst/>
                <a:gdLst/>
                <a:ahLst/>
                <a:cxnLst/>
                <a:rect l="l" t="t" r="r" b="b"/>
                <a:pathLst>
                  <a:path w="5586" h="2556" extrusionOk="0">
                    <a:moveTo>
                      <a:pt x="4197" y="0"/>
                    </a:moveTo>
                    <a:cubicBezTo>
                      <a:pt x="3721" y="0"/>
                      <a:pt x="3207" y="170"/>
                      <a:pt x="2834" y="473"/>
                    </a:cubicBezTo>
                    <a:cubicBezTo>
                      <a:pt x="2537" y="711"/>
                      <a:pt x="2275" y="1021"/>
                      <a:pt x="1905" y="1140"/>
                    </a:cubicBezTo>
                    <a:cubicBezTo>
                      <a:pt x="1793" y="1178"/>
                      <a:pt x="1681" y="1196"/>
                      <a:pt x="1569" y="1196"/>
                    </a:cubicBezTo>
                    <a:cubicBezTo>
                      <a:pt x="1027" y="1196"/>
                      <a:pt x="494" y="786"/>
                      <a:pt x="60" y="401"/>
                    </a:cubicBezTo>
                    <a:cubicBezTo>
                      <a:pt x="24" y="592"/>
                      <a:pt x="0" y="794"/>
                      <a:pt x="12" y="997"/>
                    </a:cubicBezTo>
                    <a:cubicBezTo>
                      <a:pt x="835" y="1930"/>
                      <a:pt x="2031" y="2555"/>
                      <a:pt x="3236" y="2555"/>
                    </a:cubicBezTo>
                    <a:cubicBezTo>
                      <a:pt x="3967" y="2555"/>
                      <a:pt x="4702" y="2325"/>
                      <a:pt x="5358" y="1795"/>
                    </a:cubicBezTo>
                    <a:cubicBezTo>
                      <a:pt x="5418" y="1664"/>
                      <a:pt x="5454" y="1509"/>
                      <a:pt x="5477" y="1366"/>
                    </a:cubicBezTo>
                    <a:cubicBezTo>
                      <a:pt x="5586" y="410"/>
                      <a:pt x="4937" y="0"/>
                      <a:pt x="4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3"/>
              <p:cNvSpPr/>
              <p:nvPr/>
            </p:nvSpPr>
            <p:spPr>
              <a:xfrm>
                <a:off x="5259692" y="1287647"/>
                <a:ext cx="219280" cy="99818"/>
              </a:xfrm>
              <a:custGeom>
                <a:avLst/>
                <a:gdLst/>
                <a:ahLst/>
                <a:cxnLst/>
                <a:rect l="l" t="t" r="r" b="b"/>
                <a:pathLst>
                  <a:path w="5347" h="2434" extrusionOk="0">
                    <a:moveTo>
                      <a:pt x="0" y="1"/>
                    </a:moveTo>
                    <a:lnTo>
                      <a:pt x="0" y="1"/>
                    </a:lnTo>
                    <a:cubicBezTo>
                      <a:pt x="24" y="1299"/>
                      <a:pt x="1036" y="2346"/>
                      <a:pt x="2322" y="2430"/>
                    </a:cubicBezTo>
                    <a:cubicBezTo>
                      <a:pt x="2364" y="2432"/>
                      <a:pt x="2407" y="2434"/>
                      <a:pt x="2451" y="2434"/>
                    </a:cubicBezTo>
                    <a:cubicBezTo>
                      <a:pt x="3432" y="2434"/>
                      <a:pt x="4902" y="1803"/>
                      <a:pt x="5346" y="822"/>
                    </a:cubicBezTo>
                    <a:lnTo>
                      <a:pt x="5346" y="822"/>
                    </a:lnTo>
                    <a:cubicBezTo>
                      <a:pt x="4693" y="1346"/>
                      <a:pt x="3963" y="1573"/>
                      <a:pt x="3235" y="1573"/>
                    </a:cubicBezTo>
                    <a:cubicBezTo>
                      <a:pt x="2026" y="1573"/>
                      <a:pt x="825" y="94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3"/>
              <p:cNvSpPr/>
              <p:nvPr/>
            </p:nvSpPr>
            <p:spPr>
              <a:xfrm>
                <a:off x="5771909" y="1315247"/>
                <a:ext cx="307616" cy="137876"/>
              </a:xfrm>
              <a:custGeom>
                <a:avLst/>
                <a:gdLst/>
                <a:ahLst/>
                <a:cxnLst/>
                <a:rect l="l" t="t" r="r" b="b"/>
                <a:pathLst>
                  <a:path w="7501" h="3362" extrusionOk="0">
                    <a:moveTo>
                      <a:pt x="2082" y="0"/>
                    </a:moveTo>
                    <a:cubicBezTo>
                      <a:pt x="1222" y="0"/>
                      <a:pt x="198" y="439"/>
                      <a:pt x="36" y="1233"/>
                    </a:cubicBezTo>
                    <a:cubicBezTo>
                      <a:pt x="0" y="1400"/>
                      <a:pt x="0" y="1566"/>
                      <a:pt x="12" y="1733"/>
                    </a:cubicBezTo>
                    <a:cubicBezTo>
                      <a:pt x="1496" y="2490"/>
                      <a:pt x="3183" y="3362"/>
                      <a:pt x="4725" y="3362"/>
                    </a:cubicBezTo>
                    <a:cubicBezTo>
                      <a:pt x="5657" y="3362"/>
                      <a:pt x="6537" y="3043"/>
                      <a:pt x="7287" y="2185"/>
                    </a:cubicBezTo>
                    <a:cubicBezTo>
                      <a:pt x="7394" y="1900"/>
                      <a:pt x="7465" y="1602"/>
                      <a:pt x="7501" y="1304"/>
                    </a:cubicBezTo>
                    <a:lnTo>
                      <a:pt x="7501" y="1304"/>
                    </a:lnTo>
                    <a:cubicBezTo>
                      <a:pt x="6959" y="1656"/>
                      <a:pt x="6333" y="2023"/>
                      <a:pt x="5715" y="2023"/>
                    </a:cubicBezTo>
                    <a:cubicBezTo>
                      <a:pt x="5559" y="2023"/>
                      <a:pt x="5404" y="2000"/>
                      <a:pt x="5251" y="1947"/>
                    </a:cubicBezTo>
                    <a:cubicBezTo>
                      <a:pt x="4965" y="1840"/>
                      <a:pt x="4715" y="1673"/>
                      <a:pt x="4501" y="1459"/>
                    </a:cubicBezTo>
                    <a:cubicBezTo>
                      <a:pt x="3965" y="983"/>
                      <a:pt x="3465" y="435"/>
                      <a:pt x="2822" y="138"/>
                    </a:cubicBezTo>
                    <a:cubicBezTo>
                      <a:pt x="2614" y="45"/>
                      <a:pt x="2356" y="0"/>
                      <a:pt x="208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3"/>
              <p:cNvSpPr/>
              <p:nvPr/>
            </p:nvSpPr>
            <p:spPr>
              <a:xfrm>
                <a:off x="5772852" y="1385825"/>
                <a:ext cx="297897" cy="122743"/>
              </a:xfrm>
              <a:custGeom>
                <a:avLst/>
                <a:gdLst/>
                <a:ahLst/>
                <a:cxnLst/>
                <a:rect l="l" t="t" r="r" b="b"/>
                <a:pathLst>
                  <a:path w="7264" h="2993" extrusionOk="0">
                    <a:moveTo>
                      <a:pt x="1" y="0"/>
                    </a:moveTo>
                    <a:lnTo>
                      <a:pt x="1" y="0"/>
                    </a:lnTo>
                    <a:cubicBezTo>
                      <a:pt x="25" y="286"/>
                      <a:pt x="108" y="560"/>
                      <a:pt x="227" y="810"/>
                    </a:cubicBezTo>
                    <a:cubicBezTo>
                      <a:pt x="868" y="2149"/>
                      <a:pt x="2213" y="2993"/>
                      <a:pt x="3691" y="2993"/>
                    </a:cubicBezTo>
                    <a:cubicBezTo>
                      <a:pt x="3751" y="2993"/>
                      <a:pt x="3810" y="2991"/>
                      <a:pt x="3870" y="2988"/>
                    </a:cubicBezTo>
                    <a:cubicBezTo>
                      <a:pt x="5406" y="2905"/>
                      <a:pt x="6752" y="1917"/>
                      <a:pt x="7264" y="464"/>
                    </a:cubicBezTo>
                    <a:lnTo>
                      <a:pt x="7264" y="464"/>
                    </a:lnTo>
                    <a:cubicBezTo>
                      <a:pt x="6518" y="1323"/>
                      <a:pt x="5638" y="1643"/>
                      <a:pt x="4704" y="1643"/>
                    </a:cubicBezTo>
                    <a:cubicBezTo>
                      <a:pt x="3163" y="1643"/>
                      <a:pt x="1476" y="77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3"/>
              <p:cNvSpPr/>
              <p:nvPr/>
            </p:nvSpPr>
            <p:spPr>
              <a:xfrm>
                <a:off x="5463308" y="1193528"/>
                <a:ext cx="386765" cy="462347"/>
              </a:xfrm>
              <a:custGeom>
                <a:avLst/>
                <a:gdLst/>
                <a:ahLst/>
                <a:cxnLst/>
                <a:rect l="l" t="t" r="r" b="b"/>
                <a:pathLst>
                  <a:path w="9431" h="11274" extrusionOk="0">
                    <a:moveTo>
                      <a:pt x="4499" y="0"/>
                    </a:moveTo>
                    <a:cubicBezTo>
                      <a:pt x="3702" y="0"/>
                      <a:pt x="2897" y="134"/>
                      <a:pt x="2143" y="379"/>
                    </a:cubicBezTo>
                    <a:cubicBezTo>
                      <a:pt x="1655" y="522"/>
                      <a:pt x="1191" y="748"/>
                      <a:pt x="762" y="1034"/>
                    </a:cubicBezTo>
                    <a:cubicBezTo>
                      <a:pt x="1572" y="4356"/>
                      <a:pt x="1215" y="7916"/>
                      <a:pt x="0" y="11273"/>
                    </a:cubicBezTo>
                    <a:cubicBezTo>
                      <a:pt x="2501" y="7939"/>
                      <a:pt x="5001" y="3820"/>
                      <a:pt x="9430" y="2760"/>
                    </a:cubicBezTo>
                    <a:cubicBezTo>
                      <a:pt x="9085" y="2093"/>
                      <a:pt x="8597" y="1522"/>
                      <a:pt x="7989" y="1081"/>
                    </a:cubicBezTo>
                    <a:cubicBezTo>
                      <a:pt x="6992" y="332"/>
                      <a:pt x="5754" y="0"/>
                      <a:pt x="4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3"/>
              <p:cNvSpPr/>
              <p:nvPr/>
            </p:nvSpPr>
            <p:spPr>
              <a:xfrm>
                <a:off x="5331952" y="1235892"/>
                <a:ext cx="586935" cy="548550"/>
              </a:xfrm>
              <a:custGeom>
                <a:avLst/>
                <a:gdLst/>
                <a:ahLst/>
                <a:cxnLst/>
                <a:rect l="l" t="t" r="r" b="b"/>
                <a:pathLst>
                  <a:path w="14312" h="13376" extrusionOk="0">
                    <a:moveTo>
                      <a:pt x="3965" y="1"/>
                    </a:moveTo>
                    <a:lnTo>
                      <a:pt x="3965" y="1"/>
                    </a:lnTo>
                    <a:cubicBezTo>
                      <a:pt x="3882" y="60"/>
                      <a:pt x="3799" y="120"/>
                      <a:pt x="3727" y="179"/>
                    </a:cubicBezTo>
                    <a:cubicBezTo>
                      <a:pt x="3179" y="656"/>
                      <a:pt x="2822" y="1299"/>
                      <a:pt x="2501" y="1930"/>
                    </a:cubicBezTo>
                    <a:cubicBezTo>
                      <a:pt x="1810" y="3299"/>
                      <a:pt x="1251" y="4728"/>
                      <a:pt x="822" y="6192"/>
                    </a:cubicBezTo>
                    <a:cubicBezTo>
                      <a:pt x="227" y="8240"/>
                      <a:pt x="1" y="10740"/>
                      <a:pt x="1501" y="12252"/>
                    </a:cubicBezTo>
                    <a:cubicBezTo>
                      <a:pt x="2254" y="13015"/>
                      <a:pt x="3341" y="13375"/>
                      <a:pt x="4423" y="13375"/>
                    </a:cubicBezTo>
                    <a:cubicBezTo>
                      <a:pt x="4709" y="13375"/>
                      <a:pt x="4996" y="13350"/>
                      <a:pt x="5275" y="13300"/>
                    </a:cubicBezTo>
                    <a:cubicBezTo>
                      <a:pt x="6608" y="13074"/>
                      <a:pt x="7823" y="12359"/>
                      <a:pt x="8859" y="11502"/>
                    </a:cubicBezTo>
                    <a:cubicBezTo>
                      <a:pt x="11383" y="9442"/>
                      <a:pt x="14312" y="4978"/>
                      <a:pt x="12633" y="1715"/>
                    </a:cubicBezTo>
                    <a:lnTo>
                      <a:pt x="12633" y="1715"/>
                    </a:lnTo>
                    <a:cubicBezTo>
                      <a:pt x="8204" y="2787"/>
                      <a:pt x="5704" y="6906"/>
                      <a:pt x="3203" y="10240"/>
                    </a:cubicBezTo>
                    <a:cubicBezTo>
                      <a:pt x="4418" y="6883"/>
                      <a:pt x="4775" y="3323"/>
                      <a:pt x="3965"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3"/>
              <p:cNvSpPr/>
              <p:nvPr/>
            </p:nvSpPr>
            <p:spPr>
              <a:xfrm>
                <a:off x="5651298" y="1400835"/>
                <a:ext cx="102402" cy="75007"/>
              </a:xfrm>
              <a:custGeom>
                <a:avLst/>
                <a:gdLst/>
                <a:ahLst/>
                <a:cxnLst/>
                <a:rect l="l" t="t" r="r" b="b"/>
                <a:pathLst>
                  <a:path w="2497" h="1829" extrusionOk="0">
                    <a:moveTo>
                      <a:pt x="661" y="0"/>
                    </a:moveTo>
                    <a:cubicBezTo>
                      <a:pt x="336" y="0"/>
                      <a:pt x="112" y="391"/>
                      <a:pt x="60" y="682"/>
                    </a:cubicBezTo>
                    <a:cubicBezTo>
                      <a:pt x="0" y="1110"/>
                      <a:pt x="215" y="1527"/>
                      <a:pt x="607" y="1718"/>
                    </a:cubicBezTo>
                    <a:cubicBezTo>
                      <a:pt x="760" y="1794"/>
                      <a:pt x="918" y="1829"/>
                      <a:pt x="1074" y="1829"/>
                    </a:cubicBezTo>
                    <a:cubicBezTo>
                      <a:pt x="1815" y="1829"/>
                      <a:pt x="2497" y="1045"/>
                      <a:pt x="2250" y="277"/>
                    </a:cubicBezTo>
                    <a:cubicBezTo>
                      <a:pt x="2219" y="170"/>
                      <a:pt x="2105" y="107"/>
                      <a:pt x="1998" y="107"/>
                    </a:cubicBezTo>
                    <a:cubicBezTo>
                      <a:pt x="1901" y="107"/>
                      <a:pt x="1809" y="158"/>
                      <a:pt x="1786" y="277"/>
                    </a:cubicBezTo>
                    <a:cubicBezTo>
                      <a:pt x="1732" y="664"/>
                      <a:pt x="1582" y="1177"/>
                      <a:pt x="1133" y="1177"/>
                    </a:cubicBezTo>
                    <a:cubicBezTo>
                      <a:pt x="1084" y="1177"/>
                      <a:pt x="1032" y="1171"/>
                      <a:pt x="977" y="1158"/>
                    </a:cubicBezTo>
                    <a:cubicBezTo>
                      <a:pt x="762" y="1134"/>
                      <a:pt x="596" y="944"/>
                      <a:pt x="619" y="717"/>
                    </a:cubicBezTo>
                    <a:cubicBezTo>
                      <a:pt x="631" y="527"/>
                      <a:pt x="798" y="396"/>
                      <a:pt x="893" y="229"/>
                    </a:cubicBezTo>
                    <a:cubicBezTo>
                      <a:pt x="929" y="146"/>
                      <a:pt x="893" y="51"/>
                      <a:pt x="810" y="27"/>
                    </a:cubicBezTo>
                    <a:cubicBezTo>
                      <a:pt x="758" y="9"/>
                      <a:pt x="709" y="0"/>
                      <a:pt x="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3"/>
              <p:cNvSpPr/>
              <p:nvPr/>
            </p:nvSpPr>
            <p:spPr>
              <a:xfrm>
                <a:off x="5423241" y="1363229"/>
                <a:ext cx="102443" cy="75007"/>
              </a:xfrm>
              <a:custGeom>
                <a:avLst/>
                <a:gdLst/>
                <a:ahLst/>
                <a:cxnLst/>
                <a:rect l="l" t="t" r="r" b="b"/>
                <a:pathLst>
                  <a:path w="2498" h="1829" extrusionOk="0">
                    <a:moveTo>
                      <a:pt x="662" y="1"/>
                    </a:moveTo>
                    <a:cubicBezTo>
                      <a:pt x="337" y="1"/>
                      <a:pt x="112" y="391"/>
                      <a:pt x="61" y="682"/>
                    </a:cubicBezTo>
                    <a:cubicBezTo>
                      <a:pt x="1" y="1111"/>
                      <a:pt x="227" y="1539"/>
                      <a:pt x="620" y="1718"/>
                    </a:cubicBezTo>
                    <a:cubicBezTo>
                      <a:pt x="771" y="1794"/>
                      <a:pt x="927" y="1829"/>
                      <a:pt x="1081" y="1829"/>
                    </a:cubicBezTo>
                    <a:cubicBezTo>
                      <a:pt x="1816" y="1829"/>
                      <a:pt x="2497" y="1045"/>
                      <a:pt x="2251" y="277"/>
                    </a:cubicBezTo>
                    <a:cubicBezTo>
                      <a:pt x="2214" y="171"/>
                      <a:pt x="2100" y="107"/>
                      <a:pt x="1994" y="107"/>
                    </a:cubicBezTo>
                    <a:cubicBezTo>
                      <a:pt x="1899" y="107"/>
                      <a:pt x="1809" y="159"/>
                      <a:pt x="1787" y="277"/>
                    </a:cubicBezTo>
                    <a:cubicBezTo>
                      <a:pt x="1723" y="674"/>
                      <a:pt x="1581" y="1177"/>
                      <a:pt x="1135" y="1177"/>
                    </a:cubicBezTo>
                    <a:cubicBezTo>
                      <a:pt x="1087" y="1177"/>
                      <a:pt x="1034" y="1171"/>
                      <a:pt x="977" y="1158"/>
                    </a:cubicBezTo>
                    <a:cubicBezTo>
                      <a:pt x="763" y="1134"/>
                      <a:pt x="596" y="944"/>
                      <a:pt x="608" y="730"/>
                    </a:cubicBezTo>
                    <a:cubicBezTo>
                      <a:pt x="632" y="527"/>
                      <a:pt x="799" y="396"/>
                      <a:pt x="894" y="230"/>
                    </a:cubicBezTo>
                    <a:cubicBezTo>
                      <a:pt x="930" y="146"/>
                      <a:pt x="894" y="51"/>
                      <a:pt x="811" y="27"/>
                    </a:cubicBezTo>
                    <a:cubicBezTo>
                      <a:pt x="759" y="9"/>
                      <a:pt x="709" y="1"/>
                      <a:pt x="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3"/>
              <p:cNvSpPr/>
              <p:nvPr/>
            </p:nvSpPr>
            <p:spPr>
              <a:xfrm>
                <a:off x="5421805" y="1608346"/>
                <a:ext cx="124055" cy="88254"/>
              </a:xfrm>
              <a:custGeom>
                <a:avLst/>
                <a:gdLst/>
                <a:ahLst/>
                <a:cxnLst/>
                <a:rect l="l" t="t" r="r" b="b"/>
                <a:pathLst>
                  <a:path w="3025" h="2152" extrusionOk="0">
                    <a:moveTo>
                      <a:pt x="1409" y="0"/>
                    </a:moveTo>
                    <a:cubicBezTo>
                      <a:pt x="949" y="0"/>
                      <a:pt x="489" y="112"/>
                      <a:pt x="72" y="337"/>
                    </a:cubicBezTo>
                    <a:cubicBezTo>
                      <a:pt x="36" y="360"/>
                      <a:pt x="0" y="384"/>
                      <a:pt x="12" y="420"/>
                    </a:cubicBezTo>
                    <a:cubicBezTo>
                      <a:pt x="12" y="442"/>
                      <a:pt x="28" y="451"/>
                      <a:pt x="43" y="451"/>
                    </a:cubicBezTo>
                    <a:cubicBezTo>
                      <a:pt x="57" y="451"/>
                      <a:pt x="72" y="443"/>
                      <a:pt x="73" y="429"/>
                    </a:cubicBezTo>
                    <a:lnTo>
                      <a:pt x="73" y="429"/>
                    </a:lnTo>
                    <a:cubicBezTo>
                      <a:pt x="135" y="879"/>
                      <a:pt x="418" y="1328"/>
                      <a:pt x="619" y="1742"/>
                    </a:cubicBezTo>
                    <a:cubicBezTo>
                      <a:pt x="679" y="1873"/>
                      <a:pt x="762" y="1980"/>
                      <a:pt x="869" y="2063"/>
                    </a:cubicBezTo>
                    <a:cubicBezTo>
                      <a:pt x="962" y="2126"/>
                      <a:pt x="1068" y="2152"/>
                      <a:pt x="1178" y="2152"/>
                    </a:cubicBezTo>
                    <a:cubicBezTo>
                      <a:pt x="1338" y="2152"/>
                      <a:pt x="1507" y="2098"/>
                      <a:pt x="1655" y="2027"/>
                    </a:cubicBezTo>
                    <a:cubicBezTo>
                      <a:pt x="2251" y="1753"/>
                      <a:pt x="2751" y="1099"/>
                      <a:pt x="3024" y="503"/>
                    </a:cubicBezTo>
                    <a:cubicBezTo>
                      <a:pt x="2539" y="169"/>
                      <a:pt x="1974" y="0"/>
                      <a:pt x="1409"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3"/>
              <p:cNvSpPr/>
              <p:nvPr/>
            </p:nvSpPr>
            <p:spPr>
              <a:xfrm>
                <a:off x="5935458" y="1615769"/>
                <a:ext cx="814007" cy="283748"/>
              </a:xfrm>
              <a:custGeom>
                <a:avLst/>
                <a:gdLst/>
                <a:ahLst/>
                <a:cxnLst/>
                <a:rect l="l" t="t" r="r" b="b"/>
                <a:pathLst>
                  <a:path w="19849" h="6919" extrusionOk="0">
                    <a:moveTo>
                      <a:pt x="1" y="1"/>
                    </a:moveTo>
                    <a:cubicBezTo>
                      <a:pt x="477" y="1072"/>
                      <a:pt x="1179" y="1942"/>
                      <a:pt x="2251" y="2299"/>
                    </a:cubicBezTo>
                    <a:cubicBezTo>
                      <a:pt x="7061" y="4037"/>
                      <a:pt x="15133" y="965"/>
                      <a:pt x="17443" y="6918"/>
                    </a:cubicBezTo>
                    <a:cubicBezTo>
                      <a:pt x="17253" y="6347"/>
                      <a:pt x="17824" y="5573"/>
                      <a:pt x="17062" y="5192"/>
                    </a:cubicBezTo>
                    <a:cubicBezTo>
                      <a:pt x="18372" y="4859"/>
                      <a:pt x="19265" y="3978"/>
                      <a:pt x="19836" y="2906"/>
                    </a:cubicBezTo>
                    <a:cubicBezTo>
                      <a:pt x="19848" y="2787"/>
                      <a:pt x="19836" y="2668"/>
                      <a:pt x="19836" y="2537"/>
                    </a:cubicBezTo>
                    <a:cubicBezTo>
                      <a:pt x="19182" y="3299"/>
                      <a:pt x="18289" y="3811"/>
                      <a:pt x="17312" y="3978"/>
                    </a:cubicBezTo>
                    <a:cubicBezTo>
                      <a:pt x="16026" y="2180"/>
                      <a:pt x="13824" y="1013"/>
                      <a:pt x="11609" y="644"/>
                    </a:cubicBezTo>
                    <a:cubicBezTo>
                      <a:pt x="10792" y="508"/>
                      <a:pt x="9966" y="464"/>
                      <a:pt x="9137" y="464"/>
                    </a:cubicBezTo>
                    <a:cubicBezTo>
                      <a:pt x="7998" y="464"/>
                      <a:pt x="6853" y="548"/>
                      <a:pt x="5716" y="596"/>
                    </a:cubicBezTo>
                    <a:cubicBezTo>
                      <a:pt x="5230" y="617"/>
                      <a:pt x="4742" y="632"/>
                      <a:pt x="4254" y="632"/>
                    </a:cubicBezTo>
                    <a:cubicBezTo>
                      <a:pt x="2803" y="632"/>
                      <a:pt x="1355" y="50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3"/>
              <p:cNvSpPr/>
              <p:nvPr/>
            </p:nvSpPr>
            <p:spPr>
              <a:xfrm>
                <a:off x="5677176" y="1597725"/>
                <a:ext cx="1071796" cy="693397"/>
              </a:xfrm>
              <a:custGeom>
                <a:avLst/>
                <a:gdLst/>
                <a:ahLst/>
                <a:cxnLst/>
                <a:rect l="l" t="t" r="r" b="b"/>
                <a:pathLst>
                  <a:path w="26135" h="16908" extrusionOk="0">
                    <a:moveTo>
                      <a:pt x="5322" y="0"/>
                    </a:moveTo>
                    <a:cubicBezTo>
                      <a:pt x="4429" y="2417"/>
                      <a:pt x="2393" y="4822"/>
                      <a:pt x="0" y="6037"/>
                    </a:cubicBezTo>
                    <a:cubicBezTo>
                      <a:pt x="786" y="8061"/>
                      <a:pt x="1822" y="9966"/>
                      <a:pt x="3108" y="11716"/>
                    </a:cubicBezTo>
                    <a:cubicBezTo>
                      <a:pt x="4608" y="13764"/>
                      <a:pt x="6537" y="15645"/>
                      <a:pt x="8954" y="16443"/>
                    </a:cubicBezTo>
                    <a:cubicBezTo>
                      <a:pt x="10004" y="16783"/>
                      <a:pt x="11104" y="16907"/>
                      <a:pt x="12209" y="16907"/>
                    </a:cubicBezTo>
                    <a:cubicBezTo>
                      <a:pt x="12808" y="16907"/>
                      <a:pt x="13408" y="16871"/>
                      <a:pt x="14002" y="16812"/>
                    </a:cubicBezTo>
                    <a:cubicBezTo>
                      <a:pt x="16836" y="16538"/>
                      <a:pt x="19705" y="15728"/>
                      <a:pt x="21860" y="13883"/>
                    </a:cubicBezTo>
                    <a:cubicBezTo>
                      <a:pt x="24015" y="12049"/>
                      <a:pt x="25313" y="9025"/>
                      <a:pt x="24527" y="6299"/>
                    </a:cubicBezTo>
                    <a:cubicBezTo>
                      <a:pt x="24527" y="6263"/>
                      <a:pt x="24515" y="6239"/>
                      <a:pt x="24503" y="6215"/>
                    </a:cubicBezTo>
                    <a:cubicBezTo>
                      <a:pt x="24741" y="6073"/>
                      <a:pt x="24968" y="5894"/>
                      <a:pt x="25158" y="5703"/>
                    </a:cubicBezTo>
                    <a:cubicBezTo>
                      <a:pt x="25777" y="5060"/>
                      <a:pt x="26123" y="4215"/>
                      <a:pt x="26134" y="3334"/>
                    </a:cubicBezTo>
                    <a:lnTo>
                      <a:pt x="26134" y="3334"/>
                    </a:lnTo>
                    <a:cubicBezTo>
                      <a:pt x="25551" y="4418"/>
                      <a:pt x="24658" y="5299"/>
                      <a:pt x="23348" y="5620"/>
                    </a:cubicBezTo>
                    <a:cubicBezTo>
                      <a:pt x="24122" y="6013"/>
                      <a:pt x="23551" y="6775"/>
                      <a:pt x="23741" y="7358"/>
                    </a:cubicBezTo>
                    <a:cubicBezTo>
                      <a:pt x="21431" y="1405"/>
                      <a:pt x="13359" y="4477"/>
                      <a:pt x="8549" y="2739"/>
                    </a:cubicBezTo>
                    <a:cubicBezTo>
                      <a:pt x="7477" y="2382"/>
                      <a:pt x="6775" y="1512"/>
                      <a:pt x="6299" y="441"/>
                    </a:cubicBezTo>
                    <a:cubicBezTo>
                      <a:pt x="6263" y="429"/>
                      <a:pt x="6227" y="417"/>
                      <a:pt x="6191" y="405"/>
                    </a:cubicBezTo>
                    <a:cubicBezTo>
                      <a:pt x="5894" y="286"/>
                      <a:pt x="5608" y="155"/>
                      <a:pt x="532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3"/>
              <p:cNvSpPr/>
              <p:nvPr/>
            </p:nvSpPr>
            <p:spPr>
              <a:xfrm>
                <a:off x="5985285" y="2101125"/>
                <a:ext cx="227072" cy="583531"/>
              </a:xfrm>
              <a:custGeom>
                <a:avLst/>
                <a:gdLst/>
                <a:ahLst/>
                <a:cxnLst/>
                <a:rect l="l" t="t" r="r" b="b"/>
                <a:pathLst>
                  <a:path w="5537" h="14229" extrusionOk="0">
                    <a:moveTo>
                      <a:pt x="0" y="1"/>
                    </a:moveTo>
                    <a:cubicBezTo>
                      <a:pt x="2274" y="4346"/>
                      <a:pt x="2215" y="9442"/>
                      <a:pt x="1953" y="14229"/>
                    </a:cubicBezTo>
                    <a:lnTo>
                      <a:pt x="3655" y="14229"/>
                    </a:lnTo>
                    <a:cubicBezTo>
                      <a:pt x="3786" y="12895"/>
                      <a:pt x="4012" y="11574"/>
                      <a:pt x="4596" y="10323"/>
                    </a:cubicBezTo>
                    <a:cubicBezTo>
                      <a:pt x="4882" y="9728"/>
                      <a:pt x="5251" y="9133"/>
                      <a:pt x="5263" y="8490"/>
                    </a:cubicBezTo>
                    <a:cubicBezTo>
                      <a:pt x="5275" y="8085"/>
                      <a:pt x="5155" y="7704"/>
                      <a:pt x="5084" y="7311"/>
                    </a:cubicBezTo>
                    <a:cubicBezTo>
                      <a:pt x="4786" y="5585"/>
                      <a:pt x="5536" y="3834"/>
                      <a:pt x="5215" y="2108"/>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3"/>
              <p:cNvSpPr/>
              <p:nvPr/>
            </p:nvSpPr>
            <p:spPr>
              <a:xfrm>
                <a:off x="6062425" y="2684617"/>
                <a:ext cx="72793" cy="47408"/>
              </a:xfrm>
              <a:custGeom>
                <a:avLst/>
                <a:gdLst/>
                <a:ahLst/>
                <a:cxnLst/>
                <a:rect l="l" t="t" r="r" b="b"/>
                <a:pathLst>
                  <a:path w="1775" h="1156" extrusionOk="0">
                    <a:moveTo>
                      <a:pt x="72" y="1"/>
                    </a:moveTo>
                    <a:cubicBezTo>
                      <a:pt x="48" y="393"/>
                      <a:pt x="24" y="774"/>
                      <a:pt x="0" y="1155"/>
                    </a:cubicBezTo>
                    <a:lnTo>
                      <a:pt x="1679" y="1155"/>
                    </a:lnTo>
                    <a:cubicBezTo>
                      <a:pt x="1703" y="774"/>
                      <a:pt x="1727" y="393"/>
                      <a:pt x="1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3"/>
              <p:cNvSpPr/>
              <p:nvPr/>
            </p:nvSpPr>
            <p:spPr>
              <a:xfrm>
                <a:off x="5898344" y="2684617"/>
                <a:ext cx="72793" cy="47408"/>
              </a:xfrm>
              <a:custGeom>
                <a:avLst/>
                <a:gdLst/>
                <a:ahLst/>
                <a:cxnLst/>
                <a:rect l="l" t="t" r="r" b="b"/>
                <a:pathLst>
                  <a:path w="1775" h="1156" extrusionOk="0">
                    <a:moveTo>
                      <a:pt x="72" y="1"/>
                    </a:moveTo>
                    <a:cubicBezTo>
                      <a:pt x="48" y="393"/>
                      <a:pt x="25" y="774"/>
                      <a:pt x="1" y="1155"/>
                    </a:cubicBezTo>
                    <a:lnTo>
                      <a:pt x="1680" y="1155"/>
                    </a:lnTo>
                    <a:cubicBezTo>
                      <a:pt x="1703" y="774"/>
                      <a:pt x="1739" y="393"/>
                      <a:pt x="17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3"/>
              <p:cNvSpPr/>
              <p:nvPr/>
            </p:nvSpPr>
            <p:spPr>
              <a:xfrm>
                <a:off x="6347077" y="1879957"/>
                <a:ext cx="400422" cy="804698"/>
              </a:xfrm>
              <a:custGeom>
                <a:avLst/>
                <a:gdLst/>
                <a:ahLst/>
                <a:cxnLst/>
                <a:rect l="l" t="t" r="r" b="b"/>
                <a:pathLst>
                  <a:path w="9764" h="19622" extrusionOk="0">
                    <a:moveTo>
                      <a:pt x="7466" y="0"/>
                    </a:moveTo>
                    <a:lnTo>
                      <a:pt x="917" y="1619"/>
                    </a:lnTo>
                    <a:cubicBezTo>
                      <a:pt x="1" y="4929"/>
                      <a:pt x="1537" y="8894"/>
                      <a:pt x="4311" y="10299"/>
                    </a:cubicBezTo>
                    <a:cubicBezTo>
                      <a:pt x="5013" y="10632"/>
                      <a:pt x="5763" y="10882"/>
                      <a:pt x="6525" y="11061"/>
                    </a:cubicBezTo>
                    <a:cubicBezTo>
                      <a:pt x="6525" y="13930"/>
                      <a:pt x="6370" y="16788"/>
                      <a:pt x="6085" y="19622"/>
                    </a:cubicBezTo>
                    <a:lnTo>
                      <a:pt x="8085" y="19622"/>
                    </a:lnTo>
                    <a:cubicBezTo>
                      <a:pt x="8585" y="16455"/>
                      <a:pt x="9192" y="13359"/>
                      <a:pt x="9764" y="10180"/>
                    </a:cubicBezTo>
                    <a:cubicBezTo>
                      <a:pt x="8514" y="6977"/>
                      <a:pt x="7811" y="3489"/>
                      <a:pt x="7466"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3"/>
              <p:cNvSpPr/>
              <p:nvPr/>
            </p:nvSpPr>
            <p:spPr>
              <a:xfrm>
                <a:off x="6591702" y="2684617"/>
                <a:ext cx="86941" cy="47408"/>
              </a:xfrm>
              <a:custGeom>
                <a:avLst/>
                <a:gdLst/>
                <a:ahLst/>
                <a:cxnLst/>
                <a:rect l="l" t="t" r="r" b="b"/>
                <a:pathLst>
                  <a:path w="2120" h="1156" extrusionOk="0">
                    <a:moveTo>
                      <a:pt x="108" y="1"/>
                    </a:moveTo>
                    <a:cubicBezTo>
                      <a:pt x="72" y="382"/>
                      <a:pt x="36" y="774"/>
                      <a:pt x="1" y="1155"/>
                    </a:cubicBezTo>
                    <a:lnTo>
                      <a:pt x="1929" y="1155"/>
                    </a:lnTo>
                    <a:cubicBezTo>
                      <a:pt x="1989" y="774"/>
                      <a:pt x="2049" y="393"/>
                      <a:pt x="2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3"/>
              <p:cNvSpPr/>
              <p:nvPr/>
            </p:nvSpPr>
            <p:spPr>
              <a:xfrm>
                <a:off x="6419829" y="2684617"/>
                <a:ext cx="86941" cy="47408"/>
              </a:xfrm>
              <a:custGeom>
                <a:avLst/>
                <a:gdLst/>
                <a:ahLst/>
                <a:cxnLst/>
                <a:rect l="l" t="t" r="r" b="b"/>
                <a:pathLst>
                  <a:path w="2120" h="1156" extrusionOk="0">
                    <a:moveTo>
                      <a:pt x="120" y="1"/>
                    </a:moveTo>
                    <a:cubicBezTo>
                      <a:pt x="84" y="382"/>
                      <a:pt x="48" y="774"/>
                      <a:pt x="1" y="1155"/>
                    </a:cubicBezTo>
                    <a:lnTo>
                      <a:pt x="1941" y="1155"/>
                    </a:lnTo>
                    <a:cubicBezTo>
                      <a:pt x="2001" y="774"/>
                      <a:pt x="2060" y="393"/>
                      <a:pt x="2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3"/>
              <p:cNvSpPr/>
              <p:nvPr/>
            </p:nvSpPr>
            <p:spPr>
              <a:xfrm>
                <a:off x="5953051" y="1704023"/>
                <a:ext cx="28338" cy="88377"/>
              </a:xfrm>
              <a:custGeom>
                <a:avLst/>
                <a:gdLst/>
                <a:ahLst/>
                <a:cxnLst/>
                <a:rect l="l" t="t" r="r" b="b"/>
                <a:pathLst>
                  <a:path w="691" h="2155" extrusionOk="0">
                    <a:moveTo>
                      <a:pt x="181" y="1"/>
                    </a:moveTo>
                    <a:cubicBezTo>
                      <a:pt x="90" y="1"/>
                      <a:pt x="0" y="65"/>
                      <a:pt x="0" y="182"/>
                    </a:cubicBezTo>
                    <a:cubicBezTo>
                      <a:pt x="24" y="504"/>
                      <a:pt x="60" y="825"/>
                      <a:pt x="119" y="1147"/>
                    </a:cubicBezTo>
                    <a:cubicBezTo>
                      <a:pt x="167" y="1468"/>
                      <a:pt x="167" y="1814"/>
                      <a:pt x="334" y="2087"/>
                    </a:cubicBezTo>
                    <a:cubicBezTo>
                      <a:pt x="364" y="2133"/>
                      <a:pt x="414" y="2155"/>
                      <a:pt x="464" y="2155"/>
                    </a:cubicBezTo>
                    <a:cubicBezTo>
                      <a:pt x="531" y="2155"/>
                      <a:pt x="599" y="2115"/>
                      <a:pt x="619" y="2040"/>
                    </a:cubicBezTo>
                    <a:cubicBezTo>
                      <a:pt x="691" y="1754"/>
                      <a:pt x="607" y="1468"/>
                      <a:pt x="560" y="1171"/>
                    </a:cubicBezTo>
                    <a:cubicBezTo>
                      <a:pt x="512" y="825"/>
                      <a:pt x="441" y="480"/>
                      <a:pt x="357" y="135"/>
                    </a:cubicBezTo>
                    <a:cubicBezTo>
                      <a:pt x="331" y="44"/>
                      <a:pt x="25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3"/>
              <p:cNvSpPr/>
              <p:nvPr/>
            </p:nvSpPr>
            <p:spPr>
              <a:xfrm>
                <a:off x="5923237" y="1765825"/>
                <a:ext cx="27395" cy="121349"/>
              </a:xfrm>
              <a:custGeom>
                <a:avLst/>
                <a:gdLst/>
                <a:ahLst/>
                <a:cxnLst/>
                <a:rect l="l" t="t" r="r" b="b"/>
                <a:pathLst>
                  <a:path w="668" h="2959" extrusionOk="0">
                    <a:moveTo>
                      <a:pt x="334" y="0"/>
                    </a:moveTo>
                    <a:cubicBezTo>
                      <a:pt x="272" y="0"/>
                      <a:pt x="209" y="39"/>
                      <a:pt x="191" y="116"/>
                    </a:cubicBezTo>
                    <a:cubicBezTo>
                      <a:pt x="96" y="961"/>
                      <a:pt x="1" y="1997"/>
                      <a:pt x="168" y="2843"/>
                    </a:cubicBezTo>
                    <a:cubicBezTo>
                      <a:pt x="191" y="2920"/>
                      <a:pt x="260" y="2959"/>
                      <a:pt x="328" y="2959"/>
                    </a:cubicBezTo>
                    <a:cubicBezTo>
                      <a:pt x="397" y="2959"/>
                      <a:pt x="465" y="2920"/>
                      <a:pt x="489" y="2843"/>
                    </a:cubicBezTo>
                    <a:cubicBezTo>
                      <a:pt x="668" y="1997"/>
                      <a:pt x="561" y="961"/>
                      <a:pt x="477" y="116"/>
                    </a:cubicBezTo>
                    <a:cubicBezTo>
                      <a:pt x="459" y="39"/>
                      <a:pt x="397" y="0"/>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3"/>
              <p:cNvSpPr/>
              <p:nvPr/>
            </p:nvSpPr>
            <p:spPr>
              <a:xfrm>
                <a:off x="5862214" y="1851455"/>
                <a:ext cx="36212" cy="113434"/>
              </a:xfrm>
              <a:custGeom>
                <a:avLst/>
                <a:gdLst/>
                <a:ahLst/>
                <a:cxnLst/>
                <a:rect l="l" t="t" r="r" b="b"/>
                <a:pathLst>
                  <a:path w="883" h="2766" extrusionOk="0">
                    <a:moveTo>
                      <a:pt x="706" y="0"/>
                    </a:moveTo>
                    <a:cubicBezTo>
                      <a:pt x="632" y="0"/>
                      <a:pt x="558" y="37"/>
                      <a:pt x="536" y="112"/>
                    </a:cubicBezTo>
                    <a:cubicBezTo>
                      <a:pt x="394" y="576"/>
                      <a:pt x="298" y="1064"/>
                      <a:pt x="191" y="1540"/>
                    </a:cubicBezTo>
                    <a:cubicBezTo>
                      <a:pt x="108" y="1921"/>
                      <a:pt x="1" y="2291"/>
                      <a:pt x="60" y="2672"/>
                    </a:cubicBezTo>
                    <a:cubicBezTo>
                      <a:pt x="67" y="2736"/>
                      <a:pt x="119" y="2766"/>
                      <a:pt x="175" y="2766"/>
                    </a:cubicBezTo>
                    <a:cubicBezTo>
                      <a:pt x="222" y="2766"/>
                      <a:pt x="271" y="2745"/>
                      <a:pt x="298" y="2707"/>
                    </a:cubicBezTo>
                    <a:cubicBezTo>
                      <a:pt x="525" y="2338"/>
                      <a:pt x="560" y="1886"/>
                      <a:pt x="644" y="1457"/>
                    </a:cubicBezTo>
                    <a:cubicBezTo>
                      <a:pt x="727" y="1029"/>
                      <a:pt x="810" y="600"/>
                      <a:pt x="870" y="159"/>
                    </a:cubicBezTo>
                    <a:cubicBezTo>
                      <a:pt x="883" y="55"/>
                      <a:pt x="795" y="0"/>
                      <a:pt x="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3"/>
              <p:cNvSpPr/>
              <p:nvPr/>
            </p:nvSpPr>
            <p:spPr>
              <a:xfrm>
                <a:off x="5784089" y="1922812"/>
                <a:ext cx="35187" cy="66641"/>
              </a:xfrm>
              <a:custGeom>
                <a:avLst/>
                <a:gdLst/>
                <a:ahLst/>
                <a:cxnLst/>
                <a:rect l="l" t="t" r="r" b="b"/>
                <a:pathLst>
                  <a:path w="858" h="1625" extrusionOk="0">
                    <a:moveTo>
                      <a:pt x="694" y="0"/>
                    </a:moveTo>
                    <a:cubicBezTo>
                      <a:pt x="653" y="0"/>
                      <a:pt x="612" y="19"/>
                      <a:pt x="584" y="62"/>
                    </a:cubicBezTo>
                    <a:cubicBezTo>
                      <a:pt x="465" y="312"/>
                      <a:pt x="358" y="574"/>
                      <a:pt x="239" y="824"/>
                    </a:cubicBezTo>
                    <a:cubicBezTo>
                      <a:pt x="120" y="1027"/>
                      <a:pt x="48" y="1253"/>
                      <a:pt x="1" y="1479"/>
                    </a:cubicBezTo>
                    <a:cubicBezTo>
                      <a:pt x="1" y="1569"/>
                      <a:pt x="73" y="1625"/>
                      <a:pt x="145" y="1625"/>
                    </a:cubicBezTo>
                    <a:cubicBezTo>
                      <a:pt x="179" y="1625"/>
                      <a:pt x="212" y="1613"/>
                      <a:pt x="239" y="1586"/>
                    </a:cubicBezTo>
                    <a:cubicBezTo>
                      <a:pt x="370" y="1396"/>
                      <a:pt x="477" y="1170"/>
                      <a:pt x="536" y="955"/>
                    </a:cubicBezTo>
                    <a:cubicBezTo>
                      <a:pt x="644" y="693"/>
                      <a:pt x="739" y="432"/>
                      <a:pt x="834" y="170"/>
                    </a:cubicBezTo>
                    <a:cubicBezTo>
                      <a:pt x="858" y="74"/>
                      <a:pt x="776" y="0"/>
                      <a:pt x="6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3"/>
              <p:cNvSpPr/>
              <p:nvPr/>
            </p:nvSpPr>
            <p:spPr>
              <a:xfrm>
                <a:off x="5978928" y="1887010"/>
                <a:ext cx="24934" cy="91657"/>
              </a:xfrm>
              <a:custGeom>
                <a:avLst/>
                <a:gdLst/>
                <a:ahLst/>
                <a:cxnLst/>
                <a:rect l="l" t="t" r="r" b="b"/>
                <a:pathLst>
                  <a:path w="608" h="2235" extrusionOk="0">
                    <a:moveTo>
                      <a:pt x="427" y="0"/>
                    </a:moveTo>
                    <a:cubicBezTo>
                      <a:pt x="372" y="0"/>
                      <a:pt x="318" y="28"/>
                      <a:pt x="298" y="90"/>
                    </a:cubicBezTo>
                    <a:cubicBezTo>
                      <a:pt x="84" y="757"/>
                      <a:pt x="0" y="1447"/>
                      <a:pt x="60" y="2150"/>
                    </a:cubicBezTo>
                    <a:cubicBezTo>
                      <a:pt x="60" y="2203"/>
                      <a:pt x="105" y="2234"/>
                      <a:pt x="151" y="2234"/>
                    </a:cubicBezTo>
                    <a:cubicBezTo>
                      <a:pt x="186" y="2234"/>
                      <a:pt x="223" y="2215"/>
                      <a:pt x="238" y="2174"/>
                    </a:cubicBezTo>
                    <a:cubicBezTo>
                      <a:pt x="488" y="1519"/>
                      <a:pt x="608" y="828"/>
                      <a:pt x="572" y="138"/>
                    </a:cubicBezTo>
                    <a:cubicBezTo>
                      <a:pt x="572" y="50"/>
                      <a:pt x="499" y="0"/>
                      <a:pt x="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3"/>
              <p:cNvSpPr/>
              <p:nvPr/>
            </p:nvSpPr>
            <p:spPr>
              <a:xfrm>
                <a:off x="5905192" y="1950740"/>
                <a:ext cx="34530" cy="100967"/>
              </a:xfrm>
              <a:custGeom>
                <a:avLst/>
                <a:gdLst/>
                <a:ahLst/>
                <a:cxnLst/>
                <a:rect l="l" t="t" r="r" b="b"/>
                <a:pathLst>
                  <a:path w="842" h="2462" extrusionOk="0">
                    <a:moveTo>
                      <a:pt x="674" y="1"/>
                    </a:moveTo>
                    <a:cubicBezTo>
                      <a:pt x="619" y="1"/>
                      <a:pt x="565" y="30"/>
                      <a:pt x="536" y="96"/>
                    </a:cubicBezTo>
                    <a:cubicBezTo>
                      <a:pt x="322" y="774"/>
                      <a:pt x="0" y="1608"/>
                      <a:pt x="12" y="2322"/>
                    </a:cubicBezTo>
                    <a:cubicBezTo>
                      <a:pt x="12" y="2409"/>
                      <a:pt x="83" y="2461"/>
                      <a:pt x="155" y="2461"/>
                    </a:cubicBezTo>
                    <a:cubicBezTo>
                      <a:pt x="201" y="2461"/>
                      <a:pt x="246" y="2440"/>
                      <a:pt x="274" y="2394"/>
                    </a:cubicBezTo>
                    <a:cubicBezTo>
                      <a:pt x="620" y="1763"/>
                      <a:pt x="715" y="882"/>
                      <a:pt x="834" y="167"/>
                    </a:cubicBezTo>
                    <a:cubicBezTo>
                      <a:pt x="841" y="67"/>
                      <a:pt x="757" y="1"/>
                      <a:pt x="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3"/>
              <p:cNvSpPr/>
              <p:nvPr/>
            </p:nvSpPr>
            <p:spPr>
              <a:xfrm>
                <a:off x="5842693" y="2018366"/>
                <a:ext cx="38057" cy="56143"/>
              </a:xfrm>
              <a:custGeom>
                <a:avLst/>
                <a:gdLst/>
                <a:ahLst/>
                <a:cxnLst/>
                <a:rect l="l" t="t" r="r" b="b"/>
                <a:pathLst>
                  <a:path w="928" h="1369" extrusionOk="0">
                    <a:moveTo>
                      <a:pt x="669" y="0"/>
                    </a:moveTo>
                    <a:cubicBezTo>
                      <a:pt x="610" y="0"/>
                      <a:pt x="550" y="30"/>
                      <a:pt x="512" y="102"/>
                    </a:cubicBezTo>
                    <a:lnTo>
                      <a:pt x="191" y="697"/>
                    </a:lnTo>
                    <a:cubicBezTo>
                      <a:pt x="84" y="864"/>
                      <a:pt x="12" y="1042"/>
                      <a:pt x="0" y="1245"/>
                    </a:cubicBezTo>
                    <a:cubicBezTo>
                      <a:pt x="0" y="1317"/>
                      <a:pt x="55" y="1369"/>
                      <a:pt x="118" y="1369"/>
                    </a:cubicBezTo>
                    <a:cubicBezTo>
                      <a:pt x="138" y="1369"/>
                      <a:pt x="159" y="1363"/>
                      <a:pt x="179" y="1352"/>
                    </a:cubicBezTo>
                    <a:cubicBezTo>
                      <a:pt x="334" y="1221"/>
                      <a:pt x="453" y="1066"/>
                      <a:pt x="524" y="888"/>
                    </a:cubicBezTo>
                    <a:lnTo>
                      <a:pt x="846" y="292"/>
                    </a:lnTo>
                    <a:cubicBezTo>
                      <a:pt x="927" y="138"/>
                      <a:pt x="79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2" name="Google Shape;2572;p73"/>
          <p:cNvGrpSpPr/>
          <p:nvPr/>
        </p:nvGrpSpPr>
        <p:grpSpPr>
          <a:xfrm>
            <a:off x="2016357" y="4157569"/>
            <a:ext cx="639027" cy="699663"/>
            <a:chOff x="1742275" y="3934900"/>
            <a:chExt cx="777500" cy="851275"/>
          </a:xfrm>
        </p:grpSpPr>
        <p:sp>
          <p:nvSpPr>
            <p:cNvPr id="2573" name="Google Shape;2573;p73"/>
            <p:cNvSpPr/>
            <p:nvPr/>
          </p:nvSpPr>
          <p:spPr>
            <a:xfrm>
              <a:off x="2235675" y="4542450"/>
              <a:ext cx="49250" cy="209575"/>
            </a:xfrm>
            <a:custGeom>
              <a:avLst/>
              <a:gdLst/>
              <a:ahLst/>
              <a:cxnLst/>
              <a:rect l="l" t="t" r="r" b="b"/>
              <a:pathLst>
                <a:path w="1970" h="8383" extrusionOk="0">
                  <a:moveTo>
                    <a:pt x="493" y="0"/>
                  </a:moveTo>
                  <a:cubicBezTo>
                    <a:pt x="249" y="0"/>
                    <a:pt x="1" y="157"/>
                    <a:pt x="40" y="435"/>
                  </a:cubicBezTo>
                  <a:cubicBezTo>
                    <a:pt x="374" y="2983"/>
                    <a:pt x="695" y="5757"/>
                    <a:pt x="1481" y="8210"/>
                  </a:cubicBezTo>
                  <a:cubicBezTo>
                    <a:pt x="1518" y="8327"/>
                    <a:pt x="1617" y="8382"/>
                    <a:pt x="1716" y="8382"/>
                  </a:cubicBezTo>
                  <a:cubicBezTo>
                    <a:pt x="1839" y="8382"/>
                    <a:pt x="1963" y="8297"/>
                    <a:pt x="1969" y="8139"/>
                  </a:cubicBezTo>
                  <a:cubicBezTo>
                    <a:pt x="1957" y="5579"/>
                    <a:pt x="1398" y="2829"/>
                    <a:pt x="921" y="316"/>
                  </a:cubicBezTo>
                  <a:cubicBezTo>
                    <a:pt x="879" y="100"/>
                    <a:pt x="687" y="0"/>
                    <a:pt x="4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3"/>
            <p:cNvSpPr/>
            <p:nvPr/>
          </p:nvSpPr>
          <p:spPr>
            <a:xfrm>
              <a:off x="2273350" y="4731275"/>
              <a:ext cx="63950" cy="41400"/>
            </a:xfrm>
            <a:custGeom>
              <a:avLst/>
              <a:gdLst/>
              <a:ahLst/>
              <a:cxnLst/>
              <a:rect l="l" t="t" r="r" b="b"/>
              <a:pathLst>
                <a:path w="2558" h="1656" extrusionOk="0">
                  <a:moveTo>
                    <a:pt x="611" y="0"/>
                  </a:moveTo>
                  <a:cubicBezTo>
                    <a:pt x="235" y="0"/>
                    <a:pt x="1" y="547"/>
                    <a:pt x="403" y="788"/>
                  </a:cubicBezTo>
                  <a:cubicBezTo>
                    <a:pt x="736" y="991"/>
                    <a:pt x="1081" y="1169"/>
                    <a:pt x="1438" y="1336"/>
                  </a:cubicBezTo>
                  <a:cubicBezTo>
                    <a:pt x="1703" y="1463"/>
                    <a:pt x="1948" y="1655"/>
                    <a:pt x="2241" y="1655"/>
                  </a:cubicBezTo>
                  <a:cubicBezTo>
                    <a:pt x="2279" y="1655"/>
                    <a:pt x="2316" y="1652"/>
                    <a:pt x="2355" y="1645"/>
                  </a:cubicBezTo>
                  <a:cubicBezTo>
                    <a:pt x="2486" y="1610"/>
                    <a:pt x="2558" y="1479"/>
                    <a:pt x="2522" y="1348"/>
                  </a:cubicBezTo>
                  <a:cubicBezTo>
                    <a:pt x="2415" y="1026"/>
                    <a:pt x="2081" y="883"/>
                    <a:pt x="1808" y="705"/>
                  </a:cubicBezTo>
                  <a:cubicBezTo>
                    <a:pt x="1498" y="467"/>
                    <a:pt x="1165" y="252"/>
                    <a:pt x="831" y="62"/>
                  </a:cubicBezTo>
                  <a:cubicBezTo>
                    <a:pt x="755" y="19"/>
                    <a:pt x="681" y="0"/>
                    <a:pt x="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3"/>
            <p:cNvSpPr/>
            <p:nvPr/>
          </p:nvSpPr>
          <p:spPr>
            <a:xfrm>
              <a:off x="2267800" y="4735800"/>
              <a:ext cx="41525" cy="50375"/>
            </a:xfrm>
            <a:custGeom>
              <a:avLst/>
              <a:gdLst/>
              <a:ahLst/>
              <a:cxnLst/>
              <a:rect l="l" t="t" r="r" b="b"/>
              <a:pathLst>
                <a:path w="1661" h="2015" extrusionOk="0">
                  <a:moveTo>
                    <a:pt x="467" y="1"/>
                  </a:moveTo>
                  <a:cubicBezTo>
                    <a:pt x="230" y="1"/>
                    <a:pt x="0" y="289"/>
                    <a:pt x="220" y="560"/>
                  </a:cubicBezTo>
                  <a:cubicBezTo>
                    <a:pt x="458" y="857"/>
                    <a:pt x="696" y="1167"/>
                    <a:pt x="922" y="1464"/>
                  </a:cubicBezTo>
                  <a:cubicBezTo>
                    <a:pt x="1089" y="1691"/>
                    <a:pt x="1291" y="1917"/>
                    <a:pt x="1553" y="2012"/>
                  </a:cubicBezTo>
                  <a:cubicBezTo>
                    <a:pt x="1560" y="2014"/>
                    <a:pt x="1566" y="2014"/>
                    <a:pt x="1571" y="2014"/>
                  </a:cubicBezTo>
                  <a:cubicBezTo>
                    <a:pt x="1610" y="2014"/>
                    <a:pt x="1637" y="1982"/>
                    <a:pt x="1637" y="1941"/>
                  </a:cubicBezTo>
                  <a:cubicBezTo>
                    <a:pt x="1660" y="1643"/>
                    <a:pt x="1470" y="1345"/>
                    <a:pt x="1315" y="1095"/>
                  </a:cubicBezTo>
                  <a:cubicBezTo>
                    <a:pt x="1125" y="786"/>
                    <a:pt x="922" y="476"/>
                    <a:pt x="732" y="167"/>
                  </a:cubicBezTo>
                  <a:cubicBezTo>
                    <a:pt x="663" y="49"/>
                    <a:pt x="564"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3"/>
            <p:cNvSpPr/>
            <p:nvPr/>
          </p:nvSpPr>
          <p:spPr>
            <a:xfrm>
              <a:off x="2253925" y="4739350"/>
              <a:ext cx="35750" cy="16100"/>
            </a:xfrm>
            <a:custGeom>
              <a:avLst/>
              <a:gdLst/>
              <a:ahLst/>
              <a:cxnLst/>
              <a:rect l="l" t="t" r="r" b="b"/>
              <a:pathLst>
                <a:path w="1430" h="644" extrusionOk="0">
                  <a:moveTo>
                    <a:pt x="1096" y="1"/>
                  </a:moveTo>
                  <a:cubicBezTo>
                    <a:pt x="894" y="25"/>
                    <a:pt x="703" y="96"/>
                    <a:pt x="525" y="203"/>
                  </a:cubicBezTo>
                  <a:cubicBezTo>
                    <a:pt x="346" y="263"/>
                    <a:pt x="180" y="370"/>
                    <a:pt x="49" y="501"/>
                  </a:cubicBezTo>
                  <a:cubicBezTo>
                    <a:pt x="1" y="537"/>
                    <a:pt x="25" y="620"/>
                    <a:pt x="84" y="632"/>
                  </a:cubicBezTo>
                  <a:cubicBezTo>
                    <a:pt x="144" y="640"/>
                    <a:pt x="203" y="644"/>
                    <a:pt x="263" y="644"/>
                  </a:cubicBezTo>
                  <a:cubicBezTo>
                    <a:pt x="382" y="644"/>
                    <a:pt x="501" y="628"/>
                    <a:pt x="620" y="596"/>
                  </a:cubicBezTo>
                  <a:cubicBezTo>
                    <a:pt x="822" y="596"/>
                    <a:pt x="1025" y="537"/>
                    <a:pt x="1215" y="441"/>
                  </a:cubicBezTo>
                  <a:cubicBezTo>
                    <a:pt x="1430" y="322"/>
                    <a:pt x="1334"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3"/>
            <p:cNvSpPr/>
            <p:nvPr/>
          </p:nvSpPr>
          <p:spPr>
            <a:xfrm>
              <a:off x="2315900" y="4513575"/>
              <a:ext cx="49075" cy="209700"/>
            </a:xfrm>
            <a:custGeom>
              <a:avLst/>
              <a:gdLst/>
              <a:ahLst/>
              <a:cxnLst/>
              <a:rect l="l" t="t" r="r" b="b"/>
              <a:pathLst>
                <a:path w="1963" h="8388" extrusionOk="0">
                  <a:moveTo>
                    <a:pt x="490" y="1"/>
                  </a:moveTo>
                  <a:cubicBezTo>
                    <a:pt x="248" y="1"/>
                    <a:pt x="1" y="157"/>
                    <a:pt x="34" y="436"/>
                  </a:cubicBezTo>
                  <a:cubicBezTo>
                    <a:pt x="368" y="2983"/>
                    <a:pt x="689" y="5758"/>
                    <a:pt x="1487" y="8210"/>
                  </a:cubicBezTo>
                  <a:cubicBezTo>
                    <a:pt x="1524" y="8331"/>
                    <a:pt x="1621" y="8387"/>
                    <a:pt x="1718" y="8387"/>
                  </a:cubicBezTo>
                  <a:cubicBezTo>
                    <a:pt x="1841" y="8387"/>
                    <a:pt x="1963" y="8298"/>
                    <a:pt x="1963" y="8139"/>
                  </a:cubicBezTo>
                  <a:cubicBezTo>
                    <a:pt x="1963" y="5579"/>
                    <a:pt x="1391" y="2829"/>
                    <a:pt x="915" y="316"/>
                  </a:cubicBezTo>
                  <a:cubicBezTo>
                    <a:pt x="873" y="100"/>
                    <a:pt x="683"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3"/>
            <p:cNvSpPr/>
            <p:nvPr/>
          </p:nvSpPr>
          <p:spPr>
            <a:xfrm>
              <a:off x="2353725" y="4702400"/>
              <a:ext cx="63950" cy="41400"/>
            </a:xfrm>
            <a:custGeom>
              <a:avLst/>
              <a:gdLst/>
              <a:ahLst/>
              <a:cxnLst/>
              <a:rect l="l" t="t" r="r" b="b"/>
              <a:pathLst>
                <a:path w="2558" h="1656" extrusionOk="0">
                  <a:moveTo>
                    <a:pt x="611" y="1"/>
                  </a:moveTo>
                  <a:cubicBezTo>
                    <a:pt x="235" y="1"/>
                    <a:pt x="0" y="547"/>
                    <a:pt x="402" y="788"/>
                  </a:cubicBezTo>
                  <a:cubicBezTo>
                    <a:pt x="736" y="991"/>
                    <a:pt x="1081" y="1169"/>
                    <a:pt x="1438" y="1336"/>
                  </a:cubicBezTo>
                  <a:cubicBezTo>
                    <a:pt x="1702" y="1463"/>
                    <a:pt x="1948" y="1655"/>
                    <a:pt x="2241" y="1655"/>
                  </a:cubicBezTo>
                  <a:cubicBezTo>
                    <a:pt x="2278" y="1655"/>
                    <a:pt x="2316" y="1652"/>
                    <a:pt x="2355" y="1645"/>
                  </a:cubicBezTo>
                  <a:cubicBezTo>
                    <a:pt x="2486" y="1610"/>
                    <a:pt x="2557" y="1479"/>
                    <a:pt x="2522" y="1348"/>
                  </a:cubicBezTo>
                  <a:cubicBezTo>
                    <a:pt x="2403" y="1026"/>
                    <a:pt x="2069" y="883"/>
                    <a:pt x="1807" y="705"/>
                  </a:cubicBezTo>
                  <a:cubicBezTo>
                    <a:pt x="1486" y="467"/>
                    <a:pt x="1164" y="252"/>
                    <a:pt x="831" y="62"/>
                  </a:cubicBezTo>
                  <a:cubicBezTo>
                    <a:pt x="755" y="19"/>
                    <a:pt x="680" y="1"/>
                    <a:pt x="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3"/>
            <p:cNvSpPr/>
            <p:nvPr/>
          </p:nvSpPr>
          <p:spPr>
            <a:xfrm>
              <a:off x="2348075" y="4706925"/>
              <a:ext cx="41325" cy="50375"/>
            </a:xfrm>
            <a:custGeom>
              <a:avLst/>
              <a:gdLst/>
              <a:ahLst/>
              <a:cxnLst/>
              <a:rect l="l" t="t" r="r" b="b"/>
              <a:pathLst>
                <a:path w="1653" h="2015" extrusionOk="0">
                  <a:moveTo>
                    <a:pt x="471" y="1"/>
                  </a:moveTo>
                  <a:cubicBezTo>
                    <a:pt x="233" y="1"/>
                    <a:pt x="0" y="289"/>
                    <a:pt x="212" y="560"/>
                  </a:cubicBezTo>
                  <a:cubicBezTo>
                    <a:pt x="450" y="857"/>
                    <a:pt x="688" y="1167"/>
                    <a:pt x="926" y="1464"/>
                  </a:cubicBezTo>
                  <a:cubicBezTo>
                    <a:pt x="1081" y="1691"/>
                    <a:pt x="1283" y="1917"/>
                    <a:pt x="1545" y="2012"/>
                  </a:cubicBezTo>
                  <a:cubicBezTo>
                    <a:pt x="1551" y="2014"/>
                    <a:pt x="1558" y="2014"/>
                    <a:pt x="1564" y="2014"/>
                  </a:cubicBezTo>
                  <a:cubicBezTo>
                    <a:pt x="1604" y="2014"/>
                    <a:pt x="1640" y="1982"/>
                    <a:pt x="1640" y="1941"/>
                  </a:cubicBezTo>
                  <a:cubicBezTo>
                    <a:pt x="1652" y="1643"/>
                    <a:pt x="1474" y="1345"/>
                    <a:pt x="1307" y="1095"/>
                  </a:cubicBezTo>
                  <a:cubicBezTo>
                    <a:pt x="1116" y="786"/>
                    <a:pt x="926" y="476"/>
                    <a:pt x="735" y="167"/>
                  </a:cubicBezTo>
                  <a:cubicBezTo>
                    <a:pt x="666" y="49"/>
                    <a:pt x="568" y="1"/>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3"/>
            <p:cNvSpPr/>
            <p:nvPr/>
          </p:nvSpPr>
          <p:spPr>
            <a:xfrm>
              <a:off x="2334000" y="4710475"/>
              <a:ext cx="35750" cy="16100"/>
            </a:xfrm>
            <a:custGeom>
              <a:avLst/>
              <a:gdLst/>
              <a:ahLst/>
              <a:cxnLst/>
              <a:rect l="l" t="t" r="r" b="b"/>
              <a:pathLst>
                <a:path w="1430" h="644" extrusionOk="0">
                  <a:moveTo>
                    <a:pt x="1096" y="1"/>
                  </a:moveTo>
                  <a:cubicBezTo>
                    <a:pt x="894" y="25"/>
                    <a:pt x="703" y="96"/>
                    <a:pt x="525" y="191"/>
                  </a:cubicBezTo>
                  <a:cubicBezTo>
                    <a:pt x="358" y="263"/>
                    <a:pt x="191" y="370"/>
                    <a:pt x="48" y="489"/>
                  </a:cubicBezTo>
                  <a:cubicBezTo>
                    <a:pt x="1" y="537"/>
                    <a:pt x="25" y="620"/>
                    <a:pt x="84" y="632"/>
                  </a:cubicBezTo>
                  <a:cubicBezTo>
                    <a:pt x="144" y="640"/>
                    <a:pt x="203" y="644"/>
                    <a:pt x="263" y="644"/>
                  </a:cubicBezTo>
                  <a:cubicBezTo>
                    <a:pt x="382" y="644"/>
                    <a:pt x="501" y="628"/>
                    <a:pt x="620" y="596"/>
                  </a:cubicBezTo>
                  <a:cubicBezTo>
                    <a:pt x="822" y="596"/>
                    <a:pt x="1025" y="537"/>
                    <a:pt x="1215" y="441"/>
                  </a:cubicBezTo>
                  <a:cubicBezTo>
                    <a:pt x="1429" y="322"/>
                    <a:pt x="1346"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3"/>
            <p:cNvSpPr/>
            <p:nvPr/>
          </p:nvSpPr>
          <p:spPr>
            <a:xfrm>
              <a:off x="2045575" y="4241675"/>
              <a:ext cx="474200" cy="301875"/>
            </a:xfrm>
            <a:custGeom>
              <a:avLst/>
              <a:gdLst/>
              <a:ahLst/>
              <a:cxnLst/>
              <a:rect l="l" t="t" r="r" b="b"/>
              <a:pathLst>
                <a:path w="18968" h="12075" extrusionOk="0">
                  <a:moveTo>
                    <a:pt x="15312" y="1"/>
                  </a:moveTo>
                  <a:cubicBezTo>
                    <a:pt x="14705" y="3561"/>
                    <a:pt x="12073" y="6418"/>
                    <a:pt x="8585" y="7311"/>
                  </a:cubicBezTo>
                  <a:cubicBezTo>
                    <a:pt x="8045" y="7431"/>
                    <a:pt x="7481" y="7490"/>
                    <a:pt x="6911" y="7490"/>
                  </a:cubicBezTo>
                  <a:cubicBezTo>
                    <a:pt x="4992" y="7490"/>
                    <a:pt x="2998" y="6824"/>
                    <a:pt x="1584" y="5585"/>
                  </a:cubicBezTo>
                  <a:cubicBezTo>
                    <a:pt x="1036" y="5811"/>
                    <a:pt x="501" y="6073"/>
                    <a:pt x="1" y="6382"/>
                  </a:cubicBezTo>
                  <a:cubicBezTo>
                    <a:pt x="167" y="7299"/>
                    <a:pt x="429" y="8192"/>
                    <a:pt x="774" y="9049"/>
                  </a:cubicBezTo>
                  <a:cubicBezTo>
                    <a:pt x="3165" y="11029"/>
                    <a:pt x="6134" y="12075"/>
                    <a:pt x="9154" y="12075"/>
                  </a:cubicBezTo>
                  <a:cubicBezTo>
                    <a:pt x="10421" y="12075"/>
                    <a:pt x="11697" y="11890"/>
                    <a:pt x="12943" y="11514"/>
                  </a:cubicBezTo>
                  <a:cubicBezTo>
                    <a:pt x="15753" y="10704"/>
                    <a:pt x="17574" y="8740"/>
                    <a:pt x="18848" y="6299"/>
                  </a:cubicBezTo>
                  <a:cubicBezTo>
                    <a:pt x="18967" y="4656"/>
                    <a:pt x="18931" y="3013"/>
                    <a:pt x="18741" y="1382"/>
                  </a:cubicBezTo>
                  <a:cubicBezTo>
                    <a:pt x="18467" y="2644"/>
                    <a:pt x="18003" y="3858"/>
                    <a:pt x="17360" y="4977"/>
                  </a:cubicBezTo>
                  <a:cubicBezTo>
                    <a:pt x="17658" y="2930"/>
                    <a:pt x="16479" y="1465"/>
                    <a:pt x="1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3"/>
            <p:cNvSpPr/>
            <p:nvPr/>
          </p:nvSpPr>
          <p:spPr>
            <a:xfrm>
              <a:off x="2064925" y="4399125"/>
              <a:ext cx="451875" cy="201575"/>
            </a:xfrm>
            <a:custGeom>
              <a:avLst/>
              <a:gdLst/>
              <a:ahLst/>
              <a:cxnLst/>
              <a:rect l="l" t="t" r="r" b="b"/>
              <a:pathLst>
                <a:path w="18075" h="8063" extrusionOk="0">
                  <a:moveTo>
                    <a:pt x="18074" y="1"/>
                  </a:moveTo>
                  <a:lnTo>
                    <a:pt x="18074" y="1"/>
                  </a:lnTo>
                  <a:cubicBezTo>
                    <a:pt x="16812" y="2442"/>
                    <a:pt x="14979" y="4406"/>
                    <a:pt x="12169" y="5216"/>
                  </a:cubicBezTo>
                  <a:cubicBezTo>
                    <a:pt x="10922" y="5593"/>
                    <a:pt x="9645" y="5777"/>
                    <a:pt x="8377" y="5777"/>
                  </a:cubicBezTo>
                  <a:cubicBezTo>
                    <a:pt x="5358" y="5777"/>
                    <a:pt x="2390" y="4734"/>
                    <a:pt x="0" y="2763"/>
                  </a:cubicBezTo>
                  <a:lnTo>
                    <a:pt x="0" y="2763"/>
                  </a:lnTo>
                  <a:cubicBezTo>
                    <a:pt x="691" y="4430"/>
                    <a:pt x="1739" y="5883"/>
                    <a:pt x="3346" y="6811"/>
                  </a:cubicBezTo>
                  <a:cubicBezTo>
                    <a:pt x="5120" y="7859"/>
                    <a:pt x="7263" y="8038"/>
                    <a:pt x="9311" y="8061"/>
                  </a:cubicBezTo>
                  <a:cubicBezTo>
                    <a:pt x="9403" y="8062"/>
                    <a:pt x="9495" y="8063"/>
                    <a:pt x="9587" y="8063"/>
                  </a:cubicBezTo>
                  <a:cubicBezTo>
                    <a:pt x="11881" y="8063"/>
                    <a:pt x="14352" y="7758"/>
                    <a:pt x="15955" y="6145"/>
                  </a:cubicBezTo>
                  <a:cubicBezTo>
                    <a:pt x="17229" y="4871"/>
                    <a:pt x="17717" y="3013"/>
                    <a:pt x="17943" y="1227"/>
                  </a:cubicBezTo>
                  <a:cubicBezTo>
                    <a:pt x="18003" y="823"/>
                    <a:pt x="18038" y="406"/>
                    <a:pt x="180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3"/>
            <p:cNvSpPr/>
            <p:nvPr/>
          </p:nvSpPr>
          <p:spPr>
            <a:xfrm>
              <a:off x="2085175" y="3999600"/>
              <a:ext cx="428925" cy="429325"/>
            </a:xfrm>
            <a:custGeom>
              <a:avLst/>
              <a:gdLst/>
              <a:ahLst/>
              <a:cxnLst/>
              <a:rect l="l" t="t" r="r" b="b"/>
              <a:pathLst>
                <a:path w="17157" h="17173" extrusionOk="0">
                  <a:moveTo>
                    <a:pt x="11278" y="0"/>
                  </a:moveTo>
                  <a:cubicBezTo>
                    <a:pt x="10644" y="0"/>
                    <a:pt x="10029" y="225"/>
                    <a:pt x="9644" y="718"/>
                  </a:cubicBezTo>
                  <a:cubicBezTo>
                    <a:pt x="9061" y="1468"/>
                    <a:pt x="9180" y="2528"/>
                    <a:pt x="9311" y="3469"/>
                  </a:cubicBezTo>
                  <a:cubicBezTo>
                    <a:pt x="9561" y="5100"/>
                    <a:pt x="9501" y="6909"/>
                    <a:pt x="9751" y="8541"/>
                  </a:cubicBezTo>
                  <a:cubicBezTo>
                    <a:pt x="7251" y="11267"/>
                    <a:pt x="4203" y="13446"/>
                    <a:pt x="798" y="14922"/>
                  </a:cubicBezTo>
                  <a:cubicBezTo>
                    <a:pt x="536" y="15041"/>
                    <a:pt x="274" y="15149"/>
                    <a:pt x="0" y="15268"/>
                  </a:cubicBezTo>
                  <a:cubicBezTo>
                    <a:pt x="1414" y="16507"/>
                    <a:pt x="3408" y="17173"/>
                    <a:pt x="5327" y="17173"/>
                  </a:cubicBezTo>
                  <a:cubicBezTo>
                    <a:pt x="5897" y="17173"/>
                    <a:pt x="6461" y="17114"/>
                    <a:pt x="7001" y="16994"/>
                  </a:cubicBezTo>
                  <a:cubicBezTo>
                    <a:pt x="10489" y="16113"/>
                    <a:pt x="13121" y="13244"/>
                    <a:pt x="13728" y="9684"/>
                  </a:cubicBezTo>
                  <a:cubicBezTo>
                    <a:pt x="14895" y="11148"/>
                    <a:pt x="16062" y="12613"/>
                    <a:pt x="15776" y="14660"/>
                  </a:cubicBezTo>
                  <a:cubicBezTo>
                    <a:pt x="16419" y="13541"/>
                    <a:pt x="16883" y="12327"/>
                    <a:pt x="17157" y="11065"/>
                  </a:cubicBezTo>
                  <a:cubicBezTo>
                    <a:pt x="16824" y="8243"/>
                    <a:pt x="15990" y="5481"/>
                    <a:pt x="14728" y="2933"/>
                  </a:cubicBezTo>
                  <a:cubicBezTo>
                    <a:pt x="14228" y="1945"/>
                    <a:pt x="13621" y="944"/>
                    <a:pt x="12668" y="373"/>
                  </a:cubicBezTo>
                  <a:cubicBezTo>
                    <a:pt x="12256" y="131"/>
                    <a:pt x="11762" y="0"/>
                    <a:pt x="11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3"/>
            <p:cNvSpPr/>
            <p:nvPr/>
          </p:nvSpPr>
          <p:spPr>
            <a:xfrm>
              <a:off x="1827400" y="4317725"/>
              <a:ext cx="276675" cy="196050"/>
            </a:xfrm>
            <a:custGeom>
              <a:avLst/>
              <a:gdLst/>
              <a:ahLst/>
              <a:cxnLst/>
              <a:rect l="l" t="t" r="r" b="b"/>
              <a:pathLst>
                <a:path w="11067" h="7842" extrusionOk="0">
                  <a:moveTo>
                    <a:pt x="5098" y="0"/>
                  </a:moveTo>
                  <a:cubicBezTo>
                    <a:pt x="4202" y="0"/>
                    <a:pt x="3277" y="330"/>
                    <a:pt x="2358" y="1126"/>
                  </a:cubicBezTo>
                  <a:cubicBezTo>
                    <a:pt x="0" y="3150"/>
                    <a:pt x="607" y="7257"/>
                    <a:pt x="3846" y="7841"/>
                  </a:cubicBezTo>
                  <a:cubicBezTo>
                    <a:pt x="3850" y="7841"/>
                    <a:pt x="3854" y="7842"/>
                    <a:pt x="3858" y="7842"/>
                  </a:cubicBezTo>
                  <a:cubicBezTo>
                    <a:pt x="3950" y="7842"/>
                    <a:pt x="4044" y="7719"/>
                    <a:pt x="3953" y="7650"/>
                  </a:cubicBezTo>
                  <a:cubicBezTo>
                    <a:pt x="2358" y="6329"/>
                    <a:pt x="1679" y="3543"/>
                    <a:pt x="3739" y="2304"/>
                  </a:cubicBezTo>
                  <a:cubicBezTo>
                    <a:pt x="4205" y="2024"/>
                    <a:pt x="4651" y="1904"/>
                    <a:pt x="5076" y="1904"/>
                  </a:cubicBezTo>
                  <a:cubicBezTo>
                    <a:pt x="6639" y="1904"/>
                    <a:pt x="7915" y="3527"/>
                    <a:pt x="8823" y="4781"/>
                  </a:cubicBezTo>
                  <a:cubicBezTo>
                    <a:pt x="9043" y="5087"/>
                    <a:pt x="9352" y="5214"/>
                    <a:pt x="9657" y="5214"/>
                  </a:cubicBezTo>
                  <a:cubicBezTo>
                    <a:pt x="10372" y="5214"/>
                    <a:pt x="11067" y="4512"/>
                    <a:pt x="10549" y="3769"/>
                  </a:cubicBezTo>
                  <a:cubicBezTo>
                    <a:pt x="9222" y="1888"/>
                    <a:pt x="7244" y="0"/>
                    <a:pt x="50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3"/>
            <p:cNvSpPr/>
            <p:nvPr/>
          </p:nvSpPr>
          <p:spPr>
            <a:xfrm>
              <a:off x="1742275" y="4199250"/>
              <a:ext cx="347000" cy="215100"/>
            </a:xfrm>
            <a:custGeom>
              <a:avLst/>
              <a:gdLst/>
              <a:ahLst/>
              <a:cxnLst/>
              <a:rect l="l" t="t" r="r" b="b"/>
              <a:pathLst>
                <a:path w="13880" h="8604" extrusionOk="0">
                  <a:moveTo>
                    <a:pt x="6878" y="1"/>
                  </a:moveTo>
                  <a:cubicBezTo>
                    <a:pt x="6694" y="1"/>
                    <a:pt x="6509" y="11"/>
                    <a:pt x="6322" y="31"/>
                  </a:cubicBezTo>
                  <a:cubicBezTo>
                    <a:pt x="2786" y="424"/>
                    <a:pt x="0" y="4841"/>
                    <a:pt x="1715" y="8151"/>
                  </a:cubicBezTo>
                  <a:cubicBezTo>
                    <a:pt x="1725" y="8166"/>
                    <a:pt x="1739" y="8172"/>
                    <a:pt x="1753" y="8172"/>
                  </a:cubicBezTo>
                  <a:cubicBezTo>
                    <a:pt x="1772" y="8172"/>
                    <a:pt x="1791" y="8160"/>
                    <a:pt x="1798" y="8139"/>
                  </a:cubicBezTo>
                  <a:cubicBezTo>
                    <a:pt x="2119" y="6651"/>
                    <a:pt x="2084" y="5138"/>
                    <a:pt x="2893" y="3781"/>
                  </a:cubicBezTo>
                  <a:cubicBezTo>
                    <a:pt x="3687" y="2456"/>
                    <a:pt x="5065" y="1496"/>
                    <a:pt x="6605" y="1496"/>
                  </a:cubicBezTo>
                  <a:cubicBezTo>
                    <a:pt x="6821" y="1496"/>
                    <a:pt x="7041" y="1515"/>
                    <a:pt x="7263" y="1555"/>
                  </a:cubicBezTo>
                  <a:cubicBezTo>
                    <a:pt x="10787" y="2174"/>
                    <a:pt x="11287" y="5543"/>
                    <a:pt x="12478" y="8246"/>
                  </a:cubicBezTo>
                  <a:cubicBezTo>
                    <a:pt x="12588" y="8498"/>
                    <a:pt x="12799" y="8604"/>
                    <a:pt x="13021" y="8604"/>
                  </a:cubicBezTo>
                  <a:cubicBezTo>
                    <a:pt x="13396" y="8604"/>
                    <a:pt x="13804" y="8300"/>
                    <a:pt x="13811" y="7889"/>
                  </a:cubicBezTo>
                  <a:cubicBezTo>
                    <a:pt x="13879" y="4265"/>
                    <a:pt x="10706" y="1"/>
                    <a:pt x="68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3"/>
            <p:cNvSpPr/>
            <p:nvPr/>
          </p:nvSpPr>
          <p:spPr>
            <a:xfrm>
              <a:off x="1794650" y="4262975"/>
              <a:ext cx="274075" cy="151275"/>
            </a:xfrm>
            <a:custGeom>
              <a:avLst/>
              <a:gdLst/>
              <a:ahLst/>
              <a:cxnLst/>
              <a:rect l="l" t="t" r="r" b="b"/>
              <a:pathLst>
                <a:path w="10963" h="6051" extrusionOk="0">
                  <a:moveTo>
                    <a:pt x="5288" y="1"/>
                  </a:moveTo>
                  <a:cubicBezTo>
                    <a:pt x="4930" y="1"/>
                    <a:pt x="4570" y="37"/>
                    <a:pt x="4215" y="113"/>
                  </a:cubicBezTo>
                  <a:cubicBezTo>
                    <a:pt x="1548" y="696"/>
                    <a:pt x="1" y="3530"/>
                    <a:pt x="1084" y="6042"/>
                  </a:cubicBezTo>
                  <a:cubicBezTo>
                    <a:pt x="1084" y="6047"/>
                    <a:pt x="1090" y="6050"/>
                    <a:pt x="1097" y="6050"/>
                  </a:cubicBezTo>
                  <a:cubicBezTo>
                    <a:pt x="1108" y="6050"/>
                    <a:pt x="1120" y="6044"/>
                    <a:pt x="1120" y="6030"/>
                  </a:cubicBezTo>
                  <a:cubicBezTo>
                    <a:pt x="1072" y="3744"/>
                    <a:pt x="2656" y="1458"/>
                    <a:pt x="5108" y="1411"/>
                  </a:cubicBezTo>
                  <a:cubicBezTo>
                    <a:pt x="5123" y="1411"/>
                    <a:pt x="5138" y="1411"/>
                    <a:pt x="5153" y="1411"/>
                  </a:cubicBezTo>
                  <a:cubicBezTo>
                    <a:pt x="6328" y="1411"/>
                    <a:pt x="7453" y="1873"/>
                    <a:pt x="8311" y="2685"/>
                  </a:cubicBezTo>
                  <a:cubicBezTo>
                    <a:pt x="8990" y="3328"/>
                    <a:pt x="9311" y="4233"/>
                    <a:pt x="10014" y="4828"/>
                  </a:cubicBezTo>
                  <a:cubicBezTo>
                    <a:pt x="10127" y="4926"/>
                    <a:pt x="10269" y="4972"/>
                    <a:pt x="10408" y="4972"/>
                  </a:cubicBezTo>
                  <a:cubicBezTo>
                    <a:pt x="10691" y="4972"/>
                    <a:pt x="10962" y="4779"/>
                    <a:pt x="10954" y="4435"/>
                  </a:cubicBezTo>
                  <a:cubicBezTo>
                    <a:pt x="10942" y="3125"/>
                    <a:pt x="9704" y="1863"/>
                    <a:pt x="8692" y="1137"/>
                  </a:cubicBezTo>
                  <a:cubicBezTo>
                    <a:pt x="7708" y="420"/>
                    <a:pt x="6504" y="1"/>
                    <a:pt x="5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3"/>
            <p:cNvSpPr/>
            <p:nvPr/>
          </p:nvSpPr>
          <p:spPr>
            <a:xfrm>
              <a:off x="1916100" y="4347950"/>
              <a:ext cx="135150" cy="139350"/>
            </a:xfrm>
            <a:custGeom>
              <a:avLst/>
              <a:gdLst/>
              <a:ahLst/>
              <a:cxnLst/>
              <a:rect l="l" t="t" r="r" b="b"/>
              <a:pathLst>
                <a:path w="5406" h="5574" extrusionOk="0">
                  <a:moveTo>
                    <a:pt x="3407" y="0"/>
                  </a:moveTo>
                  <a:cubicBezTo>
                    <a:pt x="2206" y="0"/>
                    <a:pt x="1085" y="614"/>
                    <a:pt x="548" y="1869"/>
                  </a:cubicBezTo>
                  <a:cubicBezTo>
                    <a:pt x="0" y="3167"/>
                    <a:pt x="500" y="5156"/>
                    <a:pt x="2001" y="5572"/>
                  </a:cubicBezTo>
                  <a:cubicBezTo>
                    <a:pt x="2005" y="5573"/>
                    <a:pt x="2010" y="5573"/>
                    <a:pt x="2015" y="5573"/>
                  </a:cubicBezTo>
                  <a:cubicBezTo>
                    <a:pt x="2090" y="5573"/>
                    <a:pt x="2140" y="5485"/>
                    <a:pt x="2084" y="5417"/>
                  </a:cubicBezTo>
                  <a:cubicBezTo>
                    <a:pt x="1393" y="4513"/>
                    <a:pt x="798" y="3512"/>
                    <a:pt x="1429" y="2393"/>
                  </a:cubicBezTo>
                  <a:cubicBezTo>
                    <a:pt x="1822" y="1681"/>
                    <a:pt x="2554" y="1284"/>
                    <a:pt x="3305" y="1284"/>
                  </a:cubicBezTo>
                  <a:cubicBezTo>
                    <a:pt x="3646" y="1284"/>
                    <a:pt x="3991" y="1365"/>
                    <a:pt x="4310" y="1536"/>
                  </a:cubicBezTo>
                  <a:cubicBezTo>
                    <a:pt x="4419" y="1597"/>
                    <a:pt x="4537" y="1627"/>
                    <a:pt x="4654" y="1627"/>
                  </a:cubicBezTo>
                  <a:cubicBezTo>
                    <a:pt x="4832" y="1627"/>
                    <a:pt x="5007" y="1558"/>
                    <a:pt x="5144" y="1429"/>
                  </a:cubicBezTo>
                  <a:cubicBezTo>
                    <a:pt x="5227" y="1357"/>
                    <a:pt x="5287" y="1250"/>
                    <a:pt x="5311" y="1131"/>
                  </a:cubicBezTo>
                  <a:cubicBezTo>
                    <a:pt x="5406" y="834"/>
                    <a:pt x="5275" y="512"/>
                    <a:pt x="5001" y="357"/>
                  </a:cubicBezTo>
                  <a:cubicBezTo>
                    <a:pt x="4483" y="120"/>
                    <a:pt x="3937" y="0"/>
                    <a:pt x="3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3"/>
            <p:cNvSpPr/>
            <p:nvPr/>
          </p:nvSpPr>
          <p:spPr>
            <a:xfrm>
              <a:off x="1967000" y="4158175"/>
              <a:ext cx="147650" cy="253600"/>
            </a:xfrm>
            <a:custGeom>
              <a:avLst/>
              <a:gdLst/>
              <a:ahLst/>
              <a:cxnLst/>
              <a:rect l="l" t="t" r="r" b="b"/>
              <a:pathLst>
                <a:path w="5906" h="10144" extrusionOk="0">
                  <a:moveTo>
                    <a:pt x="1290" y="1"/>
                  </a:moveTo>
                  <a:cubicBezTo>
                    <a:pt x="881" y="1"/>
                    <a:pt x="463" y="84"/>
                    <a:pt x="48" y="269"/>
                  </a:cubicBezTo>
                  <a:cubicBezTo>
                    <a:pt x="0" y="293"/>
                    <a:pt x="12" y="364"/>
                    <a:pt x="72" y="376"/>
                  </a:cubicBezTo>
                  <a:cubicBezTo>
                    <a:pt x="1953" y="674"/>
                    <a:pt x="3489" y="1828"/>
                    <a:pt x="3882" y="3781"/>
                  </a:cubicBezTo>
                  <a:cubicBezTo>
                    <a:pt x="4287" y="5817"/>
                    <a:pt x="3429" y="7448"/>
                    <a:pt x="2929" y="9341"/>
                  </a:cubicBezTo>
                  <a:cubicBezTo>
                    <a:pt x="2805" y="9816"/>
                    <a:pt x="3179" y="10143"/>
                    <a:pt x="3566" y="10143"/>
                  </a:cubicBezTo>
                  <a:cubicBezTo>
                    <a:pt x="3771" y="10143"/>
                    <a:pt x="3980" y="10052"/>
                    <a:pt x="4120" y="9841"/>
                  </a:cubicBezTo>
                  <a:cubicBezTo>
                    <a:pt x="5477" y="7770"/>
                    <a:pt x="5906" y="4686"/>
                    <a:pt x="4775" y="2424"/>
                  </a:cubicBezTo>
                  <a:cubicBezTo>
                    <a:pt x="4095" y="1074"/>
                    <a:pt x="2753" y="1"/>
                    <a:pt x="1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3"/>
            <p:cNvSpPr/>
            <p:nvPr/>
          </p:nvSpPr>
          <p:spPr>
            <a:xfrm>
              <a:off x="2249175" y="3934900"/>
              <a:ext cx="203025" cy="290425"/>
            </a:xfrm>
            <a:custGeom>
              <a:avLst/>
              <a:gdLst/>
              <a:ahLst/>
              <a:cxnLst/>
              <a:rect l="l" t="t" r="r" b="b"/>
              <a:pathLst>
                <a:path w="8121" h="11617" extrusionOk="0">
                  <a:moveTo>
                    <a:pt x="4550" y="0"/>
                  </a:moveTo>
                  <a:cubicBezTo>
                    <a:pt x="4465" y="0"/>
                    <a:pt x="4378" y="15"/>
                    <a:pt x="4299" y="44"/>
                  </a:cubicBezTo>
                  <a:cubicBezTo>
                    <a:pt x="4049" y="163"/>
                    <a:pt x="3834" y="342"/>
                    <a:pt x="3691" y="580"/>
                  </a:cubicBezTo>
                  <a:cubicBezTo>
                    <a:pt x="2798" y="1782"/>
                    <a:pt x="2358" y="3259"/>
                    <a:pt x="2453" y="4759"/>
                  </a:cubicBezTo>
                  <a:cubicBezTo>
                    <a:pt x="2525" y="5890"/>
                    <a:pt x="3203" y="7259"/>
                    <a:pt x="2096" y="8116"/>
                  </a:cubicBezTo>
                  <a:cubicBezTo>
                    <a:pt x="1763" y="8378"/>
                    <a:pt x="1346" y="8509"/>
                    <a:pt x="1012" y="8759"/>
                  </a:cubicBezTo>
                  <a:cubicBezTo>
                    <a:pt x="334" y="9236"/>
                    <a:pt x="0" y="10057"/>
                    <a:pt x="155" y="10879"/>
                  </a:cubicBezTo>
                  <a:cubicBezTo>
                    <a:pt x="216" y="11234"/>
                    <a:pt x="512" y="11616"/>
                    <a:pt x="834" y="11616"/>
                  </a:cubicBezTo>
                  <a:cubicBezTo>
                    <a:pt x="889" y="11616"/>
                    <a:pt x="945" y="11605"/>
                    <a:pt x="1001" y="11581"/>
                  </a:cubicBezTo>
                  <a:cubicBezTo>
                    <a:pt x="1322" y="11438"/>
                    <a:pt x="1346" y="11010"/>
                    <a:pt x="1382" y="10664"/>
                  </a:cubicBezTo>
                  <a:cubicBezTo>
                    <a:pt x="1501" y="9652"/>
                    <a:pt x="2132" y="8783"/>
                    <a:pt x="3060" y="8378"/>
                  </a:cubicBezTo>
                  <a:cubicBezTo>
                    <a:pt x="3275" y="8307"/>
                    <a:pt x="3477" y="8188"/>
                    <a:pt x="3656" y="8045"/>
                  </a:cubicBezTo>
                  <a:cubicBezTo>
                    <a:pt x="4203" y="7473"/>
                    <a:pt x="3465" y="6497"/>
                    <a:pt x="3739" y="5747"/>
                  </a:cubicBezTo>
                  <a:cubicBezTo>
                    <a:pt x="3745" y="5747"/>
                    <a:pt x="3751" y="5747"/>
                    <a:pt x="3757" y="5747"/>
                  </a:cubicBezTo>
                  <a:cubicBezTo>
                    <a:pt x="4033" y="5747"/>
                    <a:pt x="4221" y="6011"/>
                    <a:pt x="4465" y="6128"/>
                  </a:cubicBezTo>
                  <a:cubicBezTo>
                    <a:pt x="4551" y="6169"/>
                    <a:pt x="4639" y="6188"/>
                    <a:pt x="4726" y="6188"/>
                  </a:cubicBezTo>
                  <a:cubicBezTo>
                    <a:pt x="5223" y="6188"/>
                    <a:pt x="5695" y="5587"/>
                    <a:pt x="5513" y="5080"/>
                  </a:cubicBezTo>
                  <a:cubicBezTo>
                    <a:pt x="5370" y="4712"/>
                    <a:pt x="4976" y="4510"/>
                    <a:pt x="4581" y="4510"/>
                  </a:cubicBezTo>
                  <a:cubicBezTo>
                    <a:pt x="4351" y="4510"/>
                    <a:pt x="4121" y="4578"/>
                    <a:pt x="3941" y="4723"/>
                  </a:cubicBezTo>
                  <a:cubicBezTo>
                    <a:pt x="3941" y="3866"/>
                    <a:pt x="4596" y="3140"/>
                    <a:pt x="5453" y="3044"/>
                  </a:cubicBezTo>
                  <a:cubicBezTo>
                    <a:pt x="5498" y="3041"/>
                    <a:pt x="5543" y="3039"/>
                    <a:pt x="5587" y="3039"/>
                  </a:cubicBezTo>
                  <a:cubicBezTo>
                    <a:pt x="6482" y="3039"/>
                    <a:pt x="7247" y="3700"/>
                    <a:pt x="8120" y="3949"/>
                  </a:cubicBezTo>
                  <a:cubicBezTo>
                    <a:pt x="8013" y="3509"/>
                    <a:pt x="7656" y="3175"/>
                    <a:pt x="7204" y="3128"/>
                  </a:cubicBezTo>
                  <a:cubicBezTo>
                    <a:pt x="7442" y="3080"/>
                    <a:pt x="7656" y="2985"/>
                    <a:pt x="7847" y="2842"/>
                  </a:cubicBezTo>
                  <a:cubicBezTo>
                    <a:pt x="8013" y="2675"/>
                    <a:pt x="8085" y="2389"/>
                    <a:pt x="7930" y="2199"/>
                  </a:cubicBezTo>
                  <a:cubicBezTo>
                    <a:pt x="7849" y="2106"/>
                    <a:pt x="7747" y="2073"/>
                    <a:pt x="7634" y="2073"/>
                  </a:cubicBezTo>
                  <a:cubicBezTo>
                    <a:pt x="7358" y="2073"/>
                    <a:pt x="7011" y="2266"/>
                    <a:pt x="6709" y="2266"/>
                  </a:cubicBezTo>
                  <a:cubicBezTo>
                    <a:pt x="6623" y="2266"/>
                    <a:pt x="6541" y="2251"/>
                    <a:pt x="6466" y="2211"/>
                  </a:cubicBezTo>
                  <a:cubicBezTo>
                    <a:pt x="6382" y="1758"/>
                    <a:pt x="7061" y="1318"/>
                    <a:pt x="6823" y="913"/>
                  </a:cubicBezTo>
                  <a:cubicBezTo>
                    <a:pt x="6752" y="791"/>
                    <a:pt x="6631" y="741"/>
                    <a:pt x="6495" y="741"/>
                  </a:cubicBezTo>
                  <a:cubicBezTo>
                    <a:pt x="6288" y="741"/>
                    <a:pt x="6045" y="857"/>
                    <a:pt x="5894" y="1008"/>
                  </a:cubicBezTo>
                  <a:cubicBezTo>
                    <a:pt x="5632" y="1258"/>
                    <a:pt x="5382" y="1604"/>
                    <a:pt x="5025" y="1604"/>
                  </a:cubicBezTo>
                  <a:cubicBezTo>
                    <a:pt x="4822" y="1175"/>
                    <a:pt x="5275" y="639"/>
                    <a:pt x="5037" y="234"/>
                  </a:cubicBezTo>
                  <a:cubicBezTo>
                    <a:pt x="4937" y="77"/>
                    <a:pt x="4746" y="0"/>
                    <a:pt x="45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3"/>
            <p:cNvSpPr/>
            <p:nvPr/>
          </p:nvSpPr>
          <p:spPr>
            <a:xfrm>
              <a:off x="2350675" y="4053250"/>
              <a:ext cx="28300" cy="24225"/>
            </a:xfrm>
            <a:custGeom>
              <a:avLst/>
              <a:gdLst/>
              <a:ahLst/>
              <a:cxnLst/>
              <a:rect l="l" t="t" r="r" b="b"/>
              <a:pathLst>
                <a:path w="1132" h="969" extrusionOk="0">
                  <a:moveTo>
                    <a:pt x="643" y="1"/>
                  </a:moveTo>
                  <a:cubicBezTo>
                    <a:pt x="215" y="1"/>
                    <a:pt x="0" y="525"/>
                    <a:pt x="310" y="822"/>
                  </a:cubicBezTo>
                  <a:cubicBezTo>
                    <a:pt x="407" y="924"/>
                    <a:pt x="529" y="969"/>
                    <a:pt x="648" y="969"/>
                  </a:cubicBezTo>
                  <a:cubicBezTo>
                    <a:pt x="894" y="969"/>
                    <a:pt x="1132" y="778"/>
                    <a:pt x="1132" y="489"/>
                  </a:cubicBezTo>
                  <a:cubicBezTo>
                    <a:pt x="1120" y="215"/>
                    <a:pt x="905" y="1"/>
                    <a:pt x="643"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3"/>
            <p:cNvSpPr/>
            <p:nvPr/>
          </p:nvSpPr>
          <p:spPr>
            <a:xfrm>
              <a:off x="2284300" y="4060700"/>
              <a:ext cx="33950" cy="21750"/>
            </a:xfrm>
            <a:custGeom>
              <a:avLst/>
              <a:gdLst/>
              <a:ahLst/>
              <a:cxnLst/>
              <a:rect l="l" t="t" r="r" b="b"/>
              <a:pathLst>
                <a:path w="1358" h="870" extrusionOk="0">
                  <a:moveTo>
                    <a:pt x="1322" y="1"/>
                  </a:moveTo>
                  <a:lnTo>
                    <a:pt x="0" y="239"/>
                  </a:lnTo>
                  <a:lnTo>
                    <a:pt x="1358" y="870"/>
                  </a:lnTo>
                  <a:lnTo>
                    <a:pt x="13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3"/>
            <p:cNvSpPr/>
            <p:nvPr/>
          </p:nvSpPr>
          <p:spPr>
            <a:xfrm>
              <a:off x="2163225" y="4360175"/>
              <a:ext cx="153850" cy="40175"/>
            </a:xfrm>
            <a:custGeom>
              <a:avLst/>
              <a:gdLst/>
              <a:ahLst/>
              <a:cxnLst/>
              <a:rect l="l" t="t" r="r" b="b"/>
              <a:pathLst>
                <a:path w="6154" h="1607" extrusionOk="0">
                  <a:moveTo>
                    <a:pt x="5895" y="0"/>
                  </a:moveTo>
                  <a:cubicBezTo>
                    <a:pt x="5867" y="0"/>
                    <a:pt x="5837" y="7"/>
                    <a:pt x="5808" y="23"/>
                  </a:cubicBezTo>
                  <a:cubicBezTo>
                    <a:pt x="4891" y="464"/>
                    <a:pt x="4058" y="916"/>
                    <a:pt x="3034" y="1059"/>
                  </a:cubicBezTo>
                  <a:cubicBezTo>
                    <a:pt x="2797" y="1092"/>
                    <a:pt x="2565" y="1106"/>
                    <a:pt x="2335" y="1106"/>
                  </a:cubicBezTo>
                  <a:cubicBezTo>
                    <a:pt x="1568" y="1106"/>
                    <a:pt x="829" y="944"/>
                    <a:pt x="69" y="761"/>
                  </a:cubicBezTo>
                  <a:cubicBezTo>
                    <a:pt x="65" y="760"/>
                    <a:pt x="61" y="760"/>
                    <a:pt x="57" y="760"/>
                  </a:cubicBezTo>
                  <a:cubicBezTo>
                    <a:pt x="18" y="760"/>
                    <a:pt x="1" y="811"/>
                    <a:pt x="33" y="833"/>
                  </a:cubicBezTo>
                  <a:cubicBezTo>
                    <a:pt x="762" y="1348"/>
                    <a:pt x="1732" y="1606"/>
                    <a:pt x="2710" y="1606"/>
                  </a:cubicBezTo>
                  <a:cubicBezTo>
                    <a:pt x="3970" y="1606"/>
                    <a:pt x="5243" y="1178"/>
                    <a:pt x="6034" y="321"/>
                  </a:cubicBezTo>
                  <a:cubicBezTo>
                    <a:pt x="6153" y="181"/>
                    <a:pt x="6040" y="0"/>
                    <a:pt x="5895" y="0"/>
                  </a:cubicBezTo>
                  <a:close/>
                </a:path>
              </a:pathLst>
            </a:custGeom>
            <a:solidFill>
              <a:srgbClr val="BF3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3"/>
            <p:cNvSpPr/>
            <p:nvPr/>
          </p:nvSpPr>
          <p:spPr>
            <a:xfrm>
              <a:off x="2233700" y="4292975"/>
              <a:ext cx="112350" cy="51100"/>
            </a:xfrm>
            <a:custGeom>
              <a:avLst/>
              <a:gdLst/>
              <a:ahLst/>
              <a:cxnLst/>
              <a:rect l="l" t="t" r="r" b="b"/>
              <a:pathLst>
                <a:path w="4494" h="2044" extrusionOk="0">
                  <a:moveTo>
                    <a:pt x="4351" y="0"/>
                  </a:moveTo>
                  <a:cubicBezTo>
                    <a:pt x="4324" y="0"/>
                    <a:pt x="4297" y="10"/>
                    <a:pt x="4275" y="32"/>
                  </a:cubicBezTo>
                  <a:cubicBezTo>
                    <a:pt x="3060" y="1116"/>
                    <a:pt x="1691" y="1961"/>
                    <a:pt x="12" y="2009"/>
                  </a:cubicBezTo>
                  <a:cubicBezTo>
                    <a:pt x="0" y="2009"/>
                    <a:pt x="0" y="2032"/>
                    <a:pt x="12" y="2032"/>
                  </a:cubicBezTo>
                  <a:cubicBezTo>
                    <a:pt x="142" y="2040"/>
                    <a:pt x="271" y="2043"/>
                    <a:pt x="400" y="2043"/>
                  </a:cubicBezTo>
                  <a:cubicBezTo>
                    <a:pt x="1980" y="2043"/>
                    <a:pt x="3506" y="1494"/>
                    <a:pt x="4441" y="151"/>
                  </a:cubicBezTo>
                  <a:cubicBezTo>
                    <a:pt x="4494" y="73"/>
                    <a:pt x="4424" y="0"/>
                    <a:pt x="4351" y="0"/>
                  </a:cubicBezTo>
                  <a:close/>
                </a:path>
              </a:pathLst>
            </a:custGeom>
            <a:solidFill>
              <a:srgbClr val="BF3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3"/>
            <p:cNvSpPr/>
            <p:nvPr/>
          </p:nvSpPr>
          <p:spPr>
            <a:xfrm>
              <a:off x="2276275" y="4242025"/>
              <a:ext cx="74250" cy="54775"/>
            </a:xfrm>
            <a:custGeom>
              <a:avLst/>
              <a:gdLst/>
              <a:ahLst/>
              <a:cxnLst/>
              <a:rect l="l" t="t" r="r" b="b"/>
              <a:pathLst>
                <a:path w="2970" h="2191" extrusionOk="0">
                  <a:moveTo>
                    <a:pt x="2824" y="1"/>
                  </a:moveTo>
                  <a:cubicBezTo>
                    <a:pt x="2795" y="1"/>
                    <a:pt x="2765" y="11"/>
                    <a:pt x="2738" y="34"/>
                  </a:cubicBezTo>
                  <a:cubicBezTo>
                    <a:pt x="2369" y="439"/>
                    <a:pt x="2072" y="880"/>
                    <a:pt x="1655" y="1225"/>
                  </a:cubicBezTo>
                  <a:cubicBezTo>
                    <a:pt x="1167" y="1618"/>
                    <a:pt x="619" y="1915"/>
                    <a:pt x="36" y="2118"/>
                  </a:cubicBezTo>
                  <a:cubicBezTo>
                    <a:pt x="3" y="2139"/>
                    <a:pt x="0" y="2191"/>
                    <a:pt x="36" y="2191"/>
                  </a:cubicBezTo>
                  <a:cubicBezTo>
                    <a:pt x="39" y="2191"/>
                    <a:pt x="43" y="2190"/>
                    <a:pt x="48" y="2189"/>
                  </a:cubicBezTo>
                  <a:cubicBezTo>
                    <a:pt x="1238" y="2177"/>
                    <a:pt x="2667" y="1392"/>
                    <a:pt x="2953" y="165"/>
                  </a:cubicBezTo>
                  <a:cubicBezTo>
                    <a:pt x="2970" y="71"/>
                    <a:pt x="2900" y="1"/>
                    <a:pt x="2824" y="1"/>
                  </a:cubicBezTo>
                  <a:close/>
                </a:path>
              </a:pathLst>
            </a:custGeom>
            <a:solidFill>
              <a:srgbClr val="BF3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5" name="Google Shape;2595;p73"/>
          <p:cNvGrpSpPr/>
          <p:nvPr/>
        </p:nvGrpSpPr>
        <p:grpSpPr>
          <a:xfrm>
            <a:off x="1125602" y="4192212"/>
            <a:ext cx="499571" cy="627829"/>
            <a:chOff x="658500" y="3977050"/>
            <a:chExt cx="607825" cy="763875"/>
          </a:xfrm>
        </p:grpSpPr>
        <p:sp>
          <p:nvSpPr>
            <p:cNvPr id="2596" name="Google Shape;2596;p73"/>
            <p:cNvSpPr/>
            <p:nvPr/>
          </p:nvSpPr>
          <p:spPr>
            <a:xfrm>
              <a:off x="918425" y="4497400"/>
              <a:ext cx="49350" cy="209575"/>
            </a:xfrm>
            <a:custGeom>
              <a:avLst/>
              <a:gdLst/>
              <a:ahLst/>
              <a:cxnLst/>
              <a:rect l="l" t="t" r="r" b="b"/>
              <a:pathLst>
                <a:path w="1974" h="8383" extrusionOk="0">
                  <a:moveTo>
                    <a:pt x="490" y="1"/>
                  </a:moveTo>
                  <a:cubicBezTo>
                    <a:pt x="248" y="1"/>
                    <a:pt x="0" y="156"/>
                    <a:pt x="33" y="440"/>
                  </a:cubicBezTo>
                  <a:cubicBezTo>
                    <a:pt x="379" y="2987"/>
                    <a:pt x="688" y="5762"/>
                    <a:pt x="1486" y="8214"/>
                  </a:cubicBezTo>
                  <a:cubicBezTo>
                    <a:pt x="1522" y="8329"/>
                    <a:pt x="1619" y="8383"/>
                    <a:pt x="1717" y="8383"/>
                  </a:cubicBezTo>
                  <a:cubicBezTo>
                    <a:pt x="1841" y="8383"/>
                    <a:pt x="1967" y="8296"/>
                    <a:pt x="1974" y="8143"/>
                  </a:cubicBezTo>
                  <a:cubicBezTo>
                    <a:pt x="1962" y="5571"/>
                    <a:pt x="1403" y="2833"/>
                    <a:pt x="914" y="321"/>
                  </a:cubicBezTo>
                  <a:cubicBezTo>
                    <a:pt x="877" y="102"/>
                    <a:pt x="685"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3"/>
            <p:cNvSpPr/>
            <p:nvPr/>
          </p:nvSpPr>
          <p:spPr>
            <a:xfrm>
              <a:off x="956275" y="4686225"/>
              <a:ext cx="63900" cy="41200"/>
            </a:xfrm>
            <a:custGeom>
              <a:avLst/>
              <a:gdLst/>
              <a:ahLst/>
              <a:cxnLst/>
              <a:rect l="l" t="t" r="r" b="b"/>
              <a:pathLst>
                <a:path w="2556" h="1648" extrusionOk="0">
                  <a:moveTo>
                    <a:pt x="604" y="1"/>
                  </a:moveTo>
                  <a:cubicBezTo>
                    <a:pt x="231" y="1"/>
                    <a:pt x="0" y="550"/>
                    <a:pt x="400" y="780"/>
                  </a:cubicBezTo>
                  <a:cubicBezTo>
                    <a:pt x="734" y="983"/>
                    <a:pt x="1079" y="1173"/>
                    <a:pt x="1436" y="1328"/>
                  </a:cubicBezTo>
                  <a:cubicBezTo>
                    <a:pt x="1699" y="1465"/>
                    <a:pt x="1943" y="1648"/>
                    <a:pt x="2235" y="1648"/>
                  </a:cubicBezTo>
                  <a:cubicBezTo>
                    <a:pt x="2273" y="1648"/>
                    <a:pt x="2313" y="1645"/>
                    <a:pt x="2353" y="1638"/>
                  </a:cubicBezTo>
                  <a:cubicBezTo>
                    <a:pt x="2484" y="1602"/>
                    <a:pt x="2556" y="1471"/>
                    <a:pt x="2520" y="1352"/>
                  </a:cubicBezTo>
                  <a:cubicBezTo>
                    <a:pt x="2413" y="1030"/>
                    <a:pt x="2079" y="876"/>
                    <a:pt x="1805" y="697"/>
                  </a:cubicBezTo>
                  <a:cubicBezTo>
                    <a:pt x="1496" y="471"/>
                    <a:pt x="1162" y="257"/>
                    <a:pt x="829" y="66"/>
                  </a:cubicBezTo>
                  <a:cubicBezTo>
                    <a:pt x="751" y="20"/>
                    <a:pt x="675" y="1"/>
                    <a:pt x="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3"/>
            <p:cNvSpPr/>
            <p:nvPr/>
          </p:nvSpPr>
          <p:spPr>
            <a:xfrm>
              <a:off x="950650" y="4690700"/>
              <a:ext cx="41250" cy="50225"/>
            </a:xfrm>
            <a:custGeom>
              <a:avLst/>
              <a:gdLst/>
              <a:ahLst/>
              <a:cxnLst/>
              <a:rect l="l" t="t" r="r" b="b"/>
              <a:pathLst>
                <a:path w="1650" h="2009" extrusionOk="0">
                  <a:moveTo>
                    <a:pt x="469" y="0"/>
                  </a:moveTo>
                  <a:cubicBezTo>
                    <a:pt x="232" y="0"/>
                    <a:pt x="1" y="283"/>
                    <a:pt x="221" y="554"/>
                  </a:cubicBezTo>
                  <a:cubicBezTo>
                    <a:pt x="459" y="851"/>
                    <a:pt x="685" y="1161"/>
                    <a:pt x="923" y="1471"/>
                  </a:cubicBezTo>
                  <a:cubicBezTo>
                    <a:pt x="1090" y="1685"/>
                    <a:pt x="1292" y="1911"/>
                    <a:pt x="1554" y="2006"/>
                  </a:cubicBezTo>
                  <a:cubicBezTo>
                    <a:pt x="1561" y="2008"/>
                    <a:pt x="1567" y="2009"/>
                    <a:pt x="1573" y="2009"/>
                  </a:cubicBezTo>
                  <a:cubicBezTo>
                    <a:pt x="1611" y="2009"/>
                    <a:pt x="1638" y="1978"/>
                    <a:pt x="1638" y="1947"/>
                  </a:cubicBezTo>
                  <a:cubicBezTo>
                    <a:pt x="1649" y="1649"/>
                    <a:pt x="1471" y="1340"/>
                    <a:pt x="1316" y="1101"/>
                  </a:cubicBezTo>
                  <a:cubicBezTo>
                    <a:pt x="1114" y="792"/>
                    <a:pt x="923" y="482"/>
                    <a:pt x="733" y="161"/>
                  </a:cubicBezTo>
                  <a:cubicBezTo>
                    <a:pt x="664" y="47"/>
                    <a:pt x="566" y="0"/>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3"/>
            <p:cNvSpPr/>
            <p:nvPr/>
          </p:nvSpPr>
          <p:spPr>
            <a:xfrm>
              <a:off x="936800" y="4694400"/>
              <a:ext cx="35350" cy="15975"/>
            </a:xfrm>
            <a:custGeom>
              <a:avLst/>
              <a:gdLst/>
              <a:ahLst/>
              <a:cxnLst/>
              <a:rect l="l" t="t" r="r" b="b"/>
              <a:pathLst>
                <a:path w="1414" h="639" extrusionOk="0">
                  <a:moveTo>
                    <a:pt x="1097" y="1"/>
                  </a:moveTo>
                  <a:cubicBezTo>
                    <a:pt x="1093" y="1"/>
                    <a:pt x="1089" y="1"/>
                    <a:pt x="1084" y="1"/>
                  </a:cubicBezTo>
                  <a:cubicBezTo>
                    <a:pt x="882" y="25"/>
                    <a:pt x="691" y="84"/>
                    <a:pt x="525" y="191"/>
                  </a:cubicBezTo>
                  <a:cubicBezTo>
                    <a:pt x="346" y="263"/>
                    <a:pt x="179" y="358"/>
                    <a:pt x="36" y="489"/>
                  </a:cubicBezTo>
                  <a:cubicBezTo>
                    <a:pt x="1" y="537"/>
                    <a:pt x="13" y="608"/>
                    <a:pt x="72" y="632"/>
                  </a:cubicBezTo>
                  <a:cubicBezTo>
                    <a:pt x="132" y="636"/>
                    <a:pt x="193" y="639"/>
                    <a:pt x="253" y="639"/>
                  </a:cubicBezTo>
                  <a:cubicBezTo>
                    <a:pt x="375" y="639"/>
                    <a:pt x="497" y="628"/>
                    <a:pt x="608" y="596"/>
                  </a:cubicBezTo>
                  <a:cubicBezTo>
                    <a:pt x="822" y="584"/>
                    <a:pt x="1025" y="525"/>
                    <a:pt x="1203" y="441"/>
                  </a:cubicBezTo>
                  <a:cubicBezTo>
                    <a:pt x="1414" y="325"/>
                    <a:pt x="1337" y="1"/>
                    <a:pt x="1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3"/>
            <p:cNvSpPr/>
            <p:nvPr/>
          </p:nvSpPr>
          <p:spPr>
            <a:xfrm>
              <a:off x="998625" y="4468525"/>
              <a:ext cx="49225" cy="209625"/>
            </a:xfrm>
            <a:custGeom>
              <a:avLst/>
              <a:gdLst/>
              <a:ahLst/>
              <a:cxnLst/>
              <a:rect l="l" t="t" r="r" b="b"/>
              <a:pathLst>
                <a:path w="1969" h="8385" extrusionOk="0">
                  <a:moveTo>
                    <a:pt x="488" y="1"/>
                  </a:moveTo>
                  <a:cubicBezTo>
                    <a:pt x="245" y="1"/>
                    <a:pt x="0" y="156"/>
                    <a:pt x="40" y="440"/>
                  </a:cubicBezTo>
                  <a:cubicBezTo>
                    <a:pt x="373" y="2988"/>
                    <a:pt x="695" y="5762"/>
                    <a:pt x="1481" y="8203"/>
                  </a:cubicBezTo>
                  <a:cubicBezTo>
                    <a:pt x="1518" y="8326"/>
                    <a:pt x="1622" y="8385"/>
                    <a:pt x="1724" y="8385"/>
                  </a:cubicBezTo>
                  <a:cubicBezTo>
                    <a:pt x="1847" y="8385"/>
                    <a:pt x="1969" y="8299"/>
                    <a:pt x="1969" y="8143"/>
                  </a:cubicBezTo>
                  <a:cubicBezTo>
                    <a:pt x="1957" y="5571"/>
                    <a:pt x="1397" y="2833"/>
                    <a:pt x="921" y="321"/>
                  </a:cubicBezTo>
                  <a:cubicBezTo>
                    <a:pt x="878" y="102"/>
                    <a:pt x="684" y="1"/>
                    <a:pt x="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3"/>
            <p:cNvSpPr/>
            <p:nvPr/>
          </p:nvSpPr>
          <p:spPr>
            <a:xfrm>
              <a:off x="1036625" y="4657350"/>
              <a:ext cx="63925" cy="41200"/>
            </a:xfrm>
            <a:custGeom>
              <a:avLst/>
              <a:gdLst/>
              <a:ahLst/>
              <a:cxnLst/>
              <a:rect l="l" t="t" r="r" b="b"/>
              <a:pathLst>
                <a:path w="2557" h="1648" extrusionOk="0">
                  <a:moveTo>
                    <a:pt x="598" y="1"/>
                  </a:moveTo>
                  <a:cubicBezTo>
                    <a:pt x="231" y="1"/>
                    <a:pt x="1" y="550"/>
                    <a:pt x="401" y="780"/>
                  </a:cubicBezTo>
                  <a:cubicBezTo>
                    <a:pt x="735" y="983"/>
                    <a:pt x="1080" y="1173"/>
                    <a:pt x="1437" y="1328"/>
                  </a:cubicBezTo>
                  <a:cubicBezTo>
                    <a:pt x="1700" y="1465"/>
                    <a:pt x="1944" y="1648"/>
                    <a:pt x="2235" y="1648"/>
                  </a:cubicBezTo>
                  <a:cubicBezTo>
                    <a:pt x="2274" y="1648"/>
                    <a:pt x="2313" y="1645"/>
                    <a:pt x="2354" y="1638"/>
                  </a:cubicBezTo>
                  <a:cubicBezTo>
                    <a:pt x="2473" y="1602"/>
                    <a:pt x="2556" y="1471"/>
                    <a:pt x="2520" y="1352"/>
                  </a:cubicBezTo>
                  <a:cubicBezTo>
                    <a:pt x="2401" y="1031"/>
                    <a:pt x="2068" y="876"/>
                    <a:pt x="1806" y="697"/>
                  </a:cubicBezTo>
                  <a:cubicBezTo>
                    <a:pt x="1485" y="471"/>
                    <a:pt x="1163" y="257"/>
                    <a:pt x="818" y="66"/>
                  </a:cubicBezTo>
                  <a:cubicBezTo>
                    <a:pt x="742" y="21"/>
                    <a:pt x="667"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3"/>
            <p:cNvSpPr/>
            <p:nvPr/>
          </p:nvSpPr>
          <p:spPr>
            <a:xfrm>
              <a:off x="1030925" y="4661825"/>
              <a:ext cx="41350" cy="50225"/>
            </a:xfrm>
            <a:custGeom>
              <a:avLst/>
              <a:gdLst/>
              <a:ahLst/>
              <a:cxnLst/>
              <a:rect l="l" t="t" r="r" b="b"/>
              <a:pathLst>
                <a:path w="1654" h="2009" extrusionOk="0">
                  <a:moveTo>
                    <a:pt x="463" y="0"/>
                  </a:moveTo>
                  <a:cubicBezTo>
                    <a:pt x="228" y="0"/>
                    <a:pt x="1" y="283"/>
                    <a:pt x="212" y="554"/>
                  </a:cubicBezTo>
                  <a:cubicBezTo>
                    <a:pt x="451" y="852"/>
                    <a:pt x="689" y="1161"/>
                    <a:pt x="915" y="1471"/>
                  </a:cubicBezTo>
                  <a:cubicBezTo>
                    <a:pt x="1082" y="1685"/>
                    <a:pt x="1284" y="1911"/>
                    <a:pt x="1546" y="2006"/>
                  </a:cubicBezTo>
                  <a:cubicBezTo>
                    <a:pt x="1552" y="2008"/>
                    <a:pt x="1558" y="2009"/>
                    <a:pt x="1564" y="2009"/>
                  </a:cubicBezTo>
                  <a:cubicBezTo>
                    <a:pt x="1603" y="2009"/>
                    <a:pt x="1629" y="1978"/>
                    <a:pt x="1629" y="1947"/>
                  </a:cubicBezTo>
                  <a:cubicBezTo>
                    <a:pt x="1653" y="1649"/>
                    <a:pt x="1463" y="1352"/>
                    <a:pt x="1308" y="1102"/>
                  </a:cubicBezTo>
                  <a:cubicBezTo>
                    <a:pt x="1117" y="792"/>
                    <a:pt x="915" y="482"/>
                    <a:pt x="724" y="161"/>
                  </a:cubicBezTo>
                  <a:cubicBezTo>
                    <a:pt x="656" y="47"/>
                    <a:pt x="559"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3"/>
            <p:cNvSpPr/>
            <p:nvPr/>
          </p:nvSpPr>
          <p:spPr>
            <a:xfrm>
              <a:off x="1016875" y="4665525"/>
              <a:ext cx="35650" cy="15975"/>
            </a:xfrm>
            <a:custGeom>
              <a:avLst/>
              <a:gdLst/>
              <a:ahLst/>
              <a:cxnLst/>
              <a:rect l="l" t="t" r="r" b="b"/>
              <a:pathLst>
                <a:path w="1426" h="639" extrusionOk="0">
                  <a:moveTo>
                    <a:pt x="1108" y="1"/>
                  </a:moveTo>
                  <a:cubicBezTo>
                    <a:pt x="1104" y="1"/>
                    <a:pt x="1100" y="1"/>
                    <a:pt x="1096" y="1"/>
                  </a:cubicBezTo>
                  <a:cubicBezTo>
                    <a:pt x="894" y="25"/>
                    <a:pt x="703" y="84"/>
                    <a:pt x="524" y="192"/>
                  </a:cubicBezTo>
                  <a:cubicBezTo>
                    <a:pt x="346" y="263"/>
                    <a:pt x="179" y="358"/>
                    <a:pt x="48" y="489"/>
                  </a:cubicBezTo>
                  <a:cubicBezTo>
                    <a:pt x="1" y="537"/>
                    <a:pt x="24" y="608"/>
                    <a:pt x="84" y="632"/>
                  </a:cubicBezTo>
                  <a:cubicBezTo>
                    <a:pt x="143" y="636"/>
                    <a:pt x="203" y="639"/>
                    <a:pt x="262" y="639"/>
                  </a:cubicBezTo>
                  <a:cubicBezTo>
                    <a:pt x="382" y="639"/>
                    <a:pt x="501" y="628"/>
                    <a:pt x="620" y="596"/>
                  </a:cubicBezTo>
                  <a:cubicBezTo>
                    <a:pt x="822" y="584"/>
                    <a:pt x="1024" y="525"/>
                    <a:pt x="1215" y="442"/>
                  </a:cubicBezTo>
                  <a:cubicBezTo>
                    <a:pt x="1426" y="325"/>
                    <a:pt x="1337" y="1"/>
                    <a:pt x="1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3"/>
            <p:cNvSpPr/>
            <p:nvPr/>
          </p:nvSpPr>
          <p:spPr>
            <a:xfrm>
              <a:off x="1220475" y="4137800"/>
              <a:ext cx="45850" cy="81300"/>
            </a:xfrm>
            <a:custGeom>
              <a:avLst/>
              <a:gdLst/>
              <a:ahLst/>
              <a:cxnLst/>
              <a:rect l="l" t="t" r="r" b="b"/>
              <a:pathLst>
                <a:path w="1834" h="3252" extrusionOk="0">
                  <a:moveTo>
                    <a:pt x="203" y="0"/>
                  </a:moveTo>
                  <a:lnTo>
                    <a:pt x="0" y="989"/>
                  </a:lnTo>
                  <a:cubicBezTo>
                    <a:pt x="72" y="1501"/>
                    <a:pt x="191" y="2001"/>
                    <a:pt x="358" y="2477"/>
                  </a:cubicBezTo>
                  <a:cubicBezTo>
                    <a:pt x="429" y="2703"/>
                    <a:pt x="536" y="2905"/>
                    <a:pt x="703" y="3072"/>
                  </a:cubicBezTo>
                  <a:cubicBezTo>
                    <a:pt x="805" y="3190"/>
                    <a:pt x="955" y="3251"/>
                    <a:pt x="1106" y="3251"/>
                  </a:cubicBezTo>
                  <a:cubicBezTo>
                    <a:pt x="1184" y="3251"/>
                    <a:pt x="1261" y="3235"/>
                    <a:pt x="1334" y="3203"/>
                  </a:cubicBezTo>
                  <a:cubicBezTo>
                    <a:pt x="1429" y="3132"/>
                    <a:pt x="1501" y="3048"/>
                    <a:pt x="1548" y="2953"/>
                  </a:cubicBezTo>
                  <a:cubicBezTo>
                    <a:pt x="1834" y="2417"/>
                    <a:pt x="1548" y="1762"/>
                    <a:pt x="1215" y="1262"/>
                  </a:cubicBezTo>
                  <a:cubicBezTo>
                    <a:pt x="917" y="810"/>
                    <a:pt x="572" y="381"/>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3"/>
            <p:cNvSpPr/>
            <p:nvPr/>
          </p:nvSpPr>
          <p:spPr>
            <a:xfrm>
              <a:off x="1070750" y="3977050"/>
              <a:ext cx="144100" cy="145875"/>
            </a:xfrm>
            <a:custGeom>
              <a:avLst/>
              <a:gdLst/>
              <a:ahLst/>
              <a:cxnLst/>
              <a:rect l="l" t="t" r="r" b="b"/>
              <a:pathLst>
                <a:path w="5764" h="5835" extrusionOk="0">
                  <a:moveTo>
                    <a:pt x="4608" y="1"/>
                  </a:moveTo>
                  <a:cubicBezTo>
                    <a:pt x="4144" y="49"/>
                    <a:pt x="3942" y="632"/>
                    <a:pt x="3965" y="1096"/>
                  </a:cubicBezTo>
                  <a:cubicBezTo>
                    <a:pt x="3977" y="1168"/>
                    <a:pt x="3965" y="1239"/>
                    <a:pt x="3942" y="1311"/>
                  </a:cubicBezTo>
                  <a:cubicBezTo>
                    <a:pt x="3884" y="1418"/>
                    <a:pt x="3780" y="1474"/>
                    <a:pt x="3670" y="1474"/>
                  </a:cubicBezTo>
                  <a:cubicBezTo>
                    <a:pt x="3621" y="1474"/>
                    <a:pt x="3572" y="1463"/>
                    <a:pt x="3525" y="1442"/>
                  </a:cubicBezTo>
                  <a:cubicBezTo>
                    <a:pt x="3382" y="1370"/>
                    <a:pt x="3251" y="1263"/>
                    <a:pt x="3156" y="1132"/>
                  </a:cubicBezTo>
                  <a:cubicBezTo>
                    <a:pt x="2989" y="930"/>
                    <a:pt x="2763" y="775"/>
                    <a:pt x="2513" y="703"/>
                  </a:cubicBezTo>
                  <a:cubicBezTo>
                    <a:pt x="2477" y="697"/>
                    <a:pt x="2440" y="694"/>
                    <a:pt x="2404" y="694"/>
                  </a:cubicBezTo>
                  <a:cubicBezTo>
                    <a:pt x="2171" y="694"/>
                    <a:pt x="1932" y="821"/>
                    <a:pt x="1870" y="1037"/>
                  </a:cubicBezTo>
                  <a:cubicBezTo>
                    <a:pt x="1834" y="1239"/>
                    <a:pt x="1906" y="1454"/>
                    <a:pt x="2037" y="1608"/>
                  </a:cubicBezTo>
                  <a:cubicBezTo>
                    <a:pt x="2179" y="1763"/>
                    <a:pt x="2287" y="1942"/>
                    <a:pt x="2370" y="2144"/>
                  </a:cubicBezTo>
                  <a:cubicBezTo>
                    <a:pt x="2418" y="2346"/>
                    <a:pt x="2334" y="2597"/>
                    <a:pt x="2120" y="2644"/>
                  </a:cubicBezTo>
                  <a:cubicBezTo>
                    <a:pt x="2101" y="2647"/>
                    <a:pt x="2081" y="2649"/>
                    <a:pt x="2060" y="2649"/>
                  </a:cubicBezTo>
                  <a:cubicBezTo>
                    <a:pt x="2004" y="2649"/>
                    <a:pt x="1943" y="2638"/>
                    <a:pt x="1882" y="2620"/>
                  </a:cubicBezTo>
                  <a:cubicBezTo>
                    <a:pt x="1630" y="2544"/>
                    <a:pt x="1379" y="2427"/>
                    <a:pt x="1118" y="2427"/>
                  </a:cubicBezTo>
                  <a:cubicBezTo>
                    <a:pt x="1095" y="2427"/>
                    <a:pt x="1072" y="2428"/>
                    <a:pt x="1048" y="2430"/>
                  </a:cubicBezTo>
                  <a:cubicBezTo>
                    <a:pt x="763" y="2442"/>
                    <a:pt x="453" y="2692"/>
                    <a:pt x="513" y="2978"/>
                  </a:cubicBezTo>
                  <a:cubicBezTo>
                    <a:pt x="608" y="3394"/>
                    <a:pt x="1346" y="3466"/>
                    <a:pt x="1322" y="3894"/>
                  </a:cubicBezTo>
                  <a:cubicBezTo>
                    <a:pt x="1072" y="4025"/>
                    <a:pt x="774" y="4025"/>
                    <a:pt x="513" y="4121"/>
                  </a:cubicBezTo>
                  <a:cubicBezTo>
                    <a:pt x="251" y="4228"/>
                    <a:pt x="1" y="4490"/>
                    <a:pt x="84" y="4763"/>
                  </a:cubicBezTo>
                  <a:cubicBezTo>
                    <a:pt x="203" y="5085"/>
                    <a:pt x="667" y="5085"/>
                    <a:pt x="953" y="5275"/>
                  </a:cubicBezTo>
                  <a:cubicBezTo>
                    <a:pt x="1096" y="5394"/>
                    <a:pt x="1227" y="5525"/>
                    <a:pt x="1346" y="5668"/>
                  </a:cubicBezTo>
                  <a:cubicBezTo>
                    <a:pt x="1434" y="5774"/>
                    <a:pt x="1568" y="5834"/>
                    <a:pt x="1704" y="5834"/>
                  </a:cubicBezTo>
                  <a:cubicBezTo>
                    <a:pt x="1752" y="5834"/>
                    <a:pt x="1800" y="5827"/>
                    <a:pt x="1846" y="5811"/>
                  </a:cubicBezTo>
                  <a:cubicBezTo>
                    <a:pt x="2013" y="5728"/>
                    <a:pt x="2060" y="5525"/>
                    <a:pt x="2120" y="5359"/>
                  </a:cubicBezTo>
                  <a:cubicBezTo>
                    <a:pt x="2441" y="4275"/>
                    <a:pt x="3418" y="3692"/>
                    <a:pt x="4465" y="3513"/>
                  </a:cubicBezTo>
                  <a:cubicBezTo>
                    <a:pt x="5763" y="3287"/>
                    <a:pt x="5644" y="2251"/>
                    <a:pt x="5466" y="1061"/>
                  </a:cubicBezTo>
                  <a:cubicBezTo>
                    <a:pt x="5442" y="811"/>
                    <a:pt x="5358" y="561"/>
                    <a:pt x="5239" y="346"/>
                  </a:cubicBezTo>
                  <a:cubicBezTo>
                    <a:pt x="5096" y="132"/>
                    <a:pt x="4858" y="1"/>
                    <a:pt x="4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3"/>
            <p:cNvSpPr/>
            <p:nvPr/>
          </p:nvSpPr>
          <p:spPr>
            <a:xfrm>
              <a:off x="658500" y="4042125"/>
              <a:ext cx="572725" cy="511150"/>
            </a:xfrm>
            <a:custGeom>
              <a:avLst/>
              <a:gdLst/>
              <a:ahLst/>
              <a:cxnLst/>
              <a:rect l="l" t="t" r="r" b="b"/>
              <a:pathLst>
                <a:path w="22909" h="20446" extrusionOk="0">
                  <a:moveTo>
                    <a:pt x="20824" y="1"/>
                  </a:moveTo>
                  <a:cubicBezTo>
                    <a:pt x="19861" y="1"/>
                    <a:pt x="18874" y="780"/>
                    <a:pt x="18384" y="1696"/>
                  </a:cubicBezTo>
                  <a:cubicBezTo>
                    <a:pt x="16979" y="4256"/>
                    <a:pt x="17717" y="7899"/>
                    <a:pt x="15538" y="9840"/>
                  </a:cubicBezTo>
                  <a:cubicBezTo>
                    <a:pt x="14668" y="10613"/>
                    <a:pt x="13544" y="10902"/>
                    <a:pt x="12370" y="10902"/>
                  </a:cubicBezTo>
                  <a:cubicBezTo>
                    <a:pt x="11375" y="10902"/>
                    <a:pt x="10346" y="10695"/>
                    <a:pt x="9406" y="10400"/>
                  </a:cubicBezTo>
                  <a:cubicBezTo>
                    <a:pt x="7525" y="9792"/>
                    <a:pt x="5739" y="8899"/>
                    <a:pt x="4132" y="7744"/>
                  </a:cubicBezTo>
                  <a:cubicBezTo>
                    <a:pt x="3477" y="7280"/>
                    <a:pt x="2679" y="6768"/>
                    <a:pt x="2132" y="6185"/>
                  </a:cubicBezTo>
                  <a:cubicBezTo>
                    <a:pt x="1572" y="5589"/>
                    <a:pt x="1298" y="4839"/>
                    <a:pt x="691" y="4292"/>
                  </a:cubicBezTo>
                  <a:lnTo>
                    <a:pt x="691" y="4292"/>
                  </a:lnTo>
                  <a:cubicBezTo>
                    <a:pt x="310" y="5780"/>
                    <a:pt x="834" y="7352"/>
                    <a:pt x="2024" y="8328"/>
                  </a:cubicBezTo>
                  <a:cubicBezTo>
                    <a:pt x="1453" y="7899"/>
                    <a:pt x="798" y="7602"/>
                    <a:pt x="108" y="7423"/>
                  </a:cubicBezTo>
                  <a:lnTo>
                    <a:pt x="108" y="7423"/>
                  </a:lnTo>
                  <a:cubicBezTo>
                    <a:pt x="286" y="8530"/>
                    <a:pt x="989" y="9495"/>
                    <a:pt x="1989" y="10007"/>
                  </a:cubicBezTo>
                  <a:lnTo>
                    <a:pt x="0" y="9899"/>
                  </a:lnTo>
                  <a:lnTo>
                    <a:pt x="0" y="9899"/>
                  </a:lnTo>
                  <a:cubicBezTo>
                    <a:pt x="596" y="10971"/>
                    <a:pt x="1501" y="11828"/>
                    <a:pt x="2596" y="12376"/>
                  </a:cubicBezTo>
                  <a:cubicBezTo>
                    <a:pt x="1989" y="12174"/>
                    <a:pt x="1417" y="11912"/>
                    <a:pt x="881" y="11578"/>
                  </a:cubicBezTo>
                  <a:lnTo>
                    <a:pt x="881" y="11578"/>
                  </a:lnTo>
                  <a:cubicBezTo>
                    <a:pt x="1417" y="13328"/>
                    <a:pt x="2167" y="15019"/>
                    <a:pt x="3120" y="16591"/>
                  </a:cubicBezTo>
                  <a:cubicBezTo>
                    <a:pt x="3727" y="17615"/>
                    <a:pt x="4453" y="18555"/>
                    <a:pt x="5275" y="19424"/>
                  </a:cubicBezTo>
                  <a:cubicBezTo>
                    <a:pt x="7159" y="20086"/>
                    <a:pt x="9131" y="20446"/>
                    <a:pt x="11124" y="20446"/>
                  </a:cubicBezTo>
                  <a:cubicBezTo>
                    <a:pt x="12721" y="20446"/>
                    <a:pt x="14330" y="20215"/>
                    <a:pt x="15919" y="19722"/>
                  </a:cubicBezTo>
                  <a:cubicBezTo>
                    <a:pt x="20705" y="18186"/>
                    <a:pt x="22325" y="12602"/>
                    <a:pt x="22872" y="7661"/>
                  </a:cubicBezTo>
                  <a:cubicBezTo>
                    <a:pt x="22908" y="6149"/>
                    <a:pt x="22896" y="4649"/>
                    <a:pt x="22837" y="3137"/>
                  </a:cubicBezTo>
                  <a:cubicBezTo>
                    <a:pt x="22789" y="2029"/>
                    <a:pt x="22598" y="744"/>
                    <a:pt x="21634" y="208"/>
                  </a:cubicBezTo>
                  <a:cubicBezTo>
                    <a:pt x="21374" y="65"/>
                    <a:pt x="21100" y="1"/>
                    <a:pt x="20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3"/>
            <p:cNvSpPr/>
            <p:nvPr/>
          </p:nvSpPr>
          <p:spPr>
            <a:xfrm>
              <a:off x="790350" y="4233950"/>
              <a:ext cx="439675" cy="370950"/>
            </a:xfrm>
            <a:custGeom>
              <a:avLst/>
              <a:gdLst/>
              <a:ahLst/>
              <a:cxnLst/>
              <a:rect l="l" t="t" r="r" b="b"/>
              <a:pathLst>
                <a:path w="17587" h="14838" extrusionOk="0">
                  <a:moveTo>
                    <a:pt x="17586" y="0"/>
                  </a:moveTo>
                  <a:cubicBezTo>
                    <a:pt x="17051" y="4929"/>
                    <a:pt x="15431" y="10513"/>
                    <a:pt x="10645" y="12049"/>
                  </a:cubicBezTo>
                  <a:cubicBezTo>
                    <a:pt x="9056" y="12542"/>
                    <a:pt x="7447" y="12773"/>
                    <a:pt x="5850" y="12773"/>
                  </a:cubicBezTo>
                  <a:cubicBezTo>
                    <a:pt x="3857" y="12773"/>
                    <a:pt x="1885" y="12413"/>
                    <a:pt x="1" y="11751"/>
                  </a:cubicBezTo>
                  <a:lnTo>
                    <a:pt x="1" y="11751"/>
                  </a:lnTo>
                  <a:cubicBezTo>
                    <a:pt x="1180" y="12966"/>
                    <a:pt x="2561" y="13954"/>
                    <a:pt x="4168" y="14442"/>
                  </a:cubicBezTo>
                  <a:cubicBezTo>
                    <a:pt x="5081" y="14722"/>
                    <a:pt x="6029" y="14837"/>
                    <a:pt x="6985" y="14837"/>
                  </a:cubicBezTo>
                  <a:cubicBezTo>
                    <a:pt x="8025" y="14837"/>
                    <a:pt x="9074" y="14701"/>
                    <a:pt x="10097" y="14490"/>
                  </a:cubicBezTo>
                  <a:cubicBezTo>
                    <a:pt x="11002" y="14311"/>
                    <a:pt x="11907" y="14073"/>
                    <a:pt x="12729" y="13645"/>
                  </a:cubicBezTo>
                  <a:cubicBezTo>
                    <a:pt x="14360" y="12775"/>
                    <a:pt x="15527" y="11216"/>
                    <a:pt x="16217" y="9501"/>
                  </a:cubicBezTo>
                  <a:cubicBezTo>
                    <a:pt x="16920" y="7799"/>
                    <a:pt x="17170" y="5953"/>
                    <a:pt x="17336" y="4120"/>
                  </a:cubicBezTo>
                  <a:cubicBezTo>
                    <a:pt x="17467" y="2750"/>
                    <a:pt x="17551" y="1369"/>
                    <a:pt x="17586"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3"/>
            <p:cNvSpPr/>
            <p:nvPr/>
          </p:nvSpPr>
          <p:spPr>
            <a:xfrm>
              <a:off x="1223450" y="4108025"/>
              <a:ext cx="33650" cy="22050"/>
            </a:xfrm>
            <a:custGeom>
              <a:avLst/>
              <a:gdLst/>
              <a:ahLst/>
              <a:cxnLst/>
              <a:rect l="l" t="t" r="r" b="b"/>
              <a:pathLst>
                <a:path w="1346" h="882" extrusionOk="0">
                  <a:moveTo>
                    <a:pt x="36" y="1"/>
                  </a:moveTo>
                  <a:lnTo>
                    <a:pt x="0" y="882"/>
                  </a:lnTo>
                  <a:lnTo>
                    <a:pt x="1346" y="251"/>
                  </a:lnTo>
                  <a:lnTo>
                    <a:pt x="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3"/>
            <p:cNvSpPr/>
            <p:nvPr/>
          </p:nvSpPr>
          <p:spPr>
            <a:xfrm>
              <a:off x="731525" y="4319050"/>
              <a:ext cx="323725" cy="232100"/>
            </a:xfrm>
            <a:custGeom>
              <a:avLst/>
              <a:gdLst/>
              <a:ahLst/>
              <a:cxnLst/>
              <a:rect l="l" t="t" r="r" b="b"/>
              <a:pathLst>
                <a:path w="12949" h="9284" extrusionOk="0">
                  <a:moveTo>
                    <a:pt x="34" y="1"/>
                  </a:moveTo>
                  <a:cubicBezTo>
                    <a:pt x="18" y="1"/>
                    <a:pt x="1" y="14"/>
                    <a:pt x="8" y="37"/>
                  </a:cubicBezTo>
                  <a:cubicBezTo>
                    <a:pt x="794" y="3073"/>
                    <a:pt x="2354" y="6109"/>
                    <a:pt x="5021" y="7919"/>
                  </a:cubicBezTo>
                  <a:cubicBezTo>
                    <a:pt x="6217" y="8742"/>
                    <a:pt x="7784" y="9283"/>
                    <a:pt x="9301" y="9283"/>
                  </a:cubicBezTo>
                  <a:cubicBezTo>
                    <a:pt x="10593" y="9283"/>
                    <a:pt x="11849" y="8890"/>
                    <a:pt x="12808" y="7943"/>
                  </a:cubicBezTo>
                  <a:cubicBezTo>
                    <a:pt x="12949" y="7812"/>
                    <a:pt x="12826" y="7638"/>
                    <a:pt x="12669" y="7638"/>
                  </a:cubicBezTo>
                  <a:cubicBezTo>
                    <a:pt x="12640" y="7638"/>
                    <a:pt x="12611" y="7644"/>
                    <a:pt x="12581" y="7657"/>
                  </a:cubicBezTo>
                  <a:cubicBezTo>
                    <a:pt x="11408" y="8196"/>
                    <a:pt x="10240" y="8474"/>
                    <a:pt x="9104" y="8474"/>
                  </a:cubicBezTo>
                  <a:cubicBezTo>
                    <a:pt x="7426" y="8474"/>
                    <a:pt x="5816" y="7868"/>
                    <a:pt x="4354" y="6597"/>
                  </a:cubicBezTo>
                  <a:cubicBezTo>
                    <a:pt x="2318" y="4847"/>
                    <a:pt x="1223" y="2371"/>
                    <a:pt x="56" y="13"/>
                  </a:cubicBezTo>
                  <a:cubicBezTo>
                    <a:pt x="52" y="5"/>
                    <a:pt x="43" y="1"/>
                    <a:pt x="3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3"/>
            <p:cNvSpPr/>
            <p:nvPr/>
          </p:nvSpPr>
          <p:spPr>
            <a:xfrm>
              <a:off x="797475" y="4365100"/>
              <a:ext cx="198300" cy="82400"/>
            </a:xfrm>
            <a:custGeom>
              <a:avLst/>
              <a:gdLst/>
              <a:ahLst/>
              <a:cxnLst/>
              <a:rect l="l" t="t" r="r" b="b"/>
              <a:pathLst>
                <a:path w="7932" h="3296" extrusionOk="0">
                  <a:moveTo>
                    <a:pt x="79" y="1"/>
                  </a:moveTo>
                  <a:cubicBezTo>
                    <a:pt x="34" y="1"/>
                    <a:pt x="1" y="51"/>
                    <a:pt x="37" y="88"/>
                  </a:cubicBezTo>
                  <a:cubicBezTo>
                    <a:pt x="1755" y="1880"/>
                    <a:pt x="4217" y="3295"/>
                    <a:pt x="6770" y="3295"/>
                  </a:cubicBezTo>
                  <a:cubicBezTo>
                    <a:pt x="7049" y="3295"/>
                    <a:pt x="7329" y="3278"/>
                    <a:pt x="7610" y="3243"/>
                  </a:cubicBezTo>
                  <a:cubicBezTo>
                    <a:pt x="7931" y="3219"/>
                    <a:pt x="7931" y="2755"/>
                    <a:pt x="7610" y="2731"/>
                  </a:cubicBezTo>
                  <a:cubicBezTo>
                    <a:pt x="4812" y="2374"/>
                    <a:pt x="2371" y="1838"/>
                    <a:pt x="121" y="17"/>
                  </a:cubicBezTo>
                  <a:cubicBezTo>
                    <a:pt x="107" y="6"/>
                    <a:pt x="92" y="1"/>
                    <a:pt x="7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3"/>
            <p:cNvSpPr/>
            <p:nvPr/>
          </p:nvSpPr>
          <p:spPr>
            <a:xfrm>
              <a:off x="865650" y="4360525"/>
              <a:ext cx="126175" cy="23975"/>
            </a:xfrm>
            <a:custGeom>
              <a:avLst/>
              <a:gdLst/>
              <a:ahLst/>
              <a:cxnLst/>
              <a:rect l="l" t="t" r="r" b="b"/>
              <a:pathLst>
                <a:path w="5047" h="959" extrusionOk="0">
                  <a:moveTo>
                    <a:pt x="119" y="1"/>
                  </a:moveTo>
                  <a:cubicBezTo>
                    <a:pt x="36" y="1"/>
                    <a:pt x="1" y="134"/>
                    <a:pt x="85" y="176"/>
                  </a:cubicBezTo>
                  <a:cubicBezTo>
                    <a:pt x="883" y="652"/>
                    <a:pt x="1851" y="958"/>
                    <a:pt x="2799" y="958"/>
                  </a:cubicBezTo>
                  <a:cubicBezTo>
                    <a:pt x="3535" y="958"/>
                    <a:pt x="4259" y="774"/>
                    <a:pt x="4883" y="342"/>
                  </a:cubicBezTo>
                  <a:cubicBezTo>
                    <a:pt x="5047" y="255"/>
                    <a:pt x="4960" y="27"/>
                    <a:pt x="4797" y="27"/>
                  </a:cubicBezTo>
                  <a:cubicBezTo>
                    <a:pt x="4783" y="27"/>
                    <a:pt x="4767" y="29"/>
                    <a:pt x="4752" y="33"/>
                  </a:cubicBezTo>
                  <a:cubicBezTo>
                    <a:pt x="3859" y="199"/>
                    <a:pt x="3026" y="347"/>
                    <a:pt x="2186" y="347"/>
                  </a:cubicBezTo>
                  <a:cubicBezTo>
                    <a:pt x="1525" y="347"/>
                    <a:pt x="859" y="256"/>
                    <a:pt x="156" y="9"/>
                  </a:cubicBezTo>
                  <a:cubicBezTo>
                    <a:pt x="143" y="3"/>
                    <a:pt x="130" y="1"/>
                    <a:pt x="11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3"/>
            <p:cNvSpPr/>
            <p:nvPr/>
          </p:nvSpPr>
          <p:spPr>
            <a:xfrm>
              <a:off x="1167275" y="4100175"/>
              <a:ext cx="33875" cy="24925"/>
            </a:xfrm>
            <a:custGeom>
              <a:avLst/>
              <a:gdLst/>
              <a:ahLst/>
              <a:cxnLst/>
              <a:rect l="l" t="t" r="r" b="b"/>
              <a:pathLst>
                <a:path w="1355" h="997" extrusionOk="0">
                  <a:moveTo>
                    <a:pt x="938" y="1"/>
                  </a:moveTo>
                  <a:cubicBezTo>
                    <a:pt x="893" y="1"/>
                    <a:pt x="851" y="27"/>
                    <a:pt x="843" y="77"/>
                  </a:cubicBezTo>
                  <a:cubicBezTo>
                    <a:pt x="783" y="208"/>
                    <a:pt x="843" y="315"/>
                    <a:pt x="831" y="458"/>
                  </a:cubicBezTo>
                  <a:cubicBezTo>
                    <a:pt x="819" y="559"/>
                    <a:pt x="787" y="649"/>
                    <a:pt x="674" y="649"/>
                  </a:cubicBezTo>
                  <a:cubicBezTo>
                    <a:pt x="667" y="649"/>
                    <a:pt x="660" y="649"/>
                    <a:pt x="652" y="648"/>
                  </a:cubicBezTo>
                  <a:cubicBezTo>
                    <a:pt x="402" y="624"/>
                    <a:pt x="354" y="279"/>
                    <a:pt x="235" y="100"/>
                  </a:cubicBezTo>
                  <a:cubicBezTo>
                    <a:pt x="218" y="78"/>
                    <a:pt x="185" y="63"/>
                    <a:pt x="154" y="63"/>
                  </a:cubicBezTo>
                  <a:cubicBezTo>
                    <a:pt x="119" y="63"/>
                    <a:pt x="87" y="81"/>
                    <a:pt x="81" y="124"/>
                  </a:cubicBezTo>
                  <a:cubicBezTo>
                    <a:pt x="1" y="511"/>
                    <a:pt x="270" y="996"/>
                    <a:pt x="689" y="996"/>
                  </a:cubicBezTo>
                  <a:cubicBezTo>
                    <a:pt x="708" y="996"/>
                    <a:pt x="728" y="995"/>
                    <a:pt x="747" y="993"/>
                  </a:cubicBezTo>
                  <a:cubicBezTo>
                    <a:pt x="1200" y="934"/>
                    <a:pt x="1355" y="255"/>
                    <a:pt x="997" y="17"/>
                  </a:cubicBezTo>
                  <a:cubicBezTo>
                    <a:pt x="979" y="6"/>
                    <a:pt x="958"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73"/>
          <p:cNvGrpSpPr/>
          <p:nvPr/>
        </p:nvGrpSpPr>
        <p:grpSpPr>
          <a:xfrm>
            <a:off x="1722281" y="4648860"/>
            <a:ext cx="366752" cy="151394"/>
            <a:chOff x="1384475" y="4532650"/>
            <a:chExt cx="446225" cy="184200"/>
          </a:xfrm>
        </p:grpSpPr>
        <p:sp>
          <p:nvSpPr>
            <p:cNvPr id="2614" name="Google Shape;2614;p73"/>
            <p:cNvSpPr/>
            <p:nvPr/>
          </p:nvSpPr>
          <p:spPr>
            <a:xfrm>
              <a:off x="1473600" y="4678775"/>
              <a:ext cx="13900" cy="32025"/>
            </a:xfrm>
            <a:custGeom>
              <a:avLst/>
              <a:gdLst/>
              <a:ahLst/>
              <a:cxnLst/>
              <a:rect l="l" t="t" r="r" b="b"/>
              <a:pathLst>
                <a:path w="556" h="1281" extrusionOk="0">
                  <a:moveTo>
                    <a:pt x="134" y="1"/>
                  </a:moveTo>
                  <a:cubicBezTo>
                    <a:pt x="72" y="1"/>
                    <a:pt x="1" y="49"/>
                    <a:pt x="8" y="126"/>
                  </a:cubicBezTo>
                  <a:cubicBezTo>
                    <a:pt x="31" y="364"/>
                    <a:pt x="79" y="590"/>
                    <a:pt x="162" y="805"/>
                  </a:cubicBezTo>
                  <a:cubicBezTo>
                    <a:pt x="222" y="971"/>
                    <a:pt x="293" y="1209"/>
                    <a:pt x="472" y="1281"/>
                  </a:cubicBezTo>
                  <a:cubicBezTo>
                    <a:pt x="508" y="1281"/>
                    <a:pt x="532" y="1269"/>
                    <a:pt x="532" y="1233"/>
                  </a:cubicBezTo>
                  <a:cubicBezTo>
                    <a:pt x="555" y="1055"/>
                    <a:pt x="412" y="888"/>
                    <a:pt x="353" y="721"/>
                  </a:cubicBezTo>
                  <a:cubicBezTo>
                    <a:pt x="281" y="519"/>
                    <a:pt x="234" y="304"/>
                    <a:pt x="222" y="78"/>
                  </a:cubicBezTo>
                  <a:cubicBezTo>
                    <a:pt x="217" y="24"/>
                    <a:pt x="178" y="1"/>
                    <a:pt x="134"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3"/>
            <p:cNvSpPr/>
            <p:nvPr/>
          </p:nvSpPr>
          <p:spPr>
            <a:xfrm>
              <a:off x="1476625" y="4705900"/>
              <a:ext cx="11950" cy="8600"/>
            </a:xfrm>
            <a:custGeom>
              <a:avLst/>
              <a:gdLst/>
              <a:ahLst/>
              <a:cxnLst/>
              <a:rect l="l" t="t" r="r" b="b"/>
              <a:pathLst>
                <a:path w="478" h="344" extrusionOk="0">
                  <a:moveTo>
                    <a:pt x="359" y="1"/>
                  </a:moveTo>
                  <a:cubicBezTo>
                    <a:pt x="344" y="1"/>
                    <a:pt x="329" y="6"/>
                    <a:pt x="315" y="17"/>
                  </a:cubicBezTo>
                  <a:cubicBezTo>
                    <a:pt x="220" y="89"/>
                    <a:pt x="125" y="172"/>
                    <a:pt x="41" y="243"/>
                  </a:cubicBezTo>
                  <a:cubicBezTo>
                    <a:pt x="0" y="285"/>
                    <a:pt x="30" y="343"/>
                    <a:pt x="77" y="343"/>
                  </a:cubicBezTo>
                  <a:cubicBezTo>
                    <a:pt x="85" y="343"/>
                    <a:pt x="93" y="342"/>
                    <a:pt x="101" y="339"/>
                  </a:cubicBezTo>
                  <a:cubicBezTo>
                    <a:pt x="208" y="279"/>
                    <a:pt x="315" y="208"/>
                    <a:pt x="411" y="136"/>
                  </a:cubicBezTo>
                  <a:cubicBezTo>
                    <a:pt x="478" y="88"/>
                    <a:pt x="421" y="1"/>
                    <a:pt x="359"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3"/>
            <p:cNvSpPr/>
            <p:nvPr/>
          </p:nvSpPr>
          <p:spPr>
            <a:xfrm>
              <a:off x="1482575" y="4706075"/>
              <a:ext cx="12900" cy="10775"/>
            </a:xfrm>
            <a:custGeom>
              <a:avLst/>
              <a:gdLst/>
              <a:ahLst/>
              <a:cxnLst/>
              <a:rect l="l" t="t" r="r" b="b"/>
              <a:pathLst>
                <a:path w="516" h="431" extrusionOk="0">
                  <a:moveTo>
                    <a:pt x="117" y="0"/>
                  </a:moveTo>
                  <a:cubicBezTo>
                    <a:pt x="52" y="0"/>
                    <a:pt x="0" y="85"/>
                    <a:pt x="65" y="141"/>
                  </a:cubicBezTo>
                  <a:cubicBezTo>
                    <a:pt x="184" y="260"/>
                    <a:pt x="327" y="355"/>
                    <a:pt x="482" y="427"/>
                  </a:cubicBezTo>
                  <a:cubicBezTo>
                    <a:pt x="484" y="429"/>
                    <a:pt x="487" y="430"/>
                    <a:pt x="490" y="430"/>
                  </a:cubicBezTo>
                  <a:cubicBezTo>
                    <a:pt x="502" y="430"/>
                    <a:pt x="516" y="411"/>
                    <a:pt x="506" y="391"/>
                  </a:cubicBezTo>
                  <a:cubicBezTo>
                    <a:pt x="411" y="260"/>
                    <a:pt x="303" y="129"/>
                    <a:pt x="173" y="22"/>
                  </a:cubicBezTo>
                  <a:cubicBezTo>
                    <a:pt x="154" y="7"/>
                    <a:pt x="135" y="0"/>
                    <a:pt x="117" y="0"/>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3"/>
            <p:cNvSpPr/>
            <p:nvPr/>
          </p:nvSpPr>
          <p:spPr>
            <a:xfrm>
              <a:off x="1482800" y="4704225"/>
              <a:ext cx="17800" cy="5900"/>
            </a:xfrm>
            <a:custGeom>
              <a:avLst/>
              <a:gdLst/>
              <a:ahLst/>
              <a:cxnLst/>
              <a:rect l="l" t="t" r="r" b="b"/>
              <a:pathLst>
                <a:path w="712" h="236" extrusionOk="0">
                  <a:moveTo>
                    <a:pt x="129" y="0"/>
                  </a:moveTo>
                  <a:cubicBezTo>
                    <a:pt x="8" y="0"/>
                    <a:pt x="1" y="192"/>
                    <a:pt x="128" y="215"/>
                  </a:cubicBezTo>
                  <a:cubicBezTo>
                    <a:pt x="223" y="227"/>
                    <a:pt x="330" y="227"/>
                    <a:pt x="425" y="227"/>
                  </a:cubicBezTo>
                  <a:cubicBezTo>
                    <a:pt x="467" y="233"/>
                    <a:pt x="509" y="236"/>
                    <a:pt x="550" y="236"/>
                  </a:cubicBezTo>
                  <a:cubicBezTo>
                    <a:pt x="592" y="236"/>
                    <a:pt x="634" y="233"/>
                    <a:pt x="675" y="227"/>
                  </a:cubicBezTo>
                  <a:cubicBezTo>
                    <a:pt x="699" y="215"/>
                    <a:pt x="711" y="179"/>
                    <a:pt x="687" y="168"/>
                  </a:cubicBezTo>
                  <a:cubicBezTo>
                    <a:pt x="604" y="120"/>
                    <a:pt x="509" y="96"/>
                    <a:pt x="425" y="84"/>
                  </a:cubicBezTo>
                  <a:cubicBezTo>
                    <a:pt x="330" y="48"/>
                    <a:pt x="235" y="25"/>
                    <a:pt x="140" y="1"/>
                  </a:cubicBezTo>
                  <a:cubicBezTo>
                    <a:pt x="136" y="1"/>
                    <a:pt x="132" y="0"/>
                    <a:pt x="129" y="0"/>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3"/>
            <p:cNvSpPr/>
            <p:nvPr/>
          </p:nvSpPr>
          <p:spPr>
            <a:xfrm>
              <a:off x="1500700" y="4673600"/>
              <a:ext cx="13875" cy="31925"/>
            </a:xfrm>
            <a:custGeom>
              <a:avLst/>
              <a:gdLst/>
              <a:ahLst/>
              <a:cxnLst/>
              <a:rect l="l" t="t" r="r" b="b"/>
              <a:pathLst>
                <a:path w="555" h="1277" extrusionOk="0">
                  <a:moveTo>
                    <a:pt x="127" y="1"/>
                  </a:moveTo>
                  <a:cubicBezTo>
                    <a:pt x="66" y="1"/>
                    <a:pt x="0" y="44"/>
                    <a:pt x="7" y="119"/>
                  </a:cubicBezTo>
                  <a:cubicBezTo>
                    <a:pt x="31" y="357"/>
                    <a:pt x="79" y="583"/>
                    <a:pt x="162" y="809"/>
                  </a:cubicBezTo>
                  <a:cubicBezTo>
                    <a:pt x="221" y="976"/>
                    <a:pt x="293" y="1214"/>
                    <a:pt x="471" y="1273"/>
                  </a:cubicBezTo>
                  <a:cubicBezTo>
                    <a:pt x="478" y="1276"/>
                    <a:pt x="484" y="1277"/>
                    <a:pt x="490" y="1277"/>
                  </a:cubicBezTo>
                  <a:cubicBezTo>
                    <a:pt x="516" y="1277"/>
                    <a:pt x="533" y="1257"/>
                    <a:pt x="543" y="1238"/>
                  </a:cubicBezTo>
                  <a:cubicBezTo>
                    <a:pt x="555" y="1059"/>
                    <a:pt x="412" y="881"/>
                    <a:pt x="352" y="726"/>
                  </a:cubicBezTo>
                  <a:cubicBezTo>
                    <a:pt x="281" y="511"/>
                    <a:pt x="233" y="297"/>
                    <a:pt x="221" y="83"/>
                  </a:cubicBezTo>
                  <a:cubicBezTo>
                    <a:pt x="216" y="26"/>
                    <a:pt x="173" y="1"/>
                    <a:pt x="127"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3"/>
            <p:cNvSpPr/>
            <p:nvPr/>
          </p:nvSpPr>
          <p:spPr>
            <a:xfrm>
              <a:off x="1504050" y="4700725"/>
              <a:ext cx="11650" cy="8525"/>
            </a:xfrm>
            <a:custGeom>
              <a:avLst/>
              <a:gdLst/>
              <a:ahLst/>
              <a:cxnLst/>
              <a:rect l="l" t="t" r="r" b="b"/>
              <a:pathLst>
                <a:path w="466" h="341" extrusionOk="0">
                  <a:moveTo>
                    <a:pt x="349" y="1"/>
                  </a:moveTo>
                  <a:cubicBezTo>
                    <a:pt x="333" y="1"/>
                    <a:pt x="316" y="7"/>
                    <a:pt x="302" y="22"/>
                  </a:cubicBezTo>
                  <a:cubicBezTo>
                    <a:pt x="206" y="93"/>
                    <a:pt x="123" y="165"/>
                    <a:pt x="40" y="248"/>
                  </a:cubicBezTo>
                  <a:cubicBezTo>
                    <a:pt x="0" y="278"/>
                    <a:pt x="26" y="340"/>
                    <a:pt x="70" y="340"/>
                  </a:cubicBezTo>
                  <a:cubicBezTo>
                    <a:pt x="79" y="340"/>
                    <a:pt x="89" y="337"/>
                    <a:pt x="99" y="331"/>
                  </a:cubicBezTo>
                  <a:cubicBezTo>
                    <a:pt x="206" y="272"/>
                    <a:pt x="302" y="200"/>
                    <a:pt x="409" y="129"/>
                  </a:cubicBezTo>
                  <a:cubicBezTo>
                    <a:pt x="466" y="91"/>
                    <a:pt x="410" y="1"/>
                    <a:pt x="349"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3"/>
            <p:cNvSpPr/>
            <p:nvPr/>
          </p:nvSpPr>
          <p:spPr>
            <a:xfrm>
              <a:off x="1509650" y="4700700"/>
              <a:ext cx="12925" cy="10775"/>
            </a:xfrm>
            <a:custGeom>
              <a:avLst/>
              <a:gdLst/>
              <a:ahLst/>
              <a:cxnLst/>
              <a:rect l="l" t="t" r="r" b="b"/>
              <a:pathLst>
                <a:path w="517" h="431" extrusionOk="0">
                  <a:moveTo>
                    <a:pt x="118" y="1"/>
                  </a:moveTo>
                  <a:cubicBezTo>
                    <a:pt x="52" y="1"/>
                    <a:pt x="1" y="86"/>
                    <a:pt x="66" y="142"/>
                  </a:cubicBezTo>
                  <a:cubicBezTo>
                    <a:pt x="185" y="249"/>
                    <a:pt x="328" y="344"/>
                    <a:pt x="483" y="428"/>
                  </a:cubicBezTo>
                  <a:cubicBezTo>
                    <a:pt x="485" y="430"/>
                    <a:pt x="487" y="431"/>
                    <a:pt x="490" y="431"/>
                  </a:cubicBezTo>
                  <a:cubicBezTo>
                    <a:pt x="502" y="431"/>
                    <a:pt x="516" y="411"/>
                    <a:pt x="506" y="392"/>
                  </a:cubicBezTo>
                  <a:cubicBezTo>
                    <a:pt x="411" y="249"/>
                    <a:pt x="304" y="130"/>
                    <a:pt x="173" y="23"/>
                  </a:cubicBezTo>
                  <a:cubicBezTo>
                    <a:pt x="155" y="7"/>
                    <a:pt x="136" y="1"/>
                    <a:pt x="118"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3"/>
            <p:cNvSpPr/>
            <p:nvPr/>
          </p:nvSpPr>
          <p:spPr>
            <a:xfrm>
              <a:off x="1509975" y="4699125"/>
              <a:ext cx="17700" cy="5950"/>
            </a:xfrm>
            <a:custGeom>
              <a:avLst/>
              <a:gdLst/>
              <a:ahLst/>
              <a:cxnLst/>
              <a:rect l="l" t="t" r="r" b="b"/>
              <a:pathLst>
                <a:path w="708" h="238" extrusionOk="0">
                  <a:moveTo>
                    <a:pt x="116" y="1"/>
                  </a:moveTo>
                  <a:cubicBezTo>
                    <a:pt x="4" y="1"/>
                    <a:pt x="1" y="182"/>
                    <a:pt x="124" y="205"/>
                  </a:cubicBezTo>
                  <a:cubicBezTo>
                    <a:pt x="220" y="217"/>
                    <a:pt x="327" y="229"/>
                    <a:pt x="422" y="229"/>
                  </a:cubicBezTo>
                  <a:cubicBezTo>
                    <a:pt x="464" y="235"/>
                    <a:pt x="505" y="238"/>
                    <a:pt x="547" y="238"/>
                  </a:cubicBezTo>
                  <a:cubicBezTo>
                    <a:pt x="589" y="238"/>
                    <a:pt x="630" y="235"/>
                    <a:pt x="672" y="229"/>
                  </a:cubicBezTo>
                  <a:cubicBezTo>
                    <a:pt x="696" y="217"/>
                    <a:pt x="708" y="181"/>
                    <a:pt x="684" y="157"/>
                  </a:cubicBezTo>
                  <a:cubicBezTo>
                    <a:pt x="601" y="122"/>
                    <a:pt x="505" y="86"/>
                    <a:pt x="422" y="74"/>
                  </a:cubicBezTo>
                  <a:cubicBezTo>
                    <a:pt x="327" y="50"/>
                    <a:pt x="231" y="14"/>
                    <a:pt x="136" y="2"/>
                  </a:cubicBezTo>
                  <a:cubicBezTo>
                    <a:pt x="129" y="1"/>
                    <a:pt x="122" y="1"/>
                    <a:pt x="116"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3"/>
            <p:cNvSpPr/>
            <p:nvPr/>
          </p:nvSpPr>
          <p:spPr>
            <a:xfrm>
              <a:off x="1384475" y="4532650"/>
              <a:ext cx="198875" cy="161300"/>
            </a:xfrm>
            <a:custGeom>
              <a:avLst/>
              <a:gdLst/>
              <a:ahLst/>
              <a:cxnLst/>
              <a:rect l="l" t="t" r="r" b="b"/>
              <a:pathLst>
                <a:path w="7955" h="6452" extrusionOk="0">
                  <a:moveTo>
                    <a:pt x="5270" y="1"/>
                  </a:moveTo>
                  <a:cubicBezTo>
                    <a:pt x="4387" y="1"/>
                    <a:pt x="3549" y="557"/>
                    <a:pt x="3263" y="1482"/>
                  </a:cubicBezTo>
                  <a:cubicBezTo>
                    <a:pt x="3156" y="1828"/>
                    <a:pt x="3144" y="2185"/>
                    <a:pt x="3025" y="2530"/>
                  </a:cubicBezTo>
                  <a:cubicBezTo>
                    <a:pt x="2858" y="2959"/>
                    <a:pt x="2525" y="3316"/>
                    <a:pt x="2096" y="3518"/>
                  </a:cubicBezTo>
                  <a:cubicBezTo>
                    <a:pt x="1763" y="3673"/>
                    <a:pt x="977" y="3542"/>
                    <a:pt x="763" y="3709"/>
                  </a:cubicBezTo>
                  <a:cubicBezTo>
                    <a:pt x="1" y="4292"/>
                    <a:pt x="1418" y="5649"/>
                    <a:pt x="1989" y="5959"/>
                  </a:cubicBezTo>
                  <a:cubicBezTo>
                    <a:pt x="2626" y="6317"/>
                    <a:pt x="3354" y="6452"/>
                    <a:pt x="4090" y="6452"/>
                  </a:cubicBezTo>
                  <a:cubicBezTo>
                    <a:pt x="4455" y="6452"/>
                    <a:pt x="4821" y="6419"/>
                    <a:pt x="5180" y="6364"/>
                  </a:cubicBezTo>
                  <a:cubicBezTo>
                    <a:pt x="5751" y="6269"/>
                    <a:pt x="6335" y="6114"/>
                    <a:pt x="6787" y="5768"/>
                  </a:cubicBezTo>
                  <a:cubicBezTo>
                    <a:pt x="7787" y="5006"/>
                    <a:pt x="7954" y="3518"/>
                    <a:pt x="7645" y="2304"/>
                  </a:cubicBezTo>
                  <a:cubicBezTo>
                    <a:pt x="7442" y="1518"/>
                    <a:pt x="7049" y="720"/>
                    <a:pt x="6359" y="304"/>
                  </a:cubicBezTo>
                  <a:cubicBezTo>
                    <a:pt x="6012" y="97"/>
                    <a:pt x="5637" y="1"/>
                    <a:pt x="52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3"/>
            <p:cNvSpPr/>
            <p:nvPr/>
          </p:nvSpPr>
          <p:spPr>
            <a:xfrm>
              <a:off x="1551775" y="4545000"/>
              <a:ext cx="11025" cy="13400"/>
            </a:xfrm>
            <a:custGeom>
              <a:avLst/>
              <a:gdLst/>
              <a:ahLst/>
              <a:cxnLst/>
              <a:rect l="l" t="t" r="r" b="b"/>
              <a:pathLst>
                <a:path w="441" h="536" extrusionOk="0">
                  <a:moveTo>
                    <a:pt x="441" y="0"/>
                  </a:moveTo>
                  <a:lnTo>
                    <a:pt x="0" y="274"/>
                  </a:lnTo>
                  <a:lnTo>
                    <a:pt x="333" y="536"/>
                  </a:lnTo>
                  <a:cubicBezTo>
                    <a:pt x="381" y="357"/>
                    <a:pt x="417" y="179"/>
                    <a:pt x="441" y="0"/>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3"/>
            <p:cNvSpPr/>
            <p:nvPr/>
          </p:nvSpPr>
          <p:spPr>
            <a:xfrm>
              <a:off x="1522300" y="4545875"/>
              <a:ext cx="11325" cy="8950"/>
            </a:xfrm>
            <a:custGeom>
              <a:avLst/>
              <a:gdLst/>
              <a:ahLst/>
              <a:cxnLst/>
              <a:rect l="l" t="t" r="r" b="b"/>
              <a:pathLst>
                <a:path w="453" h="358" extrusionOk="0">
                  <a:moveTo>
                    <a:pt x="238" y="1"/>
                  </a:moveTo>
                  <a:lnTo>
                    <a:pt x="238" y="1"/>
                  </a:lnTo>
                  <a:cubicBezTo>
                    <a:pt x="12" y="13"/>
                    <a:pt x="0" y="334"/>
                    <a:pt x="215" y="358"/>
                  </a:cubicBezTo>
                  <a:cubicBezTo>
                    <a:pt x="441" y="358"/>
                    <a:pt x="453" y="36"/>
                    <a:pt x="238"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3"/>
            <p:cNvSpPr/>
            <p:nvPr/>
          </p:nvSpPr>
          <p:spPr>
            <a:xfrm>
              <a:off x="1440650" y="4603575"/>
              <a:ext cx="74825" cy="47425"/>
            </a:xfrm>
            <a:custGeom>
              <a:avLst/>
              <a:gdLst/>
              <a:ahLst/>
              <a:cxnLst/>
              <a:rect l="l" t="t" r="r" b="b"/>
              <a:pathLst>
                <a:path w="2993" h="1897" extrusionOk="0">
                  <a:moveTo>
                    <a:pt x="2718" y="1"/>
                  </a:moveTo>
                  <a:cubicBezTo>
                    <a:pt x="2680" y="1"/>
                    <a:pt x="2641" y="22"/>
                    <a:pt x="2623" y="62"/>
                  </a:cubicBezTo>
                  <a:cubicBezTo>
                    <a:pt x="2469" y="550"/>
                    <a:pt x="2409" y="979"/>
                    <a:pt x="1969" y="1324"/>
                  </a:cubicBezTo>
                  <a:cubicBezTo>
                    <a:pt x="1701" y="1544"/>
                    <a:pt x="1388" y="1637"/>
                    <a:pt x="1070" y="1637"/>
                  </a:cubicBezTo>
                  <a:cubicBezTo>
                    <a:pt x="751" y="1637"/>
                    <a:pt x="427" y="1544"/>
                    <a:pt x="135" y="1396"/>
                  </a:cubicBezTo>
                  <a:cubicBezTo>
                    <a:pt x="127" y="1392"/>
                    <a:pt x="118" y="1391"/>
                    <a:pt x="110" y="1391"/>
                  </a:cubicBezTo>
                  <a:cubicBezTo>
                    <a:pt x="55" y="1391"/>
                    <a:pt x="0" y="1450"/>
                    <a:pt x="52" y="1491"/>
                  </a:cubicBezTo>
                  <a:cubicBezTo>
                    <a:pt x="368" y="1758"/>
                    <a:pt x="763" y="1896"/>
                    <a:pt x="1161" y="1896"/>
                  </a:cubicBezTo>
                  <a:cubicBezTo>
                    <a:pt x="1437" y="1896"/>
                    <a:pt x="1715" y="1830"/>
                    <a:pt x="1969" y="1693"/>
                  </a:cubicBezTo>
                  <a:cubicBezTo>
                    <a:pt x="2492" y="1407"/>
                    <a:pt x="2993" y="681"/>
                    <a:pt x="2802" y="74"/>
                  </a:cubicBezTo>
                  <a:cubicBezTo>
                    <a:pt x="2796" y="25"/>
                    <a:pt x="2758" y="1"/>
                    <a:pt x="2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3"/>
            <p:cNvSpPr/>
            <p:nvPr/>
          </p:nvSpPr>
          <p:spPr>
            <a:xfrm>
              <a:off x="1484650" y="4623600"/>
              <a:ext cx="37250" cy="40725"/>
            </a:xfrm>
            <a:custGeom>
              <a:avLst/>
              <a:gdLst/>
              <a:ahLst/>
              <a:cxnLst/>
              <a:rect l="l" t="t" r="r" b="b"/>
              <a:pathLst>
                <a:path w="1490" h="1629" extrusionOk="0">
                  <a:moveTo>
                    <a:pt x="1311" y="1"/>
                  </a:moveTo>
                  <a:cubicBezTo>
                    <a:pt x="1269" y="1"/>
                    <a:pt x="1226" y="24"/>
                    <a:pt x="1209" y="71"/>
                  </a:cubicBezTo>
                  <a:cubicBezTo>
                    <a:pt x="1113" y="345"/>
                    <a:pt x="1078" y="630"/>
                    <a:pt x="935" y="904"/>
                  </a:cubicBezTo>
                  <a:cubicBezTo>
                    <a:pt x="820" y="1114"/>
                    <a:pt x="590" y="1432"/>
                    <a:pt x="325" y="1432"/>
                  </a:cubicBezTo>
                  <a:cubicBezTo>
                    <a:pt x="260" y="1432"/>
                    <a:pt x="193" y="1413"/>
                    <a:pt x="125" y="1368"/>
                  </a:cubicBezTo>
                  <a:cubicBezTo>
                    <a:pt x="117" y="1365"/>
                    <a:pt x="109" y="1364"/>
                    <a:pt x="100" y="1364"/>
                  </a:cubicBezTo>
                  <a:cubicBezTo>
                    <a:pt x="48" y="1364"/>
                    <a:pt x="1" y="1423"/>
                    <a:pt x="42" y="1464"/>
                  </a:cubicBezTo>
                  <a:cubicBezTo>
                    <a:pt x="164" y="1579"/>
                    <a:pt x="288" y="1629"/>
                    <a:pt x="410" y="1629"/>
                  </a:cubicBezTo>
                  <a:cubicBezTo>
                    <a:pt x="979" y="1629"/>
                    <a:pt x="1490" y="553"/>
                    <a:pt x="1411" y="83"/>
                  </a:cubicBezTo>
                  <a:cubicBezTo>
                    <a:pt x="1399" y="27"/>
                    <a:pt x="1355" y="1"/>
                    <a:pt x="1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3"/>
            <p:cNvSpPr/>
            <p:nvPr/>
          </p:nvSpPr>
          <p:spPr>
            <a:xfrm>
              <a:off x="1510525" y="4633050"/>
              <a:ext cx="25450" cy="37450"/>
            </a:xfrm>
            <a:custGeom>
              <a:avLst/>
              <a:gdLst/>
              <a:ahLst/>
              <a:cxnLst/>
              <a:rect l="l" t="t" r="r" b="b"/>
              <a:pathLst>
                <a:path w="1018" h="1498" extrusionOk="0">
                  <a:moveTo>
                    <a:pt x="811" y="0"/>
                  </a:moveTo>
                  <a:cubicBezTo>
                    <a:pt x="777" y="0"/>
                    <a:pt x="744" y="19"/>
                    <a:pt x="733" y="62"/>
                  </a:cubicBezTo>
                  <a:cubicBezTo>
                    <a:pt x="686" y="276"/>
                    <a:pt x="686" y="514"/>
                    <a:pt x="626" y="717"/>
                  </a:cubicBezTo>
                  <a:cubicBezTo>
                    <a:pt x="571" y="881"/>
                    <a:pt x="415" y="1359"/>
                    <a:pt x="168" y="1359"/>
                  </a:cubicBezTo>
                  <a:cubicBezTo>
                    <a:pt x="147" y="1359"/>
                    <a:pt x="125" y="1355"/>
                    <a:pt x="102" y="1348"/>
                  </a:cubicBezTo>
                  <a:cubicBezTo>
                    <a:pt x="96" y="1345"/>
                    <a:pt x="89" y="1344"/>
                    <a:pt x="83" y="1344"/>
                  </a:cubicBezTo>
                  <a:cubicBezTo>
                    <a:pt x="33" y="1344"/>
                    <a:pt x="0" y="1422"/>
                    <a:pt x="43" y="1443"/>
                  </a:cubicBezTo>
                  <a:cubicBezTo>
                    <a:pt x="113" y="1480"/>
                    <a:pt x="180" y="1497"/>
                    <a:pt x="244" y="1497"/>
                  </a:cubicBezTo>
                  <a:cubicBezTo>
                    <a:pt x="748" y="1497"/>
                    <a:pt x="1018" y="433"/>
                    <a:pt x="912" y="74"/>
                  </a:cubicBezTo>
                  <a:cubicBezTo>
                    <a:pt x="899" y="28"/>
                    <a:pt x="853"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3"/>
            <p:cNvSpPr/>
            <p:nvPr/>
          </p:nvSpPr>
          <p:spPr>
            <a:xfrm>
              <a:off x="1390425" y="4616425"/>
              <a:ext cx="30700" cy="37825"/>
            </a:xfrm>
            <a:custGeom>
              <a:avLst/>
              <a:gdLst/>
              <a:ahLst/>
              <a:cxnLst/>
              <a:rect l="l" t="t" r="r" b="b"/>
              <a:pathLst>
                <a:path w="1228" h="1513" extrusionOk="0">
                  <a:moveTo>
                    <a:pt x="60" y="1"/>
                  </a:moveTo>
                  <a:lnTo>
                    <a:pt x="251" y="346"/>
                  </a:lnTo>
                  <a:cubicBezTo>
                    <a:pt x="168" y="358"/>
                    <a:pt x="84" y="358"/>
                    <a:pt x="1" y="358"/>
                  </a:cubicBezTo>
                  <a:cubicBezTo>
                    <a:pt x="49" y="417"/>
                    <a:pt x="96" y="477"/>
                    <a:pt x="156" y="536"/>
                  </a:cubicBezTo>
                  <a:lnTo>
                    <a:pt x="13" y="548"/>
                  </a:lnTo>
                  <a:cubicBezTo>
                    <a:pt x="215" y="834"/>
                    <a:pt x="453" y="1084"/>
                    <a:pt x="703" y="1322"/>
                  </a:cubicBezTo>
                  <a:cubicBezTo>
                    <a:pt x="787" y="1417"/>
                    <a:pt x="894" y="1489"/>
                    <a:pt x="1025" y="1513"/>
                  </a:cubicBezTo>
                  <a:lnTo>
                    <a:pt x="1227" y="334"/>
                  </a:lnTo>
                  <a:cubicBezTo>
                    <a:pt x="822" y="298"/>
                    <a:pt x="430" y="179"/>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3"/>
            <p:cNvSpPr/>
            <p:nvPr/>
          </p:nvSpPr>
          <p:spPr>
            <a:xfrm>
              <a:off x="1721250" y="4678775"/>
              <a:ext cx="13900" cy="32025"/>
            </a:xfrm>
            <a:custGeom>
              <a:avLst/>
              <a:gdLst/>
              <a:ahLst/>
              <a:cxnLst/>
              <a:rect l="l" t="t" r="r" b="b"/>
              <a:pathLst>
                <a:path w="556" h="1281" extrusionOk="0">
                  <a:moveTo>
                    <a:pt x="127" y="1"/>
                  </a:moveTo>
                  <a:cubicBezTo>
                    <a:pt x="68" y="1"/>
                    <a:pt x="1" y="49"/>
                    <a:pt x="8" y="126"/>
                  </a:cubicBezTo>
                  <a:cubicBezTo>
                    <a:pt x="20" y="352"/>
                    <a:pt x="67" y="590"/>
                    <a:pt x="151" y="805"/>
                  </a:cubicBezTo>
                  <a:cubicBezTo>
                    <a:pt x="210" y="971"/>
                    <a:pt x="293" y="1209"/>
                    <a:pt x="460" y="1281"/>
                  </a:cubicBezTo>
                  <a:cubicBezTo>
                    <a:pt x="496" y="1281"/>
                    <a:pt x="532" y="1269"/>
                    <a:pt x="532" y="1233"/>
                  </a:cubicBezTo>
                  <a:cubicBezTo>
                    <a:pt x="555" y="1055"/>
                    <a:pt x="412" y="888"/>
                    <a:pt x="353" y="721"/>
                  </a:cubicBezTo>
                  <a:cubicBezTo>
                    <a:pt x="270" y="519"/>
                    <a:pt x="222" y="304"/>
                    <a:pt x="210" y="78"/>
                  </a:cubicBezTo>
                  <a:cubicBezTo>
                    <a:pt x="205" y="24"/>
                    <a:pt x="168" y="1"/>
                    <a:pt x="127"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3"/>
            <p:cNvSpPr/>
            <p:nvPr/>
          </p:nvSpPr>
          <p:spPr>
            <a:xfrm>
              <a:off x="1724525" y="4705900"/>
              <a:ext cx="11700" cy="8600"/>
            </a:xfrm>
            <a:custGeom>
              <a:avLst/>
              <a:gdLst/>
              <a:ahLst/>
              <a:cxnLst/>
              <a:rect l="l" t="t" r="r" b="b"/>
              <a:pathLst>
                <a:path w="468" h="344" extrusionOk="0">
                  <a:moveTo>
                    <a:pt x="349" y="1"/>
                  </a:moveTo>
                  <a:cubicBezTo>
                    <a:pt x="334" y="1"/>
                    <a:pt x="319" y="6"/>
                    <a:pt x="305" y="17"/>
                  </a:cubicBezTo>
                  <a:cubicBezTo>
                    <a:pt x="210" y="89"/>
                    <a:pt x="115" y="172"/>
                    <a:pt x="31" y="243"/>
                  </a:cubicBezTo>
                  <a:cubicBezTo>
                    <a:pt x="1" y="285"/>
                    <a:pt x="23" y="343"/>
                    <a:pt x="68" y="343"/>
                  </a:cubicBezTo>
                  <a:cubicBezTo>
                    <a:pt x="75" y="343"/>
                    <a:pt x="83" y="342"/>
                    <a:pt x="91" y="339"/>
                  </a:cubicBezTo>
                  <a:cubicBezTo>
                    <a:pt x="198" y="279"/>
                    <a:pt x="305" y="208"/>
                    <a:pt x="401" y="136"/>
                  </a:cubicBezTo>
                  <a:cubicBezTo>
                    <a:pt x="468" y="88"/>
                    <a:pt x="411" y="1"/>
                    <a:pt x="349"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3"/>
            <p:cNvSpPr/>
            <p:nvPr/>
          </p:nvSpPr>
          <p:spPr>
            <a:xfrm>
              <a:off x="1730225" y="4706075"/>
              <a:ext cx="12900" cy="10775"/>
            </a:xfrm>
            <a:custGeom>
              <a:avLst/>
              <a:gdLst/>
              <a:ahLst/>
              <a:cxnLst/>
              <a:rect l="l" t="t" r="r" b="b"/>
              <a:pathLst>
                <a:path w="516" h="431" extrusionOk="0">
                  <a:moveTo>
                    <a:pt x="117" y="0"/>
                  </a:moveTo>
                  <a:cubicBezTo>
                    <a:pt x="52" y="0"/>
                    <a:pt x="0" y="85"/>
                    <a:pt x="65" y="141"/>
                  </a:cubicBezTo>
                  <a:cubicBezTo>
                    <a:pt x="184" y="260"/>
                    <a:pt x="327" y="355"/>
                    <a:pt x="482" y="427"/>
                  </a:cubicBezTo>
                  <a:cubicBezTo>
                    <a:pt x="484" y="429"/>
                    <a:pt x="487" y="430"/>
                    <a:pt x="490" y="430"/>
                  </a:cubicBezTo>
                  <a:cubicBezTo>
                    <a:pt x="502" y="430"/>
                    <a:pt x="516" y="411"/>
                    <a:pt x="506" y="391"/>
                  </a:cubicBezTo>
                  <a:cubicBezTo>
                    <a:pt x="411" y="260"/>
                    <a:pt x="292" y="129"/>
                    <a:pt x="173" y="22"/>
                  </a:cubicBezTo>
                  <a:cubicBezTo>
                    <a:pt x="154" y="7"/>
                    <a:pt x="135" y="0"/>
                    <a:pt x="117" y="0"/>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3"/>
            <p:cNvSpPr/>
            <p:nvPr/>
          </p:nvSpPr>
          <p:spPr>
            <a:xfrm>
              <a:off x="1730350" y="4704225"/>
              <a:ext cx="17600" cy="5900"/>
            </a:xfrm>
            <a:custGeom>
              <a:avLst/>
              <a:gdLst/>
              <a:ahLst/>
              <a:cxnLst/>
              <a:rect l="l" t="t" r="r" b="b"/>
              <a:pathLst>
                <a:path w="704" h="236" extrusionOk="0">
                  <a:moveTo>
                    <a:pt x="132" y="0"/>
                  </a:moveTo>
                  <a:cubicBezTo>
                    <a:pt x="1" y="0"/>
                    <a:pt x="5" y="192"/>
                    <a:pt x="132" y="215"/>
                  </a:cubicBezTo>
                  <a:cubicBezTo>
                    <a:pt x="227" y="227"/>
                    <a:pt x="322" y="227"/>
                    <a:pt x="429" y="227"/>
                  </a:cubicBezTo>
                  <a:cubicBezTo>
                    <a:pt x="471" y="233"/>
                    <a:pt x="513" y="236"/>
                    <a:pt x="554" y="236"/>
                  </a:cubicBezTo>
                  <a:cubicBezTo>
                    <a:pt x="596" y="236"/>
                    <a:pt x="638" y="233"/>
                    <a:pt x="679" y="227"/>
                  </a:cubicBezTo>
                  <a:cubicBezTo>
                    <a:pt x="703" y="215"/>
                    <a:pt x="703" y="179"/>
                    <a:pt x="679" y="168"/>
                  </a:cubicBezTo>
                  <a:cubicBezTo>
                    <a:pt x="596" y="132"/>
                    <a:pt x="513" y="96"/>
                    <a:pt x="429" y="84"/>
                  </a:cubicBezTo>
                  <a:cubicBezTo>
                    <a:pt x="334" y="48"/>
                    <a:pt x="239" y="25"/>
                    <a:pt x="144" y="1"/>
                  </a:cubicBezTo>
                  <a:cubicBezTo>
                    <a:pt x="140" y="1"/>
                    <a:pt x="136" y="0"/>
                    <a:pt x="132" y="0"/>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3"/>
            <p:cNvSpPr/>
            <p:nvPr/>
          </p:nvSpPr>
          <p:spPr>
            <a:xfrm>
              <a:off x="1748350" y="4673600"/>
              <a:ext cx="13875" cy="31925"/>
            </a:xfrm>
            <a:custGeom>
              <a:avLst/>
              <a:gdLst/>
              <a:ahLst/>
              <a:cxnLst/>
              <a:rect l="l" t="t" r="r" b="b"/>
              <a:pathLst>
                <a:path w="555" h="1277" extrusionOk="0">
                  <a:moveTo>
                    <a:pt x="120" y="1"/>
                  </a:moveTo>
                  <a:cubicBezTo>
                    <a:pt x="62" y="1"/>
                    <a:pt x="0" y="44"/>
                    <a:pt x="7" y="119"/>
                  </a:cubicBezTo>
                  <a:cubicBezTo>
                    <a:pt x="31" y="357"/>
                    <a:pt x="79" y="583"/>
                    <a:pt x="162" y="809"/>
                  </a:cubicBezTo>
                  <a:cubicBezTo>
                    <a:pt x="221" y="976"/>
                    <a:pt x="293" y="1214"/>
                    <a:pt x="471" y="1273"/>
                  </a:cubicBezTo>
                  <a:cubicBezTo>
                    <a:pt x="476" y="1276"/>
                    <a:pt x="481" y="1277"/>
                    <a:pt x="485" y="1277"/>
                  </a:cubicBezTo>
                  <a:cubicBezTo>
                    <a:pt x="507" y="1277"/>
                    <a:pt x="531" y="1257"/>
                    <a:pt x="531" y="1238"/>
                  </a:cubicBezTo>
                  <a:cubicBezTo>
                    <a:pt x="555" y="1059"/>
                    <a:pt x="412" y="881"/>
                    <a:pt x="352" y="726"/>
                  </a:cubicBezTo>
                  <a:cubicBezTo>
                    <a:pt x="281" y="511"/>
                    <a:pt x="233" y="297"/>
                    <a:pt x="210" y="83"/>
                  </a:cubicBezTo>
                  <a:cubicBezTo>
                    <a:pt x="204" y="26"/>
                    <a:pt x="163" y="1"/>
                    <a:pt x="120"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3"/>
            <p:cNvSpPr/>
            <p:nvPr/>
          </p:nvSpPr>
          <p:spPr>
            <a:xfrm>
              <a:off x="1751650" y="4700725"/>
              <a:ext cx="11650" cy="8525"/>
            </a:xfrm>
            <a:custGeom>
              <a:avLst/>
              <a:gdLst/>
              <a:ahLst/>
              <a:cxnLst/>
              <a:rect l="l" t="t" r="r" b="b"/>
              <a:pathLst>
                <a:path w="466" h="341" extrusionOk="0">
                  <a:moveTo>
                    <a:pt x="351" y="1"/>
                  </a:moveTo>
                  <a:cubicBezTo>
                    <a:pt x="335" y="1"/>
                    <a:pt x="318" y="7"/>
                    <a:pt x="304" y="22"/>
                  </a:cubicBezTo>
                  <a:cubicBezTo>
                    <a:pt x="208" y="93"/>
                    <a:pt x="113" y="165"/>
                    <a:pt x="30" y="248"/>
                  </a:cubicBezTo>
                  <a:cubicBezTo>
                    <a:pt x="0" y="278"/>
                    <a:pt x="20" y="340"/>
                    <a:pt x="68" y="340"/>
                  </a:cubicBezTo>
                  <a:cubicBezTo>
                    <a:pt x="78" y="340"/>
                    <a:pt x="89" y="337"/>
                    <a:pt x="101" y="331"/>
                  </a:cubicBezTo>
                  <a:cubicBezTo>
                    <a:pt x="208" y="272"/>
                    <a:pt x="304" y="200"/>
                    <a:pt x="399" y="129"/>
                  </a:cubicBezTo>
                  <a:cubicBezTo>
                    <a:pt x="465" y="91"/>
                    <a:pt x="411" y="1"/>
                    <a:pt x="351"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3"/>
            <p:cNvSpPr/>
            <p:nvPr/>
          </p:nvSpPr>
          <p:spPr>
            <a:xfrm>
              <a:off x="1757100" y="4700575"/>
              <a:ext cx="13175" cy="10825"/>
            </a:xfrm>
            <a:custGeom>
              <a:avLst/>
              <a:gdLst/>
              <a:ahLst/>
              <a:cxnLst/>
              <a:rect l="l" t="t" r="r" b="b"/>
              <a:pathLst>
                <a:path w="527" h="433" extrusionOk="0">
                  <a:moveTo>
                    <a:pt x="121" y="1"/>
                  </a:moveTo>
                  <a:cubicBezTo>
                    <a:pt x="55" y="1"/>
                    <a:pt x="0" y="92"/>
                    <a:pt x="74" y="147"/>
                  </a:cubicBezTo>
                  <a:cubicBezTo>
                    <a:pt x="193" y="254"/>
                    <a:pt x="336" y="349"/>
                    <a:pt x="491" y="433"/>
                  </a:cubicBezTo>
                  <a:cubicBezTo>
                    <a:pt x="502" y="433"/>
                    <a:pt x="526" y="421"/>
                    <a:pt x="514" y="397"/>
                  </a:cubicBezTo>
                  <a:cubicBezTo>
                    <a:pt x="419" y="254"/>
                    <a:pt x="300" y="135"/>
                    <a:pt x="181" y="28"/>
                  </a:cubicBezTo>
                  <a:cubicBezTo>
                    <a:pt x="162" y="9"/>
                    <a:pt x="141" y="1"/>
                    <a:pt x="121"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3"/>
            <p:cNvSpPr/>
            <p:nvPr/>
          </p:nvSpPr>
          <p:spPr>
            <a:xfrm>
              <a:off x="1757450" y="4699125"/>
              <a:ext cx="17575" cy="5950"/>
            </a:xfrm>
            <a:custGeom>
              <a:avLst/>
              <a:gdLst/>
              <a:ahLst/>
              <a:cxnLst/>
              <a:rect l="l" t="t" r="r" b="b"/>
              <a:pathLst>
                <a:path w="703" h="238" extrusionOk="0">
                  <a:moveTo>
                    <a:pt x="121" y="1"/>
                  </a:moveTo>
                  <a:cubicBezTo>
                    <a:pt x="1" y="1"/>
                    <a:pt x="8" y="182"/>
                    <a:pt x="131" y="205"/>
                  </a:cubicBezTo>
                  <a:cubicBezTo>
                    <a:pt x="227" y="217"/>
                    <a:pt x="322" y="229"/>
                    <a:pt x="429" y="229"/>
                  </a:cubicBezTo>
                  <a:cubicBezTo>
                    <a:pt x="471" y="235"/>
                    <a:pt x="512" y="238"/>
                    <a:pt x="554" y="238"/>
                  </a:cubicBezTo>
                  <a:cubicBezTo>
                    <a:pt x="596" y="238"/>
                    <a:pt x="637" y="235"/>
                    <a:pt x="679" y="229"/>
                  </a:cubicBezTo>
                  <a:cubicBezTo>
                    <a:pt x="703" y="217"/>
                    <a:pt x="703" y="181"/>
                    <a:pt x="691" y="157"/>
                  </a:cubicBezTo>
                  <a:cubicBezTo>
                    <a:pt x="608" y="122"/>
                    <a:pt x="512" y="86"/>
                    <a:pt x="429" y="74"/>
                  </a:cubicBezTo>
                  <a:cubicBezTo>
                    <a:pt x="322" y="50"/>
                    <a:pt x="238" y="14"/>
                    <a:pt x="143" y="2"/>
                  </a:cubicBezTo>
                  <a:cubicBezTo>
                    <a:pt x="135" y="1"/>
                    <a:pt x="128" y="1"/>
                    <a:pt x="121" y="1"/>
                  </a:cubicBez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3"/>
            <p:cNvSpPr/>
            <p:nvPr/>
          </p:nvSpPr>
          <p:spPr>
            <a:xfrm>
              <a:off x="1632125" y="4532650"/>
              <a:ext cx="198575" cy="161300"/>
            </a:xfrm>
            <a:custGeom>
              <a:avLst/>
              <a:gdLst/>
              <a:ahLst/>
              <a:cxnLst/>
              <a:rect l="l" t="t" r="r" b="b"/>
              <a:pathLst>
                <a:path w="7943" h="6452" extrusionOk="0">
                  <a:moveTo>
                    <a:pt x="5263" y="1"/>
                  </a:moveTo>
                  <a:cubicBezTo>
                    <a:pt x="4382" y="1"/>
                    <a:pt x="3541" y="557"/>
                    <a:pt x="3263" y="1482"/>
                  </a:cubicBezTo>
                  <a:cubicBezTo>
                    <a:pt x="3156" y="1828"/>
                    <a:pt x="3132" y="2185"/>
                    <a:pt x="3025" y="2530"/>
                  </a:cubicBezTo>
                  <a:cubicBezTo>
                    <a:pt x="2846" y="2959"/>
                    <a:pt x="2513" y="3316"/>
                    <a:pt x="2096" y="3518"/>
                  </a:cubicBezTo>
                  <a:cubicBezTo>
                    <a:pt x="1763" y="3673"/>
                    <a:pt x="977" y="3542"/>
                    <a:pt x="751" y="3709"/>
                  </a:cubicBezTo>
                  <a:cubicBezTo>
                    <a:pt x="1" y="4292"/>
                    <a:pt x="1406" y="5649"/>
                    <a:pt x="1977" y="5959"/>
                  </a:cubicBezTo>
                  <a:cubicBezTo>
                    <a:pt x="2622" y="6317"/>
                    <a:pt x="3353" y="6452"/>
                    <a:pt x="4086" y="6452"/>
                  </a:cubicBezTo>
                  <a:cubicBezTo>
                    <a:pt x="4449" y="6452"/>
                    <a:pt x="4813" y="6419"/>
                    <a:pt x="5168" y="6364"/>
                  </a:cubicBezTo>
                  <a:cubicBezTo>
                    <a:pt x="5740" y="6269"/>
                    <a:pt x="6323" y="6114"/>
                    <a:pt x="6787" y="5768"/>
                  </a:cubicBezTo>
                  <a:cubicBezTo>
                    <a:pt x="7787" y="5006"/>
                    <a:pt x="7942" y="3518"/>
                    <a:pt x="7633" y="2304"/>
                  </a:cubicBezTo>
                  <a:cubicBezTo>
                    <a:pt x="7442" y="1518"/>
                    <a:pt x="7049" y="720"/>
                    <a:pt x="6347" y="304"/>
                  </a:cubicBezTo>
                  <a:cubicBezTo>
                    <a:pt x="6004" y="97"/>
                    <a:pt x="5630" y="1"/>
                    <a:pt x="5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3"/>
            <p:cNvSpPr/>
            <p:nvPr/>
          </p:nvSpPr>
          <p:spPr>
            <a:xfrm>
              <a:off x="1797325" y="4570000"/>
              <a:ext cx="12825" cy="10125"/>
            </a:xfrm>
            <a:custGeom>
              <a:avLst/>
              <a:gdLst/>
              <a:ahLst/>
              <a:cxnLst/>
              <a:rect l="l" t="t" r="r" b="b"/>
              <a:pathLst>
                <a:path w="513" h="405" extrusionOk="0">
                  <a:moveTo>
                    <a:pt x="1" y="0"/>
                  </a:moveTo>
                  <a:lnTo>
                    <a:pt x="108" y="405"/>
                  </a:lnTo>
                  <a:cubicBezTo>
                    <a:pt x="263" y="298"/>
                    <a:pt x="394" y="179"/>
                    <a:pt x="513" y="48"/>
                  </a:cubicBezTo>
                  <a:lnTo>
                    <a:pt x="1" y="0"/>
                  </a:lnTo>
                  <a:close/>
                </a:path>
              </a:pathLst>
            </a:custGeom>
            <a:solidFill>
              <a:srgbClr val="E64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3"/>
            <p:cNvSpPr/>
            <p:nvPr/>
          </p:nvSpPr>
          <p:spPr>
            <a:xfrm>
              <a:off x="1761775" y="4562825"/>
              <a:ext cx="11950" cy="8575"/>
            </a:xfrm>
            <a:custGeom>
              <a:avLst/>
              <a:gdLst/>
              <a:ahLst/>
              <a:cxnLst/>
              <a:rect l="l" t="t" r="r" b="b"/>
              <a:pathLst>
                <a:path w="478" h="343" extrusionOk="0">
                  <a:moveTo>
                    <a:pt x="246" y="0"/>
                  </a:moveTo>
                  <a:cubicBezTo>
                    <a:pt x="107" y="0"/>
                    <a:pt x="0" y="187"/>
                    <a:pt x="125" y="311"/>
                  </a:cubicBezTo>
                  <a:cubicBezTo>
                    <a:pt x="158" y="333"/>
                    <a:pt x="191" y="342"/>
                    <a:pt x="223" y="342"/>
                  </a:cubicBezTo>
                  <a:cubicBezTo>
                    <a:pt x="366" y="342"/>
                    <a:pt x="478" y="154"/>
                    <a:pt x="351" y="37"/>
                  </a:cubicBezTo>
                  <a:cubicBezTo>
                    <a:pt x="316" y="11"/>
                    <a:pt x="280" y="0"/>
                    <a:pt x="246"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3"/>
            <p:cNvSpPr/>
            <p:nvPr/>
          </p:nvSpPr>
          <p:spPr>
            <a:xfrm>
              <a:off x="1796700" y="4555650"/>
              <a:ext cx="11500" cy="8150"/>
            </a:xfrm>
            <a:custGeom>
              <a:avLst/>
              <a:gdLst/>
              <a:ahLst/>
              <a:cxnLst/>
              <a:rect l="l" t="t" r="r" b="b"/>
              <a:pathLst>
                <a:path w="460" h="326" extrusionOk="0">
                  <a:moveTo>
                    <a:pt x="233" y="0"/>
                  </a:moveTo>
                  <a:cubicBezTo>
                    <a:pt x="102" y="0"/>
                    <a:pt x="0" y="175"/>
                    <a:pt x="133" y="288"/>
                  </a:cubicBezTo>
                  <a:cubicBezTo>
                    <a:pt x="163" y="314"/>
                    <a:pt x="196" y="325"/>
                    <a:pt x="227" y="325"/>
                  </a:cubicBezTo>
                  <a:cubicBezTo>
                    <a:pt x="354" y="325"/>
                    <a:pt x="460" y="143"/>
                    <a:pt x="335" y="38"/>
                  </a:cubicBezTo>
                  <a:cubicBezTo>
                    <a:pt x="301" y="12"/>
                    <a:pt x="266" y="0"/>
                    <a:pt x="233"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3"/>
            <p:cNvSpPr/>
            <p:nvPr/>
          </p:nvSpPr>
          <p:spPr>
            <a:xfrm>
              <a:off x="1688300" y="4603575"/>
              <a:ext cx="74825" cy="47425"/>
            </a:xfrm>
            <a:custGeom>
              <a:avLst/>
              <a:gdLst/>
              <a:ahLst/>
              <a:cxnLst/>
              <a:rect l="l" t="t" r="r" b="b"/>
              <a:pathLst>
                <a:path w="2993" h="1897" extrusionOk="0">
                  <a:moveTo>
                    <a:pt x="2713" y="1"/>
                  </a:moveTo>
                  <a:cubicBezTo>
                    <a:pt x="2677" y="1"/>
                    <a:pt x="2641" y="22"/>
                    <a:pt x="2623" y="62"/>
                  </a:cubicBezTo>
                  <a:cubicBezTo>
                    <a:pt x="2469" y="550"/>
                    <a:pt x="2397" y="979"/>
                    <a:pt x="1969" y="1324"/>
                  </a:cubicBezTo>
                  <a:cubicBezTo>
                    <a:pt x="1701" y="1544"/>
                    <a:pt x="1388" y="1637"/>
                    <a:pt x="1070" y="1637"/>
                  </a:cubicBezTo>
                  <a:cubicBezTo>
                    <a:pt x="751" y="1637"/>
                    <a:pt x="427" y="1544"/>
                    <a:pt x="135" y="1396"/>
                  </a:cubicBezTo>
                  <a:cubicBezTo>
                    <a:pt x="127" y="1392"/>
                    <a:pt x="118" y="1391"/>
                    <a:pt x="110" y="1391"/>
                  </a:cubicBezTo>
                  <a:cubicBezTo>
                    <a:pt x="55" y="1391"/>
                    <a:pt x="0" y="1450"/>
                    <a:pt x="52" y="1491"/>
                  </a:cubicBezTo>
                  <a:cubicBezTo>
                    <a:pt x="368" y="1758"/>
                    <a:pt x="763" y="1896"/>
                    <a:pt x="1161" y="1896"/>
                  </a:cubicBezTo>
                  <a:cubicBezTo>
                    <a:pt x="1437" y="1896"/>
                    <a:pt x="1715" y="1830"/>
                    <a:pt x="1969" y="1693"/>
                  </a:cubicBezTo>
                  <a:cubicBezTo>
                    <a:pt x="2492" y="1407"/>
                    <a:pt x="2993" y="681"/>
                    <a:pt x="2802" y="74"/>
                  </a:cubicBezTo>
                  <a:cubicBezTo>
                    <a:pt x="2790" y="25"/>
                    <a:pt x="2752" y="1"/>
                    <a:pt x="27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3"/>
            <p:cNvSpPr/>
            <p:nvPr/>
          </p:nvSpPr>
          <p:spPr>
            <a:xfrm>
              <a:off x="1732300" y="4623600"/>
              <a:ext cx="37250" cy="40725"/>
            </a:xfrm>
            <a:custGeom>
              <a:avLst/>
              <a:gdLst/>
              <a:ahLst/>
              <a:cxnLst/>
              <a:rect l="l" t="t" r="r" b="b"/>
              <a:pathLst>
                <a:path w="1490" h="1629" extrusionOk="0">
                  <a:moveTo>
                    <a:pt x="1311" y="1"/>
                  </a:moveTo>
                  <a:cubicBezTo>
                    <a:pt x="1269" y="1"/>
                    <a:pt x="1226" y="24"/>
                    <a:pt x="1209" y="71"/>
                  </a:cubicBezTo>
                  <a:cubicBezTo>
                    <a:pt x="1102" y="345"/>
                    <a:pt x="1078" y="630"/>
                    <a:pt x="935" y="904"/>
                  </a:cubicBezTo>
                  <a:cubicBezTo>
                    <a:pt x="811" y="1114"/>
                    <a:pt x="587" y="1432"/>
                    <a:pt x="318" y="1432"/>
                  </a:cubicBezTo>
                  <a:cubicBezTo>
                    <a:pt x="252" y="1432"/>
                    <a:pt x="184" y="1413"/>
                    <a:pt x="113" y="1368"/>
                  </a:cubicBezTo>
                  <a:cubicBezTo>
                    <a:pt x="107" y="1365"/>
                    <a:pt x="100" y="1364"/>
                    <a:pt x="93" y="1364"/>
                  </a:cubicBezTo>
                  <a:cubicBezTo>
                    <a:pt x="48" y="1364"/>
                    <a:pt x="1" y="1423"/>
                    <a:pt x="42" y="1464"/>
                  </a:cubicBezTo>
                  <a:cubicBezTo>
                    <a:pt x="164" y="1579"/>
                    <a:pt x="288" y="1629"/>
                    <a:pt x="410" y="1629"/>
                  </a:cubicBezTo>
                  <a:cubicBezTo>
                    <a:pt x="979" y="1629"/>
                    <a:pt x="1490" y="553"/>
                    <a:pt x="1411" y="83"/>
                  </a:cubicBezTo>
                  <a:cubicBezTo>
                    <a:pt x="1399" y="27"/>
                    <a:pt x="1355" y="1"/>
                    <a:pt x="1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3"/>
            <p:cNvSpPr/>
            <p:nvPr/>
          </p:nvSpPr>
          <p:spPr>
            <a:xfrm>
              <a:off x="1757900" y="4633050"/>
              <a:ext cx="25725" cy="37450"/>
            </a:xfrm>
            <a:custGeom>
              <a:avLst/>
              <a:gdLst/>
              <a:ahLst/>
              <a:cxnLst/>
              <a:rect l="l" t="t" r="r" b="b"/>
              <a:pathLst>
                <a:path w="1029" h="1498" extrusionOk="0">
                  <a:moveTo>
                    <a:pt x="817" y="0"/>
                  </a:moveTo>
                  <a:cubicBezTo>
                    <a:pt x="782" y="0"/>
                    <a:pt x="750" y="19"/>
                    <a:pt x="744" y="62"/>
                  </a:cubicBezTo>
                  <a:cubicBezTo>
                    <a:pt x="697" y="276"/>
                    <a:pt x="697" y="514"/>
                    <a:pt x="625" y="717"/>
                  </a:cubicBezTo>
                  <a:cubicBezTo>
                    <a:pt x="581" y="881"/>
                    <a:pt x="426" y="1359"/>
                    <a:pt x="170" y="1359"/>
                  </a:cubicBezTo>
                  <a:cubicBezTo>
                    <a:pt x="148" y="1359"/>
                    <a:pt x="125" y="1355"/>
                    <a:pt x="101" y="1348"/>
                  </a:cubicBezTo>
                  <a:cubicBezTo>
                    <a:pt x="95" y="1345"/>
                    <a:pt x="88" y="1344"/>
                    <a:pt x="82" y="1344"/>
                  </a:cubicBezTo>
                  <a:cubicBezTo>
                    <a:pt x="33" y="1344"/>
                    <a:pt x="1" y="1422"/>
                    <a:pt x="54" y="1443"/>
                  </a:cubicBezTo>
                  <a:cubicBezTo>
                    <a:pt x="124" y="1480"/>
                    <a:pt x="191" y="1497"/>
                    <a:pt x="255" y="1497"/>
                  </a:cubicBezTo>
                  <a:cubicBezTo>
                    <a:pt x="759" y="1497"/>
                    <a:pt x="1029" y="433"/>
                    <a:pt x="923" y="74"/>
                  </a:cubicBezTo>
                  <a:cubicBezTo>
                    <a:pt x="910" y="28"/>
                    <a:pt x="861" y="0"/>
                    <a:pt x="8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3"/>
            <p:cNvSpPr/>
            <p:nvPr/>
          </p:nvSpPr>
          <p:spPr>
            <a:xfrm>
              <a:off x="1638075" y="4616425"/>
              <a:ext cx="30700" cy="37825"/>
            </a:xfrm>
            <a:custGeom>
              <a:avLst/>
              <a:gdLst/>
              <a:ahLst/>
              <a:cxnLst/>
              <a:rect l="l" t="t" r="r" b="b"/>
              <a:pathLst>
                <a:path w="1228" h="1513" extrusionOk="0">
                  <a:moveTo>
                    <a:pt x="60" y="1"/>
                  </a:moveTo>
                  <a:lnTo>
                    <a:pt x="251" y="346"/>
                  </a:lnTo>
                  <a:cubicBezTo>
                    <a:pt x="192" y="354"/>
                    <a:pt x="133" y="363"/>
                    <a:pt x="74" y="363"/>
                  </a:cubicBezTo>
                  <a:cubicBezTo>
                    <a:pt x="50" y="363"/>
                    <a:pt x="25" y="361"/>
                    <a:pt x="1" y="358"/>
                  </a:cubicBezTo>
                  <a:lnTo>
                    <a:pt x="1" y="358"/>
                  </a:lnTo>
                  <a:cubicBezTo>
                    <a:pt x="49" y="417"/>
                    <a:pt x="96" y="477"/>
                    <a:pt x="156" y="536"/>
                  </a:cubicBezTo>
                  <a:lnTo>
                    <a:pt x="25" y="548"/>
                  </a:lnTo>
                  <a:cubicBezTo>
                    <a:pt x="227" y="834"/>
                    <a:pt x="465" y="1084"/>
                    <a:pt x="715" y="1322"/>
                  </a:cubicBezTo>
                  <a:cubicBezTo>
                    <a:pt x="799" y="1417"/>
                    <a:pt x="906" y="1489"/>
                    <a:pt x="1037" y="1513"/>
                  </a:cubicBezTo>
                  <a:lnTo>
                    <a:pt x="1227" y="334"/>
                  </a:lnTo>
                  <a:cubicBezTo>
                    <a:pt x="822" y="298"/>
                    <a:pt x="430" y="179"/>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73"/>
          <p:cNvGrpSpPr/>
          <p:nvPr/>
        </p:nvGrpSpPr>
        <p:grpSpPr>
          <a:xfrm>
            <a:off x="314229" y="354003"/>
            <a:ext cx="8510763" cy="1392816"/>
            <a:chOff x="314229" y="354003"/>
            <a:chExt cx="8510763" cy="1392816"/>
          </a:xfrm>
        </p:grpSpPr>
        <p:sp>
          <p:nvSpPr>
            <p:cNvPr id="2646" name="Google Shape;2646;p73"/>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3"/>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3"/>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3"/>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3"/>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6A1A129-9A6C-4AC3-56A8-5EFA954368CB}"/>
              </a:ext>
            </a:extLst>
          </p:cNvPr>
          <p:cNvSpPr txBox="1"/>
          <p:nvPr/>
        </p:nvSpPr>
        <p:spPr>
          <a:xfrm>
            <a:off x="2276225" y="1871986"/>
            <a:ext cx="4572000" cy="707886"/>
          </a:xfrm>
          <a:prstGeom prst="rect">
            <a:avLst/>
          </a:prstGeom>
          <a:noFill/>
        </p:spPr>
        <p:txBody>
          <a:bodyPr wrap="square">
            <a:spAutoFit/>
          </a:bodyPr>
          <a:lstStyle/>
          <a:p>
            <a:pPr algn="ctr"/>
            <a:r>
              <a:rPr lang="en" sz="4000" b="1">
                <a:solidFill>
                  <a:srgbClr val="84B100"/>
                </a:solidFill>
                <a:latin typeface="+mj-lt"/>
              </a:rPr>
              <a:t>LUYỆN TẬP</a:t>
            </a:r>
            <a:endParaRPr lang="en-US" sz="4000">
              <a:solidFill>
                <a:srgbClr val="84B1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6" name="TextBox 5">
            <a:extLst>
              <a:ext uri="{FF2B5EF4-FFF2-40B4-BE49-F238E27FC236}">
                <a16:creationId xmlns:a16="http://schemas.microsoft.com/office/drawing/2014/main" id="{991EE519-5C7A-2AF0-CC27-0F144634FA23}"/>
              </a:ext>
            </a:extLst>
          </p:cNvPr>
          <p:cNvSpPr txBox="1"/>
          <p:nvPr/>
        </p:nvSpPr>
        <p:spPr>
          <a:xfrm>
            <a:off x="242324" y="144310"/>
            <a:ext cx="8659352" cy="1445973"/>
          </a:xfrm>
          <a:prstGeom prst="rect">
            <a:avLst/>
          </a:prstGeom>
          <a:noFill/>
        </p:spPr>
        <p:txBody>
          <a:bodyPr wrap="square">
            <a:spAutoFit/>
          </a:bodyPr>
          <a:lstStyle/>
          <a:p>
            <a:pPr algn="just">
              <a:lnSpc>
                <a:spcPct val="150000"/>
              </a:lnSpc>
              <a:spcBef>
                <a:spcPts val="100"/>
              </a:spcBef>
              <a:spcAft>
                <a:spcPts val="100"/>
              </a:spcAft>
            </a:pPr>
            <a:r>
              <a:rPr lang="nl-NL"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Câu 1: </a:t>
            </a:r>
            <a:r>
              <a:rPr lang="vi-VN" sz="2000">
                <a:latin typeface="Arial" panose="020B0604020202020204" pitchFamily="34" charset="0"/>
                <a:ea typeface="Times New Roman" panose="02020603050405020304" pitchFamily="18" charset="0"/>
                <a:cs typeface="Arial" panose="020B0604020202020204" pitchFamily="34" charset="0"/>
              </a:rPr>
              <a:t>Giống vật nuôi là gì? Trình bày vai trò của các giống vật nuôi và cho ví dụ minh họa.</a:t>
            </a:r>
            <a:endParaRPr lang="en-US" sz="2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100"/>
              </a:spcBef>
              <a:spcAft>
                <a:spcPts val="100"/>
              </a:spcAft>
            </a:pPr>
            <a:r>
              <a:rPr lang="en-US" sz="2000" b="1" i="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2000">
                <a:latin typeface="Arial" panose="020B0604020202020204" pitchFamily="34" charset="0"/>
                <a:ea typeface="Calibri" panose="020F0502020204030204" pitchFamily="34" charset="0"/>
                <a:cs typeface="Arial" panose="020B0604020202020204" pitchFamily="34" charset="0"/>
              </a:rPr>
              <a:t>Để được công nhận giống vật nuôi cần các điều kiện nào sau đây</a:t>
            </a:r>
            <a:r>
              <a:rPr lang="en-US" sz="2000">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FD2D8A3C-C8EA-D619-0A1E-4C677C959E60}"/>
              </a:ext>
            </a:extLst>
          </p:cNvPr>
          <p:cNvGraphicFramePr>
            <a:graphicFrameLocks noGrp="1"/>
          </p:cNvGraphicFramePr>
          <p:nvPr>
            <p:extLst>
              <p:ext uri="{D42A27DB-BD31-4B8C-83A1-F6EECF244321}">
                <p14:modId xmlns:p14="http://schemas.microsoft.com/office/powerpoint/2010/main" val="1921035737"/>
              </p:ext>
            </p:extLst>
          </p:nvPr>
        </p:nvGraphicFramePr>
        <p:xfrm>
          <a:off x="1507613" y="1628383"/>
          <a:ext cx="6128774" cy="3413760"/>
        </p:xfrm>
        <a:graphic>
          <a:graphicData uri="http://schemas.openxmlformats.org/drawingml/2006/table">
            <a:tbl>
              <a:tblPr>
                <a:tableStyleId>{69CF1AB2-1976-4502-BF36-3FF5EA218861}</a:tableStyleId>
              </a:tblPr>
              <a:tblGrid>
                <a:gridCol w="1274195">
                  <a:extLst>
                    <a:ext uri="{9D8B030D-6E8A-4147-A177-3AD203B41FA5}">
                      <a16:colId xmlns:a16="http://schemas.microsoft.com/office/drawing/2014/main" val="1868915273"/>
                    </a:ext>
                  </a:extLst>
                </a:gridCol>
                <a:gridCol w="4854579">
                  <a:extLst>
                    <a:ext uri="{9D8B030D-6E8A-4147-A177-3AD203B41FA5}">
                      <a16:colId xmlns:a16="http://schemas.microsoft.com/office/drawing/2014/main" val="3710464758"/>
                    </a:ext>
                  </a:extLst>
                </a:gridCol>
              </a:tblGrid>
              <a:tr h="290346">
                <a:tc>
                  <a:txBody>
                    <a:bodyPr/>
                    <a:lstStyle/>
                    <a:p>
                      <a:pPr algn="ctr" fontAlgn="t"/>
                      <a:r>
                        <a:rPr lang="en-US" sz="1600" b="1">
                          <a:solidFill>
                            <a:srgbClr val="000000"/>
                          </a:solidFill>
                          <a:effectLst/>
                          <a:latin typeface="Arial" panose="020B0604020202020204" pitchFamily="34" charset="0"/>
                          <a:cs typeface="Arial" panose="020B0604020202020204" pitchFamily="34" charset="0"/>
                        </a:rPr>
                        <a:t>STT</a:t>
                      </a:r>
                      <a:endParaRPr lang="en-US" sz="1600">
                        <a:solidFill>
                          <a:srgbClr val="000000"/>
                        </a:solidFill>
                        <a:effectLst/>
                        <a:latin typeface="Arial" panose="020B0604020202020204" pitchFamily="34" charset="0"/>
                        <a:cs typeface="Arial" panose="020B0604020202020204" pitchFamily="34" charset="0"/>
                      </a:endParaRPr>
                    </a:p>
                  </a:txBody>
                  <a:tcPr marL="38100" marR="38100" marT="38100" marB="38100" anchor="ctr"/>
                </a:tc>
                <a:tc>
                  <a:txBody>
                    <a:bodyPr/>
                    <a:lstStyle/>
                    <a:p>
                      <a:pPr algn="ctr" fontAlgn="t"/>
                      <a:r>
                        <a:rPr lang="en-US" sz="1600" b="1">
                          <a:solidFill>
                            <a:srgbClr val="000000"/>
                          </a:solidFill>
                          <a:effectLst/>
                          <a:latin typeface="Arial" panose="020B0604020202020204" pitchFamily="34" charset="0"/>
                          <a:cs typeface="Arial" panose="020B0604020202020204" pitchFamily="34" charset="0"/>
                        </a:rPr>
                        <a:t>Điều kiện</a:t>
                      </a:r>
                      <a:endParaRPr lang="en-US" sz="16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1899659263"/>
                  </a:ext>
                </a:extLst>
              </a:tr>
              <a:tr h="400954">
                <a:tc>
                  <a:txBody>
                    <a:bodyPr/>
                    <a:lstStyle/>
                    <a:p>
                      <a:pPr algn="ctr" fontAlgn="t"/>
                      <a:r>
                        <a:rPr lang="en-US" sz="1600">
                          <a:solidFill>
                            <a:srgbClr val="000000"/>
                          </a:solidFill>
                          <a:effectLst/>
                          <a:latin typeface="Arial" panose="020B0604020202020204" pitchFamily="34" charset="0"/>
                          <a:cs typeface="Arial" panose="020B0604020202020204" pitchFamily="34" charset="0"/>
                        </a:rPr>
                        <a:t>1</a:t>
                      </a:r>
                    </a:p>
                  </a:txBody>
                  <a:tcPr marL="38100" marR="38100" marT="38100" marB="38100" anchor="ctr"/>
                </a:tc>
                <a:tc>
                  <a:txBody>
                    <a:bodyPr/>
                    <a:lstStyle/>
                    <a:p>
                      <a:pPr algn="just" fontAlgn="t">
                        <a:lnSpc>
                          <a:spcPct val="150000"/>
                        </a:lnSpc>
                      </a:pPr>
                      <a:r>
                        <a:rPr lang="en-US" sz="1600">
                          <a:solidFill>
                            <a:srgbClr val="000000"/>
                          </a:solidFill>
                          <a:effectLst/>
                          <a:latin typeface="Arial" panose="020B0604020202020204" pitchFamily="34" charset="0"/>
                          <a:cs typeface="Arial" panose="020B0604020202020204" pitchFamily="34" charset="0"/>
                        </a:rPr>
                        <a:t>Có đặc điểm ngoại hình và năng suất giống nhau</a:t>
                      </a:r>
                    </a:p>
                  </a:txBody>
                  <a:tcPr marL="38100" marR="38100" marT="38100" marB="38100" anchor="ctr"/>
                </a:tc>
                <a:extLst>
                  <a:ext uri="{0D108BD9-81ED-4DB2-BD59-A6C34878D82A}">
                    <a16:rowId xmlns:a16="http://schemas.microsoft.com/office/drawing/2014/main" val="3009795671"/>
                  </a:ext>
                </a:extLst>
              </a:tr>
              <a:tr h="400954">
                <a:tc>
                  <a:txBody>
                    <a:bodyPr/>
                    <a:lstStyle/>
                    <a:p>
                      <a:pPr algn="ctr" fontAlgn="t"/>
                      <a:r>
                        <a:rPr lang="en-US" sz="1600">
                          <a:solidFill>
                            <a:srgbClr val="000000"/>
                          </a:solidFill>
                          <a:effectLst/>
                          <a:latin typeface="Arial" panose="020B0604020202020204" pitchFamily="34" charset="0"/>
                          <a:cs typeface="Arial" panose="020B0604020202020204" pitchFamily="34" charset="0"/>
                        </a:rPr>
                        <a:t>2</a:t>
                      </a:r>
                    </a:p>
                  </a:txBody>
                  <a:tcPr marL="38100" marR="38100" marT="38100" marB="38100" anchor="ctr"/>
                </a:tc>
                <a:tc>
                  <a:txBody>
                    <a:bodyPr/>
                    <a:lstStyle/>
                    <a:p>
                      <a:pPr algn="just" fontAlgn="t">
                        <a:lnSpc>
                          <a:spcPct val="150000"/>
                        </a:lnSpc>
                      </a:pPr>
                      <a:r>
                        <a:rPr lang="en-US" sz="1600">
                          <a:solidFill>
                            <a:srgbClr val="000000"/>
                          </a:solidFill>
                          <a:effectLst/>
                          <a:latin typeface="Arial" panose="020B0604020202020204" pitchFamily="34" charset="0"/>
                          <a:cs typeface="Arial" panose="020B0604020202020204" pitchFamily="34" charset="0"/>
                        </a:rPr>
                        <a:t>Cùng sống chung trong một địa bàn</a:t>
                      </a:r>
                    </a:p>
                  </a:txBody>
                  <a:tcPr marL="38100" marR="38100" marT="38100" marB="38100" anchor="ctr"/>
                </a:tc>
                <a:extLst>
                  <a:ext uri="{0D108BD9-81ED-4DB2-BD59-A6C34878D82A}">
                    <a16:rowId xmlns:a16="http://schemas.microsoft.com/office/drawing/2014/main" val="3259857391"/>
                  </a:ext>
                </a:extLst>
              </a:tr>
              <a:tr h="400954">
                <a:tc>
                  <a:txBody>
                    <a:bodyPr/>
                    <a:lstStyle/>
                    <a:p>
                      <a:pPr algn="ctr" fontAlgn="t"/>
                      <a:r>
                        <a:rPr lang="en-US" sz="1600">
                          <a:solidFill>
                            <a:srgbClr val="000000"/>
                          </a:solidFill>
                          <a:effectLst/>
                          <a:latin typeface="Arial" panose="020B0604020202020204" pitchFamily="34" charset="0"/>
                          <a:cs typeface="Arial" panose="020B0604020202020204" pitchFamily="34" charset="0"/>
                        </a:rPr>
                        <a:t>3</a:t>
                      </a:r>
                    </a:p>
                  </a:txBody>
                  <a:tcPr marL="38100" marR="38100" marT="38100" marB="38100" anchor="ctr"/>
                </a:tc>
                <a:tc>
                  <a:txBody>
                    <a:bodyPr/>
                    <a:lstStyle/>
                    <a:p>
                      <a:pPr algn="just" fontAlgn="t">
                        <a:lnSpc>
                          <a:spcPct val="150000"/>
                        </a:lnSpc>
                      </a:pPr>
                      <a:r>
                        <a:rPr lang="en-US" sz="1600">
                          <a:solidFill>
                            <a:srgbClr val="000000"/>
                          </a:solidFill>
                          <a:effectLst/>
                          <a:latin typeface="Arial" panose="020B0604020202020204" pitchFamily="34" charset="0"/>
                          <a:cs typeface="Arial" panose="020B0604020202020204" pitchFamily="34" charset="0"/>
                        </a:rPr>
                        <a:t>Có tính di truyền ổn định</a:t>
                      </a:r>
                    </a:p>
                  </a:txBody>
                  <a:tcPr marL="38100" marR="38100" marT="38100" marB="38100" anchor="ctr"/>
                </a:tc>
                <a:extLst>
                  <a:ext uri="{0D108BD9-81ED-4DB2-BD59-A6C34878D82A}">
                    <a16:rowId xmlns:a16="http://schemas.microsoft.com/office/drawing/2014/main" val="4063716725"/>
                  </a:ext>
                </a:extLst>
              </a:tr>
              <a:tr h="400954">
                <a:tc>
                  <a:txBody>
                    <a:bodyPr/>
                    <a:lstStyle/>
                    <a:p>
                      <a:pPr algn="ctr" fontAlgn="t"/>
                      <a:r>
                        <a:rPr lang="en-US" sz="1600">
                          <a:solidFill>
                            <a:srgbClr val="000000"/>
                          </a:solidFill>
                          <a:effectLst/>
                          <a:latin typeface="Arial" panose="020B0604020202020204" pitchFamily="34" charset="0"/>
                          <a:cs typeface="Arial" panose="020B0604020202020204" pitchFamily="34" charset="0"/>
                        </a:rPr>
                        <a:t>4</a:t>
                      </a:r>
                    </a:p>
                  </a:txBody>
                  <a:tcPr marL="38100" marR="38100" marT="38100" marB="38100" anchor="ctr"/>
                </a:tc>
                <a:tc>
                  <a:txBody>
                    <a:bodyPr/>
                    <a:lstStyle/>
                    <a:p>
                      <a:pPr algn="just" fontAlgn="t">
                        <a:lnSpc>
                          <a:spcPct val="150000"/>
                        </a:lnSpc>
                      </a:pPr>
                      <a:r>
                        <a:rPr lang="en-US" sz="1600">
                          <a:solidFill>
                            <a:srgbClr val="000000"/>
                          </a:solidFill>
                          <a:effectLst/>
                          <a:latin typeface="Arial" panose="020B0604020202020204" pitchFamily="34" charset="0"/>
                          <a:cs typeface="Arial" panose="020B0604020202020204" pitchFamily="34" charset="0"/>
                        </a:rPr>
                        <a:t>Vật nuôi phải sinh ra từ cùng bố mẹ</a:t>
                      </a:r>
                    </a:p>
                  </a:txBody>
                  <a:tcPr marL="38100" marR="38100" marT="38100" marB="38100" anchor="ctr"/>
                </a:tc>
                <a:extLst>
                  <a:ext uri="{0D108BD9-81ED-4DB2-BD59-A6C34878D82A}">
                    <a16:rowId xmlns:a16="http://schemas.microsoft.com/office/drawing/2014/main" val="973042784"/>
                  </a:ext>
                </a:extLst>
              </a:tr>
              <a:tr h="400954">
                <a:tc>
                  <a:txBody>
                    <a:bodyPr/>
                    <a:lstStyle/>
                    <a:p>
                      <a:pPr algn="ctr" fontAlgn="t"/>
                      <a:r>
                        <a:rPr lang="en-US" sz="1600">
                          <a:solidFill>
                            <a:srgbClr val="000000"/>
                          </a:solidFill>
                          <a:effectLst/>
                          <a:latin typeface="Arial" panose="020B0604020202020204" pitchFamily="34" charset="0"/>
                          <a:cs typeface="Arial" panose="020B0604020202020204" pitchFamily="34" charset="0"/>
                        </a:rPr>
                        <a:t>5</a:t>
                      </a:r>
                    </a:p>
                  </a:txBody>
                  <a:tcPr marL="38100" marR="38100" marT="38100" marB="38100" anchor="ctr"/>
                </a:tc>
                <a:tc>
                  <a:txBody>
                    <a:bodyPr/>
                    <a:lstStyle/>
                    <a:p>
                      <a:pPr algn="just" fontAlgn="t">
                        <a:lnSpc>
                          <a:spcPct val="150000"/>
                        </a:lnSpc>
                      </a:pPr>
                      <a:r>
                        <a:rPr lang="vi-VN" sz="1600">
                          <a:solidFill>
                            <a:srgbClr val="000000"/>
                          </a:solidFill>
                          <a:effectLst/>
                          <a:latin typeface="Arial" panose="020B0604020202020204" pitchFamily="34" charset="0"/>
                          <a:cs typeface="Arial" panose="020B0604020202020204" pitchFamily="34" charset="0"/>
                        </a:rPr>
                        <a:t>Có số lượng đủ lớn và địa bàn phân bố rộng</a:t>
                      </a:r>
                    </a:p>
                  </a:txBody>
                  <a:tcPr marL="38100" marR="38100" marT="38100" marB="38100" anchor="ctr"/>
                </a:tc>
                <a:extLst>
                  <a:ext uri="{0D108BD9-81ED-4DB2-BD59-A6C34878D82A}">
                    <a16:rowId xmlns:a16="http://schemas.microsoft.com/office/drawing/2014/main" val="1639770513"/>
                  </a:ext>
                </a:extLst>
              </a:tr>
              <a:tr h="400954">
                <a:tc>
                  <a:txBody>
                    <a:bodyPr/>
                    <a:lstStyle/>
                    <a:p>
                      <a:pPr algn="ctr" fontAlgn="t"/>
                      <a:r>
                        <a:rPr lang="en-US" sz="1600">
                          <a:solidFill>
                            <a:srgbClr val="000000"/>
                          </a:solidFill>
                          <a:effectLst/>
                          <a:latin typeface="Arial" panose="020B0604020202020204" pitchFamily="34" charset="0"/>
                          <a:cs typeface="Arial" panose="020B0604020202020204" pitchFamily="34" charset="0"/>
                        </a:rPr>
                        <a:t>6</a:t>
                      </a:r>
                    </a:p>
                  </a:txBody>
                  <a:tcPr marL="38100" marR="38100" marT="38100" marB="38100" anchor="ctr"/>
                </a:tc>
                <a:tc>
                  <a:txBody>
                    <a:bodyPr/>
                    <a:lstStyle/>
                    <a:p>
                      <a:pPr algn="just" fontAlgn="t">
                        <a:lnSpc>
                          <a:spcPct val="150000"/>
                        </a:lnSpc>
                      </a:pPr>
                      <a:r>
                        <a:rPr lang="en-US" sz="1600">
                          <a:solidFill>
                            <a:srgbClr val="000000"/>
                          </a:solidFill>
                          <a:effectLst/>
                          <a:latin typeface="Arial" panose="020B0604020202020204" pitchFamily="34" charset="0"/>
                          <a:cs typeface="Arial" panose="020B0604020202020204" pitchFamily="34" charset="0"/>
                        </a:rPr>
                        <a:t>Vật nuôi cùng giống phải có chung nguồn gốc</a:t>
                      </a:r>
                    </a:p>
                  </a:txBody>
                  <a:tcPr marL="38100" marR="38100" marT="38100" marB="38100" anchor="ctr"/>
                </a:tc>
                <a:extLst>
                  <a:ext uri="{0D108BD9-81ED-4DB2-BD59-A6C34878D82A}">
                    <a16:rowId xmlns:a16="http://schemas.microsoft.com/office/drawing/2014/main" val="4167425773"/>
                  </a:ext>
                </a:extLst>
              </a:tr>
              <a:tr h="400954">
                <a:tc>
                  <a:txBody>
                    <a:bodyPr/>
                    <a:lstStyle/>
                    <a:p>
                      <a:pPr algn="ctr" fontAlgn="t"/>
                      <a:r>
                        <a:rPr lang="en-US" sz="1600">
                          <a:solidFill>
                            <a:srgbClr val="000000"/>
                          </a:solidFill>
                          <a:effectLst/>
                          <a:latin typeface="Arial" panose="020B0604020202020204" pitchFamily="34" charset="0"/>
                          <a:cs typeface="Arial" panose="020B0604020202020204" pitchFamily="34" charset="0"/>
                        </a:rPr>
                        <a:t>7</a:t>
                      </a:r>
                    </a:p>
                  </a:txBody>
                  <a:tcPr marL="38100" marR="38100" marT="38100" marB="38100" anchor="ctr"/>
                </a:tc>
                <a:tc>
                  <a:txBody>
                    <a:bodyPr/>
                    <a:lstStyle/>
                    <a:p>
                      <a:pPr algn="just" fontAlgn="t">
                        <a:lnSpc>
                          <a:spcPct val="150000"/>
                        </a:lnSpc>
                      </a:pPr>
                      <a:r>
                        <a:rPr lang="vi-VN" sz="1600">
                          <a:solidFill>
                            <a:srgbClr val="000000"/>
                          </a:solidFill>
                          <a:effectLst/>
                          <a:latin typeface="Arial" panose="020B0604020202020204" pitchFamily="34" charset="0"/>
                          <a:cs typeface="Arial" panose="020B0604020202020204" pitchFamily="34" charset="0"/>
                        </a:rPr>
                        <a:t>Được Hội đồng Giống Quốc gia công nhận</a:t>
                      </a:r>
                    </a:p>
                  </a:txBody>
                  <a:tcPr marL="38100" marR="38100" marT="38100" marB="38100" anchor="ctr"/>
                </a:tc>
                <a:extLst>
                  <a:ext uri="{0D108BD9-81ED-4DB2-BD59-A6C34878D82A}">
                    <a16:rowId xmlns:a16="http://schemas.microsoft.com/office/drawing/2014/main" val="344994847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 name="Arrow: Pentagon 12">
            <a:extLst>
              <a:ext uri="{FF2B5EF4-FFF2-40B4-BE49-F238E27FC236}">
                <a16:creationId xmlns:a16="http://schemas.microsoft.com/office/drawing/2014/main" id="{562E9809-8C35-80A2-989E-EB45B3691E11}"/>
              </a:ext>
            </a:extLst>
          </p:cNvPr>
          <p:cNvSpPr/>
          <p:nvPr/>
        </p:nvSpPr>
        <p:spPr>
          <a:xfrm>
            <a:off x="0" y="1226806"/>
            <a:ext cx="2743200"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Clr>
                <a:schemeClr val="bg1"/>
              </a:buClr>
              <a:buFont typeface="Arial" panose="020B0604020202020204" pitchFamily="34" charset="0"/>
              <a:buChar char="•"/>
            </a:pPr>
            <a:r>
              <a:rPr lang="en-US" sz="2400" b="1">
                <a:latin typeface="Arial" panose="020B0604020202020204" pitchFamily="34" charset="0"/>
                <a:cs typeface="Arial" panose="020B0604020202020204" pitchFamily="34" charset="0"/>
              </a:rPr>
              <a:t>Khái niệm</a:t>
            </a:r>
          </a:p>
        </p:txBody>
      </p:sp>
      <p:sp>
        <p:nvSpPr>
          <p:cNvPr id="15" name="TextBox 14">
            <a:extLst>
              <a:ext uri="{FF2B5EF4-FFF2-40B4-BE49-F238E27FC236}">
                <a16:creationId xmlns:a16="http://schemas.microsoft.com/office/drawing/2014/main" id="{BAE0156C-E162-9D0C-0884-0496F69BE258}"/>
              </a:ext>
            </a:extLst>
          </p:cNvPr>
          <p:cNvSpPr txBox="1"/>
          <p:nvPr/>
        </p:nvSpPr>
        <p:spPr>
          <a:xfrm>
            <a:off x="290397" y="2169676"/>
            <a:ext cx="4281603"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Là quần thể vật nuôi cùng loài, nguồn gốc, có ngoại hình và cấu trúc di truyền tương tự nhau</a:t>
            </a:r>
            <a:r>
              <a:rPr lang="en-US" sz="1800"/>
              <a:t>.</a:t>
            </a:r>
          </a:p>
          <a:p>
            <a:pPr marL="285750" indent="-285750" algn="just">
              <a:lnSpc>
                <a:spcPct val="150000"/>
              </a:lnSpc>
              <a:buFont typeface="Arial" panose="020B0604020202020204" pitchFamily="34" charset="0"/>
              <a:buChar char="•"/>
            </a:pPr>
            <a:r>
              <a:rPr lang="en-US" sz="1800"/>
              <a:t>Đ</a:t>
            </a:r>
            <a:r>
              <a:rPr lang="vi-VN" sz="1800"/>
              <a:t>ược hình thành, củng cố và phát triển do tác động của con người.</a:t>
            </a:r>
            <a:endParaRPr lang="en-US" sz="1800"/>
          </a:p>
        </p:txBody>
      </p:sp>
      <p:sp>
        <p:nvSpPr>
          <p:cNvPr id="3" name="TextBox 2">
            <a:extLst>
              <a:ext uri="{FF2B5EF4-FFF2-40B4-BE49-F238E27FC236}">
                <a16:creationId xmlns:a16="http://schemas.microsoft.com/office/drawing/2014/main" id="{74B9A6DD-FFD9-6388-4789-ADB3EC47C8B7}"/>
              </a:ext>
            </a:extLst>
          </p:cNvPr>
          <p:cNvSpPr txBox="1"/>
          <p:nvPr/>
        </p:nvSpPr>
        <p:spPr>
          <a:xfrm>
            <a:off x="3819525" y="224196"/>
            <a:ext cx="1504950" cy="461665"/>
          </a:xfrm>
          <a:prstGeom prst="rect">
            <a:avLst/>
          </a:prstGeom>
          <a:noFill/>
        </p:spPr>
        <p:txBody>
          <a:bodyPr wrap="square">
            <a:spAutoFit/>
          </a:bodyPr>
          <a:lstStyle/>
          <a:p>
            <a:pPr algn="ctr"/>
            <a:r>
              <a:rPr lang="nl-NL" sz="24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Câu 1: </a:t>
            </a:r>
            <a:endParaRPr lang="en-US" sz="2400"/>
          </a:p>
        </p:txBody>
      </p:sp>
      <p:grpSp>
        <p:nvGrpSpPr>
          <p:cNvPr id="10" name="Group 9">
            <a:extLst>
              <a:ext uri="{FF2B5EF4-FFF2-40B4-BE49-F238E27FC236}">
                <a16:creationId xmlns:a16="http://schemas.microsoft.com/office/drawing/2014/main" id="{AFC0EB52-6864-7ECE-6BAB-C72F2967D989}"/>
              </a:ext>
            </a:extLst>
          </p:cNvPr>
          <p:cNvGrpSpPr/>
          <p:nvPr/>
        </p:nvGrpSpPr>
        <p:grpSpPr>
          <a:xfrm>
            <a:off x="5179184" y="1087872"/>
            <a:ext cx="3386435" cy="3755767"/>
            <a:chOff x="5226809" y="1325997"/>
            <a:chExt cx="3386435" cy="3755767"/>
          </a:xfrm>
        </p:grpSpPr>
        <p:pic>
          <p:nvPicPr>
            <p:cNvPr id="8" name="Picture 7" descr="A white duck standing on a rock&#10;&#10;Description automatically generated">
              <a:extLst>
                <a:ext uri="{FF2B5EF4-FFF2-40B4-BE49-F238E27FC236}">
                  <a16:creationId xmlns:a16="http://schemas.microsoft.com/office/drawing/2014/main" id="{ACF36909-95ED-1A8B-3437-24BB1B8C6A6F}"/>
                </a:ext>
              </a:extLst>
            </p:cNvPr>
            <p:cNvPicPr>
              <a:picLocks noChangeAspect="1"/>
            </p:cNvPicPr>
            <p:nvPr/>
          </p:nvPicPr>
          <p:blipFill>
            <a:blip r:embed="rId3"/>
            <a:stretch>
              <a:fillRect/>
            </a:stretch>
          </p:blipFill>
          <p:spPr>
            <a:xfrm>
              <a:off x="5226809" y="1325997"/>
              <a:ext cx="3386435" cy="338643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CF77124-ADDF-920B-F670-E6089DD2CCAB}"/>
                </a:ext>
              </a:extLst>
            </p:cNvPr>
            <p:cNvSpPr txBox="1"/>
            <p:nvPr/>
          </p:nvSpPr>
          <p:spPr>
            <a:xfrm>
              <a:off x="6005581" y="4712432"/>
              <a:ext cx="1828893" cy="369332"/>
            </a:xfrm>
            <a:prstGeom prst="rect">
              <a:avLst/>
            </a:prstGeom>
            <a:noFill/>
          </p:spPr>
          <p:txBody>
            <a:bodyPr wrap="square" rtlCol="0">
              <a:spAutoFit/>
            </a:bodyPr>
            <a:lstStyle/>
            <a:p>
              <a:pPr algn="ctr"/>
              <a:r>
                <a:rPr lang="en-US" sz="1800">
                  <a:latin typeface="Arial" panose="020B0604020202020204" pitchFamily="34" charset="0"/>
                  <a:cs typeface="Arial" panose="020B0604020202020204" pitchFamily="34" charset="0"/>
                </a:rPr>
                <a:t>Vịt siêu thịt</a:t>
              </a:r>
            </a:p>
          </p:txBody>
        </p:sp>
      </p:grpSp>
    </p:spTree>
    <p:extLst>
      <p:ext uri="{BB962C8B-B14F-4D97-AF65-F5344CB8AC3E}">
        <p14:creationId xmlns:p14="http://schemas.microsoft.com/office/powerpoint/2010/main" val="75853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4" name="Rectangle 3">
            <a:extLst>
              <a:ext uri="{FF2B5EF4-FFF2-40B4-BE49-F238E27FC236}">
                <a16:creationId xmlns:a16="http://schemas.microsoft.com/office/drawing/2014/main" id="{9E642095-7D2C-F759-2E49-EACD88679EA5}"/>
              </a:ext>
            </a:extLst>
          </p:cNvPr>
          <p:cNvSpPr/>
          <p:nvPr/>
        </p:nvSpPr>
        <p:spPr>
          <a:xfrm>
            <a:off x="3200400" y="0"/>
            <a:ext cx="2743200" cy="687754"/>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Clr>
                <a:schemeClr val="bg1"/>
              </a:buClr>
              <a:buFont typeface="Arial" panose="020B0604020202020204" pitchFamily="34" charset="0"/>
              <a:buChar char="•"/>
            </a:pPr>
            <a:r>
              <a:rPr lang="en-US" sz="2400" b="1">
                <a:latin typeface="Arial" panose="020B0604020202020204" pitchFamily="34" charset="0"/>
                <a:cs typeface="Arial" panose="020B0604020202020204" pitchFamily="34" charset="0"/>
              </a:rPr>
              <a:t>Vai trò</a:t>
            </a:r>
          </a:p>
        </p:txBody>
      </p:sp>
      <p:cxnSp>
        <p:nvCxnSpPr>
          <p:cNvPr id="7" name="Straight Connector 6">
            <a:extLst>
              <a:ext uri="{FF2B5EF4-FFF2-40B4-BE49-F238E27FC236}">
                <a16:creationId xmlns:a16="http://schemas.microsoft.com/office/drawing/2014/main" id="{DB60312E-B449-325F-A542-18C6B8CC8212}"/>
              </a:ext>
            </a:extLst>
          </p:cNvPr>
          <p:cNvCxnSpPr/>
          <p:nvPr/>
        </p:nvCxnSpPr>
        <p:spPr>
          <a:xfrm>
            <a:off x="4572000" y="942975"/>
            <a:ext cx="0" cy="3705225"/>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474F34-C909-4D51-F741-B84CDFBB373F}"/>
              </a:ext>
            </a:extLst>
          </p:cNvPr>
          <p:cNvSpPr txBox="1"/>
          <p:nvPr/>
        </p:nvSpPr>
        <p:spPr>
          <a:xfrm>
            <a:off x="695325" y="829074"/>
            <a:ext cx="3295648" cy="872034"/>
          </a:xfrm>
          <a:prstGeom prst="rect">
            <a:avLst/>
          </a:prstGeom>
          <a:noFill/>
        </p:spPr>
        <p:txBody>
          <a:bodyPr wrap="square">
            <a:spAutoFit/>
          </a:bodyPr>
          <a:lstStyle/>
          <a:p>
            <a:pPr algn="just">
              <a:lnSpc>
                <a:spcPct val="150000"/>
              </a:lnSpc>
            </a:pPr>
            <a:r>
              <a:rPr lang="en-US" sz="1800"/>
              <a:t>Giống vật nuôi quyết định đến năng suất chăn nuôi:</a:t>
            </a:r>
          </a:p>
        </p:txBody>
      </p:sp>
      <p:sp>
        <p:nvSpPr>
          <p:cNvPr id="10" name="TextBox 9">
            <a:extLst>
              <a:ext uri="{FF2B5EF4-FFF2-40B4-BE49-F238E27FC236}">
                <a16:creationId xmlns:a16="http://schemas.microsoft.com/office/drawing/2014/main" id="{57DCA367-3706-0FC4-FC3D-A9FD4AF9D195}"/>
              </a:ext>
            </a:extLst>
          </p:cNvPr>
          <p:cNvSpPr txBox="1"/>
          <p:nvPr/>
        </p:nvSpPr>
        <p:spPr>
          <a:xfrm>
            <a:off x="5153027" y="829074"/>
            <a:ext cx="3514721" cy="872034"/>
          </a:xfrm>
          <a:prstGeom prst="rect">
            <a:avLst/>
          </a:prstGeom>
          <a:noFill/>
        </p:spPr>
        <p:txBody>
          <a:bodyPr wrap="square">
            <a:spAutoFit/>
          </a:bodyPr>
          <a:lstStyle/>
          <a:p>
            <a:pPr algn="just">
              <a:lnSpc>
                <a:spcPct val="150000"/>
              </a:lnSpc>
            </a:pPr>
            <a:r>
              <a:rPr lang="vi-VN" sz="1800"/>
              <a:t>Giống vật nuôi quyết định đến chất lượng sản ph</a:t>
            </a:r>
            <a:r>
              <a:rPr lang="en-US" sz="1800"/>
              <a:t>ẩm</a:t>
            </a:r>
            <a:r>
              <a:rPr lang="vi-VN" sz="1800"/>
              <a:t> chăn nuôi</a:t>
            </a:r>
            <a:r>
              <a:rPr lang="en-US" sz="1800"/>
              <a:t>:</a:t>
            </a:r>
          </a:p>
        </p:txBody>
      </p:sp>
      <p:grpSp>
        <p:nvGrpSpPr>
          <p:cNvPr id="19" name="Group 18">
            <a:extLst>
              <a:ext uri="{FF2B5EF4-FFF2-40B4-BE49-F238E27FC236}">
                <a16:creationId xmlns:a16="http://schemas.microsoft.com/office/drawing/2014/main" id="{FF9653FD-EB9C-D70E-C1B5-D1C610DDB797}"/>
              </a:ext>
            </a:extLst>
          </p:cNvPr>
          <p:cNvGrpSpPr/>
          <p:nvPr/>
        </p:nvGrpSpPr>
        <p:grpSpPr>
          <a:xfrm>
            <a:off x="38100" y="1933843"/>
            <a:ext cx="2466975" cy="2957920"/>
            <a:chOff x="211841" y="1933843"/>
            <a:chExt cx="2466975" cy="2957920"/>
          </a:xfrm>
        </p:grpSpPr>
        <p:pic>
          <p:nvPicPr>
            <p:cNvPr id="16" name="Picture 15" descr="A chicken in a wire cage&#10;&#10;Description automatically generated">
              <a:extLst>
                <a:ext uri="{FF2B5EF4-FFF2-40B4-BE49-F238E27FC236}">
                  <a16:creationId xmlns:a16="http://schemas.microsoft.com/office/drawing/2014/main" id="{F078F4ED-FA95-D49E-2CEA-49039BC3A4F0}"/>
                </a:ext>
              </a:extLst>
            </p:cNvPr>
            <p:cNvPicPr>
              <a:picLocks noChangeAspect="1"/>
            </p:cNvPicPr>
            <p:nvPr/>
          </p:nvPicPr>
          <p:blipFill>
            <a:blip r:embed="rId3"/>
            <a:stretch>
              <a:fillRect/>
            </a:stretch>
          </p:blipFill>
          <p:spPr>
            <a:xfrm>
              <a:off x="626676" y="1933843"/>
              <a:ext cx="1661298" cy="1785895"/>
            </a:xfrm>
            <a:prstGeom prst="rect">
              <a:avLst/>
            </a:prstGeom>
          </p:spPr>
        </p:pic>
        <p:sp>
          <p:nvSpPr>
            <p:cNvPr id="18" name="TextBox 17">
              <a:extLst>
                <a:ext uri="{FF2B5EF4-FFF2-40B4-BE49-F238E27FC236}">
                  <a16:creationId xmlns:a16="http://schemas.microsoft.com/office/drawing/2014/main" id="{579580DE-F81A-6780-79E1-F85EBB0970C6}"/>
                </a:ext>
              </a:extLst>
            </p:cNvPr>
            <p:cNvSpPr txBox="1"/>
            <p:nvPr/>
          </p:nvSpPr>
          <p:spPr>
            <a:xfrm>
              <a:off x="211841" y="3737088"/>
              <a:ext cx="2466975" cy="1154675"/>
            </a:xfrm>
            <a:prstGeom prst="rect">
              <a:avLst/>
            </a:prstGeom>
            <a:noFill/>
          </p:spPr>
          <p:txBody>
            <a:bodyPr wrap="square">
              <a:spAutoFit/>
            </a:bodyPr>
            <a:lstStyle/>
            <a:p>
              <a:pPr algn="ctr">
                <a:lnSpc>
                  <a:spcPct val="150000"/>
                </a:lnSpc>
              </a:pPr>
              <a:r>
                <a:rPr lang="en-US" sz="1600"/>
                <a:t>Gà Mía cho năng suất trứng khoảng 60-70 quả/năm.</a:t>
              </a:r>
            </a:p>
          </p:txBody>
        </p:sp>
      </p:grpSp>
      <p:grpSp>
        <p:nvGrpSpPr>
          <p:cNvPr id="21" name="Group 20">
            <a:extLst>
              <a:ext uri="{FF2B5EF4-FFF2-40B4-BE49-F238E27FC236}">
                <a16:creationId xmlns:a16="http://schemas.microsoft.com/office/drawing/2014/main" id="{98C1A4D2-1283-26C5-316D-15C1C3AC36D6}"/>
              </a:ext>
            </a:extLst>
          </p:cNvPr>
          <p:cNvGrpSpPr/>
          <p:nvPr/>
        </p:nvGrpSpPr>
        <p:grpSpPr>
          <a:xfrm>
            <a:off x="2353821" y="1933843"/>
            <a:ext cx="2180079" cy="2957920"/>
            <a:chOff x="2391921" y="1933843"/>
            <a:chExt cx="2180079" cy="2957920"/>
          </a:xfrm>
        </p:grpSpPr>
        <p:pic>
          <p:nvPicPr>
            <p:cNvPr id="12" name="Picture 11" descr="A white chicken standing on a brown surface&#10;&#10;Description automatically generated">
              <a:extLst>
                <a:ext uri="{FF2B5EF4-FFF2-40B4-BE49-F238E27FC236}">
                  <a16:creationId xmlns:a16="http://schemas.microsoft.com/office/drawing/2014/main" id="{BB87507A-B552-4264-08D4-F101891DE024}"/>
                </a:ext>
              </a:extLst>
            </p:cNvPr>
            <p:cNvPicPr>
              <a:picLocks noChangeAspect="1"/>
            </p:cNvPicPr>
            <p:nvPr/>
          </p:nvPicPr>
          <p:blipFill>
            <a:blip r:embed="rId4"/>
            <a:stretch>
              <a:fillRect/>
            </a:stretch>
          </p:blipFill>
          <p:spPr>
            <a:xfrm>
              <a:off x="2912751" y="1933843"/>
              <a:ext cx="1138419" cy="1785895"/>
            </a:xfrm>
            <a:prstGeom prst="rect">
              <a:avLst/>
            </a:prstGeom>
          </p:spPr>
        </p:pic>
        <p:sp>
          <p:nvSpPr>
            <p:cNvPr id="20" name="TextBox 19">
              <a:extLst>
                <a:ext uri="{FF2B5EF4-FFF2-40B4-BE49-F238E27FC236}">
                  <a16:creationId xmlns:a16="http://schemas.microsoft.com/office/drawing/2014/main" id="{109DE917-1F96-3F4B-5B1B-A9718CE1279E}"/>
                </a:ext>
              </a:extLst>
            </p:cNvPr>
            <p:cNvSpPr txBox="1"/>
            <p:nvPr/>
          </p:nvSpPr>
          <p:spPr>
            <a:xfrm>
              <a:off x="2391921" y="3737088"/>
              <a:ext cx="2180079" cy="1154675"/>
            </a:xfrm>
            <a:prstGeom prst="rect">
              <a:avLst/>
            </a:prstGeom>
            <a:noFill/>
          </p:spPr>
          <p:txBody>
            <a:bodyPr wrap="square">
              <a:spAutoFit/>
            </a:bodyPr>
            <a:lstStyle/>
            <a:p>
              <a:pPr algn="ctr">
                <a:lnSpc>
                  <a:spcPct val="150000"/>
                </a:lnSpc>
              </a:pPr>
              <a:r>
                <a:rPr lang="en-US" sz="1600"/>
                <a:t>Gà Leghorn cho năng suất trứng khoảng 160-220 quả/năm.</a:t>
              </a:r>
            </a:p>
          </p:txBody>
        </p:sp>
      </p:grpSp>
      <p:grpSp>
        <p:nvGrpSpPr>
          <p:cNvPr id="22" name="Group 21">
            <a:extLst>
              <a:ext uri="{FF2B5EF4-FFF2-40B4-BE49-F238E27FC236}">
                <a16:creationId xmlns:a16="http://schemas.microsoft.com/office/drawing/2014/main" id="{5F875EBE-6D78-21D6-52AE-81341968D20C}"/>
              </a:ext>
            </a:extLst>
          </p:cNvPr>
          <p:cNvGrpSpPr/>
          <p:nvPr/>
        </p:nvGrpSpPr>
        <p:grpSpPr>
          <a:xfrm>
            <a:off x="4629150" y="2285308"/>
            <a:ext cx="2277620" cy="2029117"/>
            <a:chOff x="240418" y="2285308"/>
            <a:chExt cx="2277620" cy="2029117"/>
          </a:xfrm>
        </p:grpSpPr>
        <p:pic>
          <p:nvPicPr>
            <p:cNvPr id="23" name="Picture 22">
              <a:extLst>
                <a:ext uri="{FF2B5EF4-FFF2-40B4-BE49-F238E27FC236}">
                  <a16:creationId xmlns:a16="http://schemas.microsoft.com/office/drawing/2014/main" id="{58E1D325-4A14-5999-38EB-67D2E69FC6E0}"/>
                </a:ext>
              </a:extLst>
            </p:cNvPr>
            <p:cNvPicPr>
              <a:picLocks noChangeAspect="1"/>
            </p:cNvPicPr>
            <p:nvPr/>
          </p:nvPicPr>
          <p:blipFill>
            <a:blip r:embed="rId5"/>
            <a:srcRect/>
            <a:stretch/>
          </p:blipFill>
          <p:spPr>
            <a:xfrm>
              <a:off x="489647" y="2285308"/>
              <a:ext cx="1911362" cy="1245973"/>
            </a:xfrm>
            <a:prstGeom prst="rect">
              <a:avLst/>
            </a:prstGeom>
          </p:spPr>
        </p:pic>
        <p:sp>
          <p:nvSpPr>
            <p:cNvPr id="24" name="TextBox 23">
              <a:extLst>
                <a:ext uri="{FF2B5EF4-FFF2-40B4-BE49-F238E27FC236}">
                  <a16:creationId xmlns:a16="http://schemas.microsoft.com/office/drawing/2014/main" id="{E5E8B3A0-5F41-9328-9B0D-D4095D2FB01A}"/>
                </a:ext>
              </a:extLst>
            </p:cNvPr>
            <p:cNvSpPr txBox="1"/>
            <p:nvPr/>
          </p:nvSpPr>
          <p:spPr>
            <a:xfrm>
              <a:off x="240418" y="3529082"/>
              <a:ext cx="2277620" cy="785343"/>
            </a:xfrm>
            <a:prstGeom prst="rect">
              <a:avLst/>
            </a:prstGeom>
            <a:noFill/>
          </p:spPr>
          <p:txBody>
            <a:bodyPr wrap="square">
              <a:spAutoFit/>
            </a:bodyPr>
            <a:lstStyle/>
            <a:p>
              <a:pPr algn="ctr">
                <a:lnSpc>
                  <a:spcPct val="150000"/>
                </a:lnSpc>
              </a:pPr>
              <a:r>
                <a:rPr lang="en-US" sz="1600"/>
                <a:t>Lợn Móng Cái tỉ lệ nạc khoảng 32 – 35%</a:t>
              </a:r>
            </a:p>
          </p:txBody>
        </p:sp>
      </p:grpSp>
      <p:grpSp>
        <p:nvGrpSpPr>
          <p:cNvPr id="25" name="Group 24">
            <a:extLst>
              <a:ext uri="{FF2B5EF4-FFF2-40B4-BE49-F238E27FC236}">
                <a16:creationId xmlns:a16="http://schemas.microsoft.com/office/drawing/2014/main" id="{C115D216-3EA2-BC1B-C86D-E56F8CA17A81}"/>
              </a:ext>
            </a:extLst>
          </p:cNvPr>
          <p:cNvGrpSpPr/>
          <p:nvPr/>
        </p:nvGrpSpPr>
        <p:grpSpPr>
          <a:xfrm>
            <a:off x="6818002" y="2285309"/>
            <a:ext cx="2180079" cy="2029116"/>
            <a:chOff x="2293629" y="2285309"/>
            <a:chExt cx="2180079" cy="2029116"/>
          </a:xfrm>
        </p:grpSpPr>
        <p:pic>
          <p:nvPicPr>
            <p:cNvPr id="26" name="Picture 25">
              <a:extLst>
                <a:ext uri="{FF2B5EF4-FFF2-40B4-BE49-F238E27FC236}">
                  <a16:creationId xmlns:a16="http://schemas.microsoft.com/office/drawing/2014/main" id="{EBB8B26E-E968-E0B2-6822-D8B2A1D2A84F}"/>
                </a:ext>
              </a:extLst>
            </p:cNvPr>
            <p:cNvPicPr>
              <a:picLocks noChangeAspect="1"/>
            </p:cNvPicPr>
            <p:nvPr/>
          </p:nvPicPr>
          <p:blipFill>
            <a:blip r:embed="rId6"/>
            <a:srcRect/>
            <a:stretch/>
          </p:blipFill>
          <p:spPr>
            <a:xfrm>
              <a:off x="2553020" y="2285309"/>
              <a:ext cx="1661298" cy="1245973"/>
            </a:xfrm>
            <a:prstGeom prst="rect">
              <a:avLst/>
            </a:prstGeom>
          </p:spPr>
        </p:pic>
        <p:sp>
          <p:nvSpPr>
            <p:cNvPr id="27" name="TextBox 26">
              <a:extLst>
                <a:ext uri="{FF2B5EF4-FFF2-40B4-BE49-F238E27FC236}">
                  <a16:creationId xmlns:a16="http://schemas.microsoft.com/office/drawing/2014/main" id="{B95E9FD8-CA2C-2164-541E-77A5368AF8A1}"/>
                </a:ext>
              </a:extLst>
            </p:cNvPr>
            <p:cNvSpPr txBox="1"/>
            <p:nvPr/>
          </p:nvSpPr>
          <p:spPr>
            <a:xfrm>
              <a:off x="2293629" y="3529082"/>
              <a:ext cx="2180079" cy="785343"/>
            </a:xfrm>
            <a:prstGeom prst="rect">
              <a:avLst/>
            </a:prstGeom>
            <a:noFill/>
          </p:spPr>
          <p:txBody>
            <a:bodyPr wrap="square">
              <a:spAutoFit/>
            </a:bodyPr>
            <a:lstStyle/>
            <a:p>
              <a:pPr algn="ctr">
                <a:lnSpc>
                  <a:spcPct val="150000"/>
                </a:lnSpc>
              </a:pPr>
              <a:r>
                <a:rPr lang="en-US" sz="1600"/>
                <a:t>Lợn Landrace tỉ lệ nạc khoảng 54 – 56%</a:t>
              </a:r>
            </a:p>
          </p:txBody>
        </p:sp>
      </p:grpSp>
    </p:spTree>
    <p:extLst>
      <p:ext uri="{BB962C8B-B14F-4D97-AF65-F5344CB8AC3E}">
        <p14:creationId xmlns:p14="http://schemas.microsoft.com/office/powerpoint/2010/main" val="331749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13" name="TextBox 12">
            <a:extLst>
              <a:ext uri="{FF2B5EF4-FFF2-40B4-BE49-F238E27FC236}">
                <a16:creationId xmlns:a16="http://schemas.microsoft.com/office/drawing/2014/main" id="{E9BE7C35-F385-4615-B064-A91C82C08F1C}"/>
              </a:ext>
            </a:extLst>
          </p:cNvPr>
          <p:cNvSpPr txBox="1"/>
          <p:nvPr/>
        </p:nvSpPr>
        <p:spPr>
          <a:xfrm>
            <a:off x="242324" y="372910"/>
            <a:ext cx="8659352" cy="496996"/>
          </a:xfrm>
          <a:prstGeom prst="rect">
            <a:avLst/>
          </a:prstGeom>
          <a:noFill/>
        </p:spPr>
        <p:txBody>
          <a:bodyPr wrap="square">
            <a:spAutoFit/>
          </a:bodyPr>
          <a:lstStyle/>
          <a:p>
            <a:pPr algn="just">
              <a:lnSpc>
                <a:spcPct val="150000"/>
              </a:lnSpc>
              <a:spcBef>
                <a:spcPts val="100"/>
              </a:spcBef>
              <a:spcAft>
                <a:spcPts val="100"/>
              </a:spcAft>
            </a:pPr>
            <a:r>
              <a:rPr lang="en-US" sz="2000" b="1" i="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2000">
                <a:latin typeface="Arial" panose="020B0604020202020204" pitchFamily="34" charset="0"/>
                <a:ea typeface="Calibri" panose="020F0502020204030204" pitchFamily="34" charset="0"/>
                <a:cs typeface="Arial" panose="020B0604020202020204" pitchFamily="34" charset="0"/>
              </a:rPr>
              <a:t>Để được công nhận giống vật nuôi cần các điều kiện </a:t>
            </a:r>
            <a:r>
              <a:rPr lang="en-US" sz="2000">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4" name="Table 13">
            <a:extLst>
              <a:ext uri="{FF2B5EF4-FFF2-40B4-BE49-F238E27FC236}">
                <a16:creationId xmlns:a16="http://schemas.microsoft.com/office/drawing/2014/main" id="{1E0E3FF7-7B59-61D7-7BC0-D22D6887F577}"/>
              </a:ext>
            </a:extLst>
          </p:cNvPr>
          <p:cNvGraphicFramePr>
            <a:graphicFrameLocks noGrp="1"/>
          </p:cNvGraphicFramePr>
          <p:nvPr>
            <p:extLst>
              <p:ext uri="{D42A27DB-BD31-4B8C-83A1-F6EECF244321}">
                <p14:modId xmlns:p14="http://schemas.microsoft.com/office/powerpoint/2010/main" val="2099278474"/>
              </p:ext>
            </p:extLst>
          </p:nvPr>
        </p:nvGraphicFramePr>
        <p:xfrm>
          <a:off x="413774" y="999733"/>
          <a:ext cx="8311126" cy="3905641"/>
        </p:xfrm>
        <a:graphic>
          <a:graphicData uri="http://schemas.openxmlformats.org/drawingml/2006/table">
            <a:tbl>
              <a:tblPr>
                <a:tableStyleId>{69CF1AB2-1976-4502-BF36-3FF5EA218861}</a:tableStyleId>
              </a:tblPr>
              <a:tblGrid>
                <a:gridCol w="1137914">
                  <a:extLst>
                    <a:ext uri="{9D8B030D-6E8A-4147-A177-3AD203B41FA5}">
                      <a16:colId xmlns:a16="http://schemas.microsoft.com/office/drawing/2014/main" val="1868915273"/>
                    </a:ext>
                  </a:extLst>
                </a:gridCol>
                <a:gridCol w="5563487">
                  <a:extLst>
                    <a:ext uri="{9D8B030D-6E8A-4147-A177-3AD203B41FA5}">
                      <a16:colId xmlns:a16="http://schemas.microsoft.com/office/drawing/2014/main" val="3710464758"/>
                    </a:ext>
                  </a:extLst>
                </a:gridCol>
                <a:gridCol w="1609725">
                  <a:extLst>
                    <a:ext uri="{9D8B030D-6E8A-4147-A177-3AD203B41FA5}">
                      <a16:colId xmlns:a16="http://schemas.microsoft.com/office/drawing/2014/main" val="2446520414"/>
                    </a:ext>
                  </a:extLst>
                </a:gridCol>
              </a:tblGrid>
              <a:tr h="366154">
                <a:tc>
                  <a:txBody>
                    <a:bodyPr/>
                    <a:lstStyle/>
                    <a:p>
                      <a:pPr algn="ctr" fontAlgn="t"/>
                      <a:r>
                        <a:rPr lang="en-US" sz="1800" b="1">
                          <a:solidFill>
                            <a:srgbClr val="000000"/>
                          </a:solidFill>
                          <a:effectLst/>
                          <a:latin typeface="Arial" panose="020B0604020202020204" pitchFamily="34" charset="0"/>
                          <a:cs typeface="Arial" panose="020B0604020202020204" pitchFamily="34" charset="0"/>
                        </a:rPr>
                        <a:t>STT</a:t>
                      </a:r>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tc>
                  <a:txBody>
                    <a:bodyPr/>
                    <a:lstStyle/>
                    <a:p>
                      <a:pPr algn="ctr" fontAlgn="t"/>
                      <a:r>
                        <a:rPr lang="en-US" sz="1800" b="1">
                          <a:solidFill>
                            <a:srgbClr val="000000"/>
                          </a:solidFill>
                          <a:effectLst/>
                          <a:latin typeface="Arial" panose="020B0604020202020204" pitchFamily="34" charset="0"/>
                          <a:cs typeface="Arial" panose="020B0604020202020204" pitchFamily="34" charset="0"/>
                        </a:rPr>
                        <a:t>Điều kiện</a:t>
                      </a:r>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tc>
                  <a:txBody>
                    <a:bodyPr/>
                    <a:lstStyle/>
                    <a:p>
                      <a:pPr algn="ctr" fontAlgn="t"/>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1899659263"/>
                  </a:ext>
                </a:extLst>
              </a:tr>
              <a:tr h="505641">
                <a:tc>
                  <a:txBody>
                    <a:bodyPr/>
                    <a:lstStyle/>
                    <a:p>
                      <a:pPr algn="ctr" fontAlgn="t"/>
                      <a:r>
                        <a:rPr lang="en-US" sz="1800">
                          <a:solidFill>
                            <a:srgbClr val="000000"/>
                          </a:solidFill>
                          <a:effectLst/>
                          <a:latin typeface="Arial" panose="020B0604020202020204" pitchFamily="34" charset="0"/>
                          <a:cs typeface="Arial" panose="020B0604020202020204" pitchFamily="34" charset="0"/>
                        </a:rPr>
                        <a:t>1</a:t>
                      </a:r>
                    </a:p>
                  </a:txBody>
                  <a:tcPr marL="38100" marR="38100" marT="38100" marB="38100" anchor="ctr"/>
                </a:tc>
                <a:tc>
                  <a:txBody>
                    <a:bodyPr/>
                    <a:lstStyle/>
                    <a:p>
                      <a:pPr algn="just" fontAlgn="t">
                        <a:lnSpc>
                          <a:spcPct val="150000"/>
                        </a:lnSpc>
                      </a:pPr>
                      <a:r>
                        <a:rPr lang="en-US" sz="1800">
                          <a:solidFill>
                            <a:srgbClr val="000000"/>
                          </a:solidFill>
                          <a:effectLst/>
                          <a:latin typeface="Arial" panose="020B0604020202020204" pitchFamily="34" charset="0"/>
                          <a:cs typeface="Arial" panose="020B0604020202020204" pitchFamily="34" charset="0"/>
                        </a:rPr>
                        <a:t>Có đặc điểm ngoại hình và năng suất giống nhau</a:t>
                      </a:r>
                    </a:p>
                  </a:txBody>
                  <a:tcPr marL="38100" marR="38100" marT="38100" marB="38100" anchor="ctr"/>
                </a:tc>
                <a:tc>
                  <a:txBody>
                    <a:bodyPr/>
                    <a:lstStyle/>
                    <a:p>
                      <a:pPr algn="just" fontAlgn="t">
                        <a:lnSpc>
                          <a:spcPct val="150000"/>
                        </a:lnSpc>
                      </a:pPr>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3009795671"/>
                  </a:ext>
                </a:extLst>
              </a:tr>
              <a:tr h="505641">
                <a:tc>
                  <a:txBody>
                    <a:bodyPr/>
                    <a:lstStyle/>
                    <a:p>
                      <a:pPr algn="ctr" fontAlgn="t"/>
                      <a:r>
                        <a:rPr lang="en-US" sz="1800">
                          <a:solidFill>
                            <a:srgbClr val="000000"/>
                          </a:solidFill>
                          <a:effectLst/>
                          <a:latin typeface="Arial" panose="020B0604020202020204" pitchFamily="34" charset="0"/>
                          <a:cs typeface="Arial" panose="020B0604020202020204" pitchFamily="34" charset="0"/>
                        </a:rPr>
                        <a:t>2</a:t>
                      </a:r>
                    </a:p>
                  </a:txBody>
                  <a:tcPr marL="38100" marR="38100" marT="38100" marB="38100" anchor="ctr"/>
                </a:tc>
                <a:tc>
                  <a:txBody>
                    <a:bodyPr/>
                    <a:lstStyle/>
                    <a:p>
                      <a:pPr algn="just" fontAlgn="t">
                        <a:lnSpc>
                          <a:spcPct val="150000"/>
                        </a:lnSpc>
                      </a:pPr>
                      <a:r>
                        <a:rPr lang="en-US" sz="1800">
                          <a:solidFill>
                            <a:srgbClr val="000000"/>
                          </a:solidFill>
                          <a:effectLst/>
                          <a:latin typeface="Arial" panose="020B0604020202020204" pitchFamily="34" charset="0"/>
                          <a:cs typeface="Arial" panose="020B0604020202020204" pitchFamily="34" charset="0"/>
                        </a:rPr>
                        <a:t>Cùng sống chung trong một địa bàn</a:t>
                      </a:r>
                    </a:p>
                  </a:txBody>
                  <a:tcPr marL="38100" marR="38100" marT="38100" marB="38100" anchor="ctr"/>
                </a:tc>
                <a:tc>
                  <a:txBody>
                    <a:bodyPr/>
                    <a:lstStyle/>
                    <a:p>
                      <a:pPr algn="just" fontAlgn="t">
                        <a:lnSpc>
                          <a:spcPct val="150000"/>
                        </a:lnSpc>
                      </a:pPr>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3259857391"/>
                  </a:ext>
                </a:extLst>
              </a:tr>
              <a:tr h="505641">
                <a:tc>
                  <a:txBody>
                    <a:bodyPr/>
                    <a:lstStyle/>
                    <a:p>
                      <a:pPr algn="ctr" fontAlgn="t"/>
                      <a:r>
                        <a:rPr lang="en-US" sz="1800">
                          <a:solidFill>
                            <a:srgbClr val="000000"/>
                          </a:solidFill>
                          <a:effectLst/>
                          <a:latin typeface="Arial" panose="020B0604020202020204" pitchFamily="34" charset="0"/>
                          <a:cs typeface="Arial" panose="020B0604020202020204" pitchFamily="34" charset="0"/>
                        </a:rPr>
                        <a:t>3</a:t>
                      </a:r>
                    </a:p>
                  </a:txBody>
                  <a:tcPr marL="38100" marR="38100" marT="38100" marB="38100" anchor="ctr"/>
                </a:tc>
                <a:tc>
                  <a:txBody>
                    <a:bodyPr/>
                    <a:lstStyle/>
                    <a:p>
                      <a:pPr algn="just" fontAlgn="t">
                        <a:lnSpc>
                          <a:spcPct val="150000"/>
                        </a:lnSpc>
                      </a:pPr>
                      <a:r>
                        <a:rPr lang="en-US" sz="1800">
                          <a:solidFill>
                            <a:srgbClr val="000000"/>
                          </a:solidFill>
                          <a:effectLst/>
                          <a:latin typeface="Arial" panose="020B0604020202020204" pitchFamily="34" charset="0"/>
                          <a:cs typeface="Arial" panose="020B0604020202020204" pitchFamily="34" charset="0"/>
                        </a:rPr>
                        <a:t>Có tính di truyền ổn định</a:t>
                      </a:r>
                    </a:p>
                  </a:txBody>
                  <a:tcPr marL="38100" marR="38100" marT="38100" marB="38100" anchor="ctr"/>
                </a:tc>
                <a:tc>
                  <a:txBody>
                    <a:bodyPr/>
                    <a:lstStyle/>
                    <a:p>
                      <a:pPr algn="just" fontAlgn="t">
                        <a:lnSpc>
                          <a:spcPct val="150000"/>
                        </a:lnSpc>
                      </a:pPr>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4063716725"/>
                  </a:ext>
                </a:extLst>
              </a:tr>
              <a:tr h="505641">
                <a:tc>
                  <a:txBody>
                    <a:bodyPr/>
                    <a:lstStyle/>
                    <a:p>
                      <a:pPr algn="ctr" fontAlgn="t"/>
                      <a:r>
                        <a:rPr lang="en-US" sz="1800">
                          <a:solidFill>
                            <a:srgbClr val="000000"/>
                          </a:solidFill>
                          <a:effectLst/>
                          <a:latin typeface="Arial" panose="020B0604020202020204" pitchFamily="34" charset="0"/>
                          <a:cs typeface="Arial" panose="020B0604020202020204" pitchFamily="34" charset="0"/>
                        </a:rPr>
                        <a:t>4</a:t>
                      </a:r>
                    </a:p>
                  </a:txBody>
                  <a:tcPr marL="38100" marR="38100" marT="38100" marB="38100" anchor="ctr"/>
                </a:tc>
                <a:tc>
                  <a:txBody>
                    <a:bodyPr/>
                    <a:lstStyle/>
                    <a:p>
                      <a:pPr algn="just" fontAlgn="t">
                        <a:lnSpc>
                          <a:spcPct val="150000"/>
                        </a:lnSpc>
                      </a:pPr>
                      <a:r>
                        <a:rPr lang="en-US" sz="1800">
                          <a:solidFill>
                            <a:srgbClr val="000000"/>
                          </a:solidFill>
                          <a:effectLst/>
                          <a:latin typeface="Arial" panose="020B0604020202020204" pitchFamily="34" charset="0"/>
                          <a:cs typeface="Arial" panose="020B0604020202020204" pitchFamily="34" charset="0"/>
                        </a:rPr>
                        <a:t>Vật nuôi phải sinh ra từ cùng bố mẹ</a:t>
                      </a:r>
                    </a:p>
                  </a:txBody>
                  <a:tcPr marL="38100" marR="38100" marT="38100" marB="38100" anchor="ctr"/>
                </a:tc>
                <a:tc>
                  <a:txBody>
                    <a:bodyPr/>
                    <a:lstStyle/>
                    <a:p>
                      <a:pPr algn="just" fontAlgn="t">
                        <a:lnSpc>
                          <a:spcPct val="150000"/>
                        </a:lnSpc>
                      </a:pPr>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973042784"/>
                  </a:ext>
                </a:extLst>
              </a:tr>
              <a:tr h="505641">
                <a:tc>
                  <a:txBody>
                    <a:bodyPr/>
                    <a:lstStyle/>
                    <a:p>
                      <a:pPr algn="ctr" fontAlgn="t"/>
                      <a:r>
                        <a:rPr lang="en-US" sz="1800">
                          <a:solidFill>
                            <a:srgbClr val="000000"/>
                          </a:solidFill>
                          <a:effectLst/>
                          <a:latin typeface="Arial" panose="020B0604020202020204" pitchFamily="34" charset="0"/>
                          <a:cs typeface="Arial" panose="020B0604020202020204" pitchFamily="34" charset="0"/>
                        </a:rPr>
                        <a:t>5</a:t>
                      </a:r>
                    </a:p>
                  </a:txBody>
                  <a:tcPr marL="38100" marR="38100" marT="38100" marB="38100" anchor="ctr"/>
                </a:tc>
                <a:tc>
                  <a:txBody>
                    <a:bodyPr/>
                    <a:lstStyle/>
                    <a:p>
                      <a:pPr algn="just" fontAlgn="t">
                        <a:lnSpc>
                          <a:spcPct val="150000"/>
                        </a:lnSpc>
                      </a:pPr>
                      <a:r>
                        <a:rPr lang="vi-VN" sz="1800">
                          <a:solidFill>
                            <a:srgbClr val="000000"/>
                          </a:solidFill>
                          <a:effectLst/>
                          <a:latin typeface="Arial" panose="020B0604020202020204" pitchFamily="34" charset="0"/>
                          <a:cs typeface="Arial" panose="020B0604020202020204" pitchFamily="34" charset="0"/>
                        </a:rPr>
                        <a:t>Có số lượng đủ lớn và địa bàn phân bố rộng</a:t>
                      </a:r>
                    </a:p>
                  </a:txBody>
                  <a:tcPr marL="38100" marR="38100" marT="38100" marB="38100" anchor="ctr"/>
                </a:tc>
                <a:tc>
                  <a:txBody>
                    <a:bodyPr/>
                    <a:lstStyle/>
                    <a:p>
                      <a:pPr algn="just" fontAlgn="t">
                        <a:lnSpc>
                          <a:spcPct val="150000"/>
                        </a:lnSpc>
                      </a:pPr>
                      <a:endParaRPr lang="vi-VN"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1639770513"/>
                  </a:ext>
                </a:extLst>
              </a:tr>
              <a:tr h="505641">
                <a:tc>
                  <a:txBody>
                    <a:bodyPr/>
                    <a:lstStyle/>
                    <a:p>
                      <a:pPr algn="ctr" fontAlgn="t"/>
                      <a:r>
                        <a:rPr lang="en-US" sz="1800">
                          <a:solidFill>
                            <a:srgbClr val="000000"/>
                          </a:solidFill>
                          <a:effectLst/>
                          <a:latin typeface="Arial" panose="020B0604020202020204" pitchFamily="34" charset="0"/>
                          <a:cs typeface="Arial" panose="020B0604020202020204" pitchFamily="34" charset="0"/>
                        </a:rPr>
                        <a:t>6</a:t>
                      </a:r>
                    </a:p>
                  </a:txBody>
                  <a:tcPr marL="38100" marR="38100" marT="38100" marB="38100" anchor="ctr"/>
                </a:tc>
                <a:tc>
                  <a:txBody>
                    <a:bodyPr/>
                    <a:lstStyle/>
                    <a:p>
                      <a:pPr algn="just" fontAlgn="t">
                        <a:lnSpc>
                          <a:spcPct val="150000"/>
                        </a:lnSpc>
                      </a:pPr>
                      <a:r>
                        <a:rPr lang="en-US" sz="1800">
                          <a:solidFill>
                            <a:srgbClr val="000000"/>
                          </a:solidFill>
                          <a:effectLst/>
                          <a:latin typeface="Arial" panose="020B0604020202020204" pitchFamily="34" charset="0"/>
                          <a:cs typeface="Arial" panose="020B0604020202020204" pitchFamily="34" charset="0"/>
                        </a:rPr>
                        <a:t>Vật nuôi cùng giống phải có chung nguồn gốc</a:t>
                      </a:r>
                    </a:p>
                  </a:txBody>
                  <a:tcPr marL="38100" marR="38100" marT="38100" marB="38100" anchor="ctr"/>
                </a:tc>
                <a:tc>
                  <a:txBody>
                    <a:bodyPr/>
                    <a:lstStyle/>
                    <a:p>
                      <a:pPr algn="just" fontAlgn="t">
                        <a:lnSpc>
                          <a:spcPct val="150000"/>
                        </a:lnSpc>
                      </a:pPr>
                      <a:endParaRPr lang="en-US"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4167425773"/>
                  </a:ext>
                </a:extLst>
              </a:tr>
              <a:tr h="505641">
                <a:tc>
                  <a:txBody>
                    <a:bodyPr/>
                    <a:lstStyle/>
                    <a:p>
                      <a:pPr algn="ctr" fontAlgn="t"/>
                      <a:r>
                        <a:rPr lang="en-US" sz="1800">
                          <a:solidFill>
                            <a:srgbClr val="000000"/>
                          </a:solidFill>
                          <a:effectLst/>
                          <a:latin typeface="Arial" panose="020B0604020202020204" pitchFamily="34" charset="0"/>
                          <a:cs typeface="Arial" panose="020B0604020202020204" pitchFamily="34" charset="0"/>
                        </a:rPr>
                        <a:t>7</a:t>
                      </a:r>
                    </a:p>
                  </a:txBody>
                  <a:tcPr marL="38100" marR="38100" marT="38100" marB="38100" anchor="ctr"/>
                </a:tc>
                <a:tc>
                  <a:txBody>
                    <a:bodyPr/>
                    <a:lstStyle/>
                    <a:p>
                      <a:pPr algn="just" fontAlgn="t">
                        <a:lnSpc>
                          <a:spcPct val="150000"/>
                        </a:lnSpc>
                      </a:pPr>
                      <a:r>
                        <a:rPr lang="vi-VN" sz="1800">
                          <a:solidFill>
                            <a:srgbClr val="000000"/>
                          </a:solidFill>
                          <a:effectLst/>
                          <a:latin typeface="Arial" panose="020B0604020202020204" pitchFamily="34" charset="0"/>
                          <a:cs typeface="Arial" panose="020B0604020202020204" pitchFamily="34" charset="0"/>
                        </a:rPr>
                        <a:t>Được Hội đồng Giống Quốc gia công nhận</a:t>
                      </a:r>
                    </a:p>
                  </a:txBody>
                  <a:tcPr marL="38100" marR="38100" marT="38100" marB="38100" anchor="ctr"/>
                </a:tc>
                <a:tc>
                  <a:txBody>
                    <a:bodyPr/>
                    <a:lstStyle/>
                    <a:p>
                      <a:pPr algn="just" fontAlgn="t">
                        <a:lnSpc>
                          <a:spcPct val="150000"/>
                        </a:lnSpc>
                      </a:pPr>
                      <a:endParaRPr lang="vi-VN" sz="1800">
                        <a:solidFill>
                          <a:srgbClr val="000000"/>
                        </a:solidFill>
                        <a:effectLst/>
                        <a:latin typeface="Arial" panose="020B0604020202020204" pitchFamily="34" charset="0"/>
                        <a:cs typeface="Arial" panose="020B0604020202020204" pitchFamily="34" charset="0"/>
                      </a:endParaRPr>
                    </a:p>
                  </a:txBody>
                  <a:tcPr marL="38100" marR="38100" marT="38100" marB="38100" anchor="ctr"/>
                </a:tc>
                <a:extLst>
                  <a:ext uri="{0D108BD9-81ED-4DB2-BD59-A6C34878D82A}">
                    <a16:rowId xmlns:a16="http://schemas.microsoft.com/office/drawing/2014/main" val="3449948473"/>
                  </a:ext>
                </a:extLst>
              </a:tr>
            </a:tbl>
          </a:graphicData>
        </a:graphic>
      </p:graphicFrame>
      <p:sp>
        <p:nvSpPr>
          <p:cNvPr id="16" name="Rectangle 15">
            <a:extLst>
              <a:ext uri="{FF2B5EF4-FFF2-40B4-BE49-F238E27FC236}">
                <a16:creationId xmlns:a16="http://schemas.microsoft.com/office/drawing/2014/main" id="{5D9955E4-3B9C-2197-E10C-7028D1F9558E}"/>
              </a:ext>
            </a:extLst>
          </p:cNvPr>
          <p:cNvSpPr/>
          <p:nvPr/>
        </p:nvSpPr>
        <p:spPr>
          <a:xfrm>
            <a:off x="7410450" y="1400174"/>
            <a:ext cx="1038225" cy="409575"/>
          </a:xfrm>
          <a:prstGeom prst="rect">
            <a:avLst/>
          </a:prstGeom>
          <a:solidFill>
            <a:srgbClr val="FE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B050"/>
                </a:solidFill>
                <a:sym typeface="Wingdings" panose="05000000000000000000" pitchFamily="2" charset="2"/>
              </a:rPr>
              <a:t></a:t>
            </a:r>
            <a:endParaRPr lang="en-US" sz="4000">
              <a:solidFill>
                <a:srgbClr val="00B050"/>
              </a:solidFill>
            </a:endParaRPr>
          </a:p>
        </p:txBody>
      </p:sp>
      <p:sp>
        <p:nvSpPr>
          <p:cNvPr id="17" name="Rectangle 16">
            <a:extLst>
              <a:ext uri="{FF2B5EF4-FFF2-40B4-BE49-F238E27FC236}">
                <a16:creationId xmlns:a16="http://schemas.microsoft.com/office/drawing/2014/main" id="{6B8B5F14-DA37-6C41-210E-389996BB7D7C}"/>
              </a:ext>
            </a:extLst>
          </p:cNvPr>
          <p:cNvSpPr/>
          <p:nvPr/>
        </p:nvSpPr>
        <p:spPr>
          <a:xfrm>
            <a:off x="7410450" y="2419349"/>
            <a:ext cx="1038225" cy="409575"/>
          </a:xfrm>
          <a:prstGeom prst="rect">
            <a:avLst/>
          </a:prstGeom>
          <a:solidFill>
            <a:srgbClr val="FE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B050"/>
                </a:solidFill>
                <a:sym typeface="Wingdings" panose="05000000000000000000" pitchFamily="2" charset="2"/>
              </a:rPr>
              <a:t></a:t>
            </a:r>
            <a:endParaRPr lang="en-US" sz="4000">
              <a:solidFill>
                <a:srgbClr val="00B050"/>
              </a:solidFill>
            </a:endParaRPr>
          </a:p>
        </p:txBody>
      </p:sp>
      <p:sp>
        <p:nvSpPr>
          <p:cNvPr id="18" name="Rectangle 17">
            <a:extLst>
              <a:ext uri="{FF2B5EF4-FFF2-40B4-BE49-F238E27FC236}">
                <a16:creationId xmlns:a16="http://schemas.microsoft.com/office/drawing/2014/main" id="{0BFAB051-31B2-8939-08F2-08935E60B32C}"/>
              </a:ext>
            </a:extLst>
          </p:cNvPr>
          <p:cNvSpPr/>
          <p:nvPr/>
        </p:nvSpPr>
        <p:spPr>
          <a:xfrm>
            <a:off x="7410450" y="3438523"/>
            <a:ext cx="1038225" cy="409575"/>
          </a:xfrm>
          <a:prstGeom prst="rect">
            <a:avLst/>
          </a:prstGeom>
          <a:solidFill>
            <a:srgbClr val="FE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B050"/>
                </a:solidFill>
                <a:sym typeface="Wingdings" panose="05000000000000000000" pitchFamily="2" charset="2"/>
              </a:rPr>
              <a:t></a:t>
            </a:r>
            <a:endParaRPr lang="en-US" sz="4000">
              <a:solidFill>
                <a:srgbClr val="00B050"/>
              </a:solidFill>
            </a:endParaRPr>
          </a:p>
        </p:txBody>
      </p:sp>
      <p:sp>
        <p:nvSpPr>
          <p:cNvPr id="19" name="Rectangle 18">
            <a:extLst>
              <a:ext uri="{FF2B5EF4-FFF2-40B4-BE49-F238E27FC236}">
                <a16:creationId xmlns:a16="http://schemas.microsoft.com/office/drawing/2014/main" id="{6048FDEC-2DF4-BF23-B75A-B7ABEC1B0187}"/>
              </a:ext>
            </a:extLst>
          </p:cNvPr>
          <p:cNvSpPr/>
          <p:nvPr/>
        </p:nvSpPr>
        <p:spPr>
          <a:xfrm>
            <a:off x="7410449" y="3938979"/>
            <a:ext cx="1038225" cy="409575"/>
          </a:xfrm>
          <a:prstGeom prst="rect">
            <a:avLst/>
          </a:prstGeom>
          <a:solidFill>
            <a:srgbClr val="FE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B050"/>
                </a:solidFill>
                <a:sym typeface="Wingdings" panose="05000000000000000000" pitchFamily="2" charset="2"/>
              </a:rPr>
              <a:t></a:t>
            </a:r>
            <a:endParaRPr lang="en-US" sz="4000">
              <a:solidFill>
                <a:srgbClr val="00B050"/>
              </a:solidFill>
            </a:endParaRPr>
          </a:p>
        </p:txBody>
      </p:sp>
      <p:sp>
        <p:nvSpPr>
          <p:cNvPr id="20" name="Rectangle 19">
            <a:extLst>
              <a:ext uri="{FF2B5EF4-FFF2-40B4-BE49-F238E27FC236}">
                <a16:creationId xmlns:a16="http://schemas.microsoft.com/office/drawing/2014/main" id="{8E305A21-82E8-4680-25F1-79878F9B7AF2}"/>
              </a:ext>
            </a:extLst>
          </p:cNvPr>
          <p:cNvSpPr/>
          <p:nvPr/>
        </p:nvSpPr>
        <p:spPr>
          <a:xfrm>
            <a:off x="7410449" y="4440378"/>
            <a:ext cx="1038225" cy="409575"/>
          </a:xfrm>
          <a:prstGeom prst="rect">
            <a:avLst/>
          </a:prstGeom>
          <a:solidFill>
            <a:srgbClr val="FE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B050"/>
                </a:solidFill>
                <a:sym typeface="Wingdings" panose="05000000000000000000" pitchFamily="2" charset="2"/>
              </a:rPr>
              <a:t></a:t>
            </a:r>
            <a:endParaRPr lang="en-US" sz="4000">
              <a:solidFill>
                <a:srgbClr val="00B050"/>
              </a:solidFill>
            </a:endParaRPr>
          </a:p>
        </p:txBody>
      </p:sp>
      <p:sp>
        <p:nvSpPr>
          <p:cNvPr id="21" name="Rectangle 20">
            <a:extLst>
              <a:ext uri="{FF2B5EF4-FFF2-40B4-BE49-F238E27FC236}">
                <a16:creationId xmlns:a16="http://schemas.microsoft.com/office/drawing/2014/main" id="{2F55BA9A-DCD0-3D66-27AD-E6FA33ED4941}"/>
              </a:ext>
            </a:extLst>
          </p:cNvPr>
          <p:cNvSpPr/>
          <p:nvPr/>
        </p:nvSpPr>
        <p:spPr>
          <a:xfrm>
            <a:off x="7410448" y="1918795"/>
            <a:ext cx="1038225" cy="409575"/>
          </a:xfrm>
          <a:prstGeom prst="rect">
            <a:avLst/>
          </a:prstGeom>
          <a:solidFill>
            <a:srgbClr val="FE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sym typeface="Wingdings" panose="05000000000000000000" pitchFamily="2" charset="2"/>
              </a:rPr>
              <a:t></a:t>
            </a:r>
            <a:endParaRPr lang="en-US" sz="4000">
              <a:solidFill>
                <a:srgbClr val="FF0000"/>
              </a:solidFill>
            </a:endParaRPr>
          </a:p>
        </p:txBody>
      </p:sp>
      <p:sp>
        <p:nvSpPr>
          <p:cNvPr id="22" name="Rectangle 21">
            <a:extLst>
              <a:ext uri="{FF2B5EF4-FFF2-40B4-BE49-F238E27FC236}">
                <a16:creationId xmlns:a16="http://schemas.microsoft.com/office/drawing/2014/main" id="{109D40A6-D740-4D31-5062-87E181F30C8F}"/>
              </a:ext>
            </a:extLst>
          </p:cNvPr>
          <p:cNvSpPr/>
          <p:nvPr/>
        </p:nvSpPr>
        <p:spPr>
          <a:xfrm>
            <a:off x="7410448" y="2928936"/>
            <a:ext cx="1038225" cy="409575"/>
          </a:xfrm>
          <a:prstGeom prst="rect">
            <a:avLst/>
          </a:prstGeom>
          <a:solidFill>
            <a:srgbClr val="FE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sym typeface="Wingdings" panose="05000000000000000000" pitchFamily="2" charset="2"/>
              </a:rPr>
              <a:t></a:t>
            </a:r>
            <a:endParaRPr lang="en-US" sz="40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P spid="18" grpId="0" animBg="1"/>
      <p:bldP spid="19" grpId="0" animBg="1"/>
      <p:bldP spid="20" grpId="0" animBg="1"/>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grpSp>
        <p:nvGrpSpPr>
          <p:cNvPr id="3725" name="Google Shape;3725;p85"/>
          <p:cNvGrpSpPr/>
          <p:nvPr/>
        </p:nvGrpSpPr>
        <p:grpSpPr>
          <a:xfrm>
            <a:off x="8047225" y="4528848"/>
            <a:ext cx="376775" cy="381325"/>
            <a:chOff x="8047225" y="4528848"/>
            <a:chExt cx="376775" cy="381325"/>
          </a:xfrm>
        </p:grpSpPr>
        <p:sp>
          <p:nvSpPr>
            <p:cNvPr id="3726" name="Google Shape;3726;p85"/>
            <p:cNvSpPr/>
            <p:nvPr/>
          </p:nvSpPr>
          <p:spPr>
            <a:xfrm>
              <a:off x="8278550" y="4821348"/>
              <a:ext cx="6650" cy="53325"/>
            </a:xfrm>
            <a:custGeom>
              <a:avLst/>
              <a:gdLst/>
              <a:ahLst/>
              <a:cxnLst/>
              <a:rect l="l" t="t" r="r" b="b"/>
              <a:pathLst>
                <a:path w="266" h="2133" extrusionOk="0">
                  <a:moveTo>
                    <a:pt x="199" y="0"/>
                  </a:moveTo>
                  <a:cubicBezTo>
                    <a:pt x="179" y="0"/>
                    <a:pt x="159" y="10"/>
                    <a:pt x="148" y="32"/>
                  </a:cubicBezTo>
                  <a:cubicBezTo>
                    <a:pt x="60" y="738"/>
                    <a:pt x="1" y="1413"/>
                    <a:pt x="30" y="2089"/>
                  </a:cubicBezTo>
                  <a:cubicBezTo>
                    <a:pt x="30" y="2118"/>
                    <a:pt x="52" y="2133"/>
                    <a:pt x="74" y="2133"/>
                  </a:cubicBezTo>
                  <a:cubicBezTo>
                    <a:pt x="96" y="2133"/>
                    <a:pt x="119" y="2118"/>
                    <a:pt x="119" y="2089"/>
                  </a:cubicBezTo>
                  <a:cubicBezTo>
                    <a:pt x="119" y="1413"/>
                    <a:pt x="148" y="738"/>
                    <a:pt x="265" y="62"/>
                  </a:cubicBezTo>
                  <a:cubicBezTo>
                    <a:pt x="265" y="26"/>
                    <a:pt x="232" y="0"/>
                    <a:pt x="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5"/>
            <p:cNvSpPr/>
            <p:nvPr/>
          </p:nvSpPr>
          <p:spPr>
            <a:xfrm>
              <a:off x="8261875" y="4873973"/>
              <a:ext cx="49575" cy="16050"/>
            </a:xfrm>
            <a:custGeom>
              <a:avLst/>
              <a:gdLst/>
              <a:ahLst/>
              <a:cxnLst/>
              <a:rect l="l" t="t" r="r" b="b"/>
              <a:pathLst>
                <a:path w="1983" h="642" extrusionOk="0">
                  <a:moveTo>
                    <a:pt x="793" y="0"/>
                  </a:moveTo>
                  <a:cubicBezTo>
                    <a:pt x="540" y="0"/>
                    <a:pt x="284" y="62"/>
                    <a:pt x="51" y="190"/>
                  </a:cubicBezTo>
                  <a:cubicBezTo>
                    <a:pt x="1" y="215"/>
                    <a:pt x="37" y="284"/>
                    <a:pt x="86" y="284"/>
                  </a:cubicBezTo>
                  <a:cubicBezTo>
                    <a:pt x="93" y="284"/>
                    <a:pt x="102" y="282"/>
                    <a:pt x="110" y="278"/>
                  </a:cubicBezTo>
                  <a:cubicBezTo>
                    <a:pt x="325" y="159"/>
                    <a:pt x="564" y="100"/>
                    <a:pt x="801" y="100"/>
                  </a:cubicBezTo>
                  <a:cubicBezTo>
                    <a:pt x="1210" y="100"/>
                    <a:pt x="1612" y="277"/>
                    <a:pt x="1872" y="630"/>
                  </a:cubicBezTo>
                  <a:cubicBezTo>
                    <a:pt x="1880" y="638"/>
                    <a:pt x="1892" y="642"/>
                    <a:pt x="1905" y="642"/>
                  </a:cubicBezTo>
                  <a:cubicBezTo>
                    <a:pt x="1941" y="642"/>
                    <a:pt x="1982" y="614"/>
                    <a:pt x="1961" y="571"/>
                  </a:cubicBezTo>
                  <a:cubicBezTo>
                    <a:pt x="1679" y="196"/>
                    <a:pt x="1241"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5"/>
            <p:cNvSpPr/>
            <p:nvPr/>
          </p:nvSpPr>
          <p:spPr>
            <a:xfrm>
              <a:off x="8278175" y="4868923"/>
              <a:ext cx="47150" cy="10725"/>
            </a:xfrm>
            <a:custGeom>
              <a:avLst/>
              <a:gdLst/>
              <a:ahLst/>
              <a:cxnLst/>
              <a:rect l="l" t="t" r="r" b="b"/>
              <a:pathLst>
                <a:path w="1886" h="429" extrusionOk="0">
                  <a:moveTo>
                    <a:pt x="823" y="0"/>
                  </a:moveTo>
                  <a:cubicBezTo>
                    <a:pt x="560" y="0"/>
                    <a:pt x="295" y="61"/>
                    <a:pt x="45" y="186"/>
                  </a:cubicBezTo>
                  <a:cubicBezTo>
                    <a:pt x="0" y="231"/>
                    <a:pt x="24" y="293"/>
                    <a:pt x="65" y="293"/>
                  </a:cubicBezTo>
                  <a:cubicBezTo>
                    <a:pt x="77" y="293"/>
                    <a:pt x="90" y="288"/>
                    <a:pt x="104" y="274"/>
                  </a:cubicBezTo>
                  <a:cubicBezTo>
                    <a:pt x="332" y="160"/>
                    <a:pt x="582" y="101"/>
                    <a:pt x="831" y="101"/>
                  </a:cubicBezTo>
                  <a:cubicBezTo>
                    <a:pt x="1158" y="101"/>
                    <a:pt x="1482" y="204"/>
                    <a:pt x="1749" y="421"/>
                  </a:cubicBezTo>
                  <a:cubicBezTo>
                    <a:pt x="1760" y="426"/>
                    <a:pt x="1772" y="429"/>
                    <a:pt x="1783" y="429"/>
                  </a:cubicBezTo>
                  <a:cubicBezTo>
                    <a:pt x="1835" y="429"/>
                    <a:pt x="1885" y="381"/>
                    <a:pt x="1837" y="333"/>
                  </a:cubicBezTo>
                  <a:cubicBezTo>
                    <a:pt x="1533" y="113"/>
                    <a:pt x="1180" y="0"/>
                    <a:pt x="8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5"/>
            <p:cNvSpPr/>
            <p:nvPr/>
          </p:nvSpPr>
          <p:spPr>
            <a:xfrm>
              <a:off x="8245525" y="4841898"/>
              <a:ext cx="5900" cy="53350"/>
            </a:xfrm>
            <a:custGeom>
              <a:avLst/>
              <a:gdLst/>
              <a:ahLst/>
              <a:cxnLst/>
              <a:rect l="l" t="t" r="r" b="b"/>
              <a:pathLst>
                <a:path w="236" h="2134" extrusionOk="0">
                  <a:moveTo>
                    <a:pt x="176" y="1"/>
                  </a:moveTo>
                  <a:cubicBezTo>
                    <a:pt x="160" y="1"/>
                    <a:pt x="147" y="11"/>
                    <a:pt x="147" y="33"/>
                  </a:cubicBezTo>
                  <a:cubicBezTo>
                    <a:pt x="29" y="709"/>
                    <a:pt x="0" y="1384"/>
                    <a:pt x="0" y="2089"/>
                  </a:cubicBezTo>
                  <a:cubicBezTo>
                    <a:pt x="0" y="2119"/>
                    <a:pt x="22" y="2134"/>
                    <a:pt x="48" y="2134"/>
                  </a:cubicBezTo>
                  <a:cubicBezTo>
                    <a:pt x="73" y="2134"/>
                    <a:pt x="103" y="2119"/>
                    <a:pt x="118" y="2089"/>
                  </a:cubicBezTo>
                  <a:cubicBezTo>
                    <a:pt x="88" y="1414"/>
                    <a:pt x="147" y="738"/>
                    <a:pt x="235" y="62"/>
                  </a:cubicBezTo>
                  <a:cubicBezTo>
                    <a:pt x="235" y="26"/>
                    <a:pt x="201" y="1"/>
                    <a:pt x="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5"/>
            <p:cNvSpPr/>
            <p:nvPr/>
          </p:nvSpPr>
          <p:spPr>
            <a:xfrm>
              <a:off x="8228625" y="4893973"/>
              <a:ext cx="49525" cy="16200"/>
            </a:xfrm>
            <a:custGeom>
              <a:avLst/>
              <a:gdLst/>
              <a:ahLst/>
              <a:cxnLst/>
              <a:rect l="l" t="t" r="r" b="b"/>
              <a:pathLst>
                <a:path w="1981" h="648" extrusionOk="0">
                  <a:moveTo>
                    <a:pt x="804" y="1"/>
                  </a:moveTo>
                  <a:cubicBezTo>
                    <a:pt x="547" y="1"/>
                    <a:pt x="289" y="70"/>
                    <a:pt x="59" y="212"/>
                  </a:cubicBezTo>
                  <a:cubicBezTo>
                    <a:pt x="0" y="241"/>
                    <a:pt x="30" y="300"/>
                    <a:pt x="88" y="300"/>
                  </a:cubicBezTo>
                  <a:cubicBezTo>
                    <a:pt x="305" y="170"/>
                    <a:pt x="546" y="108"/>
                    <a:pt x="784" y="108"/>
                  </a:cubicBezTo>
                  <a:cubicBezTo>
                    <a:pt x="1192" y="108"/>
                    <a:pt x="1592" y="290"/>
                    <a:pt x="1851" y="623"/>
                  </a:cubicBezTo>
                  <a:cubicBezTo>
                    <a:pt x="1868" y="641"/>
                    <a:pt x="1888" y="648"/>
                    <a:pt x="1906" y="648"/>
                  </a:cubicBezTo>
                  <a:cubicBezTo>
                    <a:pt x="1949" y="648"/>
                    <a:pt x="1981" y="606"/>
                    <a:pt x="1939" y="565"/>
                  </a:cubicBezTo>
                  <a:cubicBezTo>
                    <a:pt x="1663" y="196"/>
                    <a:pt x="1236" y="1"/>
                    <a:pt x="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5"/>
            <p:cNvSpPr/>
            <p:nvPr/>
          </p:nvSpPr>
          <p:spPr>
            <a:xfrm>
              <a:off x="8244975" y="4888948"/>
              <a:ext cx="46475" cy="10825"/>
            </a:xfrm>
            <a:custGeom>
              <a:avLst/>
              <a:gdLst/>
              <a:ahLst/>
              <a:cxnLst/>
              <a:rect l="l" t="t" r="r" b="b"/>
              <a:pathLst>
                <a:path w="1859" h="433" extrusionOk="0">
                  <a:moveTo>
                    <a:pt x="825" y="0"/>
                  </a:moveTo>
                  <a:cubicBezTo>
                    <a:pt x="559" y="0"/>
                    <a:pt x="292" y="68"/>
                    <a:pt x="51" y="207"/>
                  </a:cubicBezTo>
                  <a:cubicBezTo>
                    <a:pt x="1" y="233"/>
                    <a:pt x="37" y="301"/>
                    <a:pt x="86" y="301"/>
                  </a:cubicBezTo>
                  <a:cubicBezTo>
                    <a:pt x="94" y="301"/>
                    <a:pt x="102" y="300"/>
                    <a:pt x="110" y="296"/>
                  </a:cubicBezTo>
                  <a:cubicBezTo>
                    <a:pt x="326" y="169"/>
                    <a:pt x="569" y="107"/>
                    <a:pt x="816" y="107"/>
                  </a:cubicBezTo>
                  <a:cubicBezTo>
                    <a:pt x="1141" y="107"/>
                    <a:pt x="1472" y="213"/>
                    <a:pt x="1755" y="413"/>
                  </a:cubicBezTo>
                  <a:cubicBezTo>
                    <a:pt x="1769" y="427"/>
                    <a:pt x="1784" y="433"/>
                    <a:pt x="1796" y="433"/>
                  </a:cubicBezTo>
                  <a:cubicBezTo>
                    <a:pt x="1835" y="433"/>
                    <a:pt x="1859" y="377"/>
                    <a:pt x="1814" y="354"/>
                  </a:cubicBezTo>
                  <a:cubicBezTo>
                    <a:pt x="1529" y="120"/>
                    <a:pt x="1178" y="0"/>
                    <a:pt x="8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5"/>
            <p:cNvSpPr/>
            <p:nvPr/>
          </p:nvSpPr>
          <p:spPr>
            <a:xfrm>
              <a:off x="8047225" y="4528848"/>
              <a:ext cx="354025" cy="322400"/>
            </a:xfrm>
            <a:custGeom>
              <a:avLst/>
              <a:gdLst/>
              <a:ahLst/>
              <a:cxnLst/>
              <a:rect l="l" t="t" r="r" b="b"/>
              <a:pathLst>
                <a:path w="14161" h="12896" extrusionOk="0">
                  <a:moveTo>
                    <a:pt x="10618" y="0"/>
                  </a:moveTo>
                  <a:cubicBezTo>
                    <a:pt x="9009" y="0"/>
                    <a:pt x="7797" y="1331"/>
                    <a:pt x="7462" y="3007"/>
                  </a:cubicBezTo>
                  <a:cubicBezTo>
                    <a:pt x="6963" y="2949"/>
                    <a:pt x="6463" y="2890"/>
                    <a:pt x="5964" y="2860"/>
                  </a:cubicBezTo>
                  <a:cubicBezTo>
                    <a:pt x="5376" y="2860"/>
                    <a:pt x="4789" y="2978"/>
                    <a:pt x="4230" y="3242"/>
                  </a:cubicBezTo>
                  <a:cubicBezTo>
                    <a:pt x="3790" y="3448"/>
                    <a:pt x="3232" y="3742"/>
                    <a:pt x="2850" y="3947"/>
                  </a:cubicBezTo>
                  <a:cubicBezTo>
                    <a:pt x="1880" y="4417"/>
                    <a:pt x="940" y="4976"/>
                    <a:pt x="88" y="5651"/>
                  </a:cubicBezTo>
                  <a:lnTo>
                    <a:pt x="0" y="5710"/>
                  </a:lnTo>
                  <a:cubicBezTo>
                    <a:pt x="676" y="7385"/>
                    <a:pt x="1675" y="8971"/>
                    <a:pt x="2879" y="10352"/>
                  </a:cubicBezTo>
                  <a:cubicBezTo>
                    <a:pt x="4142" y="11703"/>
                    <a:pt x="5817" y="12702"/>
                    <a:pt x="7638" y="12878"/>
                  </a:cubicBezTo>
                  <a:cubicBezTo>
                    <a:pt x="7783" y="12890"/>
                    <a:pt x="7930" y="12896"/>
                    <a:pt x="8076" y="12896"/>
                  </a:cubicBezTo>
                  <a:cubicBezTo>
                    <a:pt x="9742" y="12896"/>
                    <a:pt x="11477" y="12133"/>
                    <a:pt x="12368" y="10675"/>
                  </a:cubicBezTo>
                  <a:cubicBezTo>
                    <a:pt x="13073" y="9529"/>
                    <a:pt x="13191" y="8119"/>
                    <a:pt x="13191" y="6738"/>
                  </a:cubicBezTo>
                  <a:cubicBezTo>
                    <a:pt x="13191" y="6503"/>
                    <a:pt x="13191" y="6239"/>
                    <a:pt x="13161" y="5974"/>
                  </a:cubicBezTo>
                  <a:cubicBezTo>
                    <a:pt x="13661" y="5387"/>
                    <a:pt x="13954" y="4652"/>
                    <a:pt x="14013" y="3889"/>
                  </a:cubicBezTo>
                  <a:cubicBezTo>
                    <a:pt x="14160" y="1891"/>
                    <a:pt x="12750" y="128"/>
                    <a:pt x="10870" y="11"/>
                  </a:cubicBezTo>
                  <a:cubicBezTo>
                    <a:pt x="10785" y="4"/>
                    <a:pt x="10701" y="0"/>
                    <a:pt x="10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5"/>
            <p:cNvSpPr/>
            <p:nvPr/>
          </p:nvSpPr>
          <p:spPr>
            <a:xfrm>
              <a:off x="8075500" y="4675698"/>
              <a:ext cx="253875" cy="118150"/>
            </a:xfrm>
            <a:custGeom>
              <a:avLst/>
              <a:gdLst/>
              <a:ahLst/>
              <a:cxnLst/>
              <a:rect l="l" t="t" r="r" b="b"/>
              <a:pathLst>
                <a:path w="10155" h="4726" extrusionOk="0">
                  <a:moveTo>
                    <a:pt x="567" y="628"/>
                  </a:moveTo>
                  <a:lnTo>
                    <a:pt x="567" y="628"/>
                  </a:lnTo>
                  <a:cubicBezTo>
                    <a:pt x="1740" y="1438"/>
                    <a:pt x="3105" y="1942"/>
                    <a:pt x="4539" y="2098"/>
                  </a:cubicBezTo>
                  <a:cubicBezTo>
                    <a:pt x="4972" y="2173"/>
                    <a:pt x="5411" y="2210"/>
                    <a:pt x="5848" y="2210"/>
                  </a:cubicBezTo>
                  <a:cubicBezTo>
                    <a:pt x="6953" y="2210"/>
                    <a:pt x="8053" y="1973"/>
                    <a:pt x="9063" y="1511"/>
                  </a:cubicBezTo>
                  <a:cubicBezTo>
                    <a:pt x="9210" y="1422"/>
                    <a:pt x="9386" y="1334"/>
                    <a:pt x="9533" y="1246"/>
                  </a:cubicBezTo>
                  <a:cubicBezTo>
                    <a:pt x="9559" y="1246"/>
                    <a:pt x="9655" y="1153"/>
                    <a:pt x="9697" y="1153"/>
                  </a:cubicBezTo>
                  <a:cubicBezTo>
                    <a:pt x="9702" y="1153"/>
                    <a:pt x="9706" y="1155"/>
                    <a:pt x="9709" y="1158"/>
                  </a:cubicBezTo>
                  <a:cubicBezTo>
                    <a:pt x="9680" y="1246"/>
                    <a:pt x="9651" y="1334"/>
                    <a:pt x="9621" y="1422"/>
                  </a:cubicBezTo>
                  <a:cubicBezTo>
                    <a:pt x="9504" y="1804"/>
                    <a:pt x="9386" y="2157"/>
                    <a:pt x="9210" y="2480"/>
                  </a:cubicBezTo>
                  <a:cubicBezTo>
                    <a:pt x="8916" y="3185"/>
                    <a:pt x="8358" y="3743"/>
                    <a:pt x="7682" y="4066"/>
                  </a:cubicBezTo>
                  <a:cubicBezTo>
                    <a:pt x="7104" y="4263"/>
                    <a:pt x="6504" y="4359"/>
                    <a:pt x="5904" y="4359"/>
                  </a:cubicBezTo>
                  <a:cubicBezTo>
                    <a:pt x="4979" y="4359"/>
                    <a:pt x="4055" y="4130"/>
                    <a:pt x="3217" y="3685"/>
                  </a:cubicBezTo>
                  <a:cubicBezTo>
                    <a:pt x="2012" y="2977"/>
                    <a:pt x="1087" y="1896"/>
                    <a:pt x="567" y="628"/>
                  </a:cubicBezTo>
                  <a:close/>
                  <a:moveTo>
                    <a:pt x="238" y="0"/>
                  </a:moveTo>
                  <a:cubicBezTo>
                    <a:pt x="213" y="0"/>
                    <a:pt x="188" y="4"/>
                    <a:pt x="162" y="12"/>
                  </a:cubicBezTo>
                  <a:lnTo>
                    <a:pt x="154" y="27"/>
                  </a:lnTo>
                  <a:lnTo>
                    <a:pt x="154" y="27"/>
                  </a:lnTo>
                  <a:cubicBezTo>
                    <a:pt x="66" y="49"/>
                    <a:pt x="0" y="130"/>
                    <a:pt x="44" y="247"/>
                  </a:cubicBezTo>
                  <a:cubicBezTo>
                    <a:pt x="485" y="1628"/>
                    <a:pt x="1366" y="2803"/>
                    <a:pt x="2541" y="3655"/>
                  </a:cubicBezTo>
                  <a:cubicBezTo>
                    <a:pt x="3535" y="4356"/>
                    <a:pt x="4721" y="4726"/>
                    <a:pt x="5923" y="4726"/>
                  </a:cubicBezTo>
                  <a:cubicBezTo>
                    <a:pt x="6284" y="4726"/>
                    <a:pt x="6647" y="4692"/>
                    <a:pt x="7007" y="4625"/>
                  </a:cubicBezTo>
                  <a:cubicBezTo>
                    <a:pt x="7829" y="4478"/>
                    <a:pt x="8534" y="4066"/>
                    <a:pt x="9063" y="3420"/>
                  </a:cubicBezTo>
                  <a:cubicBezTo>
                    <a:pt x="9504" y="2774"/>
                    <a:pt x="9856" y="2069"/>
                    <a:pt x="10033" y="1276"/>
                  </a:cubicBezTo>
                  <a:cubicBezTo>
                    <a:pt x="10154" y="1032"/>
                    <a:pt x="9933" y="769"/>
                    <a:pt x="9687" y="769"/>
                  </a:cubicBezTo>
                  <a:cubicBezTo>
                    <a:pt x="9636" y="769"/>
                    <a:pt x="9584" y="780"/>
                    <a:pt x="9533" y="806"/>
                  </a:cubicBezTo>
                  <a:cubicBezTo>
                    <a:pt x="9357" y="894"/>
                    <a:pt x="9210" y="982"/>
                    <a:pt x="9063" y="1099"/>
                  </a:cubicBezTo>
                  <a:cubicBezTo>
                    <a:pt x="8857" y="1187"/>
                    <a:pt x="8652" y="1305"/>
                    <a:pt x="8446" y="1364"/>
                  </a:cubicBezTo>
                  <a:cubicBezTo>
                    <a:pt x="7653" y="1687"/>
                    <a:pt x="6801" y="1834"/>
                    <a:pt x="5949" y="1834"/>
                  </a:cubicBezTo>
                  <a:cubicBezTo>
                    <a:pt x="4010" y="1834"/>
                    <a:pt x="1895" y="1305"/>
                    <a:pt x="397" y="42"/>
                  </a:cubicBezTo>
                  <a:cubicBezTo>
                    <a:pt x="355" y="21"/>
                    <a:pt x="299"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5"/>
            <p:cNvSpPr/>
            <p:nvPr/>
          </p:nvSpPr>
          <p:spPr>
            <a:xfrm>
              <a:off x="8353475" y="4590798"/>
              <a:ext cx="14725" cy="18375"/>
            </a:xfrm>
            <a:custGeom>
              <a:avLst/>
              <a:gdLst/>
              <a:ahLst/>
              <a:cxnLst/>
              <a:rect l="l" t="t" r="r" b="b"/>
              <a:pathLst>
                <a:path w="589" h="735" extrusionOk="0">
                  <a:moveTo>
                    <a:pt x="294" y="1"/>
                  </a:moveTo>
                  <a:cubicBezTo>
                    <a:pt x="147" y="1"/>
                    <a:pt x="0" y="147"/>
                    <a:pt x="0" y="353"/>
                  </a:cubicBezTo>
                  <a:cubicBezTo>
                    <a:pt x="0" y="559"/>
                    <a:pt x="147" y="735"/>
                    <a:pt x="294" y="735"/>
                  </a:cubicBezTo>
                  <a:cubicBezTo>
                    <a:pt x="471" y="735"/>
                    <a:pt x="588" y="559"/>
                    <a:pt x="588" y="353"/>
                  </a:cubicBezTo>
                  <a:cubicBezTo>
                    <a:pt x="588" y="147"/>
                    <a:pt x="471"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5"/>
            <p:cNvSpPr/>
            <p:nvPr/>
          </p:nvSpPr>
          <p:spPr>
            <a:xfrm>
              <a:off x="8374775" y="4615023"/>
              <a:ext cx="49225" cy="30875"/>
            </a:xfrm>
            <a:custGeom>
              <a:avLst/>
              <a:gdLst/>
              <a:ahLst/>
              <a:cxnLst/>
              <a:rect l="l" t="t" r="r" b="b"/>
              <a:pathLst>
                <a:path w="1969" h="1235" extrusionOk="0">
                  <a:moveTo>
                    <a:pt x="911" y="1"/>
                  </a:moveTo>
                  <a:cubicBezTo>
                    <a:pt x="559" y="207"/>
                    <a:pt x="265" y="471"/>
                    <a:pt x="0" y="794"/>
                  </a:cubicBezTo>
                  <a:lnTo>
                    <a:pt x="30" y="824"/>
                  </a:lnTo>
                  <a:cubicBezTo>
                    <a:pt x="118" y="1059"/>
                    <a:pt x="676" y="1235"/>
                    <a:pt x="1087" y="1235"/>
                  </a:cubicBezTo>
                  <a:cubicBezTo>
                    <a:pt x="1499" y="1205"/>
                    <a:pt x="1734" y="853"/>
                    <a:pt x="1969" y="559"/>
                  </a:cubicBezTo>
                  <a:cubicBezTo>
                    <a:pt x="1646" y="295"/>
                    <a:pt x="1293" y="118"/>
                    <a:pt x="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5"/>
            <p:cNvSpPr/>
            <p:nvPr/>
          </p:nvSpPr>
          <p:spPr>
            <a:xfrm>
              <a:off x="8374775" y="4614998"/>
              <a:ext cx="49225" cy="23025"/>
            </a:xfrm>
            <a:custGeom>
              <a:avLst/>
              <a:gdLst/>
              <a:ahLst/>
              <a:cxnLst/>
              <a:rect l="l" t="t" r="r" b="b"/>
              <a:pathLst>
                <a:path w="1969" h="921" extrusionOk="0">
                  <a:moveTo>
                    <a:pt x="904" y="0"/>
                  </a:moveTo>
                  <a:cubicBezTo>
                    <a:pt x="824" y="0"/>
                    <a:pt x="426" y="397"/>
                    <a:pt x="0" y="766"/>
                  </a:cubicBezTo>
                  <a:cubicBezTo>
                    <a:pt x="268" y="863"/>
                    <a:pt x="576" y="920"/>
                    <a:pt x="874" y="920"/>
                  </a:cubicBezTo>
                  <a:cubicBezTo>
                    <a:pt x="936" y="920"/>
                    <a:pt x="998" y="918"/>
                    <a:pt x="1058" y="913"/>
                  </a:cubicBezTo>
                  <a:cubicBezTo>
                    <a:pt x="1411" y="913"/>
                    <a:pt x="1734" y="766"/>
                    <a:pt x="1969" y="531"/>
                  </a:cubicBezTo>
                  <a:cubicBezTo>
                    <a:pt x="1616" y="296"/>
                    <a:pt x="1264" y="119"/>
                    <a:pt x="911" y="2"/>
                  </a:cubicBezTo>
                  <a:cubicBezTo>
                    <a:pt x="909" y="1"/>
                    <a:pt x="907" y="0"/>
                    <a:pt x="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7" name="Google Shape;3737;p85"/>
          <p:cNvGrpSpPr/>
          <p:nvPr/>
        </p:nvGrpSpPr>
        <p:grpSpPr>
          <a:xfrm>
            <a:off x="7414075" y="4695975"/>
            <a:ext cx="374600" cy="356600"/>
            <a:chOff x="7414075" y="4695975"/>
            <a:chExt cx="374600" cy="356600"/>
          </a:xfrm>
        </p:grpSpPr>
        <p:sp>
          <p:nvSpPr>
            <p:cNvPr id="3738" name="Google Shape;3738;p85"/>
            <p:cNvSpPr/>
            <p:nvPr/>
          </p:nvSpPr>
          <p:spPr>
            <a:xfrm>
              <a:off x="7552150" y="4969500"/>
              <a:ext cx="5900" cy="50200"/>
            </a:xfrm>
            <a:custGeom>
              <a:avLst/>
              <a:gdLst/>
              <a:ahLst/>
              <a:cxnLst/>
              <a:rect l="l" t="t" r="r" b="b"/>
              <a:pathLst>
                <a:path w="236" h="2008" extrusionOk="0">
                  <a:moveTo>
                    <a:pt x="74" y="1"/>
                  </a:moveTo>
                  <a:cubicBezTo>
                    <a:pt x="40" y="1"/>
                    <a:pt x="1" y="32"/>
                    <a:pt x="1" y="84"/>
                  </a:cubicBezTo>
                  <a:cubicBezTo>
                    <a:pt x="89" y="701"/>
                    <a:pt x="148" y="1317"/>
                    <a:pt x="148" y="1964"/>
                  </a:cubicBezTo>
                  <a:cubicBezTo>
                    <a:pt x="148" y="1993"/>
                    <a:pt x="170" y="2008"/>
                    <a:pt x="192" y="2008"/>
                  </a:cubicBezTo>
                  <a:cubicBezTo>
                    <a:pt x="214" y="2008"/>
                    <a:pt x="236" y="1993"/>
                    <a:pt x="236" y="1964"/>
                  </a:cubicBezTo>
                  <a:cubicBezTo>
                    <a:pt x="236" y="1317"/>
                    <a:pt x="206" y="671"/>
                    <a:pt x="118" y="54"/>
                  </a:cubicBezTo>
                  <a:cubicBezTo>
                    <a:pt x="118" y="17"/>
                    <a:pt x="9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5"/>
            <p:cNvSpPr/>
            <p:nvPr/>
          </p:nvSpPr>
          <p:spPr>
            <a:xfrm>
              <a:off x="7525900" y="5018175"/>
              <a:ext cx="48775" cy="15600"/>
            </a:xfrm>
            <a:custGeom>
              <a:avLst/>
              <a:gdLst/>
              <a:ahLst/>
              <a:cxnLst/>
              <a:rect l="l" t="t" r="r" b="b"/>
              <a:pathLst>
                <a:path w="1951" h="624" extrusionOk="0">
                  <a:moveTo>
                    <a:pt x="1173" y="1"/>
                  </a:moveTo>
                  <a:cubicBezTo>
                    <a:pt x="744" y="1"/>
                    <a:pt x="319" y="182"/>
                    <a:pt x="23" y="516"/>
                  </a:cubicBezTo>
                  <a:cubicBezTo>
                    <a:pt x="0" y="561"/>
                    <a:pt x="29" y="624"/>
                    <a:pt x="71" y="624"/>
                  </a:cubicBezTo>
                  <a:cubicBezTo>
                    <a:pt x="83" y="624"/>
                    <a:pt x="97" y="618"/>
                    <a:pt x="111" y="604"/>
                  </a:cubicBezTo>
                  <a:cubicBezTo>
                    <a:pt x="393" y="285"/>
                    <a:pt x="795" y="109"/>
                    <a:pt x="1202" y="109"/>
                  </a:cubicBezTo>
                  <a:cubicBezTo>
                    <a:pt x="1431" y="109"/>
                    <a:pt x="1662" y="165"/>
                    <a:pt x="1873" y="281"/>
                  </a:cubicBezTo>
                  <a:cubicBezTo>
                    <a:pt x="1879" y="287"/>
                    <a:pt x="1885" y="289"/>
                    <a:pt x="1892" y="289"/>
                  </a:cubicBezTo>
                  <a:cubicBezTo>
                    <a:pt x="1920" y="289"/>
                    <a:pt x="1951" y="241"/>
                    <a:pt x="1903" y="193"/>
                  </a:cubicBezTo>
                  <a:cubicBezTo>
                    <a:pt x="1675" y="63"/>
                    <a:pt x="1423"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5"/>
            <p:cNvSpPr/>
            <p:nvPr/>
          </p:nvSpPr>
          <p:spPr>
            <a:xfrm>
              <a:off x="7512700" y="5013875"/>
              <a:ext cx="45875" cy="10025"/>
            </a:xfrm>
            <a:custGeom>
              <a:avLst/>
              <a:gdLst/>
              <a:ahLst/>
              <a:cxnLst/>
              <a:rect l="l" t="t" r="r" b="b"/>
              <a:pathLst>
                <a:path w="1835" h="401" extrusionOk="0">
                  <a:moveTo>
                    <a:pt x="1019" y="1"/>
                  </a:moveTo>
                  <a:cubicBezTo>
                    <a:pt x="675" y="1"/>
                    <a:pt x="335" y="106"/>
                    <a:pt x="51" y="306"/>
                  </a:cubicBezTo>
                  <a:cubicBezTo>
                    <a:pt x="1" y="332"/>
                    <a:pt x="37" y="400"/>
                    <a:pt x="67" y="400"/>
                  </a:cubicBezTo>
                  <a:cubicBezTo>
                    <a:pt x="72" y="400"/>
                    <a:pt x="76" y="398"/>
                    <a:pt x="81" y="394"/>
                  </a:cubicBezTo>
                  <a:cubicBezTo>
                    <a:pt x="360" y="197"/>
                    <a:pt x="676" y="101"/>
                    <a:pt x="993" y="101"/>
                  </a:cubicBezTo>
                  <a:cubicBezTo>
                    <a:pt x="1243" y="101"/>
                    <a:pt x="1493" y="160"/>
                    <a:pt x="1726" y="277"/>
                  </a:cubicBezTo>
                  <a:cubicBezTo>
                    <a:pt x="1734" y="281"/>
                    <a:pt x="1742" y="283"/>
                    <a:pt x="1750" y="283"/>
                  </a:cubicBezTo>
                  <a:cubicBezTo>
                    <a:pt x="1799" y="283"/>
                    <a:pt x="1835" y="214"/>
                    <a:pt x="1784" y="189"/>
                  </a:cubicBezTo>
                  <a:cubicBezTo>
                    <a:pt x="1543" y="62"/>
                    <a:pt x="1280" y="1"/>
                    <a:pt x="10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5"/>
            <p:cNvSpPr/>
            <p:nvPr/>
          </p:nvSpPr>
          <p:spPr>
            <a:xfrm>
              <a:off x="7585475" y="4988400"/>
              <a:ext cx="6375" cy="50225"/>
            </a:xfrm>
            <a:custGeom>
              <a:avLst/>
              <a:gdLst/>
              <a:ahLst/>
              <a:cxnLst/>
              <a:rect l="l" t="t" r="r" b="b"/>
              <a:pathLst>
                <a:path w="255" h="2009" extrusionOk="0">
                  <a:moveTo>
                    <a:pt x="71" y="1"/>
                  </a:moveTo>
                  <a:cubicBezTo>
                    <a:pt x="39" y="1"/>
                    <a:pt x="1" y="26"/>
                    <a:pt x="19" y="62"/>
                  </a:cubicBezTo>
                  <a:cubicBezTo>
                    <a:pt x="107" y="679"/>
                    <a:pt x="137" y="1325"/>
                    <a:pt x="137" y="1942"/>
                  </a:cubicBezTo>
                  <a:cubicBezTo>
                    <a:pt x="137" y="1986"/>
                    <a:pt x="166" y="2008"/>
                    <a:pt x="195" y="2008"/>
                  </a:cubicBezTo>
                  <a:cubicBezTo>
                    <a:pt x="225" y="2008"/>
                    <a:pt x="254" y="1986"/>
                    <a:pt x="254" y="1942"/>
                  </a:cubicBezTo>
                  <a:cubicBezTo>
                    <a:pt x="254" y="1325"/>
                    <a:pt x="195" y="679"/>
                    <a:pt x="107" y="33"/>
                  </a:cubicBezTo>
                  <a:cubicBezTo>
                    <a:pt x="107" y="10"/>
                    <a:pt x="90" y="1"/>
                    <a:pt x="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5"/>
            <p:cNvSpPr/>
            <p:nvPr/>
          </p:nvSpPr>
          <p:spPr>
            <a:xfrm>
              <a:off x="7559025" y="5037275"/>
              <a:ext cx="49500" cy="15300"/>
            </a:xfrm>
            <a:custGeom>
              <a:avLst/>
              <a:gdLst/>
              <a:ahLst/>
              <a:cxnLst/>
              <a:rect l="l" t="t" r="r" b="b"/>
              <a:pathLst>
                <a:path w="1980" h="612" extrusionOk="0">
                  <a:moveTo>
                    <a:pt x="1186" y="1"/>
                  </a:moveTo>
                  <a:cubicBezTo>
                    <a:pt x="759" y="1"/>
                    <a:pt x="346" y="182"/>
                    <a:pt x="49" y="516"/>
                  </a:cubicBezTo>
                  <a:cubicBezTo>
                    <a:pt x="1" y="564"/>
                    <a:pt x="51" y="612"/>
                    <a:pt x="87" y="612"/>
                  </a:cubicBezTo>
                  <a:cubicBezTo>
                    <a:pt x="95" y="612"/>
                    <a:pt x="102" y="610"/>
                    <a:pt x="108" y="604"/>
                  </a:cubicBezTo>
                  <a:cubicBezTo>
                    <a:pt x="385" y="272"/>
                    <a:pt x="778" y="102"/>
                    <a:pt x="1178" y="102"/>
                  </a:cubicBezTo>
                  <a:cubicBezTo>
                    <a:pt x="1414" y="102"/>
                    <a:pt x="1652" y="161"/>
                    <a:pt x="1870" y="281"/>
                  </a:cubicBezTo>
                  <a:cubicBezTo>
                    <a:pt x="1879" y="285"/>
                    <a:pt x="1887" y="287"/>
                    <a:pt x="1895" y="287"/>
                  </a:cubicBezTo>
                  <a:cubicBezTo>
                    <a:pt x="1943" y="287"/>
                    <a:pt x="1980" y="218"/>
                    <a:pt x="1929" y="193"/>
                  </a:cubicBezTo>
                  <a:cubicBezTo>
                    <a:pt x="1691" y="63"/>
                    <a:pt x="1436" y="1"/>
                    <a:pt x="1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5"/>
            <p:cNvSpPr/>
            <p:nvPr/>
          </p:nvSpPr>
          <p:spPr>
            <a:xfrm>
              <a:off x="7545750" y="5032600"/>
              <a:ext cx="46675" cy="10400"/>
            </a:xfrm>
            <a:custGeom>
              <a:avLst/>
              <a:gdLst/>
              <a:ahLst/>
              <a:cxnLst/>
              <a:rect l="l" t="t" r="r" b="b"/>
              <a:pathLst>
                <a:path w="1867" h="416" extrusionOk="0">
                  <a:moveTo>
                    <a:pt x="1025" y="1"/>
                  </a:moveTo>
                  <a:cubicBezTo>
                    <a:pt x="676" y="1"/>
                    <a:pt x="335" y="104"/>
                    <a:pt x="51" y="321"/>
                  </a:cubicBezTo>
                  <a:cubicBezTo>
                    <a:pt x="1" y="346"/>
                    <a:pt x="37" y="415"/>
                    <a:pt x="86" y="415"/>
                  </a:cubicBezTo>
                  <a:cubicBezTo>
                    <a:pt x="93" y="415"/>
                    <a:pt x="102" y="413"/>
                    <a:pt x="110" y="409"/>
                  </a:cubicBezTo>
                  <a:cubicBezTo>
                    <a:pt x="377" y="209"/>
                    <a:pt x="700" y="104"/>
                    <a:pt x="1027" y="104"/>
                  </a:cubicBezTo>
                  <a:cubicBezTo>
                    <a:pt x="1276" y="104"/>
                    <a:pt x="1526" y="165"/>
                    <a:pt x="1755" y="292"/>
                  </a:cubicBezTo>
                  <a:cubicBezTo>
                    <a:pt x="1761" y="295"/>
                    <a:pt x="1768" y="296"/>
                    <a:pt x="1774" y="296"/>
                  </a:cubicBezTo>
                  <a:cubicBezTo>
                    <a:pt x="1825" y="296"/>
                    <a:pt x="1866" y="200"/>
                    <a:pt x="1814" y="174"/>
                  </a:cubicBezTo>
                  <a:cubicBezTo>
                    <a:pt x="1560" y="60"/>
                    <a:pt x="1290" y="1"/>
                    <a:pt x="1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5"/>
            <p:cNvSpPr/>
            <p:nvPr/>
          </p:nvSpPr>
          <p:spPr>
            <a:xfrm>
              <a:off x="7436850" y="4695975"/>
              <a:ext cx="351825" cy="301800"/>
            </a:xfrm>
            <a:custGeom>
              <a:avLst/>
              <a:gdLst/>
              <a:ahLst/>
              <a:cxnLst/>
              <a:rect l="l" t="t" r="r" b="b"/>
              <a:pathLst>
                <a:path w="14073" h="12072" extrusionOk="0">
                  <a:moveTo>
                    <a:pt x="3505" y="1"/>
                  </a:moveTo>
                  <a:cubicBezTo>
                    <a:pt x="3434" y="1"/>
                    <a:pt x="3363" y="3"/>
                    <a:pt x="3291" y="8"/>
                  </a:cubicBezTo>
                  <a:cubicBezTo>
                    <a:pt x="1411" y="155"/>
                    <a:pt x="1" y="1771"/>
                    <a:pt x="147" y="3651"/>
                  </a:cubicBezTo>
                  <a:cubicBezTo>
                    <a:pt x="206" y="4385"/>
                    <a:pt x="500" y="5061"/>
                    <a:pt x="970" y="5619"/>
                  </a:cubicBezTo>
                  <a:cubicBezTo>
                    <a:pt x="970" y="5884"/>
                    <a:pt x="970" y="6119"/>
                    <a:pt x="970" y="6354"/>
                  </a:cubicBezTo>
                  <a:cubicBezTo>
                    <a:pt x="941" y="7617"/>
                    <a:pt x="1058" y="8939"/>
                    <a:pt x="1763" y="10026"/>
                  </a:cubicBezTo>
                  <a:cubicBezTo>
                    <a:pt x="2651" y="11344"/>
                    <a:pt x="4352" y="12071"/>
                    <a:pt x="6032" y="12071"/>
                  </a:cubicBezTo>
                  <a:cubicBezTo>
                    <a:pt x="6186" y="12071"/>
                    <a:pt x="6340" y="12065"/>
                    <a:pt x="6493" y="12053"/>
                  </a:cubicBezTo>
                  <a:cubicBezTo>
                    <a:pt x="8285" y="11847"/>
                    <a:pt x="9959" y="11025"/>
                    <a:pt x="11223" y="9703"/>
                  </a:cubicBezTo>
                  <a:cubicBezTo>
                    <a:pt x="12398" y="8439"/>
                    <a:pt x="13367" y="6970"/>
                    <a:pt x="14072" y="5355"/>
                  </a:cubicBezTo>
                  <a:lnTo>
                    <a:pt x="13984" y="5296"/>
                  </a:lnTo>
                  <a:cubicBezTo>
                    <a:pt x="13103" y="4708"/>
                    <a:pt x="12192" y="4180"/>
                    <a:pt x="11252" y="3739"/>
                  </a:cubicBezTo>
                  <a:cubicBezTo>
                    <a:pt x="10841" y="3533"/>
                    <a:pt x="10312" y="3269"/>
                    <a:pt x="9842" y="3063"/>
                  </a:cubicBezTo>
                  <a:cubicBezTo>
                    <a:pt x="9313" y="2828"/>
                    <a:pt x="8726" y="2711"/>
                    <a:pt x="8138" y="2711"/>
                  </a:cubicBezTo>
                  <a:cubicBezTo>
                    <a:pt x="7639" y="2711"/>
                    <a:pt x="7139" y="2769"/>
                    <a:pt x="6640" y="2828"/>
                  </a:cubicBezTo>
                  <a:cubicBezTo>
                    <a:pt x="6302" y="1253"/>
                    <a:pt x="5102" y="1"/>
                    <a:pt x="3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5"/>
            <p:cNvSpPr/>
            <p:nvPr/>
          </p:nvSpPr>
          <p:spPr>
            <a:xfrm>
              <a:off x="7507350" y="4832950"/>
              <a:ext cx="252900" cy="110150"/>
            </a:xfrm>
            <a:custGeom>
              <a:avLst/>
              <a:gdLst/>
              <a:ahLst/>
              <a:cxnLst/>
              <a:rect l="l" t="t" r="r" b="b"/>
              <a:pathLst>
                <a:path w="10116" h="4406" extrusionOk="0">
                  <a:moveTo>
                    <a:pt x="9538" y="622"/>
                  </a:moveTo>
                  <a:cubicBezTo>
                    <a:pt x="9070" y="1638"/>
                    <a:pt x="8323" y="2525"/>
                    <a:pt x="7375" y="3166"/>
                  </a:cubicBezTo>
                  <a:cubicBezTo>
                    <a:pt x="6444" y="3772"/>
                    <a:pt x="5369" y="4075"/>
                    <a:pt x="4269" y="4075"/>
                  </a:cubicBezTo>
                  <a:cubicBezTo>
                    <a:pt x="3876" y="4075"/>
                    <a:pt x="3480" y="4037"/>
                    <a:pt x="3085" y="3959"/>
                  </a:cubicBezTo>
                  <a:cubicBezTo>
                    <a:pt x="2351" y="3812"/>
                    <a:pt x="1675" y="3372"/>
                    <a:pt x="1235" y="2755"/>
                  </a:cubicBezTo>
                  <a:cubicBezTo>
                    <a:pt x="1029" y="2461"/>
                    <a:pt x="882" y="2138"/>
                    <a:pt x="735" y="1815"/>
                  </a:cubicBezTo>
                  <a:cubicBezTo>
                    <a:pt x="676" y="1638"/>
                    <a:pt x="618" y="1491"/>
                    <a:pt x="588" y="1315"/>
                  </a:cubicBezTo>
                  <a:cubicBezTo>
                    <a:pt x="530" y="1227"/>
                    <a:pt x="530" y="1168"/>
                    <a:pt x="500" y="1080"/>
                  </a:cubicBezTo>
                  <a:lnTo>
                    <a:pt x="500" y="1080"/>
                  </a:lnTo>
                  <a:cubicBezTo>
                    <a:pt x="588" y="1110"/>
                    <a:pt x="647" y="1168"/>
                    <a:pt x="735" y="1227"/>
                  </a:cubicBezTo>
                  <a:cubicBezTo>
                    <a:pt x="1823" y="1807"/>
                    <a:pt x="3049" y="2089"/>
                    <a:pt x="4284" y="2089"/>
                  </a:cubicBezTo>
                  <a:cubicBezTo>
                    <a:pt x="4550" y="2089"/>
                    <a:pt x="4817" y="2076"/>
                    <a:pt x="5083" y="2050"/>
                  </a:cubicBezTo>
                  <a:cubicBezTo>
                    <a:pt x="6650" y="1943"/>
                    <a:pt x="8193" y="1453"/>
                    <a:pt x="9538" y="622"/>
                  </a:cubicBezTo>
                  <a:close/>
                  <a:moveTo>
                    <a:pt x="9857" y="1"/>
                  </a:moveTo>
                  <a:cubicBezTo>
                    <a:pt x="9820" y="1"/>
                    <a:pt x="9783" y="8"/>
                    <a:pt x="9754" y="23"/>
                  </a:cubicBezTo>
                  <a:cubicBezTo>
                    <a:pt x="8344" y="1021"/>
                    <a:pt x="6669" y="1609"/>
                    <a:pt x="4936" y="1668"/>
                  </a:cubicBezTo>
                  <a:cubicBezTo>
                    <a:pt x="4723" y="1682"/>
                    <a:pt x="4510" y="1690"/>
                    <a:pt x="4298" y="1690"/>
                  </a:cubicBezTo>
                  <a:cubicBezTo>
                    <a:pt x="3660" y="1690"/>
                    <a:pt x="3027" y="1624"/>
                    <a:pt x="2410" y="1491"/>
                  </a:cubicBezTo>
                  <a:cubicBezTo>
                    <a:pt x="2028" y="1374"/>
                    <a:pt x="1617" y="1256"/>
                    <a:pt x="1264" y="1080"/>
                  </a:cubicBezTo>
                  <a:cubicBezTo>
                    <a:pt x="1088" y="992"/>
                    <a:pt x="941" y="904"/>
                    <a:pt x="765" y="786"/>
                  </a:cubicBezTo>
                  <a:cubicBezTo>
                    <a:pt x="696" y="735"/>
                    <a:pt x="608" y="704"/>
                    <a:pt x="517" y="704"/>
                  </a:cubicBezTo>
                  <a:cubicBezTo>
                    <a:pt x="452" y="704"/>
                    <a:pt x="385" y="720"/>
                    <a:pt x="324" y="757"/>
                  </a:cubicBezTo>
                  <a:cubicBezTo>
                    <a:pt x="1" y="933"/>
                    <a:pt x="206" y="1345"/>
                    <a:pt x="295" y="1638"/>
                  </a:cubicBezTo>
                  <a:cubicBezTo>
                    <a:pt x="412" y="1991"/>
                    <a:pt x="588" y="2343"/>
                    <a:pt x="765" y="2667"/>
                  </a:cubicBezTo>
                  <a:cubicBezTo>
                    <a:pt x="1146" y="3342"/>
                    <a:pt x="1734" y="3842"/>
                    <a:pt x="2439" y="4135"/>
                  </a:cubicBezTo>
                  <a:cubicBezTo>
                    <a:pt x="3026" y="4316"/>
                    <a:pt x="3635" y="4406"/>
                    <a:pt x="4245" y="4406"/>
                  </a:cubicBezTo>
                  <a:cubicBezTo>
                    <a:pt x="5220" y="4406"/>
                    <a:pt x="6195" y="4176"/>
                    <a:pt x="7081" y="3724"/>
                  </a:cubicBezTo>
                  <a:cubicBezTo>
                    <a:pt x="8462" y="2976"/>
                    <a:pt x="9505" y="1777"/>
                    <a:pt x="10044" y="320"/>
                  </a:cubicBezTo>
                  <a:lnTo>
                    <a:pt x="10044" y="320"/>
                  </a:lnTo>
                  <a:cubicBezTo>
                    <a:pt x="10064" y="291"/>
                    <a:pt x="10076" y="257"/>
                    <a:pt x="10080" y="223"/>
                  </a:cubicBezTo>
                  <a:lnTo>
                    <a:pt x="10080" y="223"/>
                  </a:lnTo>
                  <a:cubicBezTo>
                    <a:pt x="10115" y="144"/>
                    <a:pt x="10064" y="78"/>
                    <a:pt x="9988" y="51"/>
                  </a:cubicBezTo>
                  <a:lnTo>
                    <a:pt x="9988" y="51"/>
                  </a:lnTo>
                  <a:lnTo>
                    <a:pt x="9960" y="23"/>
                  </a:lnTo>
                  <a:cubicBezTo>
                    <a:pt x="9930" y="8"/>
                    <a:pt x="9894" y="1"/>
                    <a:pt x="9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5"/>
            <p:cNvSpPr/>
            <p:nvPr/>
          </p:nvSpPr>
          <p:spPr>
            <a:xfrm>
              <a:off x="7469175" y="4754175"/>
              <a:ext cx="16900" cy="14675"/>
            </a:xfrm>
            <a:custGeom>
              <a:avLst/>
              <a:gdLst/>
              <a:ahLst/>
              <a:cxnLst/>
              <a:rect l="l" t="t" r="r" b="b"/>
              <a:pathLst>
                <a:path w="676" h="587" extrusionOk="0">
                  <a:moveTo>
                    <a:pt x="294" y="1"/>
                  </a:moveTo>
                  <a:cubicBezTo>
                    <a:pt x="118" y="1"/>
                    <a:pt x="0" y="177"/>
                    <a:pt x="0" y="353"/>
                  </a:cubicBezTo>
                  <a:cubicBezTo>
                    <a:pt x="36" y="497"/>
                    <a:pt x="160" y="586"/>
                    <a:pt x="292" y="586"/>
                  </a:cubicBezTo>
                  <a:cubicBezTo>
                    <a:pt x="375" y="586"/>
                    <a:pt x="461" y="551"/>
                    <a:pt x="529" y="471"/>
                  </a:cubicBezTo>
                  <a:cubicBezTo>
                    <a:pt x="676" y="295"/>
                    <a:pt x="558"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5"/>
            <p:cNvSpPr/>
            <p:nvPr/>
          </p:nvSpPr>
          <p:spPr>
            <a:xfrm>
              <a:off x="7414075" y="4776950"/>
              <a:ext cx="49250" cy="28750"/>
            </a:xfrm>
            <a:custGeom>
              <a:avLst/>
              <a:gdLst/>
              <a:ahLst/>
              <a:cxnLst/>
              <a:rect l="l" t="t" r="r" b="b"/>
              <a:pathLst>
                <a:path w="1970" h="1150" extrusionOk="0">
                  <a:moveTo>
                    <a:pt x="1058" y="1"/>
                  </a:moveTo>
                  <a:cubicBezTo>
                    <a:pt x="677" y="118"/>
                    <a:pt x="324" y="294"/>
                    <a:pt x="1" y="529"/>
                  </a:cubicBezTo>
                  <a:cubicBezTo>
                    <a:pt x="206" y="823"/>
                    <a:pt x="441" y="1146"/>
                    <a:pt x="853" y="1146"/>
                  </a:cubicBezTo>
                  <a:cubicBezTo>
                    <a:pt x="883" y="1148"/>
                    <a:pt x="914" y="1149"/>
                    <a:pt x="946" y="1149"/>
                  </a:cubicBezTo>
                  <a:cubicBezTo>
                    <a:pt x="1344" y="1149"/>
                    <a:pt x="1831" y="984"/>
                    <a:pt x="1940" y="794"/>
                  </a:cubicBezTo>
                  <a:lnTo>
                    <a:pt x="1969" y="735"/>
                  </a:lnTo>
                  <a:cubicBezTo>
                    <a:pt x="1705" y="441"/>
                    <a:pt x="1382" y="206"/>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5"/>
            <p:cNvSpPr/>
            <p:nvPr/>
          </p:nvSpPr>
          <p:spPr>
            <a:xfrm>
              <a:off x="7414075" y="4776225"/>
              <a:ext cx="49250" cy="21575"/>
            </a:xfrm>
            <a:custGeom>
              <a:avLst/>
              <a:gdLst/>
              <a:ahLst/>
              <a:cxnLst/>
              <a:rect l="l" t="t" r="r" b="b"/>
              <a:pathLst>
                <a:path w="1970" h="863" extrusionOk="0">
                  <a:moveTo>
                    <a:pt x="1058" y="0"/>
                  </a:moveTo>
                  <a:cubicBezTo>
                    <a:pt x="706" y="118"/>
                    <a:pt x="353" y="294"/>
                    <a:pt x="1" y="500"/>
                  </a:cubicBezTo>
                  <a:cubicBezTo>
                    <a:pt x="236" y="735"/>
                    <a:pt x="559" y="852"/>
                    <a:pt x="882" y="852"/>
                  </a:cubicBezTo>
                  <a:cubicBezTo>
                    <a:pt x="972" y="859"/>
                    <a:pt x="1061" y="863"/>
                    <a:pt x="1148" y="863"/>
                  </a:cubicBezTo>
                  <a:cubicBezTo>
                    <a:pt x="1430" y="863"/>
                    <a:pt x="1700" y="824"/>
                    <a:pt x="1969" y="735"/>
                  </a:cubicBezTo>
                  <a:cubicBezTo>
                    <a:pt x="1499" y="411"/>
                    <a:pt x="111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9" name="Google Shape;3749;p85"/>
          <p:cNvGrpSpPr/>
          <p:nvPr/>
        </p:nvGrpSpPr>
        <p:grpSpPr>
          <a:xfrm>
            <a:off x="6061200" y="3844876"/>
            <a:ext cx="1137673" cy="1298619"/>
            <a:chOff x="6061200" y="3844876"/>
            <a:chExt cx="1137673" cy="1298619"/>
          </a:xfrm>
        </p:grpSpPr>
        <p:sp>
          <p:nvSpPr>
            <p:cNvPr id="3750" name="Google Shape;3750;p85"/>
            <p:cNvSpPr/>
            <p:nvPr/>
          </p:nvSpPr>
          <p:spPr>
            <a:xfrm>
              <a:off x="7101488" y="4047429"/>
              <a:ext cx="97386" cy="91907"/>
            </a:xfrm>
            <a:custGeom>
              <a:avLst/>
              <a:gdLst/>
              <a:ahLst/>
              <a:cxnLst/>
              <a:rect l="l" t="t" r="r" b="b"/>
              <a:pathLst>
                <a:path w="3644" h="3439" extrusionOk="0">
                  <a:moveTo>
                    <a:pt x="941" y="1"/>
                  </a:moveTo>
                  <a:lnTo>
                    <a:pt x="1" y="2263"/>
                  </a:lnTo>
                  <a:cubicBezTo>
                    <a:pt x="1176" y="2792"/>
                    <a:pt x="2380" y="3174"/>
                    <a:pt x="3643" y="3438"/>
                  </a:cubicBezTo>
                  <a:cubicBezTo>
                    <a:pt x="3085" y="2057"/>
                    <a:pt x="2145" y="853"/>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5"/>
            <p:cNvSpPr/>
            <p:nvPr/>
          </p:nvSpPr>
          <p:spPr>
            <a:xfrm>
              <a:off x="6452193" y="4878890"/>
              <a:ext cx="259660" cy="264604"/>
            </a:xfrm>
            <a:custGeom>
              <a:avLst/>
              <a:gdLst/>
              <a:ahLst/>
              <a:cxnLst/>
              <a:rect l="l" t="t" r="r" b="b"/>
              <a:pathLst>
                <a:path w="9716" h="9901" extrusionOk="0">
                  <a:moveTo>
                    <a:pt x="1939" y="1"/>
                  </a:moveTo>
                  <a:lnTo>
                    <a:pt x="1939" y="1"/>
                  </a:lnTo>
                  <a:cubicBezTo>
                    <a:pt x="1998" y="1499"/>
                    <a:pt x="1969" y="3262"/>
                    <a:pt x="2116" y="4760"/>
                  </a:cubicBezTo>
                  <a:cubicBezTo>
                    <a:pt x="2321" y="6552"/>
                    <a:pt x="0" y="6493"/>
                    <a:pt x="471" y="6934"/>
                  </a:cubicBezTo>
                  <a:cubicBezTo>
                    <a:pt x="2498" y="6963"/>
                    <a:pt x="4378" y="8021"/>
                    <a:pt x="5465" y="9783"/>
                  </a:cubicBezTo>
                  <a:cubicBezTo>
                    <a:pt x="5523" y="8873"/>
                    <a:pt x="5142" y="8021"/>
                    <a:pt x="4466" y="7433"/>
                  </a:cubicBezTo>
                  <a:cubicBezTo>
                    <a:pt x="4729" y="7392"/>
                    <a:pt x="4991" y="7372"/>
                    <a:pt x="5252" y="7372"/>
                  </a:cubicBezTo>
                  <a:cubicBezTo>
                    <a:pt x="7032" y="7372"/>
                    <a:pt x="8714" y="8312"/>
                    <a:pt x="9636" y="9901"/>
                  </a:cubicBezTo>
                  <a:cubicBezTo>
                    <a:pt x="9716" y="8259"/>
                    <a:pt x="8172" y="6761"/>
                    <a:pt x="6555" y="6761"/>
                  </a:cubicBezTo>
                  <a:cubicBezTo>
                    <a:pt x="6378" y="6761"/>
                    <a:pt x="6200" y="6779"/>
                    <a:pt x="6023" y="6816"/>
                  </a:cubicBezTo>
                  <a:lnTo>
                    <a:pt x="7756" y="6258"/>
                  </a:lnTo>
                  <a:cubicBezTo>
                    <a:pt x="7392" y="5907"/>
                    <a:pt x="6929" y="5786"/>
                    <a:pt x="6433" y="5786"/>
                  </a:cubicBezTo>
                  <a:cubicBezTo>
                    <a:pt x="5808" y="5786"/>
                    <a:pt x="5130" y="5977"/>
                    <a:pt x="4525" y="6141"/>
                  </a:cubicBezTo>
                  <a:cubicBezTo>
                    <a:pt x="4319" y="6214"/>
                    <a:pt x="4106" y="6251"/>
                    <a:pt x="3893" y="6251"/>
                  </a:cubicBezTo>
                  <a:cubicBezTo>
                    <a:pt x="3680" y="6251"/>
                    <a:pt x="3467" y="6214"/>
                    <a:pt x="3261" y="6141"/>
                  </a:cubicBezTo>
                  <a:cubicBezTo>
                    <a:pt x="2556" y="5729"/>
                    <a:pt x="2821" y="4730"/>
                    <a:pt x="2938" y="3937"/>
                  </a:cubicBezTo>
                  <a:cubicBezTo>
                    <a:pt x="3173" y="2233"/>
                    <a:pt x="3173" y="1058"/>
                    <a:pt x="3438" y="177"/>
                  </a:cubicBezTo>
                  <a:lnTo>
                    <a:pt x="19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5"/>
            <p:cNvSpPr/>
            <p:nvPr/>
          </p:nvSpPr>
          <p:spPr>
            <a:xfrm>
              <a:off x="6745050" y="4851416"/>
              <a:ext cx="270885" cy="222993"/>
            </a:xfrm>
            <a:custGeom>
              <a:avLst/>
              <a:gdLst/>
              <a:ahLst/>
              <a:cxnLst/>
              <a:rect l="l" t="t" r="r" b="b"/>
              <a:pathLst>
                <a:path w="10136" h="8344" extrusionOk="0">
                  <a:moveTo>
                    <a:pt x="735" y="0"/>
                  </a:moveTo>
                  <a:cubicBezTo>
                    <a:pt x="1087" y="1469"/>
                    <a:pt x="1410" y="2850"/>
                    <a:pt x="1880" y="4290"/>
                  </a:cubicBezTo>
                  <a:cubicBezTo>
                    <a:pt x="2350" y="5817"/>
                    <a:pt x="0" y="5994"/>
                    <a:pt x="558" y="6552"/>
                  </a:cubicBezTo>
                  <a:cubicBezTo>
                    <a:pt x="927" y="6481"/>
                    <a:pt x="1298" y="6447"/>
                    <a:pt x="1667" y="6447"/>
                  </a:cubicBezTo>
                  <a:cubicBezTo>
                    <a:pt x="3301" y="6447"/>
                    <a:pt x="4896" y="7122"/>
                    <a:pt x="6023" y="8344"/>
                  </a:cubicBezTo>
                  <a:cubicBezTo>
                    <a:pt x="5905" y="7462"/>
                    <a:pt x="5376" y="6669"/>
                    <a:pt x="4583" y="6258"/>
                  </a:cubicBezTo>
                  <a:cubicBezTo>
                    <a:pt x="5170" y="6039"/>
                    <a:pt x="5777" y="5932"/>
                    <a:pt x="6377" y="5932"/>
                  </a:cubicBezTo>
                  <a:cubicBezTo>
                    <a:pt x="7791" y="5932"/>
                    <a:pt x="9166" y="6525"/>
                    <a:pt x="10136" y="7639"/>
                  </a:cubicBezTo>
                  <a:cubicBezTo>
                    <a:pt x="9923" y="6178"/>
                    <a:pt x="8464" y="5114"/>
                    <a:pt x="7030" y="5114"/>
                  </a:cubicBezTo>
                  <a:cubicBezTo>
                    <a:pt x="6677" y="5114"/>
                    <a:pt x="6325" y="5178"/>
                    <a:pt x="5993" y="5318"/>
                  </a:cubicBezTo>
                  <a:lnTo>
                    <a:pt x="5993" y="5318"/>
                  </a:lnTo>
                  <a:lnTo>
                    <a:pt x="7580" y="4436"/>
                  </a:lnTo>
                  <a:cubicBezTo>
                    <a:pt x="7305" y="4257"/>
                    <a:pt x="7006" y="4184"/>
                    <a:pt x="6695" y="4184"/>
                  </a:cubicBezTo>
                  <a:cubicBezTo>
                    <a:pt x="5937" y="4184"/>
                    <a:pt x="5106" y="4612"/>
                    <a:pt x="4378" y="4965"/>
                  </a:cubicBezTo>
                  <a:cubicBezTo>
                    <a:pt x="4115" y="5140"/>
                    <a:pt x="3804" y="5234"/>
                    <a:pt x="3480" y="5234"/>
                  </a:cubicBezTo>
                  <a:cubicBezTo>
                    <a:pt x="3369" y="5234"/>
                    <a:pt x="3256" y="5223"/>
                    <a:pt x="3144" y="5200"/>
                  </a:cubicBezTo>
                  <a:cubicBezTo>
                    <a:pt x="2380" y="4936"/>
                    <a:pt x="2292" y="3908"/>
                    <a:pt x="2380" y="3115"/>
                  </a:cubicBezTo>
                  <a:cubicBezTo>
                    <a:pt x="2468" y="2174"/>
                    <a:pt x="2556" y="1234"/>
                    <a:pt x="2644" y="294"/>
                  </a:cubicBezTo>
                  <a:lnTo>
                    <a:pt x="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5"/>
            <p:cNvSpPr/>
            <p:nvPr/>
          </p:nvSpPr>
          <p:spPr>
            <a:xfrm>
              <a:off x="7060678" y="4092970"/>
              <a:ext cx="84023" cy="126837"/>
            </a:xfrm>
            <a:custGeom>
              <a:avLst/>
              <a:gdLst/>
              <a:ahLst/>
              <a:cxnLst/>
              <a:rect l="l" t="t" r="r" b="b"/>
              <a:pathLst>
                <a:path w="3144" h="4746" extrusionOk="0">
                  <a:moveTo>
                    <a:pt x="1205" y="1"/>
                  </a:moveTo>
                  <a:lnTo>
                    <a:pt x="88" y="2351"/>
                  </a:lnTo>
                  <a:cubicBezTo>
                    <a:pt x="0" y="3056"/>
                    <a:pt x="235" y="3790"/>
                    <a:pt x="734" y="4349"/>
                  </a:cubicBezTo>
                  <a:cubicBezTo>
                    <a:pt x="1006" y="4605"/>
                    <a:pt x="1387" y="4746"/>
                    <a:pt x="1752" y="4746"/>
                  </a:cubicBezTo>
                  <a:cubicBezTo>
                    <a:pt x="2098" y="4746"/>
                    <a:pt x="2430" y="4620"/>
                    <a:pt x="2644" y="4349"/>
                  </a:cubicBezTo>
                  <a:cubicBezTo>
                    <a:pt x="3143" y="3702"/>
                    <a:pt x="2791" y="2762"/>
                    <a:pt x="2291" y="2116"/>
                  </a:cubicBezTo>
                  <a:cubicBezTo>
                    <a:pt x="1821" y="1470"/>
                    <a:pt x="1205" y="823"/>
                    <a:pt x="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5"/>
            <p:cNvSpPr/>
            <p:nvPr/>
          </p:nvSpPr>
          <p:spPr>
            <a:xfrm>
              <a:off x="7008055" y="3844876"/>
              <a:ext cx="179031" cy="172750"/>
            </a:xfrm>
            <a:custGeom>
              <a:avLst/>
              <a:gdLst/>
              <a:ahLst/>
              <a:cxnLst/>
              <a:rect l="l" t="t" r="r" b="b"/>
              <a:pathLst>
                <a:path w="6699" h="6464" extrusionOk="0">
                  <a:moveTo>
                    <a:pt x="471" y="0"/>
                  </a:moveTo>
                  <a:cubicBezTo>
                    <a:pt x="30" y="1205"/>
                    <a:pt x="1" y="2527"/>
                    <a:pt x="324" y="3761"/>
                  </a:cubicBezTo>
                  <a:lnTo>
                    <a:pt x="4495" y="6464"/>
                  </a:lnTo>
                  <a:lnTo>
                    <a:pt x="6141" y="5288"/>
                  </a:lnTo>
                  <a:cubicBezTo>
                    <a:pt x="6405" y="5112"/>
                    <a:pt x="6699" y="4789"/>
                    <a:pt x="6523" y="4525"/>
                  </a:cubicBezTo>
                  <a:cubicBezTo>
                    <a:pt x="6258" y="4201"/>
                    <a:pt x="5671" y="4495"/>
                    <a:pt x="5406" y="4201"/>
                  </a:cubicBezTo>
                  <a:cubicBezTo>
                    <a:pt x="5083" y="3820"/>
                    <a:pt x="5847" y="3203"/>
                    <a:pt x="5494" y="2791"/>
                  </a:cubicBezTo>
                  <a:cubicBezTo>
                    <a:pt x="5421" y="2705"/>
                    <a:pt x="5331" y="2672"/>
                    <a:pt x="5230" y="2672"/>
                  </a:cubicBezTo>
                  <a:cubicBezTo>
                    <a:pt x="4938" y="2672"/>
                    <a:pt x="4555" y="2939"/>
                    <a:pt x="4210" y="2939"/>
                  </a:cubicBezTo>
                  <a:cubicBezTo>
                    <a:pt x="4147" y="2939"/>
                    <a:pt x="4085" y="2930"/>
                    <a:pt x="4025" y="2909"/>
                  </a:cubicBezTo>
                  <a:cubicBezTo>
                    <a:pt x="3644" y="2762"/>
                    <a:pt x="3673" y="2204"/>
                    <a:pt x="3761" y="1763"/>
                  </a:cubicBezTo>
                  <a:cubicBezTo>
                    <a:pt x="3845" y="1370"/>
                    <a:pt x="3715" y="790"/>
                    <a:pt x="3345" y="790"/>
                  </a:cubicBezTo>
                  <a:cubicBezTo>
                    <a:pt x="3327" y="790"/>
                    <a:pt x="3309" y="791"/>
                    <a:pt x="3291" y="794"/>
                  </a:cubicBezTo>
                  <a:cubicBezTo>
                    <a:pt x="3144" y="823"/>
                    <a:pt x="2997" y="882"/>
                    <a:pt x="2909" y="970"/>
                  </a:cubicBezTo>
                  <a:lnTo>
                    <a:pt x="1940" y="1763"/>
                  </a:lnTo>
                  <a:lnTo>
                    <a:pt x="4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5"/>
            <p:cNvSpPr/>
            <p:nvPr/>
          </p:nvSpPr>
          <p:spPr>
            <a:xfrm>
              <a:off x="6061200" y="3951351"/>
              <a:ext cx="1091342" cy="981395"/>
            </a:xfrm>
            <a:custGeom>
              <a:avLst/>
              <a:gdLst/>
              <a:ahLst/>
              <a:cxnLst/>
              <a:rect l="l" t="t" r="r" b="b"/>
              <a:pathLst>
                <a:path w="40836" h="36722" extrusionOk="0">
                  <a:moveTo>
                    <a:pt x="36573" y="1"/>
                  </a:moveTo>
                  <a:cubicBezTo>
                    <a:pt x="34922" y="1"/>
                    <a:pt x="33314" y="943"/>
                    <a:pt x="32169" y="2215"/>
                  </a:cubicBezTo>
                  <a:cubicBezTo>
                    <a:pt x="30876" y="3655"/>
                    <a:pt x="30054" y="5476"/>
                    <a:pt x="29143" y="7209"/>
                  </a:cubicBezTo>
                  <a:cubicBezTo>
                    <a:pt x="27498" y="10294"/>
                    <a:pt x="25265" y="13320"/>
                    <a:pt x="22004" y="14554"/>
                  </a:cubicBezTo>
                  <a:cubicBezTo>
                    <a:pt x="20937" y="14949"/>
                    <a:pt x="19811" y="15134"/>
                    <a:pt x="18681" y="15134"/>
                  </a:cubicBezTo>
                  <a:cubicBezTo>
                    <a:pt x="16700" y="15134"/>
                    <a:pt x="14706" y="14565"/>
                    <a:pt x="12985" y="13555"/>
                  </a:cubicBezTo>
                  <a:cubicBezTo>
                    <a:pt x="10283" y="11998"/>
                    <a:pt x="8226" y="9501"/>
                    <a:pt x="6757" y="6739"/>
                  </a:cubicBezTo>
                  <a:cubicBezTo>
                    <a:pt x="6052" y="7356"/>
                    <a:pt x="5523" y="8179"/>
                    <a:pt x="5288" y="9060"/>
                  </a:cubicBezTo>
                  <a:cubicBezTo>
                    <a:pt x="4701" y="8854"/>
                    <a:pt x="4231" y="8443"/>
                    <a:pt x="3937" y="7914"/>
                  </a:cubicBezTo>
                  <a:cubicBezTo>
                    <a:pt x="3555" y="8561"/>
                    <a:pt x="3203" y="9178"/>
                    <a:pt x="2821" y="9824"/>
                  </a:cubicBezTo>
                  <a:cubicBezTo>
                    <a:pt x="2233" y="9824"/>
                    <a:pt x="2028" y="9089"/>
                    <a:pt x="1763" y="8561"/>
                  </a:cubicBezTo>
                  <a:cubicBezTo>
                    <a:pt x="1664" y="8352"/>
                    <a:pt x="1549" y="8263"/>
                    <a:pt x="1439" y="8263"/>
                  </a:cubicBezTo>
                  <a:cubicBezTo>
                    <a:pt x="1255" y="8263"/>
                    <a:pt x="1084" y="8516"/>
                    <a:pt x="1029" y="8884"/>
                  </a:cubicBezTo>
                  <a:lnTo>
                    <a:pt x="970" y="9560"/>
                  </a:lnTo>
                  <a:cubicBezTo>
                    <a:pt x="1" y="13614"/>
                    <a:pt x="941" y="17903"/>
                    <a:pt x="3526" y="21164"/>
                  </a:cubicBezTo>
                  <a:cubicBezTo>
                    <a:pt x="4701" y="22633"/>
                    <a:pt x="6170" y="23837"/>
                    <a:pt x="7492" y="25159"/>
                  </a:cubicBezTo>
                  <a:cubicBezTo>
                    <a:pt x="9401" y="27069"/>
                    <a:pt x="10988" y="29213"/>
                    <a:pt x="12222" y="31593"/>
                  </a:cubicBezTo>
                  <a:cubicBezTo>
                    <a:pt x="12897" y="32856"/>
                    <a:pt x="13485" y="34178"/>
                    <a:pt x="14454" y="35235"/>
                  </a:cubicBezTo>
                  <a:cubicBezTo>
                    <a:pt x="15242" y="36095"/>
                    <a:pt x="16379" y="36721"/>
                    <a:pt x="17518" y="36721"/>
                  </a:cubicBezTo>
                  <a:cubicBezTo>
                    <a:pt x="17781" y="36721"/>
                    <a:pt x="18044" y="36688"/>
                    <a:pt x="18303" y="36616"/>
                  </a:cubicBezTo>
                  <a:cubicBezTo>
                    <a:pt x="19830" y="36176"/>
                    <a:pt x="20859" y="34530"/>
                    <a:pt x="22445" y="34413"/>
                  </a:cubicBezTo>
                  <a:cubicBezTo>
                    <a:pt x="22506" y="34408"/>
                    <a:pt x="22567" y="34406"/>
                    <a:pt x="22627" y="34406"/>
                  </a:cubicBezTo>
                  <a:cubicBezTo>
                    <a:pt x="24019" y="34406"/>
                    <a:pt x="25238" y="35650"/>
                    <a:pt x="26646" y="35735"/>
                  </a:cubicBezTo>
                  <a:cubicBezTo>
                    <a:pt x="26716" y="35740"/>
                    <a:pt x="26785" y="35743"/>
                    <a:pt x="26854" y="35743"/>
                  </a:cubicBezTo>
                  <a:cubicBezTo>
                    <a:pt x="28267" y="35743"/>
                    <a:pt x="29515" y="34627"/>
                    <a:pt x="30524" y="33590"/>
                  </a:cubicBezTo>
                  <a:cubicBezTo>
                    <a:pt x="33021" y="31005"/>
                    <a:pt x="35430" y="28302"/>
                    <a:pt x="37134" y="25130"/>
                  </a:cubicBezTo>
                  <a:cubicBezTo>
                    <a:pt x="38838" y="21986"/>
                    <a:pt x="39778" y="18285"/>
                    <a:pt x="39073" y="14759"/>
                  </a:cubicBezTo>
                  <a:cubicBezTo>
                    <a:pt x="38514" y="11968"/>
                    <a:pt x="37046" y="8943"/>
                    <a:pt x="38514" y="6534"/>
                  </a:cubicBezTo>
                  <a:cubicBezTo>
                    <a:pt x="38984" y="5799"/>
                    <a:pt x="39719" y="5212"/>
                    <a:pt x="40071" y="4389"/>
                  </a:cubicBezTo>
                  <a:cubicBezTo>
                    <a:pt x="40835" y="2597"/>
                    <a:pt x="39278" y="423"/>
                    <a:pt x="37339" y="71"/>
                  </a:cubicBezTo>
                  <a:cubicBezTo>
                    <a:pt x="37084" y="23"/>
                    <a:pt x="36828" y="1"/>
                    <a:pt x="36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5"/>
            <p:cNvSpPr/>
            <p:nvPr/>
          </p:nvSpPr>
          <p:spPr>
            <a:xfrm>
              <a:off x="6295154" y="4268237"/>
              <a:ext cx="729405" cy="474075"/>
            </a:xfrm>
            <a:custGeom>
              <a:avLst/>
              <a:gdLst/>
              <a:ahLst/>
              <a:cxnLst/>
              <a:rect l="l" t="t" r="r" b="b"/>
              <a:pathLst>
                <a:path w="27293" h="17739" extrusionOk="0">
                  <a:moveTo>
                    <a:pt x="23220" y="1"/>
                  </a:moveTo>
                  <a:cubicBezTo>
                    <a:pt x="22929" y="1"/>
                    <a:pt x="22638" y="45"/>
                    <a:pt x="22357" y="141"/>
                  </a:cubicBezTo>
                  <a:cubicBezTo>
                    <a:pt x="21593" y="435"/>
                    <a:pt x="20977" y="1052"/>
                    <a:pt x="20389" y="1610"/>
                  </a:cubicBezTo>
                  <a:cubicBezTo>
                    <a:pt x="17264" y="4444"/>
                    <a:pt x="13037" y="5941"/>
                    <a:pt x="8828" y="5941"/>
                  </a:cubicBezTo>
                  <a:cubicBezTo>
                    <a:pt x="6232" y="5941"/>
                    <a:pt x="3643" y="5372"/>
                    <a:pt x="1323" y="4195"/>
                  </a:cubicBezTo>
                  <a:lnTo>
                    <a:pt x="765" y="4312"/>
                  </a:lnTo>
                  <a:cubicBezTo>
                    <a:pt x="941" y="5899"/>
                    <a:pt x="1558" y="7397"/>
                    <a:pt x="2498" y="8690"/>
                  </a:cubicBezTo>
                  <a:lnTo>
                    <a:pt x="1" y="9365"/>
                  </a:lnTo>
                  <a:cubicBezTo>
                    <a:pt x="1646" y="12989"/>
                    <a:pt x="5248" y="15290"/>
                    <a:pt x="9201" y="15290"/>
                  </a:cubicBezTo>
                  <a:cubicBezTo>
                    <a:pt x="9414" y="15290"/>
                    <a:pt x="9628" y="15284"/>
                    <a:pt x="9842" y="15270"/>
                  </a:cubicBezTo>
                  <a:lnTo>
                    <a:pt x="9842" y="15270"/>
                  </a:lnTo>
                  <a:lnTo>
                    <a:pt x="7727" y="16945"/>
                  </a:lnTo>
                  <a:cubicBezTo>
                    <a:pt x="8243" y="16993"/>
                    <a:pt x="8759" y="17016"/>
                    <a:pt x="9273" y="17016"/>
                  </a:cubicBezTo>
                  <a:cubicBezTo>
                    <a:pt x="11922" y="17016"/>
                    <a:pt x="14531" y="16388"/>
                    <a:pt x="16893" y="15182"/>
                  </a:cubicBezTo>
                  <a:lnTo>
                    <a:pt x="16893" y="15182"/>
                  </a:lnTo>
                  <a:lnTo>
                    <a:pt x="15219" y="17738"/>
                  </a:lnTo>
                  <a:cubicBezTo>
                    <a:pt x="21946" y="17591"/>
                    <a:pt x="27293" y="12009"/>
                    <a:pt x="27146" y="5253"/>
                  </a:cubicBezTo>
                  <a:cubicBezTo>
                    <a:pt x="27087" y="3901"/>
                    <a:pt x="26823" y="2491"/>
                    <a:pt x="25971" y="1404"/>
                  </a:cubicBezTo>
                  <a:cubicBezTo>
                    <a:pt x="25327" y="576"/>
                    <a:pt x="24269" y="1"/>
                    <a:pt x="23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5"/>
            <p:cNvSpPr/>
            <p:nvPr/>
          </p:nvSpPr>
          <p:spPr>
            <a:xfrm>
              <a:off x="7071662" y="4022307"/>
              <a:ext cx="30654" cy="26832"/>
            </a:xfrm>
            <a:custGeom>
              <a:avLst/>
              <a:gdLst/>
              <a:ahLst/>
              <a:cxnLst/>
              <a:rect l="l" t="t" r="r" b="b"/>
              <a:pathLst>
                <a:path w="1147" h="1004" extrusionOk="0">
                  <a:moveTo>
                    <a:pt x="647" y="1"/>
                  </a:moveTo>
                  <a:cubicBezTo>
                    <a:pt x="206" y="1"/>
                    <a:pt x="0" y="530"/>
                    <a:pt x="294" y="853"/>
                  </a:cubicBezTo>
                  <a:cubicBezTo>
                    <a:pt x="398" y="957"/>
                    <a:pt x="524" y="1003"/>
                    <a:pt x="646" y="1003"/>
                  </a:cubicBezTo>
                  <a:cubicBezTo>
                    <a:pt x="903" y="1003"/>
                    <a:pt x="1146" y="799"/>
                    <a:pt x="1146" y="500"/>
                  </a:cubicBezTo>
                  <a:cubicBezTo>
                    <a:pt x="1146" y="236"/>
                    <a:pt x="940" y="1"/>
                    <a:pt x="647" y="1"/>
                  </a:cubicBezTo>
                  <a:close/>
                </a:path>
              </a:pathLst>
            </a:custGeom>
            <a:solidFill>
              <a:srgbClr val="353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7480AEE3-B319-9285-9F51-D2318F34473F}"/>
              </a:ext>
            </a:extLst>
          </p:cNvPr>
          <p:cNvSpPr txBox="1"/>
          <p:nvPr/>
        </p:nvSpPr>
        <p:spPr>
          <a:xfrm>
            <a:off x="2276225" y="1871986"/>
            <a:ext cx="4572000" cy="707886"/>
          </a:xfrm>
          <a:prstGeom prst="rect">
            <a:avLst/>
          </a:prstGeom>
          <a:noFill/>
        </p:spPr>
        <p:txBody>
          <a:bodyPr wrap="square">
            <a:spAutoFit/>
          </a:bodyPr>
          <a:lstStyle/>
          <a:p>
            <a:pPr algn="ctr"/>
            <a:r>
              <a:rPr lang="en" sz="4000" b="1">
                <a:solidFill>
                  <a:schemeClr val="accent4">
                    <a:lumMod val="75000"/>
                  </a:schemeClr>
                </a:solidFill>
                <a:latin typeface="+mj-lt"/>
              </a:rPr>
              <a:t>VẬN DỤNG</a:t>
            </a:r>
            <a:endParaRPr lang="en-US" sz="4000">
              <a:solidFill>
                <a:schemeClr val="accent4">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19" name="TextBox 18">
            <a:extLst>
              <a:ext uri="{FF2B5EF4-FFF2-40B4-BE49-F238E27FC236}">
                <a16:creationId xmlns:a16="http://schemas.microsoft.com/office/drawing/2014/main" id="{E0060E39-FB90-DCA0-4885-F24DBA1BDC7A}"/>
              </a:ext>
            </a:extLst>
          </p:cNvPr>
          <p:cNvSpPr txBox="1"/>
          <p:nvPr/>
        </p:nvSpPr>
        <p:spPr>
          <a:xfrm>
            <a:off x="363162" y="312761"/>
            <a:ext cx="8398125" cy="960006"/>
          </a:xfrm>
          <a:prstGeom prst="rect">
            <a:avLst/>
          </a:prstGeom>
          <a:noFill/>
        </p:spPr>
        <p:txBody>
          <a:bodyPr wrap="square">
            <a:spAutoFit/>
          </a:bodyPr>
          <a:lstStyle/>
          <a:p>
            <a:pPr algn="just">
              <a:lnSpc>
                <a:spcPct val="150000"/>
              </a:lnSpc>
              <a:spcBef>
                <a:spcPts val="100"/>
              </a:spcBef>
              <a:spcAft>
                <a:spcPts val="100"/>
              </a:spcAft>
            </a:pPr>
            <a:r>
              <a:rPr lang="nl-NL"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Nhiệm vụ: </a:t>
            </a:r>
            <a:r>
              <a:rPr lang="vi-VN" sz="2000">
                <a:latin typeface="Arial" panose="020B0604020202020204" pitchFamily="34" charset="0"/>
                <a:ea typeface="Times New Roman" panose="02020603050405020304" pitchFamily="18" charset="0"/>
                <a:cs typeface="Arial" panose="020B0604020202020204" pitchFamily="34" charset="0"/>
              </a:rPr>
              <a:t>Quan sát các giống vật nuôi ở gia đình, địa phương em, nêu những đặc điểm đặc trưng của từng giống. </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id="{A2E45B53-F294-7DC9-A272-587E9381E646}"/>
              </a:ext>
            </a:extLst>
          </p:cNvPr>
          <p:cNvSpPr/>
          <p:nvPr/>
        </p:nvSpPr>
        <p:spPr>
          <a:xfrm>
            <a:off x="0" y="1510499"/>
            <a:ext cx="2429934" cy="676107"/>
          </a:xfrm>
          <a:prstGeom prst="homePlate">
            <a:avLst/>
          </a:prstGeom>
          <a:solidFill>
            <a:srgbClr val="84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Hướng dẫn:</a:t>
            </a:r>
          </a:p>
        </p:txBody>
      </p:sp>
      <p:sp>
        <p:nvSpPr>
          <p:cNvPr id="21" name="Rectangle: Rounded Corners 20">
            <a:extLst>
              <a:ext uri="{FF2B5EF4-FFF2-40B4-BE49-F238E27FC236}">
                <a16:creationId xmlns:a16="http://schemas.microsoft.com/office/drawing/2014/main" id="{8E2D1BF6-EA48-932B-6BB2-C484FBD5B744}"/>
              </a:ext>
            </a:extLst>
          </p:cNvPr>
          <p:cNvSpPr/>
          <p:nvPr/>
        </p:nvSpPr>
        <p:spPr>
          <a:xfrm>
            <a:off x="804148" y="2381489"/>
            <a:ext cx="2188106" cy="2134789"/>
          </a:xfrm>
          <a:prstGeom prst="roundRect">
            <a:avLst>
              <a:gd name="adj" fmla="val 11404"/>
            </a:avLst>
          </a:prstGeom>
          <a:solidFill>
            <a:srgbClr val="FFFFFF"/>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Quan sát các giống vật nuôi ở địa phương.</a:t>
            </a:r>
          </a:p>
        </p:txBody>
      </p:sp>
      <p:sp>
        <p:nvSpPr>
          <p:cNvPr id="22" name="Rectangle: Rounded Corners 21">
            <a:extLst>
              <a:ext uri="{FF2B5EF4-FFF2-40B4-BE49-F238E27FC236}">
                <a16:creationId xmlns:a16="http://schemas.microsoft.com/office/drawing/2014/main" id="{88709068-2372-A5FE-01AB-4444B55ED79A}"/>
              </a:ext>
            </a:extLst>
          </p:cNvPr>
          <p:cNvSpPr/>
          <p:nvPr/>
        </p:nvSpPr>
        <p:spPr>
          <a:xfrm>
            <a:off x="3191481" y="2381488"/>
            <a:ext cx="2304443" cy="2134789"/>
          </a:xfrm>
          <a:prstGeom prst="roundRect">
            <a:avLst>
              <a:gd name="adj" fmla="val 11404"/>
            </a:avLst>
          </a:prstGeom>
          <a:solidFill>
            <a:srgbClr val="FFFFFF"/>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Ghi chép lại các đặc điểm đặc trưng về ngoại hình của từng giống.</a:t>
            </a:r>
          </a:p>
        </p:txBody>
      </p:sp>
      <p:grpSp>
        <p:nvGrpSpPr>
          <p:cNvPr id="23" name="Group 22">
            <a:extLst>
              <a:ext uri="{FF2B5EF4-FFF2-40B4-BE49-F238E27FC236}">
                <a16:creationId xmlns:a16="http://schemas.microsoft.com/office/drawing/2014/main" id="{1E0DD77D-2846-9A25-AAA1-BC3DBFC411E9}"/>
              </a:ext>
            </a:extLst>
          </p:cNvPr>
          <p:cNvGrpSpPr/>
          <p:nvPr/>
        </p:nvGrpSpPr>
        <p:grpSpPr>
          <a:xfrm>
            <a:off x="5777116" y="1848552"/>
            <a:ext cx="2843091" cy="2446537"/>
            <a:chOff x="5918196" y="1896864"/>
            <a:chExt cx="2843091" cy="2446537"/>
          </a:xfrm>
        </p:grpSpPr>
        <p:sp>
          <p:nvSpPr>
            <p:cNvPr id="24" name="Rectangle: Rounded Corners 23">
              <a:extLst>
                <a:ext uri="{FF2B5EF4-FFF2-40B4-BE49-F238E27FC236}">
                  <a16:creationId xmlns:a16="http://schemas.microsoft.com/office/drawing/2014/main" id="{AE14B985-5FAD-99AE-F5DC-E63215DC5725}"/>
                </a:ext>
              </a:extLst>
            </p:cNvPr>
            <p:cNvSpPr/>
            <p:nvPr/>
          </p:nvSpPr>
          <p:spPr>
            <a:xfrm>
              <a:off x="5918196" y="2709333"/>
              <a:ext cx="2188106" cy="1634068"/>
            </a:xfrm>
            <a:prstGeom prst="roundRect">
              <a:avLst>
                <a:gd name="adj" fmla="val 11404"/>
              </a:avLst>
            </a:prstGeom>
            <a:solidFill>
              <a:srgbClr val="FFFFFF"/>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Nộp sản phẩm báo cáo vào tiết học hôm sau.</a:t>
              </a:r>
            </a:p>
          </p:txBody>
        </p:sp>
        <p:pic>
          <p:nvPicPr>
            <p:cNvPr id="25" name="Picture 25">
              <a:extLst>
                <a:ext uri="{FF2B5EF4-FFF2-40B4-BE49-F238E27FC236}">
                  <a16:creationId xmlns:a16="http://schemas.microsoft.com/office/drawing/2014/main" id="{93AF2851-09FE-B66D-51B3-BC0A8D9451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81280" y="1896864"/>
              <a:ext cx="1080007" cy="107460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FB2AFB6-BF99-726F-0321-AEDE0522AAF1}"/>
              </a:ext>
            </a:extLst>
          </p:cNvPr>
          <p:cNvSpPr/>
          <p:nvPr/>
        </p:nvSpPr>
        <p:spPr>
          <a:xfrm>
            <a:off x="2047631" y="312615"/>
            <a:ext cx="5048738" cy="742461"/>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Điều kiện để công nhận giống vật nuôi </a:t>
            </a:r>
          </a:p>
        </p:txBody>
      </p:sp>
      <p:sp>
        <p:nvSpPr>
          <p:cNvPr id="4" name="Rectangle: Rounded Corners 3">
            <a:extLst>
              <a:ext uri="{FF2B5EF4-FFF2-40B4-BE49-F238E27FC236}">
                <a16:creationId xmlns:a16="http://schemas.microsoft.com/office/drawing/2014/main" id="{4AADF968-DDAC-C52A-67BF-815B61D8BD9B}"/>
              </a:ext>
            </a:extLst>
          </p:cNvPr>
          <p:cNvSpPr/>
          <p:nvPr/>
        </p:nvSpPr>
        <p:spPr>
          <a:xfrm>
            <a:off x="398584" y="1422398"/>
            <a:ext cx="1836616" cy="2774463"/>
          </a:xfrm>
          <a:prstGeom prst="roundRect">
            <a:avLst>
              <a:gd name="adj" fmla="val 7389"/>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Vật nuôi trong cùng một giống phải có chung nguồn gốc. </a:t>
            </a:r>
          </a:p>
        </p:txBody>
      </p:sp>
      <p:sp>
        <p:nvSpPr>
          <p:cNvPr id="5" name="Rectangle: Rounded Corners 4">
            <a:extLst>
              <a:ext uri="{FF2B5EF4-FFF2-40B4-BE49-F238E27FC236}">
                <a16:creationId xmlns:a16="http://schemas.microsoft.com/office/drawing/2014/main" id="{8189BF83-2112-EC2A-529B-EBC779D7211E}"/>
              </a:ext>
            </a:extLst>
          </p:cNvPr>
          <p:cNvSpPr/>
          <p:nvPr/>
        </p:nvSpPr>
        <p:spPr>
          <a:xfrm>
            <a:off x="2395414" y="1422396"/>
            <a:ext cx="1508367" cy="2774463"/>
          </a:xfrm>
          <a:prstGeom prst="roundRect">
            <a:avLst>
              <a:gd name="adj" fmla="val 7389"/>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Có ngoại hình, năng suất giống nhau.</a:t>
            </a:r>
          </a:p>
        </p:txBody>
      </p:sp>
      <p:sp>
        <p:nvSpPr>
          <p:cNvPr id="6" name="Rectangle: Rounded Corners 5">
            <a:extLst>
              <a:ext uri="{FF2B5EF4-FFF2-40B4-BE49-F238E27FC236}">
                <a16:creationId xmlns:a16="http://schemas.microsoft.com/office/drawing/2014/main" id="{433F50F3-9ED9-5CA3-DC10-92666F2A8428}"/>
              </a:ext>
            </a:extLst>
          </p:cNvPr>
          <p:cNvSpPr/>
          <p:nvPr/>
        </p:nvSpPr>
        <p:spPr>
          <a:xfrm>
            <a:off x="4063995" y="1422393"/>
            <a:ext cx="1508367" cy="2774463"/>
          </a:xfrm>
          <a:prstGeom prst="roundRect">
            <a:avLst>
              <a:gd name="adj" fmla="val 7389"/>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Có tính di truyền ổn định.</a:t>
            </a:r>
          </a:p>
        </p:txBody>
      </p:sp>
      <p:sp>
        <p:nvSpPr>
          <p:cNvPr id="7" name="Rectangle: Rounded Corners 6">
            <a:extLst>
              <a:ext uri="{FF2B5EF4-FFF2-40B4-BE49-F238E27FC236}">
                <a16:creationId xmlns:a16="http://schemas.microsoft.com/office/drawing/2014/main" id="{AAF1AC05-1DF3-5F75-E093-728F4D90D257}"/>
              </a:ext>
            </a:extLst>
          </p:cNvPr>
          <p:cNvSpPr/>
          <p:nvPr/>
        </p:nvSpPr>
        <p:spPr>
          <a:xfrm>
            <a:off x="5732576" y="1422393"/>
            <a:ext cx="1426311" cy="2774463"/>
          </a:xfrm>
          <a:prstGeom prst="roundRect">
            <a:avLst>
              <a:gd name="adj" fmla="val 7389"/>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cs typeface="Arial" panose="020B0604020202020204" pitchFamily="34" charset="0"/>
              </a:rPr>
              <a:t>Số lượng vật nuôi đủ lớn, phân bố rộng.</a:t>
            </a:r>
            <a:endParaRPr lang="en-US" sz="1800">
              <a:solidFill>
                <a:srgbClr val="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9C2DE09-7BF4-F620-803B-C1508287ECC5}"/>
              </a:ext>
            </a:extLst>
          </p:cNvPr>
          <p:cNvSpPr/>
          <p:nvPr/>
        </p:nvSpPr>
        <p:spPr>
          <a:xfrm>
            <a:off x="7319101" y="1422393"/>
            <a:ext cx="1508367" cy="2774463"/>
          </a:xfrm>
          <a:prstGeom prst="roundRect">
            <a:avLst>
              <a:gd name="adj" fmla="val 7389"/>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cs typeface="Arial" panose="020B0604020202020204" pitchFamily="34" charset="0"/>
              </a:rPr>
              <a:t>Được Hội đồng Giống Quốc gia công nhận.</a:t>
            </a:r>
            <a:endParaRPr 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32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6"/>
        <p:cNvGrpSpPr/>
        <p:nvPr/>
      </p:nvGrpSpPr>
      <p:grpSpPr>
        <a:xfrm>
          <a:off x="0" y="0"/>
          <a:ext cx="0" cy="0"/>
          <a:chOff x="0" y="0"/>
          <a:chExt cx="0" cy="0"/>
        </a:xfrm>
      </p:grpSpPr>
      <p:cxnSp>
        <p:nvCxnSpPr>
          <p:cNvPr id="3660" name="Google Shape;3660;p84"/>
          <p:cNvCxnSpPr/>
          <p:nvPr/>
        </p:nvCxnSpPr>
        <p:spPr>
          <a:xfrm rot="10800000">
            <a:off x="3209571" y="1865681"/>
            <a:ext cx="1012800" cy="0"/>
          </a:xfrm>
          <a:prstGeom prst="straightConnector1">
            <a:avLst/>
          </a:prstGeom>
          <a:noFill/>
          <a:ln w="19050" cap="flat" cmpd="sng">
            <a:solidFill>
              <a:schemeClr val="accent1"/>
            </a:solidFill>
            <a:prstDash val="solid"/>
            <a:round/>
            <a:headEnd type="oval" w="med" len="med"/>
            <a:tailEnd type="none" w="med" len="med"/>
          </a:ln>
        </p:spPr>
      </p:cxnSp>
      <p:grpSp>
        <p:nvGrpSpPr>
          <p:cNvPr id="10" name="Group 9">
            <a:extLst>
              <a:ext uri="{FF2B5EF4-FFF2-40B4-BE49-F238E27FC236}">
                <a16:creationId xmlns:a16="http://schemas.microsoft.com/office/drawing/2014/main" id="{21FE7117-A4F8-8F6E-D757-36F49C4077E5}"/>
              </a:ext>
            </a:extLst>
          </p:cNvPr>
          <p:cNvGrpSpPr/>
          <p:nvPr/>
        </p:nvGrpSpPr>
        <p:grpSpPr>
          <a:xfrm>
            <a:off x="2525758" y="1704382"/>
            <a:ext cx="4132815" cy="1533229"/>
            <a:chOff x="2525758" y="1704382"/>
            <a:chExt cx="4132815" cy="1533229"/>
          </a:xfrm>
        </p:grpSpPr>
        <p:sp>
          <p:nvSpPr>
            <p:cNvPr id="3657" name="Google Shape;3657;p84"/>
            <p:cNvSpPr/>
            <p:nvPr/>
          </p:nvSpPr>
          <p:spPr>
            <a:xfrm>
              <a:off x="3000385" y="2705546"/>
              <a:ext cx="273997" cy="421125"/>
            </a:xfrm>
            <a:custGeom>
              <a:avLst/>
              <a:gdLst/>
              <a:ahLst/>
              <a:cxnLst/>
              <a:rect l="l" t="t" r="r" b="b"/>
              <a:pathLst>
                <a:path w="14241" h="21888" extrusionOk="0">
                  <a:moveTo>
                    <a:pt x="7108" y="1"/>
                  </a:moveTo>
                  <a:cubicBezTo>
                    <a:pt x="3530" y="1"/>
                    <a:pt x="1" y="5001"/>
                    <a:pt x="1" y="9094"/>
                  </a:cubicBezTo>
                  <a:cubicBezTo>
                    <a:pt x="1" y="12941"/>
                    <a:pt x="3113" y="14608"/>
                    <a:pt x="6446" y="14804"/>
                  </a:cubicBezTo>
                  <a:lnTo>
                    <a:pt x="6201" y="21887"/>
                  </a:lnTo>
                  <a:lnTo>
                    <a:pt x="6201" y="21887"/>
                  </a:lnTo>
                  <a:lnTo>
                    <a:pt x="7868" y="20466"/>
                  </a:lnTo>
                  <a:lnTo>
                    <a:pt x="7353" y="14829"/>
                  </a:lnTo>
                  <a:cubicBezTo>
                    <a:pt x="10833" y="14755"/>
                    <a:pt x="14240" y="13015"/>
                    <a:pt x="14240" y="8996"/>
                  </a:cubicBezTo>
                  <a:cubicBezTo>
                    <a:pt x="14240" y="4903"/>
                    <a:pt x="10711" y="1"/>
                    <a:pt x="7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84"/>
            <p:cNvSpPr/>
            <p:nvPr/>
          </p:nvSpPr>
          <p:spPr>
            <a:xfrm>
              <a:off x="2773565" y="2908173"/>
              <a:ext cx="171198" cy="223992"/>
            </a:xfrm>
            <a:custGeom>
              <a:avLst/>
              <a:gdLst/>
              <a:ahLst/>
              <a:cxnLst/>
              <a:rect l="l" t="t" r="r" b="b"/>
              <a:pathLst>
                <a:path w="8898" h="11642" extrusionOk="0">
                  <a:moveTo>
                    <a:pt x="4462" y="0"/>
                  </a:moveTo>
                  <a:cubicBezTo>
                    <a:pt x="2207" y="0"/>
                    <a:pt x="1" y="3137"/>
                    <a:pt x="1" y="5686"/>
                  </a:cubicBezTo>
                  <a:cubicBezTo>
                    <a:pt x="1" y="8113"/>
                    <a:pt x="1962" y="9167"/>
                    <a:pt x="4069" y="9265"/>
                  </a:cubicBezTo>
                  <a:lnTo>
                    <a:pt x="4069" y="11642"/>
                  </a:lnTo>
                  <a:lnTo>
                    <a:pt x="4682" y="11642"/>
                  </a:lnTo>
                  <a:lnTo>
                    <a:pt x="4535" y="9289"/>
                  </a:lnTo>
                  <a:cubicBezTo>
                    <a:pt x="6765" y="9240"/>
                    <a:pt x="8898" y="8162"/>
                    <a:pt x="8898" y="5637"/>
                  </a:cubicBezTo>
                  <a:cubicBezTo>
                    <a:pt x="8898" y="3064"/>
                    <a:pt x="6692" y="0"/>
                    <a:pt x="4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4"/>
            <p:cNvSpPr/>
            <p:nvPr/>
          </p:nvSpPr>
          <p:spPr>
            <a:xfrm>
              <a:off x="2850814" y="2910568"/>
              <a:ext cx="582857" cy="222588"/>
            </a:xfrm>
            <a:custGeom>
              <a:avLst/>
              <a:gdLst/>
              <a:ahLst/>
              <a:cxnLst/>
              <a:rect l="l" t="t" r="r" b="b"/>
              <a:pathLst>
                <a:path w="30294" h="11569" extrusionOk="0">
                  <a:moveTo>
                    <a:pt x="14363" y="3309"/>
                  </a:moveTo>
                  <a:lnTo>
                    <a:pt x="14363" y="7623"/>
                  </a:lnTo>
                  <a:lnTo>
                    <a:pt x="2623" y="7623"/>
                  </a:lnTo>
                  <a:lnTo>
                    <a:pt x="2623" y="3309"/>
                  </a:lnTo>
                  <a:close/>
                  <a:moveTo>
                    <a:pt x="27745" y="3309"/>
                  </a:moveTo>
                  <a:lnTo>
                    <a:pt x="27745" y="3848"/>
                  </a:lnTo>
                  <a:lnTo>
                    <a:pt x="27745" y="7623"/>
                  </a:lnTo>
                  <a:lnTo>
                    <a:pt x="15956" y="7623"/>
                  </a:lnTo>
                  <a:lnTo>
                    <a:pt x="15956" y="3309"/>
                  </a:lnTo>
                  <a:close/>
                  <a:moveTo>
                    <a:pt x="1030" y="0"/>
                  </a:moveTo>
                  <a:lnTo>
                    <a:pt x="1030" y="1716"/>
                  </a:lnTo>
                  <a:lnTo>
                    <a:pt x="1" y="1716"/>
                  </a:lnTo>
                  <a:lnTo>
                    <a:pt x="1" y="3309"/>
                  </a:lnTo>
                  <a:lnTo>
                    <a:pt x="1030" y="3309"/>
                  </a:lnTo>
                  <a:lnTo>
                    <a:pt x="1030" y="3848"/>
                  </a:lnTo>
                  <a:lnTo>
                    <a:pt x="1030" y="7623"/>
                  </a:lnTo>
                  <a:lnTo>
                    <a:pt x="1" y="7623"/>
                  </a:lnTo>
                  <a:lnTo>
                    <a:pt x="1" y="9216"/>
                  </a:lnTo>
                  <a:lnTo>
                    <a:pt x="1030" y="9216"/>
                  </a:lnTo>
                  <a:lnTo>
                    <a:pt x="1030" y="9730"/>
                  </a:lnTo>
                  <a:lnTo>
                    <a:pt x="1030" y="11568"/>
                  </a:lnTo>
                  <a:lnTo>
                    <a:pt x="2599" y="11568"/>
                  </a:lnTo>
                  <a:lnTo>
                    <a:pt x="2599" y="9191"/>
                  </a:lnTo>
                  <a:lnTo>
                    <a:pt x="14363" y="9191"/>
                  </a:lnTo>
                  <a:lnTo>
                    <a:pt x="14363" y="11568"/>
                  </a:lnTo>
                  <a:lnTo>
                    <a:pt x="15931" y="11568"/>
                  </a:lnTo>
                  <a:lnTo>
                    <a:pt x="15931" y="9191"/>
                  </a:lnTo>
                  <a:lnTo>
                    <a:pt x="27745" y="9191"/>
                  </a:lnTo>
                  <a:lnTo>
                    <a:pt x="27745" y="11568"/>
                  </a:lnTo>
                  <a:lnTo>
                    <a:pt x="29313" y="11568"/>
                  </a:lnTo>
                  <a:lnTo>
                    <a:pt x="29313" y="9191"/>
                  </a:lnTo>
                  <a:lnTo>
                    <a:pt x="30293" y="9191"/>
                  </a:lnTo>
                  <a:lnTo>
                    <a:pt x="30293" y="7598"/>
                  </a:lnTo>
                  <a:lnTo>
                    <a:pt x="29313" y="7598"/>
                  </a:lnTo>
                  <a:lnTo>
                    <a:pt x="29313" y="3284"/>
                  </a:lnTo>
                  <a:lnTo>
                    <a:pt x="30293" y="3284"/>
                  </a:lnTo>
                  <a:lnTo>
                    <a:pt x="30293" y="1691"/>
                  </a:lnTo>
                  <a:lnTo>
                    <a:pt x="29313" y="1691"/>
                  </a:lnTo>
                  <a:lnTo>
                    <a:pt x="29338" y="0"/>
                  </a:lnTo>
                  <a:lnTo>
                    <a:pt x="27745" y="0"/>
                  </a:lnTo>
                  <a:lnTo>
                    <a:pt x="27745" y="1716"/>
                  </a:lnTo>
                  <a:lnTo>
                    <a:pt x="15956" y="1716"/>
                  </a:lnTo>
                  <a:lnTo>
                    <a:pt x="15956" y="0"/>
                  </a:lnTo>
                  <a:lnTo>
                    <a:pt x="14363" y="0"/>
                  </a:lnTo>
                  <a:lnTo>
                    <a:pt x="14363" y="1716"/>
                  </a:lnTo>
                  <a:lnTo>
                    <a:pt x="2623" y="1716"/>
                  </a:lnTo>
                  <a:lnTo>
                    <a:pt x="26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4"/>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84"/>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84"/>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84"/>
            <p:cNvSpPr/>
            <p:nvPr/>
          </p:nvSpPr>
          <p:spPr>
            <a:xfrm>
              <a:off x="4215468" y="2925893"/>
              <a:ext cx="582857" cy="222588"/>
            </a:xfrm>
            <a:custGeom>
              <a:avLst/>
              <a:gdLst/>
              <a:ahLst/>
              <a:cxnLst/>
              <a:rect l="l" t="t" r="r" b="b"/>
              <a:pathLst>
                <a:path w="30294" h="11569" extrusionOk="0">
                  <a:moveTo>
                    <a:pt x="14339" y="3309"/>
                  </a:moveTo>
                  <a:lnTo>
                    <a:pt x="14339" y="7623"/>
                  </a:lnTo>
                  <a:lnTo>
                    <a:pt x="2599" y="7623"/>
                  </a:lnTo>
                  <a:lnTo>
                    <a:pt x="2599" y="3309"/>
                  </a:lnTo>
                  <a:close/>
                  <a:moveTo>
                    <a:pt x="27720" y="3309"/>
                  </a:moveTo>
                  <a:lnTo>
                    <a:pt x="27720" y="3848"/>
                  </a:lnTo>
                  <a:lnTo>
                    <a:pt x="27720" y="7623"/>
                  </a:lnTo>
                  <a:lnTo>
                    <a:pt x="15932" y="7623"/>
                  </a:lnTo>
                  <a:lnTo>
                    <a:pt x="15932" y="3309"/>
                  </a:lnTo>
                  <a:close/>
                  <a:moveTo>
                    <a:pt x="1006" y="0"/>
                  </a:moveTo>
                  <a:lnTo>
                    <a:pt x="1006" y="1716"/>
                  </a:lnTo>
                  <a:lnTo>
                    <a:pt x="1" y="1716"/>
                  </a:lnTo>
                  <a:lnTo>
                    <a:pt x="1" y="3309"/>
                  </a:lnTo>
                  <a:lnTo>
                    <a:pt x="1006" y="3309"/>
                  </a:lnTo>
                  <a:lnTo>
                    <a:pt x="1006" y="3848"/>
                  </a:lnTo>
                  <a:lnTo>
                    <a:pt x="1006" y="7623"/>
                  </a:lnTo>
                  <a:lnTo>
                    <a:pt x="1" y="7623"/>
                  </a:lnTo>
                  <a:lnTo>
                    <a:pt x="1" y="9216"/>
                  </a:lnTo>
                  <a:lnTo>
                    <a:pt x="1006" y="9216"/>
                  </a:lnTo>
                  <a:lnTo>
                    <a:pt x="1006" y="9730"/>
                  </a:lnTo>
                  <a:lnTo>
                    <a:pt x="1006" y="11568"/>
                  </a:lnTo>
                  <a:lnTo>
                    <a:pt x="2599" y="11568"/>
                  </a:lnTo>
                  <a:lnTo>
                    <a:pt x="2599" y="9191"/>
                  </a:lnTo>
                  <a:lnTo>
                    <a:pt x="14339" y="9191"/>
                  </a:lnTo>
                  <a:lnTo>
                    <a:pt x="14339" y="11568"/>
                  </a:lnTo>
                  <a:lnTo>
                    <a:pt x="15932" y="11568"/>
                  </a:lnTo>
                  <a:lnTo>
                    <a:pt x="15932" y="9191"/>
                  </a:lnTo>
                  <a:lnTo>
                    <a:pt x="27720" y="9191"/>
                  </a:lnTo>
                  <a:lnTo>
                    <a:pt x="27720" y="11568"/>
                  </a:lnTo>
                  <a:lnTo>
                    <a:pt x="29313" y="11568"/>
                  </a:lnTo>
                  <a:lnTo>
                    <a:pt x="29313" y="9191"/>
                  </a:lnTo>
                  <a:lnTo>
                    <a:pt x="30294" y="9191"/>
                  </a:lnTo>
                  <a:lnTo>
                    <a:pt x="30294" y="7598"/>
                  </a:lnTo>
                  <a:lnTo>
                    <a:pt x="29313" y="7598"/>
                  </a:lnTo>
                  <a:lnTo>
                    <a:pt x="29313" y="3284"/>
                  </a:lnTo>
                  <a:lnTo>
                    <a:pt x="30294" y="3284"/>
                  </a:lnTo>
                  <a:lnTo>
                    <a:pt x="30294" y="1691"/>
                  </a:lnTo>
                  <a:lnTo>
                    <a:pt x="29313" y="1716"/>
                  </a:lnTo>
                  <a:lnTo>
                    <a:pt x="29313" y="0"/>
                  </a:lnTo>
                  <a:lnTo>
                    <a:pt x="27720" y="0"/>
                  </a:lnTo>
                  <a:lnTo>
                    <a:pt x="27720" y="1716"/>
                  </a:lnTo>
                  <a:lnTo>
                    <a:pt x="15932" y="1716"/>
                  </a:lnTo>
                  <a:lnTo>
                    <a:pt x="15932" y="0"/>
                  </a:lnTo>
                  <a:lnTo>
                    <a:pt x="14339" y="0"/>
                  </a:lnTo>
                  <a:lnTo>
                    <a:pt x="14339" y="1716"/>
                  </a:lnTo>
                  <a:lnTo>
                    <a:pt x="2599" y="1716"/>
                  </a:lnTo>
                  <a:lnTo>
                    <a:pt x="25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84"/>
            <p:cNvSpPr/>
            <p:nvPr/>
          </p:nvSpPr>
          <p:spPr>
            <a:xfrm>
              <a:off x="3462876" y="2099731"/>
              <a:ext cx="720557" cy="1010081"/>
            </a:xfrm>
            <a:custGeom>
              <a:avLst/>
              <a:gdLst/>
              <a:ahLst/>
              <a:cxnLst/>
              <a:rect l="l" t="t" r="r" b="b"/>
              <a:pathLst>
                <a:path w="37451" h="52499" extrusionOk="0">
                  <a:moveTo>
                    <a:pt x="18726" y="1"/>
                  </a:moveTo>
                  <a:lnTo>
                    <a:pt x="4388" y="10711"/>
                  </a:lnTo>
                  <a:lnTo>
                    <a:pt x="1" y="22353"/>
                  </a:lnTo>
                  <a:lnTo>
                    <a:pt x="1" y="52499"/>
                  </a:lnTo>
                  <a:lnTo>
                    <a:pt x="37450" y="52499"/>
                  </a:lnTo>
                  <a:lnTo>
                    <a:pt x="37450" y="22353"/>
                  </a:lnTo>
                  <a:lnTo>
                    <a:pt x="33063" y="10711"/>
                  </a:lnTo>
                  <a:lnTo>
                    <a:pt x="187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4"/>
            <p:cNvSpPr/>
            <p:nvPr/>
          </p:nvSpPr>
          <p:spPr>
            <a:xfrm>
              <a:off x="3422088" y="2069082"/>
              <a:ext cx="795555" cy="489369"/>
            </a:xfrm>
            <a:custGeom>
              <a:avLst/>
              <a:gdLst/>
              <a:ahLst/>
              <a:cxnLst/>
              <a:rect l="l" t="t" r="r" b="b"/>
              <a:pathLst>
                <a:path w="41349" h="25435" extrusionOk="0">
                  <a:moveTo>
                    <a:pt x="20674" y="1"/>
                  </a:moveTo>
                  <a:cubicBezTo>
                    <a:pt x="20398" y="1"/>
                    <a:pt x="20123" y="74"/>
                    <a:pt x="19890" y="221"/>
                  </a:cubicBezTo>
                  <a:cubicBezTo>
                    <a:pt x="15356" y="3603"/>
                    <a:pt x="10822" y="6986"/>
                    <a:pt x="6312" y="10368"/>
                  </a:cubicBezTo>
                  <a:cubicBezTo>
                    <a:pt x="5650" y="10858"/>
                    <a:pt x="5062" y="11250"/>
                    <a:pt x="4768" y="12035"/>
                  </a:cubicBezTo>
                  <a:lnTo>
                    <a:pt x="3395" y="15637"/>
                  </a:lnTo>
                  <a:lnTo>
                    <a:pt x="430" y="23529"/>
                  </a:lnTo>
                  <a:cubicBezTo>
                    <a:pt x="1" y="24683"/>
                    <a:pt x="938" y="25435"/>
                    <a:pt x="1905" y="25435"/>
                  </a:cubicBezTo>
                  <a:cubicBezTo>
                    <a:pt x="2540" y="25435"/>
                    <a:pt x="3187" y="25111"/>
                    <a:pt x="3469" y="24362"/>
                  </a:cubicBezTo>
                  <a:lnTo>
                    <a:pt x="7635" y="13284"/>
                  </a:lnTo>
                  <a:lnTo>
                    <a:pt x="20674" y="3554"/>
                  </a:lnTo>
                  <a:lnTo>
                    <a:pt x="33713" y="13284"/>
                  </a:lnTo>
                  <a:lnTo>
                    <a:pt x="37879" y="24362"/>
                  </a:lnTo>
                  <a:cubicBezTo>
                    <a:pt x="38160" y="25107"/>
                    <a:pt x="38802" y="25428"/>
                    <a:pt x="39434" y="25428"/>
                  </a:cubicBezTo>
                  <a:cubicBezTo>
                    <a:pt x="40404" y="25428"/>
                    <a:pt x="41349" y="24672"/>
                    <a:pt x="40918" y="23529"/>
                  </a:cubicBezTo>
                  <a:lnTo>
                    <a:pt x="37953" y="15637"/>
                  </a:lnTo>
                  <a:lnTo>
                    <a:pt x="36580" y="12035"/>
                  </a:lnTo>
                  <a:cubicBezTo>
                    <a:pt x="36286" y="11250"/>
                    <a:pt x="35698" y="10858"/>
                    <a:pt x="35036" y="10368"/>
                  </a:cubicBezTo>
                  <a:lnTo>
                    <a:pt x="21458" y="221"/>
                  </a:lnTo>
                  <a:cubicBezTo>
                    <a:pt x="21226" y="74"/>
                    <a:pt x="20950" y="1"/>
                    <a:pt x="20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4"/>
            <p:cNvSpPr/>
            <p:nvPr/>
          </p:nvSpPr>
          <p:spPr>
            <a:xfrm>
              <a:off x="3730255" y="2219981"/>
              <a:ext cx="217393" cy="186282"/>
            </a:xfrm>
            <a:custGeom>
              <a:avLst/>
              <a:gdLst/>
              <a:ahLst/>
              <a:cxnLst/>
              <a:rect l="l" t="t" r="r" b="b"/>
              <a:pathLst>
                <a:path w="11299" h="9682" extrusionOk="0">
                  <a:moveTo>
                    <a:pt x="4829" y="1"/>
                  </a:moveTo>
                  <a:cubicBezTo>
                    <a:pt x="2157" y="1"/>
                    <a:pt x="0" y="2182"/>
                    <a:pt x="0" y="4829"/>
                  </a:cubicBezTo>
                  <a:cubicBezTo>
                    <a:pt x="0" y="7749"/>
                    <a:pt x="2382" y="9681"/>
                    <a:pt x="4871" y="9681"/>
                  </a:cubicBezTo>
                  <a:cubicBezTo>
                    <a:pt x="6059" y="9681"/>
                    <a:pt x="7270" y="9241"/>
                    <a:pt x="8260" y="8260"/>
                  </a:cubicBezTo>
                  <a:cubicBezTo>
                    <a:pt x="11299" y="5221"/>
                    <a:pt x="9142" y="1"/>
                    <a:pt x="4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4"/>
            <p:cNvSpPr/>
            <p:nvPr/>
          </p:nvSpPr>
          <p:spPr>
            <a:xfrm>
              <a:off x="3755709" y="2245917"/>
              <a:ext cx="157056" cy="134449"/>
            </a:xfrm>
            <a:custGeom>
              <a:avLst/>
              <a:gdLst/>
              <a:ahLst/>
              <a:cxnLst/>
              <a:rect l="l" t="t" r="r" b="b"/>
              <a:pathLst>
                <a:path w="8163" h="6988" extrusionOk="0">
                  <a:moveTo>
                    <a:pt x="3506" y="0"/>
                  </a:moveTo>
                  <a:cubicBezTo>
                    <a:pt x="1569" y="0"/>
                    <a:pt x="1" y="1569"/>
                    <a:pt x="1" y="3481"/>
                  </a:cubicBezTo>
                  <a:cubicBezTo>
                    <a:pt x="1" y="5588"/>
                    <a:pt x="1731" y="6987"/>
                    <a:pt x="3532" y="6987"/>
                  </a:cubicBezTo>
                  <a:cubicBezTo>
                    <a:pt x="4392" y="6987"/>
                    <a:pt x="5268" y="6669"/>
                    <a:pt x="5981" y="5956"/>
                  </a:cubicBezTo>
                  <a:cubicBezTo>
                    <a:pt x="8162" y="3750"/>
                    <a:pt x="6618" y="0"/>
                    <a:pt x="3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84"/>
            <p:cNvSpPr/>
            <p:nvPr/>
          </p:nvSpPr>
          <p:spPr>
            <a:xfrm>
              <a:off x="3875959" y="2493016"/>
              <a:ext cx="185339" cy="185339"/>
            </a:xfrm>
            <a:custGeom>
              <a:avLst/>
              <a:gdLst/>
              <a:ahLst/>
              <a:cxnLst/>
              <a:rect l="l" t="t" r="r" b="b"/>
              <a:pathLst>
                <a:path w="9633" h="9633" extrusionOk="0">
                  <a:moveTo>
                    <a:pt x="1" y="0"/>
                  </a:moveTo>
                  <a:lnTo>
                    <a:pt x="1" y="9632"/>
                  </a:lnTo>
                  <a:lnTo>
                    <a:pt x="9633" y="9632"/>
                  </a:lnTo>
                  <a:lnTo>
                    <a:pt x="9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84"/>
            <p:cNvSpPr/>
            <p:nvPr/>
          </p:nvSpPr>
          <p:spPr>
            <a:xfrm>
              <a:off x="3895295" y="2512333"/>
              <a:ext cx="146667" cy="146686"/>
            </a:xfrm>
            <a:custGeom>
              <a:avLst/>
              <a:gdLst/>
              <a:ahLst/>
              <a:cxnLst/>
              <a:rect l="l" t="t" r="r" b="b"/>
              <a:pathLst>
                <a:path w="7623" h="7624" extrusionOk="0">
                  <a:moveTo>
                    <a:pt x="0" y="1"/>
                  </a:moveTo>
                  <a:lnTo>
                    <a:pt x="0" y="7623"/>
                  </a:lnTo>
                  <a:lnTo>
                    <a:pt x="7623" y="7623"/>
                  </a:lnTo>
                  <a:lnTo>
                    <a:pt x="76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4"/>
            <p:cNvSpPr/>
            <p:nvPr/>
          </p:nvSpPr>
          <p:spPr>
            <a:xfrm>
              <a:off x="3875959" y="2493016"/>
              <a:ext cx="185339" cy="185339"/>
            </a:xfrm>
            <a:custGeom>
              <a:avLst/>
              <a:gdLst/>
              <a:ahLst/>
              <a:cxnLst/>
              <a:rect l="l" t="t" r="r" b="b"/>
              <a:pathLst>
                <a:path w="9633" h="9633" extrusionOk="0">
                  <a:moveTo>
                    <a:pt x="4314" y="0"/>
                  </a:moveTo>
                  <a:lnTo>
                    <a:pt x="4314" y="4314"/>
                  </a:lnTo>
                  <a:lnTo>
                    <a:pt x="1" y="4314"/>
                  </a:lnTo>
                  <a:lnTo>
                    <a:pt x="1" y="5318"/>
                  </a:lnTo>
                  <a:lnTo>
                    <a:pt x="4314" y="5318"/>
                  </a:lnTo>
                  <a:lnTo>
                    <a:pt x="4314" y="9632"/>
                  </a:lnTo>
                  <a:lnTo>
                    <a:pt x="5319" y="9632"/>
                  </a:lnTo>
                  <a:lnTo>
                    <a:pt x="5319" y="5318"/>
                  </a:lnTo>
                  <a:lnTo>
                    <a:pt x="9633" y="5318"/>
                  </a:lnTo>
                  <a:lnTo>
                    <a:pt x="9633" y="4314"/>
                  </a:lnTo>
                  <a:lnTo>
                    <a:pt x="5319" y="4314"/>
                  </a:lnTo>
                  <a:lnTo>
                    <a:pt x="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84"/>
            <p:cNvSpPr/>
            <p:nvPr/>
          </p:nvSpPr>
          <p:spPr>
            <a:xfrm>
              <a:off x="3585012" y="2493016"/>
              <a:ext cx="184877" cy="185339"/>
            </a:xfrm>
            <a:custGeom>
              <a:avLst/>
              <a:gdLst/>
              <a:ahLst/>
              <a:cxnLst/>
              <a:rect l="l" t="t" r="r" b="b"/>
              <a:pathLst>
                <a:path w="9609" h="9633" extrusionOk="0">
                  <a:moveTo>
                    <a:pt x="1" y="0"/>
                  </a:moveTo>
                  <a:lnTo>
                    <a:pt x="1" y="9632"/>
                  </a:lnTo>
                  <a:lnTo>
                    <a:pt x="9608" y="9632"/>
                  </a:lnTo>
                  <a:lnTo>
                    <a:pt x="96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84"/>
            <p:cNvSpPr/>
            <p:nvPr/>
          </p:nvSpPr>
          <p:spPr>
            <a:xfrm>
              <a:off x="3604348" y="2512333"/>
              <a:ext cx="146205" cy="146686"/>
            </a:xfrm>
            <a:custGeom>
              <a:avLst/>
              <a:gdLst/>
              <a:ahLst/>
              <a:cxnLst/>
              <a:rect l="l" t="t" r="r" b="b"/>
              <a:pathLst>
                <a:path w="7599" h="7624" extrusionOk="0">
                  <a:moveTo>
                    <a:pt x="1" y="1"/>
                  </a:moveTo>
                  <a:lnTo>
                    <a:pt x="1" y="7623"/>
                  </a:lnTo>
                  <a:lnTo>
                    <a:pt x="7598" y="7623"/>
                  </a:lnTo>
                  <a:lnTo>
                    <a:pt x="7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84"/>
            <p:cNvSpPr/>
            <p:nvPr/>
          </p:nvSpPr>
          <p:spPr>
            <a:xfrm>
              <a:off x="3585012" y="2493016"/>
              <a:ext cx="184877" cy="185339"/>
            </a:xfrm>
            <a:custGeom>
              <a:avLst/>
              <a:gdLst/>
              <a:ahLst/>
              <a:cxnLst/>
              <a:rect l="l" t="t" r="r" b="b"/>
              <a:pathLst>
                <a:path w="9609" h="9633" extrusionOk="0">
                  <a:moveTo>
                    <a:pt x="4290" y="0"/>
                  </a:moveTo>
                  <a:lnTo>
                    <a:pt x="4290" y="4314"/>
                  </a:lnTo>
                  <a:lnTo>
                    <a:pt x="1" y="4314"/>
                  </a:lnTo>
                  <a:lnTo>
                    <a:pt x="1" y="5318"/>
                  </a:lnTo>
                  <a:lnTo>
                    <a:pt x="4290" y="5318"/>
                  </a:lnTo>
                  <a:lnTo>
                    <a:pt x="4290" y="9632"/>
                  </a:lnTo>
                  <a:lnTo>
                    <a:pt x="5319" y="9632"/>
                  </a:lnTo>
                  <a:lnTo>
                    <a:pt x="5319" y="5318"/>
                  </a:lnTo>
                  <a:lnTo>
                    <a:pt x="9608" y="5318"/>
                  </a:lnTo>
                  <a:lnTo>
                    <a:pt x="9608" y="4314"/>
                  </a:lnTo>
                  <a:lnTo>
                    <a:pt x="5319" y="4314"/>
                  </a:lnTo>
                  <a:lnTo>
                    <a:pt x="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84"/>
            <p:cNvSpPr/>
            <p:nvPr/>
          </p:nvSpPr>
          <p:spPr>
            <a:xfrm>
              <a:off x="3823145" y="2778288"/>
              <a:ext cx="208927" cy="331524"/>
            </a:xfrm>
            <a:custGeom>
              <a:avLst/>
              <a:gdLst/>
              <a:ahLst/>
              <a:cxnLst/>
              <a:rect l="l" t="t" r="r" b="b"/>
              <a:pathLst>
                <a:path w="10859" h="17231" extrusionOk="0">
                  <a:moveTo>
                    <a:pt x="1" y="1"/>
                  </a:moveTo>
                  <a:lnTo>
                    <a:pt x="1" y="17231"/>
                  </a:lnTo>
                  <a:lnTo>
                    <a:pt x="10858" y="17231"/>
                  </a:lnTo>
                  <a:lnTo>
                    <a:pt x="10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84"/>
            <p:cNvSpPr/>
            <p:nvPr/>
          </p:nvSpPr>
          <p:spPr>
            <a:xfrm>
              <a:off x="3840596" y="2796219"/>
              <a:ext cx="174026" cy="295680"/>
            </a:xfrm>
            <a:custGeom>
              <a:avLst/>
              <a:gdLst/>
              <a:ahLst/>
              <a:cxnLst/>
              <a:rect l="l" t="t" r="r" b="b"/>
              <a:pathLst>
                <a:path w="9045" h="15368" extrusionOk="0">
                  <a:moveTo>
                    <a:pt x="0" y="0"/>
                  </a:moveTo>
                  <a:lnTo>
                    <a:pt x="0" y="15367"/>
                  </a:lnTo>
                  <a:lnTo>
                    <a:pt x="9044" y="15367"/>
                  </a:lnTo>
                  <a:lnTo>
                    <a:pt x="90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84"/>
            <p:cNvSpPr/>
            <p:nvPr/>
          </p:nvSpPr>
          <p:spPr>
            <a:xfrm>
              <a:off x="3823145" y="2778288"/>
              <a:ext cx="208927" cy="331524"/>
            </a:xfrm>
            <a:custGeom>
              <a:avLst/>
              <a:gdLst/>
              <a:ahLst/>
              <a:cxnLst/>
              <a:rect l="l" t="t" r="r" b="b"/>
              <a:pathLst>
                <a:path w="10859" h="17231" extrusionOk="0">
                  <a:moveTo>
                    <a:pt x="1" y="1"/>
                  </a:moveTo>
                  <a:lnTo>
                    <a:pt x="9584" y="17231"/>
                  </a:lnTo>
                  <a:lnTo>
                    <a:pt x="10858" y="17231"/>
                  </a:lnTo>
                  <a:lnTo>
                    <a:pt x="11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84"/>
            <p:cNvSpPr/>
            <p:nvPr/>
          </p:nvSpPr>
          <p:spPr>
            <a:xfrm>
              <a:off x="3614257" y="2778288"/>
              <a:ext cx="208908" cy="331524"/>
            </a:xfrm>
            <a:custGeom>
              <a:avLst/>
              <a:gdLst/>
              <a:ahLst/>
              <a:cxnLst/>
              <a:rect l="l" t="t" r="r" b="b"/>
              <a:pathLst>
                <a:path w="10858" h="17231" extrusionOk="0">
                  <a:moveTo>
                    <a:pt x="0" y="1"/>
                  </a:moveTo>
                  <a:lnTo>
                    <a:pt x="0" y="17231"/>
                  </a:lnTo>
                  <a:lnTo>
                    <a:pt x="10858" y="17231"/>
                  </a:lnTo>
                  <a:lnTo>
                    <a:pt x="10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84"/>
            <p:cNvSpPr/>
            <p:nvPr/>
          </p:nvSpPr>
          <p:spPr>
            <a:xfrm>
              <a:off x="3631707" y="2796219"/>
              <a:ext cx="174007" cy="295680"/>
            </a:xfrm>
            <a:custGeom>
              <a:avLst/>
              <a:gdLst/>
              <a:ahLst/>
              <a:cxnLst/>
              <a:rect l="l" t="t" r="r" b="b"/>
              <a:pathLst>
                <a:path w="9044" h="15368" extrusionOk="0">
                  <a:moveTo>
                    <a:pt x="0" y="0"/>
                  </a:moveTo>
                  <a:lnTo>
                    <a:pt x="0" y="15367"/>
                  </a:lnTo>
                  <a:lnTo>
                    <a:pt x="9044" y="15367"/>
                  </a:lnTo>
                  <a:lnTo>
                    <a:pt x="90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4"/>
            <p:cNvSpPr/>
            <p:nvPr/>
          </p:nvSpPr>
          <p:spPr>
            <a:xfrm>
              <a:off x="3614257" y="2778288"/>
              <a:ext cx="208908" cy="331524"/>
            </a:xfrm>
            <a:custGeom>
              <a:avLst/>
              <a:gdLst/>
              <a:ahLst/>
              <a:cxnLst/>
              <a:rect l="l" t="t" r="r" b="b"/>
              <a:pathLst>
                <a:path w="10858" h="17231" extrusionOk="0">
                  <a:moveTo>
                    <a:pt x="9681" y="1"/>
                  </a:moveTo>
                  <a:lnTo>
                    <a:pt x="0" y="17231"/>
                  </a:lnTo>
                  <a:lnTo>
                    <a:pt x="1250" y="17231"/>
                  </a:lnTo>
                  <a:lnTo>
                    <a:pt x="10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4"/>
            <p:cNvSpPr/>
            <p:nvPr/>
          </p:nvSpPr>
          <p:spPr>
            <a:xfrm>
              <a:off x="5597208" y="2955873"/>
              <a:ext cx="129697" cy="169293"/>
            </a:xfrm>
            <a:custGeom>
              <a:avLst/>
              <a:gdLst/>
              <a:ahLst/>
              <a:cxnLst/>
              <a:rect l="l" t="t" r="r" b="b"/>
              <a:pathLst>
                <a:path w="6741" h="8799" extrusionOk="0">
                  <a:moveTo>
                    <a:pt x="3382" y="0"/>
                  </a:moveTo>
                  <a:cubicBezTo>
                    <a:pt x="1691" y="0"/>
                    <a:pt x="0" y="2378"/>
                    <a:pt x="0" y="4289"/>
                  </a:cubicBezTo>
                  <a:cubicBezTo>
                    <a:pt x="0" y="6128"/>
                    <a:pt x="1495" y="6912"/>
                    <a:pt x="3064" y="6985"/>
                  </a:cubicBezTo>
                  <a:lnTo>
                    <a:pt x="3064" y="8799"/>
                  </a:lnTo>
                  <a:lnTo>
                    <a:pt x="3529" y="8799"/>
                  </a:lnTo>
                  <a:lnTo>
                    <a:pt x="3431" y="7010"/>
                  </a:lnTo>
                  <a:cubicBezTo>
                    <a:pt x="5122" y="6985"/>
                    <a:pt x="6740" y="6177"/>
                    <a:pt x="6740" y="4265"/>
                  </a:cubicBezTo>
                  <a:cubicBezTo>
                    <a:pt x="6740" y="2329"/>
                    <a:pt x="5073" y="0"/>
                    <a:pt x="3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4"/>
            <p:cNvSpPr/>
            <p:nvPr/>
          </p:nvSpPr>
          <p:spPr>
            <a:xfrm>
              <a:off x="6324807" y="2816686"/>
              <a:ext cx="210793" cy="323982"/>
            </a:xfrm>
            <a:custGeom>
              <a:avLst/>
              <a:gdLst/>
              <a:ahLst/>
              <a:cxnLst/>
              <a:rect l="l" t="t" r="r" b="b"/>
              <a:pathLst>
                <a:path w="10956" h="16839" extrusionOk="0">
                  <a:moveTo>
                    <a:pt x="5490" y="1"/>
                  </a:moveTo>
                  <a:cubicBezTo>
                    <a:pt x="2721" y="1"/>
                    <a:pt x="0" y="3849"/>
                    <a:pt x="0" y="6986"/>
                  </a:cubicBezTo>
                  <a:cubicBezTo>
                    <a:pt x="0" y="9951"/>
                    <a:pt x="2402" y="11250"/>
                    <a:pt x="4975" y="11397"/>
                  </a:cubicBezTo>
                  <a:lnTo>
                    <a:pt x="4779" y="16838"/>
                  </a:lnTo>
                  <a:lnTo>
                    <a:pt x="6054" y="15735"/>
                  </a:lnTo>
                  <a:lnTo>
                    <a:pt x="5637" y="11397"/>
                  </a:lnTo>
                  <a:cubicBezTo>
                    <a:pt x="8333" y="11348"/>
                    <a:pt x="10956" y="10000"/>
                    <a:pt x="10956" y="6912"/>
                  </a:cubicBezTo>
                  <a:cubicBezTo>
                    <a:pt x="10956" y="3775"/>
                    <a:pt x="8235" y="1"/>
                    <a:pt x="5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84"/>
            <p:cNvSpPr/>
            <p:nvPr/>
          </p:nvSpPr>
          <p:spPr>
            <a:xfrm>
              <a:off x="5740557" y="2378910"/>
              <a:ext cx="582879" cy="606856"/>
            </a:xfrm>
            <a:custGeom>
              <a:avLst/>
              <a:gdLst/>
              <a:ahLst/>
              <a:cxnLst/>
              <a:rect l="l" t="t" r="r" b="b"/>
              <a:pathLst>
                <a:path w="32769" h="34117" extrusionOk="0">
                  <a:moveTo>
                    <a:pt x="16373" y="1"/>
                  </a:moveTo>
                  <a:cubicBezTo>
                    <a:pt x="8138" y="1"/>
                    <a:pt x="1" y="11520"/>
                    <a:pt x="1" y="20931"/>
                  </a:cubicBezTo>
                  <a:cubicBezTo>
                    <a:pt x="1" y="30343"/>
                    <a:pt x="8138" y="34117"/>
                    <a:pt x="16373" y="34117"/>
                  </a:cubicBezTo>
                  <a:cubicBezTo>
                    <a:pt x="24632" y="34117"/>
                    <a:pt x="32769" y="30097"/>
                    <a:pt x="32769" y="20686"/>
                  </a:cubicBezTo>
                  <a:cubicBezTo>
                    <a:pt x="32769" y="11250"/>
                    <a:pt x="24632" y="1"/>
                    <a:pt x="16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84"/>
            <p:cNvSpPr/>
            <p:nvPr/>
          </p:nvSpPr>
          <p:spPr>
            <a:xfrm>
              <a:off x="5740557" y="2512747"/>
              <a:ext cx="538855" cy="472596"/>
            </a:xfrm>
            <a:custGeom>
              <a:avLst/>
              <a:gdLst/>
              <a:ahLst/>
              <a:cxnLst/>
              <a:rect l="l" t="t" r="r" b="b"/>
              <a:pathLst>
                <a:path w="30294" h="26569" extrusionOk="0">
                  <a:moveTo>
                    <a:pt x="4657" y="1"/>
                  </a:moveTo>
                  <a:cubicBezTo>
                    <a:pt x="1839" y="3971"/>
                    <a:pt x="1" y="8922"/>
                    <a:pt x="1" y="13383"/>
                  </a:cubicBezTo>
                  <a:cubicBezTo>
                    <a:pt x="1" y="22819"/>
                    <a:pt x="8138" y="26568"/>
                    <a:pt x="16373" y="26568"/>
                  </a:cubicBezTo>
                  <a:cubicBezTo>
                    <a:pt x="21838" y="26568"/>
                    <a:pt x="27255" y="24804"/>
                    <a:pt x="30294" y="20858"/>
                  </a:cubicBezTo>
                  <a:lnTo>
                    <a:pt x="30294" y="20858"/>
                  </a:lnTo>
                  <a:cubicBezTo>
                    <a:pt x="29867" y="20877"/>
                    <a:pt x="29441" y="20887"/>
                    <a:pt x="29015" y="20887"/>
                  </a:cubicBezTo>
                  <a:cubicBezTo>
                    <a:pt x="27310" y="20887"/>
                    <a:pt x="25612" y="20730"/>
                    <a:pt x="23946" y="20417"/>
                  </a:cubicBezTo>
                  <a:cubicBezTo>
                    <a:pt x="20319" y="19681"/>
                    <a:pt x="17108" y="17966"/>
                    <a:pt x="14167" y="15736"/>
                  </a:cubicBezTo>
                  <a:cubicBezTo>
                    <a:pt x="11373" y="13652"/>
                    <a:pt x="8113" y="11373"/>
                    <a:pt x="6324" y="8285"/>
                  </a:cubicBezTo>
                  <a:cubicBezTo>
                    <a:pt x="4805" y="5662"/>
                    <a:pt x="4706" y="2868"/>
                    <a:pt x="4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4"/>
            <p:cNvSpPr/>
            <p:nvPr/>
          </p:nvSpPr>
          <p:spPr>
            <a:xfrm>
              <a:off x="5812066" y="2421210"/>
              <a:ext cx="439885" cy="718900"/>
            </a:xfrm>
            <a:custGeom>
              <a:avLst/>
              <a:gdLst/>
              <a:ahLst/>
              <a:cxnLst/>
              <a:rect l="l" t="t" r="r" b="b"/>
              <a:pathLst>
                <a:path w="24730" h="40416" extrusionOk="0">
                  <a:moveTo>
                    <a:pt x="12328" y="0"/>
                  </a:moveTo>
                  <a:lnTo>
                    <a:pt x="12132" y="221"/>
                  </a:lnTo>
                  <a:lnTo>
                    <a:pt x="11642" y="735"/>
                  </a:lnTo>
                  <a:lnTo>
                    <a:pt x="11176" y="13602"/>
                  </a:lnTo>
                  <a:lnTo>
                    <a:pt x="7598" y="10441"/>
                  </a:lnTo>
                  <a:lnTo>
                    <a:pt x="7353" y="4191"/>
                  </a:lnTo>
                  <a:lnTo>
                    <a:pt x="7108" y="4191"/>
                  </a:lnTo>
                  <a:lnTo>
                    <a:pt x="6838" y="9706"/>
                  </a:lnTo>
                  <a:lnTo>
                    <a:pt x="1348" y="6470"/>
                  </a:lnTo>
                  <a:lnTo>
                    <a:pt x="1348" y="6912"/>
                  </a:lnTo>
                  <a:lnTo>
                    <a:pt x="6225" y="10612"/>
                  </a:lnTo>
                  <a:lnTo>
                    <a:pt x="1079" y="11666"/>
                  </a:lnTo>
                  <a:lnTo>
                    <a:pt x="1054" y="12156"/>
                  </a:lnTo>
                  <a:lnTo>
                    <a:pt x="7132" y="11176"/>
                  </a:lnTo>
                  <a:lnTo>
                    <a:pt x="11176" y="14779"/>
                  </a:lnTo>
                  <a:lnTo>
                    <a:pt x="10980" y="25318"/>
                  </a:lnTo>
                  <a:lnTo>
                    <a:pt x="5490" y="22303"/>
                  </a:lnTo>
                  <a:lnTo>
                    <a:pt x="4976" y="17205"/>
                  </a:lnTo>
                  <a:lnTo>
                    <a:pt x="4657" y="17205"/>
                  </a:lnTo>
                  <a:lnTo>
                    <a:pt x="4804" y="21690"/>
                  </a:lnTo>
                  <a:lnTo>
                    <a:pt x="4804" y="21690"/>
                  </a:lnTo>
                  <a:lnTo>
                    <a:pt x="907" y="19215"/>
                  </a:lnTo>
                  <a:lnTo>
                    <a:pt x="1275" y="20122"/>
                  </a:lnTo>
                  <a:lnTo>
                    <a:pt x="4216" y="22524"/>
                  </a:lnTo>
                  <a:lnTo>
                    <a:pt x="0" y="24484"/>
                  </a:lnTo>
                  <a:lnTo>
                    <a:pt x="0" y="24925"/>
                  </a:lnTo>
                  <a:lnTo>
                    <a:pt x="4877" y="23136"/>
                  </a:lnTo>
                  <a:lnTo>
                    <a:pt x="10980" y="27180"/>
                  </a:lnTo>
                  <a:lnTo>
                    <a:pt x="10980" y="40415"/>
                  </a:lnTo>
                  <a:lnTo>
                    <a:pt x="13235" y="40415"/>
                  </a:lnTo>
                  <a:lnTo>
                    <a:pt x="12353" y="26421"/>
                  </a:lnTo>
                  <a:lnTo>
                    <a:pt x="17132" y="23651"/>
                  </a:lnTo>
                  <a:lnTo>
                    <a:pt x="23872" y="25783"/>
                  </a:lnTo>
                  <a:lnTo>
                    <a:pt x="24043" y="25538"/>
                  </a:lnTo>
                  <a:lnTo>
                    <a:pt x="18039" y="22891"/>
                  </a:lnTo>
                  <a:lnTo>
                    <a:pt x="23210" y="19141"/>
                  </a:lnTo>
                  <a:lnTo>
                    <a:pt x="22475" y="19141"/>
                  </a:lnTo>
                  <a:lnTo>
                    <a:pt x="17352" y="22524"/>
                  </a:lnTo>
                  <a:lnTo>
                    <a:pt x="16838" y="17940"/>
                  </a:lnTo>
                  <a:lnTo>
                    <a:pt x="16446" y="18553"/>
                  </a:lnTo>
                  <a:lnTo>
                    <a:pt x="16519" y="22965"/>
                  </a:lnTo>
                  <a:lnTo>
                    <a:pt x="12353" y="25073"/>
                  </a:lnTo>
                  <a:lnTo>
                    <a:pt x="12010" y="18161"/>
                  </a:lnTo>
                  <a:lnTo>
                    <a:pt x="17892" y="14411"/>
                  </a:lnTo>
                  <a:lnTo>
                    <a:pt x="24730" y="14852"/>
                  </a:lnTo>
                  <a:lnTo>
                    <a:pt x="24730" y="14485"/>
                  </a:lnTo>
                  <a:lnTo>
                    <a:pt x="19019" y="13504"/>
                  </a:lnTo>
                  <a:lnTo>
                    <a:pt x="24264" y="9607"/>
                  </a:lnTo>
                  <a:lnTo>
                    <a:pt x="24264" y="8848"/>
                  </a:lnTo>
                  <a:lnTo>
                    <a:pt x="18553" y="13137"/>
                  </a:lnTo>
                  <a:lnTo>
                    <a:pt x="18553" y="13137"/>
                  </a:lnTo>
                  <a:lnTo>
                    <a:pt x="19607" y="7426"/>
                  </a:lnTo>
                  <a:lnTo>
                    <a:pt x="19044" y="7647"/>
                  </a:lnTo>
                  <a:lnTo>
                    <a:pt x="17426" y="13651"/>
                  </a:lnTo>
                  <a:lnTo>
                    <a:pt x="11936" y="16813"/>
                  </a:lnTo>
                  <a:lnTo>
                    <a:pt x="11936" y="16813"/>
                  </a:lnTo>
                  <a:lnTo>
                    <a:pt x="12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84"/>
            <p:cNvSpPr/>
            <p:nvPr/>
          </p:nvSpPr>
          <p:spPr>
            <a:xfrm>
              <a:off x="5190725" y="2514426"/>
              <a:ext cx="471572" cy="490909"/>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84"/>
            <p:cNvSpPr/>
            <p:nvPr/>
          </p:nvSpPr>
          <p:spPr>
            <a:xfrm>
              <a:off x="5226088" y="2622882"/>
              <a:ext cx="436209" cy="382453"/>
            </a:xfrm>
            <a:custGeom>
              <a:avLst/>
              <a:gdLst/>
              <a:ahLst/>
              <a:cxnLst/>
              <a:rect l="l" t="t" r="r" b="b"/>
              <a:pathLst>
                <a:path w="22672" h="19878" extrusionOk="0">
                  <a:moveTo>
                    <a:pt x="19191" y="1"/>
                  </a:moveTo>
                  <a:cubicBezTo>
                    <a:pt x="19167" y="2133"/>
                    <a:pt x="19069" y="4241"/>
                    <a:pt x="17941" y="6201"/>
                  </a:cubicBezTo>
                  <a:cubicBezTo>
                    <a:pt x="16593" y="8505"/>
                    <a:pt x="14167" y="10196"/>
                    <a:pt x="12084" y="11765"/>
                  </a:cubicBezTo>
                  <a:cubicBezTo>
                    <a:pt x="9878" y="13431"/>
                    <a:pt x="7476" y="14730"/>
                    <a:pt x="4755" y="15269"/>
                  </a:cubicBezTo>
                  <a:cubicBezTo>
                    <a:pt x="3485" y="15508"/>
                    <a:pt x="2198" y="15633"/>
                    <a:pt x="907" y="15633"/>
                  </a:cubicBezTo>
                  <a:cubicBezTo>
                    <a:pt x="605" y="15633"/>
                    <a:pt x="303" y="15627"/>
                    <a:pt x="1" y="15613"/>
                  </a:cubicBezTo>
                  <a:lnTo>
                    <a:pt x="1" y="15613"/>
                  </a:lnTo>
                  <a:cubicBezTo>
                    <a:pt x="2256" y="18554"/>
                    <a:pt x="6324" y="19877"/>
                    <a:pt x="10417" y="19877"/>
                  </a:cubicBezTo>
                  <a:cubicBezTo>
                    <a:pt x="16593" y="19877"/>
                    <a:pt x="22671" y="17059"/>
                    <a:pt x="22671" y="10025"/>
                  </a:cubicBezTo>
                  <a:cubicBezTo>
                    <a:pt x="22671" y="6667"/>
                    <a:pt x="21299" y="2966"/>
                    <a:pt x="19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84"/>
            <p:cNvSpPr/>
            <p:nvPr/>
          </p:nvSpPr>
          <p:spPr>
            <a:xfrm>
              <a:off x="5248733" y="2548846"/>
              <a:ext cx="355555" cy="581433"/>
            </a:xfrm>
            <a:custGeom>
              <a:avLst/>
              <a:gdLst/>
              <a:ahLst/>
              <a:cxnLst/>
              <a:rect l="l" t="t" r="r" b="b"/>
              <a:pathLst>
                <a:path w="18480" h="30220" extrusionOk="0">
                  <a:moveTo>
                    <a:pt x="9265" y="1"/>
                  </a:moveTo>
                  <a:lnTo>
                    <a:pt x="9559" y="12574"/>
                  </a:lnTo>
                  <a:lnTo>
                    <a:pt x="5441" y="10221"/>
                  </a:lnTo>
                  <a:lnTo>
                    <a:pt x="4240" y="5736"/>
                  </a:lnTo>
                  <a:lnTo>
                    <a:pt x="3824" y="5564"/>
                  </a:lnTo>
                  <a:lnTo>
                    <a:pt x="4608" y="9829"/>
                  </a:lnTo>
                  <a:lnTo>
                    <a:pt x="4608" y="9829"/>
                  </a:lnTo>
                  <a:lnTo>
                    <a:pt x="343" y="6618"/>
                  </a:lnTo>
                  <a:lnTo>
                    <a:pt x="343" y="7182"/>
                  </a:lnTo>
                  <a:lnTo>
                    <a:pt x="4265" y="10098"/>
                  </a:lnTo>
                  <a:lnTo>
                    <a:pt x="0" y="10834"/>
                  </a:lnTo>
                  <a:lnTo>
                    <a:pt x="0" y="11103"/>
                  </a:lnTo>
                  <a:lnTo>
                    <a:pt x="5123" y="10785"/>
                  </a:lnTo>
                  <a:lnTo>
                    <a:pt x="9510" y="13579"/>
                  </a:lnTo>
                  <a:lnTo>
                    <a:pt x="9240" y="18750"/>
                  </a:lnTo>
                  <a:lnTo>
                    <a:pt x="6127" y="17181"/>
                  </a:lnTo>
                  <a:lnTo>
                    <a:pt x="6176" y="13873"/>
                  </a:lnTo>
                  <a:lnTo>
                    <a:pt x="5907" y="13407"/>
                  </a:lnTo>
                  <a:lnTo>
                    <a:pt x="5515" y="16838"/>
                  </a:lnTo>
                  <a:lnTo>
                    <a:pt x="1691" y="14314"/>
                  </a:lnTo>
                  <a:lnTo>
                    <a:pt x="1128" y="14314"/>
                  </a:lnTo>
                  <a:lnTo>
                    <a:pt x="5000" y="17132"/>
                  </a:lnTo>
                  <a:lnTo>
                    <a:pt x="515" y="19093"/>
                  </a:lnTo>
                  <a:lnTo>
                    <a:pt x="613" y="19289"/>
                  </a:lnTo>
                  <a:lnTo>
                    <a:pt x="5686" y="17696"/>
                  </a:lnTo>
                  <a:lnTo>
                    <a:pt x="9240" y="19779"/>
                  </a:lnTo>
                  <a:lnTo>
                    <a:pt x="8603" y="30220"/>
                  </a:lnTo>
                  <a:lnTo>
                    <a:pt x="10294" y="30220"/>
                  </a:lnTo>
                  <a:lnTo>
                    <a:pt x="10294" y="20318"/>
                  </a:lnTo>
                  <a:lnTo>
                    <a:pt x="14828" y="17304"/>
                  </a:lnTo>
                  <a:lnTo>
                    <a:pt x="18480" y="18652"/>
                  </a:lnTo>
                  <a:lnTo>
                    <a:pt x="18480" y="18309"/>
                  </a:lnTo>
                  <a:lnTo>
                    <a:pt x="15343" y="16838"/>
                  </a:lnTo>
                  <a:lnTo>
                    <a:pt x="17524" y="15049"/>
                  </a:lnTo>
                  <a:lnTo>
                    <a:pt x="17818" y="14363"/>
                  </a:lnTo>
                  <a:lnTo>
                    <a:pt x="14902" y="16225"/>
                  </a:lnTo>
                  <a:lnTo>
                    <a:pt x="14902" y="16225"/>
                  </a:lnTo>
                  <a:lnTo>
                    <a:pt x="15000" y="12868"/>
                  </a:lnTo>
                  <a:lnTo>
                    <a:pt x="14779" y="12868"/>
                  </a:lnTo>
                  <a:lnTo>
                    <a:pt x="14387" y="16667"/>
                  </a:lnTo>
                  <a:lnTo>
                    <a:pt x="10294" y="18921"/>
                  </a:lnTo>
                  <a:lnTo>
                    <a:pt x="10147" y="11054"/>
                  </a:lnTo>
                  <a:lnTo>
                    <a:pt x="13137" y="8358"/>
                  </a:lnTo>
                  <a:lnTo>
                    <a:pt x="17696" y="9093"/>
                  </a:lnTo>
                  <a:lnTo>
                    <a:pt x="17696" y="9093"/>
                  </a:lnTo>
                  <a:lnTo>
                    <a:pt x="17671" y="8726"/>
                  </a:lnTo>
                  <a:lnTo>
                    <a:pt x="13823" y="7941"/>
                  </a:lnTo>
                  <a:lnTo>
                    <a:pt x="17475" y="5147"/>
                  </a:lnTo>
                  <a:lnTo>
                    <a:pt x="17475" y="4853"/>
                  </a:lnTo>
                  <a:lnTo>
                    <a:pt x="13382" y="7255"/>
                  </a:lnTo>
                  <a:lnTo>
                    <a:pt x="13161" y="3138"/>
                  </a:lnTo>
                  <a:lnTo>
                    <a:pt x="12990" y="3138"/>
                  </a:lnTo>
                  <a:lnTo>
                    <a:pt x="12818" y="7794"/>
                  </a:lnTo>
                  <a:lnTo>
                    <a:pt x="10147" y="10172"/>
                  </a:lnTo>
                  <a:lnTo>
                    <a:pt x="9779" y="540"/>
                  </a:lnTo>
                  <a:lnTo>
                    <a:pt x="9412" y="148"/>
                  </a:lnTo>
                  <a:lnTo>
                    <a:pt x="92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84"/>
            <p:cNvSpPr/>
            <p:nvPr/>
          </p:nvSpPr>
          <p:spPr>
            <a:xfrm rot="10800000" flipH="1">
              <a:off x="2525758" y="3167200"/>
              <a:ext cx="4132479" cy="704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4"/>
            <p:cNvSpPr/>
            <p:nvPr/>
          </p:nvSpPr>
          <p:spPr>
            <a:xfrm>
              <a:off x="2525760" y="3070793"/>
              <a:ext cx="4132813" cy="97804"/>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0" name="Google Shape;3700;p84"/>
            <p:cNvGrpSpPr/>
            <p:nvPr/>
          </p:nvGrpSpPr>
          <p:grpSpPr>
            <a:xfrm>
              <a:off x="4774879" y="2771557"/>
              <a:ext cx="580779" cy="385061"/>
              <a:chOff x="5875825" y="1610200"/>
              <a:chExt cx="1352850" cy="896950"/>
            </a:xfrm>
          </p:grpSpPr>
          <p:sp>
            <p:nvSpPr>
              <p:cNvPr id="3701" name="Google Shape;3701;p84"/>
              <p:cNvSpPr/>
              <p:nvPr/>
            </p:nvSpPr>
            <p:spPr>
              <a:xfrm>
                <a:off x="6061625" y="1610200"/>
                <a:ext cx="987125" cy="622825"/>
              </a:xfrm>
              <a:custGeom>
                <a:avLst/>
                <a:gdLst/>
                <a:ahLst/>
                <a:cxnLst/>
                <a:rect l="l" t="t" r="r" b="b"/>
                <a:pathLst>
                  <a:path w="39485" h="24913" extrusionOk="0">
                    <a:moveTo>
                      <a:pt x="1" y="0"/>
                    </a:moveTo>
                    <a:lnTo>
                      <a:pt x="1" y="11076"/>
                    </a:lnTo>
                    <a:lnTo>
                      <a:pt x="1" y="22885"/>
                    </a:lnTo>
                    <a:lnTo>
                      <a:pt x="1" y="24912"/>
                    </a:lnTo>
                    <a:lnTo>
                      <a:pt x="39484" y="24912"/>
                    </a:lnTo>
                    <a:lnTo>
                      <a:pt x="39484" y="13955"/>
                    </a:lnTo>
                    <a:lnTo>
                      <a:pt x="36546" y="11076"/>
                    </a:lnTo>
                    <a:lnTo>
                      <a:pt x="21535" y="11076"/>
                    </a:lnTo>
                    <a:lnTo>
                      <a:pt x="17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84"/>
              <p:cNvSpPr/>
              <p:nvPr/>
            </p:nvSpPr>
            <p:spPr>
              <a:xfrm>
                <a:off x="5908150" y="1967125"/>
                <a:ext cx="561125" cy="539800"/>
              </a:xfrm>
              <a:custGeom>
                <a:avLst/>
                <a:gdLst/>
                <a:ahLst/>
                <a:cxnLst/>
                <a:rect l="l" t="t" r="r" b="b"/>
                <a:pathLst>
                  <a:path w="22445" h="21592" extrusionOk="0">
                    <a:moveTo>
                      <a:pt x="10782" y="1"/>
                    </a:moveTo>
                    <a:cubicBezTo>
                      <a:pt x="4847" y="1"/>
                      <a:pt x="0" y="4848"/>
                      <a:pt x="0" y="10812"/>
                    </a:cubicBezTo>
                    <a:cubicBezTo>
                      <a:pt x="0" y="15159"/>
                      <a:pt x="2644" y="19096"/>
                      <a:pt x="6669" y="20771"/>
                    </a:cubicBezTo>
                    <a:cubicBezTo>
                      <a:pt x="7997" y="21323"/>
                      <a:pt x="9392" y="21591"/>
                      <a:pt x="10777" y="21591"/>
                    </a:cubicBezTo>
                    <a:cubicBezTo>
                      <a:pt x="13587" y="21591"/>
                      <a:pt x="16353" y="20487"/>
                      <a:pt x="18420" y="18420"/>
                    </a:cubicBezTo>
                    <a:cubicBezTo>
                      <a:pt x="21504" y="15336"/>
                      <a:pt x="22444" y="10694"/>
                      <a:pt x="20770" y="6669"/>
                    </a:cubicBezTo>
                    <a:cubicBezTo>
                      <a:pt x="19095" y="2645"/>
                      <a:pt x="15159" y="1"/>
                      <a:pt x="1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84"/>
              <p:cNvSpPr/>
              <p:nvPr/>
            </p:nvSpPr>
            <p:spPr>
              <a:xfrm>
                <a:off x="6049875" y="2108875"/>
                <a:ext cx="298950" cy="256375"/>
              </a:xfrm>
              <a:custGeom>
                <a:avLst/>
                <a:gdLst/>
                <a:ahLst/>
                <a:cxnLst/>
                <a:rect l="l" t="t" r="r" b="b"/>
                <a:pathLst>
                  <a:path w="11958" h="10255" extrusionOk="0">
                    <a:moveTo>
                      <a:pt x="5113" y="1"/>
                    </a:moveTo>
                    <a:cubicBezTo>
                      <a:pt x="2292" y="1"/>
                      <a:pt x="1" y="2292"/>
                      <a:pt x="1" y="5142"/>
                    </a:cubicBezTo>
                    <a:cubicBezTo>
                      <a:pt x="1" y="8223"/>
                      <a:pt x="2529" y="10255"/>
                      <a:pt x="5166" y="10255"/>
                    </a:cubicBezTo>
                    <a:cubicBezTo>
                      <a:pt x="6426" y="10255"/>
                      <a:pt x="7710" y="9791"/>
                      <a:pt x="8755" y="8755"/>
                    </a:cubicBezTo>
                    <a:cubicBezTo>
                      <a:pt x="11958" y="5524"/>
                      <a:pt x="9695" y="1"/>
                      <a:pt x="5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84"/>
              <p:cNvSpPr/>
              <p:nvPr/>
            </p:nvSpPr>
            <p:spPr>
              <a:xfrm>
                <a:off x="6780650" y="2122825"/>
                <a:ext cx="448025" cy="384325"/>
              </a:xfrm>
              <a:custGeom>
                <a:avLst/>
                <a:gdLst/>
                <a:ahLst/>
                <a:cxnLst/>
                <a:rect l="l" t="t" r="r" b="b"/>
                <a:pathLst>
                  <a:path w="17921" h="15373" extrusionOk="0">
                    <a:moveTo>
                      <a:pt x="7668" y="1"/>
                    </a:moveTo>
                    <a:cubicBezTo>
                      <a:pt x="3438" y="1"/>
                      <a:pt x="0" y="3438"/>
                      <a:pt x="0" y="7698"/>
                    </a:cubicBezTo>
                    <a:cubicBezTo>
                      <a:pt x="0" y="12308"/>
                      <a:pt x="3778" y="15373"/>
                      <a:pt x="7723" y="15373"/>
                    </a:cubicBezTo>
                    <a:cubicBezTo>
                      <a:pt x="9609" y="15373"/>
                      <a:pt x="11534" y="14671"/>
                      <a:pt x="13103" y="13103"/>
                    </a:cubicBezTo>
                    <a:cubicBezTo>
                      <a:pt x="17921" y="8285"/>
                      <a:pt x="14513" y="1"/>
                      <a:pt x="7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84"/>
              <p:cNvSpPr/>
              <p:nvPr/>
            </p:nvSpPr>
            <p:spPr>
              <a:xfrm>
                <a:off x="6881275" y="2224175"/>
                <a:ext cx="213000" cy="181875"/>
              </a:xfrm>
              <a:custGeom>
                <a:avLst/>
                <a:gdLst/>
                <a:ahLst/>
                <a:cxnLst/>
                <a:rect l="l" t="t" r="r" b="b"/>
                <a:pathLst>
                  <a:path w="8520" h="7275" extrusionOk="0">
                    <a:moveTo>
                      <a:pt x="3643" y="1"/>
                    </a:moveTo>
                    <a:cubicBezTo>
                      <a:pt x="1645" y="1"/>
                      <a:pt x="0" y="1617"/>
                      <a:pt x="0" y="3644"/>
                    </a:cubicBezTo>
                    <a:cubicBezTo>
                      <a:pt x="0" y="5828"/>
                      <a:pt x="1786" y="7274"/>
                      <a:pt x="3659" y="7274"/>
                    </a:cubicBezTo>
                    <a:cubicBezTo>
                      <a:pt x="4558" y="7274"/>
                      <a:pt x="5476" y="6942"/>
                      <a:pt x="6228" y="6199"/>
                    </a:cubicBezTo>
                    <a:cubicBezTo>
                      <a:pt x="8520" y="3908"/>
                      <a:pt x="6904" y="1"/>
                      <a:pt x="3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84"/>
              <p:cNvSpPr/>
              <p:nvPr/>
            </p:nvSpPr>
            <p:spPr>
              <a:xfrm>
                <a:off x="6310600" y="1656450"/>
                <a:ext cx="244600" cy="244600"/>
              </a:xfrm>
              <a:custGeom>
                <a:avLst/>
                <a:gdLst/>
                <a:ahLst/>
                <a:cxnLst/>
                <a:rect l="l" t="t" r="r" b="b"/>
                <a:pathLst>
                  <a:path w="9784" h="9784" extrusionOk="0">
                    <a:moveTo>
                      <a:pt x="1" y="1"/>
                    </a:moveTo>
                    <a:lnTo>
                      <a:pt x="1" y="9784"/>
                    </a:lnTo>
                    <a:lnTo>
                      <a:pt x="9784" y="9784"/>
                    </a:lnTo>
                    <a:lnTo>
                      <a:pt x="67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84"/>
              <p:cNvSpPr/>
              <p:nvPr/>
            </p:nvSpPr>
            <p:spPr>
              <a:xfrm>
                <a:off x="6119650" y="1656450"/>
                <a:ext cx="160150" cy="244600"/>
              </a:xfrm>
              <a:custGeom>
                <a:avLst/>
                <a:gdLst/>
                <a:ahLst/>
                <a:cxnLst/>
                <a:rect l="l" t="t" r="r" b="b"/>
                <a:pathLst>
                  <a:path w="6406" h="9784" extrusionOk="0">
                    <a:moveTo>
                      <a:pt x="1" y="1"/>
                    </a:moveTo>
                    <a:lnTo>
                      <a:pt x="1" y="9784"/>
                    </a:lnTo>
                    <a:lnTo>
                      <a:pt x="6405" y="9784"/>
                    </a:lnTo>
                    <a:lnTo>
                      <a:pt x="64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4"/>
              <p:cNvSpPr/>
              <p:nvPr/>
            </p:nvSpPr>
            <p:spPr>
              <a:xfrm>
                <a:off x="6795350" y="1826125"/>
                <a:ext cx="97700" cy="60975"/>
              </a:xfrm>
              <a:custGeom>
                <a:avLst/>
                <a:gdLst/>
                <a:ahLst/>
                <a:cxnLst/>
                <a:rect l="l" t="t" r="r" b="b"/>
                <a:pathLst>
                  <a:path w="3908" h="2439" extrusionOk="0">
                    <a:moveTo>
                      <a:pt x="0" y="0"/>
                    </a:moveTo>
                    <a:lnTo>
                      <a:pt x="0" y="2439"/>
                    </a:lnTo>
                    <a:lnTo>
                      <a:pt x="3907" y="2439"/>
                    </a:lnTo>
                    <a:lnTo>
                      <a:pt x="39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84"/>
              <p:cNvSpPr/>
              <p:nvPr/>
            </p:nvSpPr>
            <p:spPr>
              <a:xfrm>
                <a:off x="6830600" y="1656450"/>
                <a:ext cx="27925" cy="185850"/>
              </a:xfrm>
              <a:custGeom>
                <a:avLst/>
                <a:gdLst/>
                <a:ahLst/>
                <a:cxnLst/>
                <a:rect l="l" t="t" r="r" b="b"/>
                <a:pathLst>
                  <a:path w="1117" h="7434" extrusionOk="0">
                    <a:moveTo>
                      <a:pt x="0" y="1"/>
                    </a:moveTo>
                    <a:lnTo>
                      <a:pt x="0" y="7433"/>
                    </a:lnTo>
                    <a:lnTo>
                      <a:pt x="1116" y="7433"/>
                    </a:lnTo>
                    <a:lnTo>
                      <a:pt x="11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84"/>
              <p:cNvSpPr/>
              <p:nvPr/>
            </p:nvSpPr>
            <p:spPr>
              <a:xfrm>
                <a:off x="5875825" y="1948775"/>
                <a:ext cx="630175" cy="135150"/>
              </a:xfrm>
              <a:custGeom>
                <a:avLst/>
                <a:gdLst/>
                <a:ahLst/>
                <a:cxnLst/>
                <a:rect l="l" t="t" r="r" b="b"/>
                <a:pathLst>
                  <a:path w="25207" h="5406" extrusionOk="0">
                    <a:moveTo>
                      <a:pt x="3320" y="0"/>
                    </a:moveTo>
                    <a:lnTo>
                      <a:pt x="0" y="3614"/>
                    </a:lnTo>
                    <a:lnTo>
                      <a:pt x="1087" y="4613"/>
                    </a:lnTo>
                    <a:lnTo>
                      <a:pt x="3966" y="1498"/>
                    </a:lnTo>
                    <a:lnTo>
                      <a:pt x="19566" y="1498"/>
                    </a:lnTo>
                    <a:lnTo>
                      <a:pt x="22504" y="5406"/>
                    </a:lnTo>
                    <a:lnTo>
                      <a:pt x="25206" y="5406"/>
                    </a:lnTo>
                    <a:lnTo>
                      <a:pt x="25206" y="3937"/>
                    </a:lnTo>
                    <a:lnTo>
                      <a:pt x="23238" y="3937"/>
                    </a:lnTo>
                    <a:lnTo>
                      <a:pt x="203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84"/>
              <p:cNvSpPr/>
              <p:nvPr/>
            </p:nvSpPr>
            <p:spPr>
              <a:xfrm>
                <a:off x="6923875" y="1897350"/>
                <a:ext cx="80800" cy="68325"/>
              </a:xfrm>
              <a:custGeom>
                <a:avLst/>
                <a:gdLst/>
                <a:ahLst/>
                <a:cxnLst/>
                <a:rect l="l" t="t" r="r" b="b"/>
                <a:pathLst>
                  <a:path w="3232" h="2733" extrusionOk="0">
                    <a:moveTo>
                      <a:pt x="0" y="1"/>
                    </a:moveTo>
                    <a:lnTo>
                      <a:pt x="2732" y="2733"/>
                    </a:lnTo>
                    <a:lnTo>
                      <a:pt x="3232" y="2733"/>
                    </a:lnTo>
                    <a:lnTo>
                      <a:pt x="4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4"/>
              <p:cNvSpPr/>
              <p:nvPr/>
            </p:nvSpPr>
            <p:spPr>
              <a:xfrm>
                <a:off x="6887150" y="1897350"/>
                <a:ext cx="80075" cy="68325"/>
              </a:xfrm>
              <a:custGeom>
                <a:avLst/>
                <a:gdLst/>
                <a:ahLst/>
                <a:cxnLst/>
                <a:rect l="l" t="t" r="r" b="b"/>
                <a:pathLst>
                  <a:path w="3203" h="2733" extrusionOk="0">
                    <a:moveTo>
                      <a:pt x="0" y="1"/>
                    </a:moveTo>
                    <a:lnTo>
                      <a:pt x="2732" y="2733"/>
                    </a:lnTo>
                    <a:lnTo>
                      <a:pt x="320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4"/>
              <p:cNvSpPr/>
              <p:nvPr/>
            </p:nvSpPr>
            <p:spPr>
              <a:xfrm>
                <a:off x="684967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4"/>
              <p:cNvSpPr/>
              <p:nvPr/>
            </p:nvSpPr>
            <p:spPr>
              <a:xfrm>
                <a:off x="681222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4"/>
              <p:cNvSpPr/>
              <p:nvPr/>
            </p:nvSpPr>
            <p:spPr>
              <a:xfrm>
                <a:off x="6775500"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6" name="Google Shape;3716;p84"/>
          <p:cNvSpPr/>
          <p:nvPr/>
        </p:nvSpPr>
        <p:spPr>
          <a:xfrm>
            <a:off x="3212096" y="3291578"/>
            <a:ext cx="582900" cy="606822"/>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sp>
        <p:nvSpPr>
          <p:cNvPr id="3717" name="Google Shape;3717;p84"/>
          <p:cNvSpPr/>
          <p:nvPr/>
        </p:nvSpPr>
        <p:spPr>
          <a:xfrm rot="10800000">
            <a:off x="5022522" y="1878079"/>
            <a:ext cx="907628" cy="770996"/>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sp>
        <p:nvSpPr>
          <p:cNvPr id="3718" name="Google Shape;3718;p84"/>
          <p:cNvSpPr/>
          <p:nvPr/>
        </p:nvSpPr>
        <p:spPr>
          <a:xfrm flipH="1">
            <a:off x="5854546" y="2985757"/>
            <a:ext cx="87250" cy="912671"/>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sp>
        <p:nvSpPr>
          <p:cNvPr id="4" name="TextBox 3">
            <a:extLst>
              <a:ext uri="{FF2B5EF4-FFF2-40B4-BE49-F238E27FC236}">
                <a16:creationId xmlns:a16="http://schemas.microsoft.com/office/drawing/2014/main" id="{87CE6C8E-43FB-74DD-8456-51C55CCD9DDB}"/>
              </a:ext>
            </a:extLst>
          </p:cNvPr>
          <p:cNvSpPr txBox="1"/>
          <p:nvPr/>
        </p:nvSpPr>
        <p:spPr>
          <a:xfrm>
            <a:off x="2050871" y="533366"/>
            <a:ext cx="5039197" cy="646331"/>
          </a:xfrm>
          <a:prstGeom prst="rect">
            <a:avLst/>
          </a:prstGeom>
          <a:noFill/>
        </p:spPr>
        <p:txBody>
          <a:bodyPr wrap="square">
            <a:spAutoFit/>
          </a:bodyPr>
          <a:lstStyle/>
          <a:p>
            <a:pPr algn="ctr"/>
            <a:r>
              <a:rPr lang="en" sz="3600" b="1">
                <a:solidFill>
                  <a:srgbClr val="52321D"/>
                </a:solidFill>
                <a:latin typeface="+mj-lt"/>
              </a:rPr>
              <a:t>HƯỚNG DẪN VỀ NHÀ</a:t>
            </a:r>
            <a:endParaRPr lang="en-US" sz="3600" b="1">
              <a:solidFill>
                <a:srgbClr val="52321D"/>
              </a:solidFill>
              <a:latin typeface="+mj-lt"/>
            </a:endParaRPr>
          </a:p>
        </p:txBody>
      </p:sp>
      <p:sp>
        <p:nvSpPr>
          <p:cNvPr id="6" name="TextBox 5">
            <a:extLst>
              <a:ext uri="{FF2B5EF4-FFF2-40B4-BE49-F238E27FC236}">
                <a16:creationId xmlns:a16="http://schemas.microsoft.com/office/drawing/2014/main" id="{1463B0FF-B828-30C4-DA2C-72B7D52FDC3D}"/>
              </a:ext>
            </a:extLst>
          </p:cNvPr>
          <p:cNvSpPr txBox="1"/>
          <p:nvPr/>
        </p:nvSpPr>
        <p:spPr>
          <a:xfrm>
            <a:off x="1038809" y="1375743"/>
            <a:ext cx="1905954" cy="872034"/>
          </a:xfrm>
          <a:prstGeom prst="rect">
            <a:avLst/>
          </a:prstGeom>
          <a:noFill/>
        </p:spPr>
        <p:txBody>
          <a:bodyPr wrap="square">
            <a:spAutoFit/>
          </a:bodyPr>
          <a:lstStyle/>
          <a:p>
            <a:pPr algn="ctr">
              <a:lnSpc>
                <a:spcPct val="150000"/>
              </a:lnSpc>
            </a:pPr>
            <a:r>
              <a:rPr lang="en-US" sz="1800"/>
              <a:t>Ôn lại kiến thức đã học</a:t>
            </a:r>
          </a:p>
        </p:txBody>
      </p:sp>
      <p:sp>
        <p:nvSpPr>
          <p:cNvPr id="7" name="TextBox 6">
            <a:extLst>
              <a:ext uri="{FF2B5EF4-FFF2-40B4-BE49-F238E27FC236}">
                <a16:creationId xmlns:a16="http://schemas.microsoft.com/office/drawing/2014/main" id="{A85A6FB1-254E-4364-D39E-CA1F0244A7A0}"/>
              </a:ext>
            </a:extLst>
          </p:cNvPr>
          <p:cNvSpPr txBox="1"/>
          <p:nvPr/>
        </p:nvSpPr>
        <p:spPr>
          <a:xfrm>
            <a:off x="331923" y="3441498"/>
            <a:ext cx="2877647" cy="872034"/>
          </a:xfrm>
          <a:prstGeom prst="rect">
            <a:avLst/>
          </a:prstGeom>
          <a:noFill/>
        </p:spPr>
        <p:txBody>
          <a:bodyPr wrap="square">
            <a:spAutoFit/>
          </a:bodyPr>
          <a:lstStyle/>
          <a:p>
            <a:pPr algn="ctr">
              <a:lnSpc>
                <a:spcPct val="150000"/>
              </a:lnSpc>
            </a:pPr>
            <a:r>
              <a:rPr lang="en-US" sz="1800"/>
              <a:t>Hoàn thành nhiệm vụ phần Vận dụng SHS tr.22. </a:t>
            </a:r>
          </a:p>
        </p:txBody>
      </p:sp>
      <p:sp>
        <p:nvSpPr>
          <p:cNvPr id="8" name="TextBox 7">
            <a:extLst>
              <a:ext uri="{FF2B5EF4-FFF2-40B4-BE49-F238E27FC236}">
                <a16:creationId xmlns:a16="http://schemas.microsoft.com/office/drawing/2014/main" id="{7E61C796-792C-81B9-E66D-F6EFE0902DC3}"/>
              </a:ext>
            </a:extLst>
          </p:cNvPr>
          <p:cNvSpPr txBox="1"/>
          <p:nvPr/>
        </p:nvSpPr>
        <p:spPr>
          <a:xfrm>
            <a:off x="6350921" y="1377748"/>
            <a:ext cx="2170761" cy="1287532"/>
          </a:xfrm>
          <a:prstGeom prst="rect">
            <a:avLst/>
          </a:prstGeom>
          <a:noFill/>
        </p:spPr>
        <p:txBody>
          <a:bodyPr wrap="square">
            <a:spAutoFit/>
          </a:bodyPr>
          <a:lstStyle/>
          <a:p>
            <a:pPr algn="ctr">
              <a:lnSpc>
                <a:spcPct val="150000"/>
              </a:lnSpc>
            </a:pPr>
            <a:r>
              <a:rPr lang="en-US" sz="1800"/>
              <a:t>Làm bài tập Bài 3 – SBT Công nghệ chăn nuôi 11. </a:t>
            </a:r>
          </a:p>
        </p:txBody>
      </p:sp>
      <p:sp>
        <p:nvSpPr>
          <p:cNvPr id="9" name="TextBox 8">
            <a:extLst>
              <a:ext uri="{FF2B5EF4-FFF2-40B4-BE49-F238E27FC236}">
                <a16:creationId xmlns:a16="http://schemas.microsoft.com/office/drawing/2014/main" id="{9E7C8B78-0564-3718-6D3E-54086EB5E19C}"/>
              </a:ext>
            </a:extLst>
          </p:cNvPr>
          <p:cNvSpPr txBox="1"/>
          <p:nvPr/>
        </p:nvSpPr>
        <p:spPr>
          <a:xfrm>
            <a:off x="5856470" y="3443358"/>
            <a:ext cx="3106555" cy="872034"/>
          </a:xfrm>
          <a:prstGeom prst="rect">
            <a:avLst/>
          </a:prstGeom>
          <a:noFill/>
        </p:spPr>
        <p:txBody>
          <a:bodyPr wrap="square">
            <a:spAutoFit/>
          </a:bodyPr>
          <a:lstStyle/>
          <a:p>
            <a:pPr algn="ctr">
              <a:lnSpc>
                <a:spcPct val="150000"/>
              </a:lnSpc>
            </a:pPr>
            <a:r>
              <a:rPr lang="vi-VN" sz="1800"/>
              <a:t>Đọc và tìm hiểu trước </a:t>
            </a:r>
            <a:r>
              <a:rPr lang="vi-VN" sz="1800" b="1" i="1"/>
              <a:t>Bài 4</a:t>
            </a:r>
            <a:r>
              <a:rPr lang="en-US" sz="1800" b="1" i="1"/>
              <a:t>:</a:t>
            </a:r>
            <a:r>
              <a:rPr lang="vi-VN" sz="1800" b="1" i="1"/>
              <a:t> Chọn giống vật nuôi.</a:t>
            </a:r>
            <a:endParaRPr lang="en-US" sz="1800" b="1"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660"/>
                                        </p:tgtEl>
                                        <p:attrNameLst>
                                          <p:attrName>style.visibility</p:attrName>
                                        </p:attrNameLst>
                                      </p:cBhvr>
                                      <p:to>
                                        <p:strVal val="visible"/>
                                      </p:to>
                                    </p:set>
                                    <p:animEffect transition="in" filter="wipe(right)">
                                      <p:cBhvr>
                                        <p:cTn id="12" dur="500"/>
                                        <p:tgtEl>
                                          <p:spTgt spid="36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716"/>
                                        </p:tgtEl>
                                        <p:attrNameLst>
                                          <p:attrName>style.visibility</p:attrName>
                                        </p:attrNameLst>
                                      </p:cBhvr>
                                      <p:to>
                                        <p:strVal val="visible"/>
                                      </p:to>
                                    </p:set>
                                    <p:animEffect transition="in" filter="wipe(right)">
                                      <p:cBhvr>
                                        <p:cTn id="21" dur="500"/>
                                        <p:tgtEl>
                                          <p:spTgt spid="37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717"/>
                                        </p:tgtEl>
                                        <p:attrNameLst>
                                          <p:attrName>style.visibility</p:attrName>
                                        </p:attrNameLst>
                                      </p:cBhvr>
                                      <p:to>
                                        <p:strVal val="visible"/>
                                      </p:to>
                                    </p:set>
                                    <p:animEffect transition="in" filter="wipe(left)">
                                      <p:cBhvr>
                                        <p:cTn id="30" dur="500"/>
                                        <p:tgtEl>
                                          <p:spTgt spid="371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718"/>
                                        </p:tgtEl>
                                        <p:attrNameLst>
                                          <p:attrName>style.visibility</p:attrName>
                                        </p:attrNameLst>
                                      </p:cBhvr>
                                      <p:to>
                                        <p:strVal val="visible"/>
                                      </p:to>
                                    </p:set>
                                    <p:animEffect transition="in" filter="wipe(left)">
                                      <p:cBhvr>
                                        <p:cTn id="39" dur="500"/>
                                        <p:tgtEl>
                                          <p:spTgt spid="37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31"/>
        <p:cNvGrpSpPr/>
        <p:nvPr/>
      </p:nvGrpSpPr>
      <p:grpSpPr>
        <a:xfrm>
          <a:off x="0" y="0"/>
          <a:ext cx="0" cy="0"/>
          <a:chOff x="0" y="0"/>
          <a:chExt cx="0" cy="0"/>
        </a:xfrm>
      </p:grpSpPr>
      <p:grpSp>
        <p:nvGrpSpPr>
          <p:cNvPr id="6" name="Google Shape;8168;p117">
            <a:extLst>
              <a:ext uri="{FF2B5EF4-FFF2-40B4-BE49-F238E27FC236}">
                <a16:creationId xmlns:a16="http://schemas.microsoft.com/office/drawing/2014/main" id="{D35BEAD1-5DEC-F39B-F735-49C1E3371BAD}"/>
              </a:ext>
            </a:extLst>
          </p:cNvPr>
          <p:cNvGrpSpPr/>
          <p:nvPr/>
        </p:nvGrpSpPr>
        <p:grpSpPr>
          <a:xfrm>
            <a:off x="2592184" y="3871043"/>
            <a:ext cx="1655978" cy="1272457"/>
            <a:chOff x="4959400" y="1578900"/>
            <a:chExt cx="1573525" cy="1209100"/>
          </a:xfrm>
        </p:grpSpPr>
        <p:sp>
          <p:nvSpPr>
            <p:cNvPr id="7" name="Google Shape;8169;p117">
              <a:extLst>
                <a:ext uri="{FF2B5EF4-FFF2-40B4-BE49-F238E27FC236}">
                  <a16:creationId xmlns:a16="http://schemas.microsoft.com/office/drawing/2014/main" id="{CD0578E3-5F04-BB88-6478-3D5FF5337B79}"/>
                </a:ext>
              </a:extLst>
            </p:cNvPr>
            <p:cNvSpPr/>
            <p:nvPr/>
          </p:nvSpPr>
          <p:spPr>
            <a:xfrm>
              <a:off x="6030450" y="2278750"/>
              <a:ext cx="149325" cy="509250"/>
            </a:xfrm>
            <a:custGeom>
              <a:avLst/>
              <a:gdLst/>
              <a:ahLst/>
              <a:cxnLst/>
              <a:rect l="l" t="t" r="r" b="b"/>
              <a:pathLst>
                <a:path w="5973" h="20370" extrusionOk="0">
                  <a:moveTo>
                    <a:pt x="5566" y="1"/>
                  </a:moveTo>
                  <a:lnTo>
                    <a:pt x="20" y="2880"/>
                  </a:lnTo>
                  <a:cubicBezTo>
                    <a:pt x="1" y="8620"/>
                    <a:pt x="1547" y="14204"/>
                    <a:pt x="3073" y="19731"/>
                  </a:cubicBezTo>
                  <a:cubicBezTo>
                    <a:pt x="3093" y="19866"/>
                    <a:pt x="3170" y="20021"/>
                    <a:pt x="3267" y="20137"/>
                  </a:cubicBezTo>
                  <a:cubicBezTo>
                    <a:pt x="3402" y="20253"/>
                    <a:pt x="3576" y="20311"/>
                    <a:pt x="3750" y="20311"/>
                  </a:cubicBezTo>
                  <a:cubicBezTo>
                    <a:pt x="4038" y="20350"/>
                    <a:pt x="4326" y="20370"/>
                    <a:pt x="4615" y="20370"/>
                  </a:cubicBezTo>
                  <a:cubicBezTo>
                    <a:pt x="5041" y="20370"/>
                    <a:pt x="5468" y="20326"/>
                    <a:pt x="5895" y="20233"/>
                  </a:cubicBezTo>
                  <a:cubicBezTo>
                    <a:pt x="5566" y="19480"/>
                    <a:pt x="4600" y="19171"/>
                    <a:pt x="4252" y="18436"/>
                  </a:cubicBezTo>
                  <a:cubicBezTo>
                    <a:pt x="3866" y="17605"/>
                    <a:pt x="4426" y="16639"/>
                    <a:pt x="4929" y="15885"/>
                  </a:cubicBezTo>
                  <a:cubicBezTo>
                    <a:pt x="5450" y="15113"/>
                    <a:pt x="5972" y="14127"/>
                    <a:pt x="5489" y="13335"/>
                  </a:cubicBezTo>
                  <a:cubicBezTo>
                    <a:pt x="5161" y="12736"/>
                    <a:pt x="4368" y="12504"/>
                    <a:pt x="4040" y="11885"/>
                  </a:cubicBezTo>
                  <a:cubicBezTo>
                    <a:pt x="3750" y="11344"/>
                    <a:pt x="3904" y="10668"/>
                    <a:pt x="4059" y="10069"/>
                  </a:cubicBezTo>
                  <a:cubicBezTo>
                    <a:pt x="4909" y="6784"/>
                    <a:pt x="5412" y="3402"/>
                    <a:pt x="5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70;p117">
              <a:extLst>
                <a:ext uri="{FF2B5EF4-FFF2-40B4-BE49-F238E27FC236}">
                  <a16:creationId xmlns:a16="http://schemas.microsoft.com/office/drawing/2014/main" id="{5645F326-F094-3A9E-8634-87DE978482D0}"/>
                </a:ext>
              </a:extLst>
            </p:cNvPr>
            <p:cNvSpPr/>
            <p:nvPr/>
          </p:nvSpPr>
          <p:spPr>
            <a:xfrm>
              <a:off x="5171000" y="2318850"/>
              <a:ext cx="215500" cy="435325"/>
            </a:xfrm>
            <a:custGeom>
              <a:avLst/>
              <a:gdLst/>
              <a:ahLst/>
              <a:cxnLst/>
              <a:rect l="l" t="t" r="r" b="b"/>
              <a:pathLst>
                <a:path w="8620" h="17413" extrusionOk="0">
                  <a:moveTo>
                    <a:pt x="1779" y="1"/>
                  </a:moveTo>
                  <a:lnTo>
                    <a:pt x="1" y="16253"/>
                  </a:lnTo>
                  <a:lnTo>
                    <a:pt x="3247" y="16426"/>
                  </a:lnTo>
                  <a:cubicBezTo>
                    <a:pt x="3846" y="16871"/>
                    <a:pt x="4600" y="17084"/>
                    <a:pt x="5334" y="17277"/>
                  </a:cubicBezTo>
                  <a:cubicBezTo>
                    <a:pt x="5563" y="17366"/>
                    <a:pt x="5816" y="17413"/>
                    <a:pt x="6067" y="17413"/>
                  </a:cubicBezTo>
                  <a:cubicBezTo>
                    <a:pt x="6199" y="17413"/>
                    <a:pt x="6329" y="17400"/>
                    <a:pt x="6455" y="17373"/>
                  </a:cubicBezTo>
                  <a:cubicBezTo>
                    <a:pt x="6842" y="17257"/>
                    <a:pt x="7131" y="16832"/>
                    <a:pt x="6977" y="16484"/>
                  </a:cubicBezTo>
                  <a:cubicBezTo>
                    <a:pt x="6856" y="16195"/>
                    <a:pt x="6591" y="16133"/>
                    <a:pt x="6276" y="16133"/>
                  </a:cubicBezTo>
                  <a:cubicBezTo>
                    <a:pt x="6041" y="16133"/>
                    <a:pt x="5778" y="16167"/>
                    <a:pt x="5526" y="16167"/>
                  </a:cubicBezTo>
                  <a:cubicBezTo>
                    <a:pt x="5303" y="16167"/>
                    <a:pt x="5089" y="16140"/>
                    <a:pt x="4909" y="16040"/>
                  </a:cubicBezTo>
                  <a:cubicBezTo>
                    <a:pt x="4484" y="15789"/>
                    <a:pt x="4407" y="15228"/>
                    <a:pt x="4407" y="14745"/>
                  </a:cubicBezTo>
                  <a:cubicBezTo>
                    <a:pt x="4407" y="11402"/>
                    <a:pt x="5798" y="8214"/>
                    <a:pt x="7170" y="5160"/>
                  </a:cubicBezTo>
                  <a:lnTo>
                    <a:pt x="8619" y="1895"/>
                  </a:lnTo>
                  <a:lnTo>
                    <a:pt x="17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71;p117">
              <a:extLst>
                <a:ext uri="{FF2B5EF4-FFF2-40B4-BE49-F238E27FC236}">
                  <a16:creationId xmlns:a16="http://schemas.microsoft.com/office/drawing/2014/main" id="{53605CC0-14DC-C334-35EC-D4EF326782B4}"/>
                </a:ext>
              </a:extLst>
            </p:cNvPr>
            <p:cNvSpPr/>
            <p:nvPr/>
          </p:nvSpPr>
          <p:spPr>
            <a:xfrm>
              <a:off x="5259900" y="2224950"/>
              <a:ext cx="343025" cy="320700"/>
            </a:xfrm>
            <a:custGeom>
              <a:avLst/>
              <a:gdLst/>
              <a:ahLst/>
              <a:cxnLst/>
              <a:rect l="l" t="t" r="r" b="b"/>
              <a:pathLst>
                <a:path w="13721" h="12828" extrusionOk="0">
                  <a:moveTo>
                    <a:pt x="2588" y="1"/>
                  </a:moveTo>
                  <a:cubicBezTo>
                    <a:pt x="2544" y="1"/>
                    <a:pt x="2500" y="3"/>
                    <a:pt x="2455" y="8"/>
                  </a:cubicBezTo>
                  <a:cubicBezTo>
                    <a:pt x="1662" y="104"/>
                    <a:pt x="1179" y="935"/>
                    <a:pt x="831" y="1650"/>
                  </a:cubicBezTo>
                  <a:cubicBezTo>
                    <a:pt x="561" y="2230"/>
                    <a:pt x="271" y="2810"/>
                    <a:pt x="0" y="3409"/>
                  </a:cubicBezTo>
                  <a:lnTo>
                    <a:pt x="406" y="5206"/>
                  </a:lnTo>
                  <a:cubicBezTo>
                    <a:pt x="406" y="6250"/>
                    <a:pt x="812" y="7254"/>
                    <a:pt x="1237" y="8221"/>
                  </a:cubicBezTo>
                  <a:cubicBezTo>
                    <a:pt x="1372" y="8530"/>
                    <a:pt x="1508" y="8820"/>
                    <a:pt x="1662" y="9110"/>
                  </a:cubicBezTo>
                  <a:lnTo>
                    <a:pt x="1624" y="9168"/>
                  </a:lnTo>
                  <a:cubicBezTo>
                    <a:pt x="1566" y="9303"/>
                    <a:pt x="1488" y="9419"/>
                    <a:pt x="1430" y="9535"/>
                  </a:cubicBezTo>
                  <a:cubicBezTo>
                    <a:pt x="1295" y="9786"/>
                    <a:pt x="1160" y="10037"/>
                    <a:pt x="1005" y="10288"/>
                  </a:cubicBezTo>
                  <a:cubicBezTo>
                    <a:pt x="882" y="10645"/>
                    <a:pt x="1167" y="10933"/>
                    <a:pt x="1467" y="10933"/>
                  </a:cubicBezTo>
                  <a:cubicBezTo>
                    <a:pt x="1590" y="10933"/>
                    <a:pt x="1716" y="10884"/>
                    <a:pt x="1817" y="10772"/>
                  </a:cubicBezTo>
                  <a:cubicBezTo>
                    <a:pt x="1952" y="10520"/>
                    <a:pt x="2068" y="10269"/>
                    <a:pt x="2184" y="9999"/>
                  </a:cubicBezTo>
                  <a:cubicBezTo>
                    <a:pt x="2455" y="10385"/>
                    <a:pt x="2783" y="10714"/>
                    <a:pt x="3150" y="10965"/>
                  </a:cubicBezTo>
                  <a:cubicBezTo>
                    <a:pt x="3208" y="11003"/>
                    <a:pt x="3266" y="11023"/>
                    <a:pt x="3305" y="11061"/>
                  </a:cubicBezTo>
                  <a:cubicBezTo>
                    <a:pt x="3266" y="11177"/>
                    <a:pt x="3228" y="11274"/>
                    <a:pt x="3208" y="11390"/>
                  </a:cubicBezTo>
                  <a:cubicBezTo>
                    <a:pt x="3170" y="11544"/>
                    <a:pt x="3150" y="11680"/>
                    <a:pt x="3112" y="11834"/>
                  </a:cubicBezTo>
                  <a:cubicBezTo>
                    <a:pt x="3034" y="12047"/>
                    <a:pt x="3015" y="12259"/>
                    <a:pt x="3054" y="12472"/>
                  </a:cubicBezTo>
                  <a:cubicBezTo>
                    <a:pt x="3112" y="12665"/>
                    <a:pt x="3266" y="12801"/>
                    <a:pt x="3460" y="12820"/>
                  </a:cubicBezTo>
                  <a:cubicBezTo>
                    <a:pt x="3480" y="12825"/>
                    <a:pt x="3501" y="12827"/>
                    <a:pt x="3522" y="12827"/>
                  </a:cubicBezTo>
                  <a:cubicBezTo>
                    <a:pt x="3578" y="12827"/>
                    <a:pt x="3635" y="12810"/>
                    <a:pt x="3691" y="12781"/>
                  </a:cubicBezTo>
                  <a:cubicBezTo>
                    <a:pt x="3788" y="12743"/>
                    <a:pt x="3865" y="12685"/>
                    <a:pt x="3923" y="12588"/>
                  </a:cubicBezTo>
                  <a:cubicBezTo>
                    <a:pt x="4001" y="12433"/>
                    <a:pt x="4039" y="12259"/>
                    <a:pt x="4039" y="12086"/>
                  </a:cubicBezTo>
                  <a:lnTo>
                    <a:pt x="4078" y="11776"/>
                  </a:lnTo>
                  <a:cubicBezTo>
                    <a:pt x="4097" y="11660"/>
                    <a:pt x="4117" y="11544"/>
                    <a:pt x="4136" y="11409"/>
                  </a:cubicBezTo>
                  <a:cubicBezTo>
                    <a:pt x="4561" y="11525"/>
                    <a:pt x="5025" y="11583"/>
                    <a:pt x="5489" y="11583"/>
                  </a:cubicBezTo>
                  <a:cubicBezTo>
                    <a:pt x="5489" y="11622"/>
                    <a:pt x="5489" y="11680"/>
                    <a:pt x="5469" y="11718"/>
                  </a:cubicBezTo>
                  <a:cubicBezTo>
                    <a:pt x="5469" y="11834"/>
                    <a:pt x="5469" y="11970"/>
                    <a:pt x="5450" y="12086"/>
                  </a:cubicBezTo>
                  <a:lnTo>
                    <a:pt x="5450" y="12259"/>
                  </a:lnTo>
                  <a:cubicBezTo>
                    <a:pt x="5450" y="12317"/>
                    <a:pt x="5450" y="12395"/>
                    <a:pt x="5469" y="12453"/>
                  </a:cubicBezTo>
                  <a:cubicBezTo>
                    <a:pt x="5508" y="12588"/>
                    <a:pt x="5605" y="12704"/>
                    <a:pt x="5720" y="12762"/>
                  </a:cubicBezTo>
                  <a:cubicBezTo>
                    <a:pt x="5793" y="12805"/>
                    <a:pt x="5865" y="12827"/>
                    <a:pt x="5946" y="12827"/>
                  </a:cubicBezTo>
                  <a:cubicBezTo>
                    <a:pt x="5973" y="12827"/>
                    <a:pt x="6001" y="12825"/>
                    <a:pt x="6030" y="12820"/>
                  </a:cubicBezTo>
                  <a:cubicBezTo>
                    <a:pt x="6126" y="12820"/>
                    <a:pt x="6223" y="12762"/>
                    <a:pt x="6300" y="12685"/>
                  </a:cubicBezTo>
                  <a:cubicBezTo>
                    <a:pt x="6435" y="12569"/>
                    <a:pt x="6493" y="12395"/>
                    <a:pt x="6455" y="12221"/>
                  </a:cubicBezTo>
                  <a:lnTo>
                    <a:pt x="6435" y="12028"/>
                  </a:lnTo>
                  <a:cubicBezTo>
                    <a:pt x="6416" y="11873"/>
                    <a:pt x="6397" y="11718"/>
                    <a:pt x="6378" y="11564"/>
                  </a:cubicBezTo>
                  <a:lnTo>
                    <a:pt x="6378" y="11525"/>
                  </a:lnTo>
                  <a:cubicBezTo>
                    <a:pt x="6919" y="11467"/>
                    <a:pt x="7479" y="11351"/>
                    <a:pt x="8001" y="11197"/>
                  </a:cubicBezTo>
                  <a:lnTo>
                    <a:pt x="8059" y="11583"/>
                  </a:lnTo>
                  <a:cubicBezTo>
                    <a:pt x="8078" y="11757"/>
                    <a:pt x="8097" y="11912"/>
                    <a:pt x="8136" y="12086"/>
                  </a:cubicBezTo>
                  <a:cubicBezTo>
                    <a:pt x="8175" y="12202"/>
                    <a:pt x="8252" y="12298"/>
                    <a:pt x="8368" y="12375"/>
                  </a:cubicBezTo>
                  <a:cubicBezTo>
                    <a:pt x="8443" y="12413"/>
                    <a:pt x="8526" y="12434"/>
                    <a:pt x="8606" y="12434"/>
                  </a:cubicBezTo>
                  <a:cubicBezTo>
                    <a:pt x="8651" y="12434"/>
                    <a:pt x="8694" y="12428"/>
                    <a:pt x="8735" y="12414"/>
                  </a:cubicBezTo>
                  <a:cubicBezTo>
                    <a:pt x="9006" y="12337"/>
                    <a:pt x="9160" y="12086"/>
                    <a:pt x="9083" y="11815"/>
                  </a:cubicBezTo>
                  <a:cubicBezTo>
                    <a:pt x="9044" y="11718"/>
                    <a:pt x="9006" y="11602"/>
                    <a:pt x="8948" y="11506"/>
                  </a:cubicBezTo>
                  <a:cubicBezTo>
                    <a:pt x="8928" y="11429"/>
                    <a:pt x="8890" y="11351"/>
                    <a:pt x="8851" y="11274"/>
                  </a:cubicBezTo>
                  <a:cubicBezTo>
                    <a:pt x="8812" y="11158"/>
                    <a:pt x="8754" y="11042"/>
                    <a:pt x="8696" y="10945"/>
                  </a:cubicBezTo>
                  <a:cubicBezTo>
                    <a:pt x="9064" y="10791"/>
                    <a:pt x="9411" y="10636"/>
                    <a:pt x="9759" y="10462"/>
                  </a:cubicBezTo>
                  <a:cubicBezTo>
                    <a:pt x="9779" y="10540"/>
                    <a:pt x="9798" y="10598"/>
                    <a:pt x="9817" y="10675"/>
                  </a:cubicBezTo>
                  <a:cubicBezTo>
                    <a:pt x="9837" y="10752"/>
                    <a:pt x="9856" y="10829"/>
                    <a:pt x="9895" y="10887"/>
                  </a:cubicBezTo>
                  <a:lnTo>
                    <a:pt x="9933" y="11003"/>
                  </a:lnTo>
                  <a:cubicBezTo>
                    <a:pt x="9953" y="11081"/>
                    <a:pt x="9991" y="11139"/>
                    <a:pt x="10030" y="11197"/>
                  </a:cubicBezTo>
                  <a:cubicBezTo>
                    <a:pt x="10107" y="11274"/>
                    <a:pt x="10204" y="11351"/>
                    <a:pt x="10300" y="11371"/>
                  </a:cubicBezTo>
                  <a:cubicBezTo>
                    <a:pt x="10348" y="11384"/>
                    <a:pt x="10396" y="11391"/>
                    <a:pt x="10443" y="11391"/>
                  </a:cubicBezTo>
                  <a:cubicBezTo>
                    <a:pt x="10529" y="11391"/>
                    <a:pt x="10612" y="11369"/>
                    <a:pt x="10687" y="11332"/>
                  </a:cubicBezTo>
                  <a:cubicBezTo>
                    <a:pt x="10783" y="11255"/>
                    <a:pt x="10861" y="11158"/>
                    <a:pt x="10899" y="11042"/>
                  </a:cubicBezTo>
                  <a:cubicBezTo>
                    <a:pt x="10996" y="10791"/>
                    <a:pt x="10803" y="10520"/>
                    <a:pt x="10668" y="10308"/>
                  </a:cubicBezTo>
                  <a:lnTo>
                    <a:pt x="10552" y="10114"/>
                  </a:lnTo>
                  <a:lnTo>
                    <a:pt x="10494" y="10018"/>
                  </a:lnTo>
                  <a:cubicBezTo>
                    <a:pt x="11885" y="9090"/>
                    <a:pt x="13006" y="7796"/>
                    <a:pt x="13721" y="6288"/>
                  </a:cubicBezTo>
                  <a:cubicBezTo>
                    <a:pt x="10223" y="5264"/>
                    <a:pt x="7015" y="3448"/>
                    <a:pt x="4329" y="974"/>
                  </a:cubicBezTo>
                  <a:cubicBezTo>
                    <a:pt x="3822" y="521"/>
                    <a:pt x="3247" y="1"/>
                    <a:pt x="258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72;p117">
              <a:extLst>
                <a:ext uri="{FF2B5EF4-FFF2-40B4-BE49-F238E27FC236}">
                  <a16:creationId xmlns:a16="http://schemas.microsoft.com/office/drawing/2014/main" id="{ECD00258-3FE9-301B-6F57-A445779A69AB}"/>
                </a:ext>
              </a:extLst>
            </p:cNvPr>
            <p:cNvSpPr/>
            <p:nvPr/>
          </p:nvSpPr>
          <p:spPr>
            <a:xfrm>
              <a:off x="5906300" y="1718825"/>
              <a:ext cx="387975" cy="636875"/>
            </a:xfrm>
            <a:custGeom>
              <a:avLst/>
              <a:gdLst/>
              <a:ahLst/>
              <a:cxnLst/>
              <a:rect l="l" t="t" r="r" b="b"/>
              <a:pathLst>
                <a:path w="15519" h="25475" extrusionOk="0">
                  <a:moveTo>
                    <a:pt x="10397" y="1"/>
                  </a:moveTo>
                  <a:cubicBezTo>
                    <a:pt x="10146" y="20"/>
                    <a:pt x="9914" y="59"/>
                    <a:pt x="9663" y="117"/>
                  </a:cubicBezTo>
                  <a:lnTo>
                    <a:pt x="9218" y="194"/>
                  </a:lnTo>
                  <a:cubicBezTo>
                    <a:pt x="9025" y="213"/>
                    <a:pt x="8832" y="252"/>
                    <a:pt x="8639" y="310"/>
                  </a:cubicBezTo>
                  <a:cubicBezTo>
                    <a:pt x="7286" y="561"/>
                    <a:pt x="5952" y="928"/>
                    <a:pt x="4638" y="1373"/>
                  </a:cubicBezTo>
                  <a:lnTo>
                    <a:pt x="4291" y="1489"/>
                  </a:lnTo>
                  <a:cubicBezTo>
                    <a:pt x="3846" y="1643"/>
                    <a:pt x="3421" y="1817"/>
                    <a:pt x="3015" y="2030"/>
                  </a:cubicBezTo>
                  <a:cubicBezTo>
                    <a:pt x="2513" y="2262"/>
                    <a:pt x="2049" y="2590"/>
                    <a:pt x="1682" y="2996"/>
                  </a:cubicBezTo>
                  <a:cubicBezTo>
                    <a:pt x="1121" y="3653"/>
                    <a:pt x="754" y="4465"/>
                    <a:pt x="619" y="5334"/>
                  </a:cubicBezTo>
                  <a:cubicBezTo>
                    <a:pt x="522" y="5779"/>
                    <a:pt x="464" y="6243"/>
                    <a:pt x="426" y="6706"/>
                  </a:cubicBezTo>
                  <a:cubicBezTo>
                    <a:pt x="136" y="9257"/>
                    <a:pt x="1" y="11827"/>
                    <a:pt x="20" y="14417"/>
                  </a:cubicBezTo>
                  <a:cubicBezTo>
                    <a:pt x="20" y="14745"/>
                    <a:pt x="20" y="15093"/>
                    <a:pt x="20" y="15441"/>
                  </a:cubicBezTo>
                  <a:cubicBezTo>
                    <a:pt x="58" y="16523"/>
                    <a:pt x="97" y="17605"/>
                    <a:pt x="174" y="18707"/>
                  </a:cubicBezTo>
                  <a:cubicBezTo>
                    <a:pt x="329" y="20794"/>
                    <a:pt x="696" y="23093"/>
                    <a:pt x="2281" y="24466"/>
                  </a:cubicBezTo>
                  <a:cubicBezTo>
                    <a:pt x="2822" y="24929"/>
                    <a:pt x="3479" y="25239"/>
                    <a:pt x="4155" y="25374"/>
                  </a:cubicBezTo>
                  <a:cubicBezTo>
                    <a:pt x="4213" y="25393"/>
                    <a:pt x="4271" y="25412"/>
                    <a:pt x="4329" y="25412"/>
                  </a:cubicBezTo>
                  <a:cubicBezTo>
                    <a:pt x="4542" y="25451"/>
                    <a:pt x="4774" y="25470"/>
                    <a:pt x="4986" y="25470"/>
                  </a:cubicBezTo>
                  <a:cubicBezTo>
                    <a:pt x="5058" y="25473"/>
                    <a:pt x="5130" y="25474"/>
                    <a:pt x="5202" y="25474"/>
                  </a:cubicBezTo>
                  <a:cubicBezTo>
                    <a:pt x="6749" y="25474"/>
                    <a:pt x="8246" y="24880"/>
                    <a:pt x="9373" y="23828"/>
                  </a:cubicBezTo>
                  <a:cubicBezTo>
                    <a:pt x="9798" y="23422"/>
                    <a:pt x="10184" y="22978"/>
                    <a:pt x="10513" y="22475"/>
                  </a:cubicBezTo>
                  <a:cubicBezTo>
                    <a:pt x="11595" y="20833"/>
                    <a:pt x="12117" y="18803"/>
                    <a:pt x="12329" y="16813"/>
                  </a:cubicBezTo>
                  <a:cubicBezTo>
                    <a:pt x="12349" y="16137"/>
                    <a:pt x="12484" y="15499"/>
                    <a:pt x="12677" y="14881"/>
                  </a:cubicBezTo>
                  <a:cubicBezTo>
                    <a:pt x="12851" y="14494"/>
                    <a:pt x="13044" y="14127"/>
                    <a:pt x="13276" y="13779"/>
                  </a:cubicBezTo>
                  <a:lnTo>
                    <a:pt x="14803" y="11422"/>
                  </a:lnTo>
                  <a:lnTo>
                    <a:pt x="14861" y="11325"/>
                  </a:lnTo>
                  <a:cubicBezTo>
                    <a:pt x="15074" y="10977"/>
                    <a:pt x="15305" y="10629"/>
                    <a:pt x="15518" y="10301"/>
                  </a:cubicBezTo>
                  <a:lnTo>
                    <a:pt x="15054" y="9354"/>
                  </a:lnTo>
                  <a:lnTo>
                    <a:pt x="103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73;p117">
              <a:extLst>
                <a:ext uri="{FF2B5EF4-FFF2-40B4-BE49-F238E27FC236}">
                  <a16:creationId xmlns:a16="http://schemas.microsoft.com/office/drawing/2014/main" id="{E50BCC2A-4C78-C6EA-B5EF-05B737C39D66}"/>
                </a:ext>
              </a:extLst>
            </p:cNvPr>
            <p:cNvSpPr/>
            <p:nvPr/>
          </p:nvSpPr>
          <p:spPr>
            <a:xfrm>
              <a:off x="5107225" y="1709350"/>
              <a:ext cx="909725" cy="695075"/>
            </a:xfrm>
            <a:custGeom>
              <a:avLst/>
              <a:gdLst/>
              <a:ahLst/>
              <a:cxnLst/>
              <a:rect l="l" t="t" r="r" b="b"/>
              <a:pathLst>
                <a:path w="36389" h="27803" extrusionOk="0">
                  <a:moveTo>
                    <a:pt x="9485" y="1"/>
                  </a:moveTo>
                  <a:cubicBezTo>
                    <a:pt x="7054" y="1"/>
                    <a:pt x="4542" y="757"/>
                    <a:pt x="2938" y="2506"/>
                  </a:cubicBezTo>
                  <a:cubicBezTo>
                    <a:pt x="2784" y="2679"/>
                    <a:pt x="2648" y="2853"/>
                    <a:pt x="2513" y="3047"/>
                  </a:cubicBezTo>
                  <a:cubicBezTo>
                    <a:pt x="1392" y="4573"/>
                    <a:pt x="1064" y="6506"/>
                    <a:pt x="851" y="8380"/>
                  </a:cubicBezTo>
                  <a:cubicBezTo>
                    <a:pt x="832" y="8515"/>
                    <a:pt x="813" y="8651"/>
                    <a:pt x="813" y="8805"/>
                  </a:cubicBezTo>
                  <a:cubicBezTo>
                    <a:pt x="542" y="11298"/>
                    <a:pt x="349" y="13810"/>
                    <a:pt x="233" y="16322"/>
                  </a:cubicBezTo>
                  <a:cubicBezTo>
                    <a:pt x="214" y="16864"/>
                    <a:pt x="194" y="17424"/>
                    <a:pt x="175" y="17965"/>
                  </a:cubicBezTo>
                  <a:cubicBezTo>
                    <a:pt x="156" y="18641"/>
                    <a:pt x="136" y="19298"/>
                    <a:pt x="136" y="19975"/>
                  </a:cubicBezTo>
                  <a:lnTo>
                    <a:pt x="136" y="20980"/>
                  </a:lnTo>
                  <a:lnTo>
                    <a:pt x="136" y="22680"/>
                  </a:lnTo>
                  <a:cubicBezTo>
                    <a:pt x="1" y="23376"/>
                    <a:pt x="465" y="24072"/>
                    <a:pt x="1160" y="24207"/>
                  </a:cubicBezTo>
                  <a:cubicBezTo>
                    <a:pt x="2185" y="24613"/>
                    <a:pt x="3189" y="25038"/>
                    <a:pt x="4233" y="25424"/>
                  </a:cubicBezTo>
                  <a:cubicBezTo>
                    <a:pt x="5103" y="25753"/>
                    <a:pt x="5972" y="26081"/>
                    <a:pt x="6861" y="26371"/>
                  </a:cubicBezTo>
                  <a:cubicBezTo>
                    <a:pt x="7190" y="26468"/>
                    <a:pt x="7518" y="26584"/>
                    <a:pt x="7847" y="26680"/>
                  </a:cubicBezTo>
                  <a:cubicBezTo>
                    <a:pt x="8774" y="26951"/>
                    <a:pt x="9721" y="27202"/>
                    <a:pt x="10687" y="27395"/>
                  </a:cubicBezTo>
                  <a:cubicBezTo>
                    <a:pt x="12046" y="27667"/>
                    <a:pt x="13439" y="27803"/>
                    <a:pt x="14818" y="27803"/>
                  </a:cubicBezTo>
                  <a:cubicBezTo>
                    <a:pt x="14910" y="27803"/>
                    <a:pt x="15002" y="27802"/>
                    <a:pt x="15093" y="27801"/>
                  </a:cubicBezTo>
                  <a:cubicBezTo>
                    <a:pt x="16736" y="27782"/>
                    <a:pt x="18707" y="27666"/>
                    <a:pt x="20775" y="27492"/>
                  </a:cubicBezTo>
                  <a:cubicBezTo>
                    <a:pt x="24156" y="27221"/>
                    <a:pt x="27809" y="26796"/>
                    <a:pt x="30727" y="26448"/>
                  </a:cubicBezTo>
                  <a:cubicBezTo>
                    <a:pt x="33374" y="26120"/>
                    <a:pt x="35423" y="25830"/>
                    <a:pt x="36138" y="25733"/>
                  </a:cubicBezTo>
                  <a:lnTo>
                    <a:pt x="36312" y="25714"/>
                  </a:lnTo>
                  <a:lnTo>
                    <a:pt x="36389" y="25714"/>
                  </a:lnTo>
                  <a:lnTo>
                    <a:pt x="36389" y="5153"/>
                  </a:lnTo>
                  <a:lnTo>
                    <a:pt x="36389" y="2138"/>
                  </a:lnTo>
                  <a:cubicBezTo>
                    <a:pt x="35925" y="2235"/>
                    <a:pt x="35442" y="2312"/>
                    <a:pt x="34959" y="2390"/>
                  </a:cubicBezTo>
                  <a:cubicBezTo>
                    <a:pt x="32721" y="2747"/>
                    <a:pt x="30464" y="2926"/>
                    <a:pt x="28211" y="2926"/>
                  </a:cubicBezTo>
                  <a:cubicBezTo>
                    <a:pt x="24859" y="2926"/>
                    <a:pt x="21513" y="2530"/>
                    <a:pt x="18243" y="1733"/>
                  </a:cubicBezTo>
                  <a:lnTo>
                    <a:pt x="18031" y="1675"/>
                  </a:lnTo>
                  <a:cubicBezTo>
                    <a:pt x="15557" y="1076"/>
                    <a:pt x="13122" y="264"/>
                    <a:pt x="10591" y="51"/>
                  </a:cubicBezTo>
                  <a:cubicBezTo>
                    <a:pt x="10397" y="32"/>
                    <a:pt x="10204" y="13"/>
                    <a:pt x="10011" y="13"/>
                  </a:cubicBezTo>
                  <a:cubicBezTo>
                    <a:pt x="9836" y="5"/>
                    <a:pt x="9661" y="1"/>
                    <a:pt x="9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74;p117">
              <a:extLst>
                <a:ext uri="{FF2B5EF4-FFF2-40B4-BE49-F238E27FC236}">
                  <a16:creationId xmlns:a16="http://schemas.microsoft.com/office/drawing/2014/main" id="{9D7F0538-EE69-4D03-6858-55A39864C572}"/>
                </a:ext>
              </a:extLst>
            </p:cNvPr>
            <p:cNvSpPr/>
            <p:nvPr/>
          </p:nvSpPr>
          <p:spPr>
            <a:xfrm>
              <a:off x="5853650" y="2057500"/>
              <a:ext cx="181175" cy="730000"/>
            </a:xfrm>
            <a:custGeom>
              <a:avLst/>
              <a:gdLst/>
              <a:ahLst/>
              <a:cxnLst/>
              <a:rect l="l" t="t" r="r" b="b"/>
              <a:pathLst>
                <a:path w="7247" h="29200" extrusionOk="0">
                  <a:moveTo>
                    <a:pt x="1256" y="0"/>
                  </a:moveTo>
                  <a:lnTo>
                    <a:pt x="1256" y="0"/>
                  </a:lnTo>
                  <a:cubicBezTo>
                    <a:pt x="0" y="9836"/>
                    <a:pt x="1005" y="19827"/>
                    <a:pt x="4213" y="29199"/>
                  </a:cubicBezTo>
                  <a:lnTo>
                    <a:pt x="6918" y="28542"/>
                  </a:lnTo>
                  <a:cubicBezTo>
                    <a:pt x="5894" y="27673"/>
                    <a:pt x="4773" y="26571"/>
                    <a:pt x="4986" y="25238"/>
                  </a:cubicBezTo>
                  <a:cubicBezTo>
                    <a:pt x="5237" y="23692"/>
                    <a:pt x="7247" y="22397"/>
                    <a:pt x="6532" y="21006"/>
                  </a:cubicBezTo>
                  <a:cubicBezTo>
                    <a:pt x="6377" y="20735"/>
                    <a:pt x="6145" y="20523"/>
                    <a:pt x="5991" y="20252"/>
                  </a:cubicBezTo>
                  <a:cubicBezTo>
                    <a:pt x="5720" y="19769"/>
                    <a:pt x="5759" y="19170"/>
                    <a:pt x="5817" y="18610"/>
                  </a:cubicBezTo>
                  <a:lnTo>
                    <a:pt x="7015" y="5662"/>
                  </a:lnTo>
                  <a:lnTo>
                    <a:pt x="1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75;p117">
              <a:extLst>
                <a:ext uri="{FF2B5EF4-FFF2-40B4-BE49-F238E27FC236}">
                  <a16:creationId xmlns:a16="http://schemas.microsoft.com/office/drawing/2014/main" id="{F7AB30D8-614D-8480-6644-20DD5430750E}"/>
                </a:ext>
              </a:extLst>
            </p:cNvPr>
            <p:cNvSpPr/>
            <p:nvPr/>
          </p:nvSpPr>
          <p:spPr>
            <a:xfrm>
              <a:off x="5423675" y="1867200"/>
              <a:ext cx="412600" cy="412750"/>
            </a:xfrm>
            <a:custGeom>
              <a:avLst/>
              <a:gdLst/>
              <a:ahLst/>
              <a:cxnLst/>
              <a:rect l="l" t="t" r="r" b="b"/>
              <a:pathLst>
                <a:path w="16504" h="16510" extrusionOk="0">
                  <a:moveTo>
                    <a:pt x="8538" y="1"/>
                  </a:moveTo>
                  <a:cubicBezTo>
                    <a:pt x="8288" y="1"/>
                    <a:pt x="8038" y="25"/>
                    <a:pt x="7788" y="76"/>
                  </a:cubicBezTo>
                  <a:cubicBezTo>
                    <a:pt x="7054" y="230"/>
                    <a:pt x="6377" y="617"/>
                    <a:pt x="5701" y="926"/>
                  </a:cubicBezTo>
                  <a:cubicBezTo>
                    <a:pt x="4561" y="1448"/>
                    <a:pt x="3324" y="1796"/>
                    <a:pt x="2300" y="2530"/>
                  </a:cubicBezTo>
                  <a:cubicBezTo>
                    <a:pt x="1276" y="3245"/>
                    <a:pt x="464" y="4462"/>
                    <a:pt x="696" y="5699"/>
                  </a:cubicBezTo>
                  <a:cubicBezTo>
                    <a:pt x="928" y="6917"/>
                    <a:pt x="2087" y="7728"/>
                    <a:pt x="3208" y="8289"/>
                  </a:cubicBezTo>
                  <a:cubicBezTo>
                    <a:pt x="3402" y="8347"/>
                    <a:pt x="3575" y="8482"/>
                    <a:pt x="3711" y="8656"/>
                  </a:cubicBezTo>
                  <a:cubicBezTo>
                    <a:pt x="3827" y="8946"/>
                    <a:pt x="3788" y="9274"/>
                    <a:pt x="3595" y="9525"/>
                  </a:cubicBezTo>
                  <a:cubicBezTo>
                    <a:pt x="2783" y="10743"/>
                    <a:pt x="831" y="10975"/>
                    <a:pt x="368" y="12347"/>
                  </a:cubicBezTo>
                  <a:cubicBezTo>
                    <a:pt x="0" y="13448"/>
                    <a:pt x="889" y="14588"/>
                    <a:pt x="1856" y="15207"/>
                  </a:cubicBezTo>
                  <a:cubicBezTo>
                    <a:pt x="2766" y="15790"/>
                    <a:pt x="8192" y="16510"/>
                    <a:pt x="10786" y="16510"/>
                  </a:cubicBezTo>
                  <a:cubicBezTo>
                    <a:pt x="10945" y="16510"/>
                    <a:pt x="11092" y="16507"/>
                    <a:pt x="11228" y="16501"/>
                  </a:cubicBezTo>
                  <a:cubicBezTo>
                    <a:pt x="11808" y="16501"/>
                    <a:pt x="12407" y="16405"/>
                    <a:pt x="12948" y="16212"/>
                  </a:cubicBezTo>
                  <a:cubicBezTo>
                    <a:pt x="14262" y="15651"/>
                    <a:pt x="14822" y="13854"/>
                    <a:pt x="14069" y="12637"/>
                  </a:cubicBezTo>
                  <a:cubicBezTo>
                    <a:pt x="13547" y="11825"/>
                    <a:pt x="12503" y="11149"/>
                    <a:pt x="12677" y="10182"/>
                  </a:cubicBezTo>
                  <a:cubicBezTo>
                    <a:pt x="12967" y="8675"/>
                    <a:pt x="15788" y="9062"/>
                    <a:pt x="16214" y="7593"/>
                  </a:cubicBezTo>
                  <a:cubicBezTo>
                    <a:pt x="16503" y="6607"/>
                    <a:pt x="15421" y="5776"/>
                    <a:pt x="14494" y="5332"/>
                  </a:cubicBezTo>
                  <a:cubicBezTo>
                    <a:pt x="13566" y="4868"/>
                    <a:pt x="12465" y="4095"/>
                    <a:pt x="12697" y="3090"/>
                  </a:cubicBezTo>
                  <a:cubicBezTo>
                    <a:pt x="12755" y="2820"/>
                    <a:pt x="12909" y="2569"/>
                    <a:pt x="12909" y="2298"/>
                  </a:cubicBezTo>
                  <a:cubicBezTo>
                    <a:pt x="12890" y="1854"/>
                    <a:pt x="12503" y="1544"/>
                    <a:pt x="12136" y="1312"/>
                  </a:cubicBezTo>
                  <a:cubicBezTo>
                    <a:pt x="11056" y="603"/>
                    <a:pt x="9800" y="1"/>
                    <a:pt x="8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76;p117">
              <a:extLst>
                <a:ext uri="{FF2B5EF4-FFF2-40B4-BE49-F238E27FC236}">
                  <a16:creationId xmlns:a16="http://schemas.microsoft.com/office/drawing/2014/main" id="{92AD149A-5F8B-63E1-7316-39E192AA24D3}"/>
                </a:ext>
              </a:extLst>
            </p:cNvPr>
            <p:cNvSpPr/>
            <p:nvPr/>
          </p:nvSpPr>
          <p:spPr>
            <a:xfrm>
              <a:off x="5832375" y="1695650"/>
              <a:ext cx="370575" cy="570575"/>
            </a:xfrm>
            <a:custGeom>
              <a:avLst/>
              <a:gdLst/>
              <a:ahLst/>
              <a:cxnLst/>
              <a:rect l="l" t="t" r="r" b="b"/>
              <a:pathLst>
                <a:path w="14823" h="22823" extrusionOk="0">
                  <a:moveTo>
                    <a:pt x="11769" y="0"/>
                  </a:moveTo>
                  <a:cubicBezTo>
                    <a:pt x="11711" y="213"/>
                    <a:pt x="11673" y="425"/>
                    <a:pt x="11654" y="638"/>
                  </a:cubicBezTo>
                  <a:cubicBezTo>
                    <a:pt x="11615" y="831"/>
                    <a:pt x="11596" y="1024"/>
                    <a:pt x="11596" y="1218"/>
                  </a:cubicBezTo>
                  <a:cubicBezTo>
                    <a:pt x="10243" y="1488"/>
                    <a:pt x="8909" y="1836"/>
                    <a:pt x="7595" y="2300"/>
                  </a:cubicBezTo>
                  <a:cubicBezTo>
                    <a:pt x="7248" y="3227"/>
                    <a:pt x="7557" y="4638"/>
                    <a:pt x="7383" y="5701"/>
                  </a:cubicBezTo>
                  <a:cubicBezTo>
                    <a:pt x="7306" y="6261"/>
                    <a:pt x="7093" y="6706"/>
                    <a:pt x="6591" y="6976"/>
                  </a:cubicBezTo>
                  <a:cubicBezTo>
                    <a:pt x="6375" y="7090"/>
                    <a:pt x="6156" y="7138"/>
                    <a:pt x="5934" y="7138"/>
                  </a:cubicBezTo>
                  <a:cubicBezTo>
                    <a:pt x="5177" y="7138"/>
                    <a:pt x="4382" y="6590"/>
                    <a:pt x="3576" y="6261"/>
                  </a:cubicBezTo>
                  <a:cubicBezTo>
                    <a:pt x="3383" y="6165"/>
                    <a:pt x="3189" y="6107"/>
                    <a:pt x="2977" y="6068"/>
                  </a:cubicBezTo>
                  <a:cubicBezTo>
                    <a:pt x="2818" y="6035"/>
                    <a:pt x="2659" y="6018"/>
                    <a:pt x="2501" y="6018"/>
                  </a:cubicBezTo>
                  <a:cubicBezTo>
                    <a:pt x="1662" y="6018"/>
                    <a:pt x="871" y="6479"/>
                    <a:pt x="465" y="7228"/>
                  </a:cubicBezTo>
                  <a:cubicBezTo>
                    <a:pt x="1" y="8136"/>
                    <a:pt x="233" y="9237"/>
                    <a:pt x="1025" y="9894"/>
                  </a:cubicBezTo>
                  <a:cubicBezTo>
                    <a:pt x="1547" y="10281"/>
                    <a:pt x="2320" y="10513"/>
                    <a:pt x="2474" y="11131"/>
                  </a:cubicBezTo>
                  <a:cubicBezTo>
                    <a:pt x="2571" y="11537"/>
                    <a:pt x="2358" y="11943"/>
                    <a:pt x="2243" y="12349"/>
                  </a:cubicBezTo>
                  <a:cubicBezTo>
                    <a:pt x="2030" y="13122"/>
                    <a:pt x="2049" y="13952"/>
                    <a:pt x="2339" y="14725"/>
                  </a:cubicBezTo>
                  <a:cubicBezTo>
                    <a:pt x="2513" y="15286"/>
                    <a:pt x="2745" y="15827"/>
                    <a:pt x="2977" y="16368"/>
                  </a:cubicBezTo>
                  <a:cubicBezTo>
                    <a:pt x="3305" y="17064"/>
                    <a:pt x="3576" y="17798"/>
                    <a:pt x="3750" y="18552"/>
                  </a:cubicBezTo>
                  <a:cubicBezTo>
                    <a:pt x="3904" y="19479"/>
                    <a:pt x="3827" y="20465"/>
                    <a:pt x="4233" y="21334"/>
                  </a:cubicBezTo>
                  <a:cubicBezTo>
                    <a:pt x="4688" y="22245"/>
                    <a:pt x="5635" y="22822"/>
                    <a:pt x="6642" y="22822"/>
                  </a:cubicBezTo>
                  <a:cubicBezTo>
                    <a:pt x="6747" y="22822"/>
                    <a:pt x="6852" y="22816"/>
                    <a:pt x="6958" y="22803"/>
                  </a:cubicBezTo>
                  <a:cubicBezTo>
                    <a:pt x="7112" y="22784"/>
                    <a:pt x="7267" y="22745"/>
                    <a:pt x="7402" y="22706"/>
                  </a:cubicBezTo>
                  <a:cubicBezTo>
                    <a:pt x="7479" y="22687"/>
                    <a:pt x="7557" y="22648"/>
                    <a:pt x="7653" y="22610"/>
                  </a:cubicBezTo>
                  <a:cubicBezTo>
                    <a:pt x="8446" y="22243"/>
                    <a:pt x="9025" y="21528"/>
                    <a:pt x="9199" y="20658"/>
                  </a:cubicBezTo>
                  <a:cubicBezTo>
                    <a:pt x="9296" y="20040"/>
                    <a:pt x="9180" y="19402"/>
                    <a:pt x="9238" y="18784"/>
                  </a:cubicBezTo>
                  <a:cubicBezTo>
                    <a:pt x="9277" y="18146"/>
                    <a:pt x="9547" y="17489"/>
                    <a:pt x="10127" y="17238"/>
                  </a:cubicBezTo>
                  <a:cubicBezTo>
                    <a:pt x="10302" y="17166"/>
                    <a:pt x="10488" y="17145"/>
                    <a:pt x="10680" y="17145"/>
                  </a:cubicBezTo>
                  <a:cubicBezTo>
                    <a:pt x="10972" y="17145"/>
                    <a:pt x="11276" y="17195"/>
                    <a:pt x="11572" y="17195"/>
                  </a:cubicBezTo>
                  <a:cubicBezTo>
                    <a:pt x="11766" y="17195"/>
                    <a:pt x="11956" y="17174"/>
                    <a:pt x="12137" y="17102"/>
                  </a:cubicBezTo>
                  <a:cubicBezTo>
                    <a:pt x="13199" y="16677"/>
                    <a:pt x="12968" y="14996"/>
                    <a:pt x="13818" y="14204"/>
                  </a:cubicBezTo>
                  <a:cubicBezTo>
                    <a:pt x="14050" y="13972"/>
                    <a:pt x="14359" y="13837"/>
                    <a:pt x="14533" y="13566"/>
                  </a:cubicBezTo>
                  <a:cubicBezTo>
                    <a:pt x="14823" y="13083"/>
                    <a:pt x="14552" y="12484"/>
                    <a:pt x="14301" y="11943"/>
                  </a:cubicBezTo>
                  <a:lnTo>
                    <a:pt x="14262" y="11885"/>
                  </a:lnTo>
                  <a:cubicBezTo>
                    <a:pt x="14127" y="11595"/>
                    <a:pt x="14011" y="11305"/>
                    <a:pt x="13914" y="11015"/>
                  </a:cubicBezTo>
                  <a:cubicBezTo>
                    <a:pt x="13257" y="9063"/>
                    <a:pt x="13335" y="6918"/>
                    <a:pt x="13257" y="4793"/>
                  </a:cubicBezTo>
                  <a:cubicBezTo>
                    <a:pt x="13238" y="4213"/>
                    <a:pt x="13219" y="3633"/>
                    <a:pt x="13141" y="3054"/>
                  </a:cubicBezTo>
                  <a:cubicBezTo>
                    <a:pt x="13103" y="2686"/>
                    <a:pt x="13045" y="2319"/>
                    <a:pt x="12968" y="1952"/>
                  </a:cubicBezTo>
                  <a:cubicBezTo>
                    <a:pt x="12890" y="1624"/>
                    <a:pt x="12774" y="1314"/>
                    <a:pt x="12620" y="1024"/>
                  </a:cubicBezTo>
                  <a:cubicBezTo>
                    <a:pt x="12426" y="619"/>
                    <a:pt x="12137" y="271"/>
                    <a:pt x="11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77;p117">
              <a:extLst>
                <a:ext uri="{FF2B5EF4-FFF2-40B4-BE49-F238E27FC236}">
                  <a16:creationId xmlns:a16="http://schemas.microsoft.com/office/drawing/2014/main" id="{062275C6-1C82-7E0F-46A9-2DBFA93903CD}"/>
                </a:ext>
              </a:extLst>
            </p:cNvPr>
            <p:cNvSpPr/>
            <p:nvPr/>
          </p:nvSpPr>
          <p:spPr>
            <a:xfrm>
              <a:off x="5113525" y="1710625"/>
              <a:ext cx="444475" cy="473700"/>
            </a:xfrm>
            <a:custGeom>
              <a:avLst/>
              <a:gdLst/>
              <a:ahLst/>
              <a:cxnLst/>
              <a:rect l="l" t="t" r="r" b="b"/>
              <a:pathLst>
                <a:path w="17779" h="18948" extrusionOk="0">
                  <a:moveTo>
                    <a:pt x="10358" y="0"/>
                  </a:moveTo>
                  <a:lnTo>
                    <a:pt x="6938" y="2029"/>
                  </a:lnTo>
                  <a:cubicBezTo>
                    <a:pt x="6551" y="2261"/>
                    <a:pt x="6145" y="2512"/>
                    <a:pt x="5971" y="2938"/>
                  </a:cubicBezTo>
                  <a:cubicBezTo>
                    <a:pt x="5875" y="3170"/>
                    <a:pt x="5875" y="3459"/>
                    <a:pt x="5797" y="3691"/>
                  </a:cubicBezTo>
                  <a:cubicBezTo>
                    <a:pt x="5643" y="4252"/>
                    <a:pt x="5179" y="4619"/>
                    <a:pt x="4754" y="4967"/>
                  </a:cubicBezTo>
                  <a:lnTo>
                    <a:pt x="619" y="8329"/>
                  </a:lnTo>
                  <a:cubicBezTo>
                    <a:pt x="599" y="8484"/>
                    <a:pt x="580" y="8619"/>
                    <a:pt x="561" y="8754"/>
                  </a:cubicBezTo>
                  <a:cubicBezTo>
                    <a:pt x="309" y="11247"/>
                    <a:pt x="116" y="13759"/>
                    <a:pt x="0" y="16271"/>
                  </a:cubicBezTo>
                  <a:cubicBezTo>
                    <a:pt x="213" y="16484"/>
                    <a:pt x="464" y="16639"/>
                    <a:pt x="734" y="16755"/>
                  </a:cubicBezTo>
                  <a:cubicBezTo>
                    <a:pt x="1488" y="17083"/>
                    <a:pt x="2396" y="16986"/>
                    <a:pt x="3189" y="17238"/>
                  </a:cubicBezTo>
                  <a:cubicBezTo>
                    <a:pt x="4442" y="17662"/>
                    <a:pt x="5432" y="18947"/>
                    <a:pt x="6712" y="18947"/>
                  </a:cubicBezTo>
                  <a:cubicBezTo>
                    <a:pt x="6773" y="18947"/>
                    <a:pt x="6836" y="18944"/>
                    <a:pt x="6899" y="18938"/>
                  </a:cubicBezTo>
                  <a:cubicBezTo>
                    <a:pt x="7923" y="18784"/>
                    <a:pt x="8619" y="17798"/>
                    <a:pt x="8445" y="16774"/>
                  </a:cubicBezTo>
                  <a:cubicBezTo>
                    <a:pt x="8232" y="15827"/>
                    <a:pt x="7324" y="15247"/>
                    <a:pt x="6551" y="14648"/>
                  </a:cubicBezTo>
                  <a:cubicBezTo>
                    <a:pt x="5797" y="14049"/>
                    <a:pt x="5063" y="13122"/>
                    <a:pt x="5392" y="12213"/>
                  </a:cubicBezTo>
                  <a:cubicBezTo>
                    <a:pt x="5855" y="10861"/>
                    <a:pt x="7962" y="11073"/>
                    <a:pt x="8947" y="10049"/>
                  </a:cubicBezTo>
                  <a:cubicBezTo>
                    <a:pt x="9624" y="9334"/>
                    <a:pt x="9624" y="8252"/>
                    <a:pt x="10049" y="7363"/>
                  </a:cubicBezTo>
                  <a:cubicBezTo>
                    <a:pt x="10822" y="5682"/>
                    <a:pt x="12928" y="5141"/>
                    <a:pt x="14687" y="4522"/>
                  </a:cubicBezTo>
                  <a:cubicBezTo>
                    <a:pt x="16097" y="4039"/>
                    <a:pt x="17682" y="3034"/>
                    <a:pt x="17779" y="1643"/>
                  </a:cubicBezTo>
                  <a:cubicBezTo>
                    <a:pt x="15324" y="1025"/>
                    <a:pt x="12870" y="213"/>
                    <a:pt x="10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78;p117">
              <a:extLst>
                <a:ext uri="{FF2B5EF4-FFF2-40B4-BE49-F238E27FC236}">
                  <a16:creationId xmlns:a16="http://schemas.microsoft.com/office/drawing/2014/main" id="{B0971351-FCBA-8050-D9B4-F0E6EBA65A30}"/>
                </a:ext>
              </a:extLst>
            </p:cNvPr>
            <p:cNvSpPr/>
            <p:nvPr/>
          </p:nvSpPr>
          <p:spPr>
            <a:xfrm>
              <a:off x="5074875" y="2157975"/>
              <a:ext cx="211625" cy="610675"/>
            </a:xfrm>
            <a:custGeom>
              <a:avLst/>
              <a:gdLst/>
              <a:ahLst/>
              <a:cxnLst/>
              <a:rect l="l" t="t" r="r" b="b"/>
              <a:pathLst>
                <a:path w="8465" h="24427" extrusionOk="0">
                  <a:moveTo>
                    <a:pt x="1430" y="1"/>
                  </a:moveTo>
                  <a:cubicBezTo>
                    <a:pt x="1450" y="3151"/>
                    <a:pt x="1469" y="6358"/>
                    <a:pt x="657" y="9412"/>
                  </a:cubicBezTo>
                  <a:cubicBezTo>
                    <a:pt x="387" y="10475"/>
                    <a:pt x="0" y="11537"/>
                    <a:pt x="116" y="12620"/>
                  </a:cubicBezTo>
                  <a:cubicBezTo>
                    <a:pt x="213" y="13393"/>
                    <a:pt x="541" y="14108"/>
                    <a:pt x="850" y="14842"/>
                  </a:cubicBezTo>
                  <a:cubicBezTo>
                    <a:pt x="1913" y="17412"/>
                    <a:pt x="2551" y="20137"/>
                    <a:pt x="2744" y="22919"/>
                  </a:cubicBezTo>
                  <a:cubicBezTo>
                    <a:pt x="2783" y="23306"/>
                    <a:pt x="2822" y="23770"/>
                    <a:pt x="3150" y="24002"/>
                  </a:cubicBezTo>
                  <a:cubicBezTo>
                    <a:pt x="3343" y="24118"/>
                    <a:pt x="3556" y="24176"/>
                    <a:pt x="3768" y="24176"/>
                  </a:cubicBezTo>
                  <a:lnTo>
                    <a:pt x="5527" y="24388"/>
                  </a:lnTo>
                  <a:cubicBezTo>
                    <a:pt x="5685" y="24409"/>
                    <a:pt x="5854" y="24427"/>
                    <a:pt x="6019" y="24427"/>
                  </a:cubicBezTo>
                  <a:cubicBezTo>
                    <a:pt x="6316" y="24427"/>
                    <a:pt x="6603" y="24368"/>
                    <a:pt x="6802" y="24156"/>
                  </a:cubicBezTo>
                  <a:cubicBezTo>
                    <a:pt x="7228" y="23750"/>
                    <a:pt x="7015" y="22977"/>
                    <a:pt x="6532" y="22649"/>
                  </a:cubicBezTo>
                  <a:cubicBezTo>
                    <a:pt x="6049" y="22301"/>
                    <a:pt x="5411" y="22282"/>
                    <a:pt x="4831" y="22262"/>
                  </a:cubicBezTo>
                  <a:cubicBezTo>
                    <a:pt x="4812" y="20774"/>
                    <a:pt x="5469" y="19383"/>
                    <a:pt x="6029" y="18011"/>
                  </a:cubicBezTo>
                  <a:cubicBezTo>
                    <a:pt x="7749" y="13721"/>
                    <a:pt x="8464" y="9122"/>
                    <a:pt x="8155" y="4523"/>
                  </a:cubicBezTo>
                  <a:lnTo>
                    <a:pt x="14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9;p117">
              <a:extLst>
                <a:ext uri="{FF2B5EF4-FFF2-40B4-BE49-F238E27FC236}">
                  <a16:creationId xmlns:a16="http://schemas.microsoft.com/office/drawing/2014/main" id="{E577050A-B0A8-03C5-90D5-A902D3E69947}"/>
                </a:ext>
              </a:extLst>
            </p:cNvPr>
            <p:cNvSpPr/>
            <p:nvPr/>
          </p:nvSpPr>
          <p:spPr>
            <a:xfrm>
              <a:off x="5186950" y="1778750"/>
              <a:ext cx="1000" cy="975"/>
            </a:xfrm>
            <a:custGeom>
              <a:avLst/>
              <a:gdLst/>
              <a:ahLst/>
              <a:cxnLst/>
              <a:rect l="l" t="t" r="r" b="b"/>
              <a:pathLst>
                <a:path w="40" h="39" extrusionOk="0">
                  <a:moveTo>
                    <a:pt x="20" y="0"/>
                  </a:moveTo>
                  <a:cubicBezTo>
                    <a:pt x="0" y="0"/>
                    <a:pt x="0" y="39"/>
                    <a:pt x="20" y="39"/>
                  </a:cubicBezTo>
                  <a:cubicBezTo>
                    <a:pt x="39" y="39"/>
                    <a:pt x="39" y="0"/>
                    <a:pt x="20" y="0"/>
                  </a:cubicBezTo>
                  <a:close/>
                </a:path>
              </a:pathLst>
            </a:custGeom>
            <a:solidFill>
              <a:srgbClr val="0B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0;p117">
              <a:extLst>
                <a:ext uri="{FF2B5EF4-FFF2-40B4-BE49-F238E27FC236}">
                  <a16:creationId xmlns:a16="http://schemas.microsoft.com/office/drawing/2014/main" id="{05973BF1-DA00-2A4F-A594-871CFA61D58D}"/>
                </a:ext>
              </a:extLst>
            </p:cNvPr>
            <p:cNvSpPr/>
            <p:nvPr/>
          </p:nvSpPr>
          <p:spPr>
            <a:xfrm>
              <a:off x="4995650" y="1729450"/>
              <a:ext cx="199075" cy="659250"/>
            </a:xfrm>
            <a:custGeom>
              <a:avLst/>
              <a:gdLst/>
              <a:ahLst/>
              <a:cxnLst/>
              <a:rect l="l" t="t" r="r" b="b"/>
              <a:pathLst>
                <a:path w="7963" h="26370" extrusionOk="0">
                  <a:moveTo>
                    <a:pt x="4318" y="0"/>
                  </a:moveTo>
                  <a:cubicBezTo>
                    <a:pt x="3894" y="0"/>
                    <a:pt x="3463" y="98"/>
                    <a:pt x="3034" y="329"/>
                  </a:cubicBezTo>
                  <a:cubicBezTo>
                    <a:pt x="2222" y="774"/>
                    <a:pt x="1932" y="1624"/>
                    <a:pt x="1759" y="2474"/>
                  </a:cubicBezTo>
                  <a:cubicBezTo>
                    <a:pt x="1507" y="3537"/>
                    <a:pt x="1314" y="4600"/>
                    <a:pt x="1121" y="5682"/>
                  </a:cubicBezTo>
                  <a:cubicBezTo>
                    <a:pt x="406" y="9953"/>
                    <a:pt x="155" y="14282"/>
                    <a:pt x="58" y="18610"/>
                  </a:cubicBezTo>
                  <a:cubicBezTo>
                    <a:pt x="0" y="21084"/>
                    <a:pt x="19" y="23538"/>
                    <a:pt x="19" y="25992"/>
                  </a:cubicBezTo>
                  <a:cubicBezTo>
                    <a:pt x="39" y="26244"/>
                    <a:pt x="237" y="26369"/>
                    <a:pt x="435" y="26369"/>
                  </a:cubicBezTo>
                  <a:cubicBezTo>
                    <a:pt x="633" y="26369"/>
                    <a:pt x="831" y="26244"/>
                    <a:pt x="850" y="25992"/>
                  </a:cubicBezTo>
                  <a:cubicBezTo>
                    <a:pt x="831" y="21896"/>
                    <a:pt x="831" y="17799"/>
                    <a:pt x="1044" y="13702"/>
                  </a:cubicBezTo>
                  <a:cubicBezTo>
                    <a:pt x="1140" y="11673"/>
                    <a:pt x="1295" y="9625"/>
                    <a:pt x="1565" y="7615"/>
                  </a:cubicBezTo>
                  <a:cubicBezTo>
                    <a:pt x="1681" y="6610"/>
                    <a:pt x="1836" y="5605"/>
                    <a:pt x="2029" y="4600"/>
                  </a:cubicBezTo>
                  <a:cubicBezTo>
                    <a:pt x="2106" y="4098"/>
                    <a:pt x="2203" y="3595"/>
                    <a:pt x="2319" y="3112"/>
                  </a:cubicBezTo>
                  <a:cubicBezTo>
                    <a:pt x="2377" y="2629"/>
                    <a:pt x="2493" y="2165"/>
                    <a:pt x="2667" y="1721"/>
                  </a:cubicBezTo>
                  <a:cubicBezTo>
                    <a:pt x="2972" y="957"/>
                    <a:pt x="3696" y="640"/>
                    <a:pt x="4457" y="640"/>
                  </a:cubicBezTo>
                  <a:cubicBezTo>
                    <a:pt x="4562" y="640"/>
                    <a:pt x="4668" y="646"/>
                    <a:pt x="4773" y="658"/>
                  </a:cubicBezTo>
                  <a:cubicBezTo>
                    <a:pt x="5817" y="793"/>
                    <a:pt x="6667" y="1489"/>
                    <a:pt x="7479" y="2088"/>
                  </a:cubicBezTo>
                  <a:cubicBezTo>
                    <a:pt x="7519" y="2119"/>
                    <a:pt x="7562" y="2132"/>
                    <a:pt x="7603" y="2132"/>
                  </a:cubicBezTo>
                  <a:cubicBezTo>
                    <a:pt x="7797" y="2132"/>
                    <a:pt x="7963" y="1841"/>
                    <a:pt x="7788" y="1682"/>
                  </a:cubicBezTo>
                  <a:cubicBezTo>
                    <a:pt x="6816" y="885"/>
                    <a:pt x="5594" y="0"/>
                    <a:pt x="4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81;p117">
              <a:extLst>
                <a:ext uri="{FF2B5EF4-FFF2-40B4-BE49-F238E27FC236}">
                  <a16:creationId xmlns:a16="http://schemas.microsoft.com/office/drawing/2014/main" id="{D18F0209-A2F0-25B2-9F3E-57246B921FC6}"/>
                </a:ext>
              </a:extLst>
            </p:cNvPr>
            <p:cNvSpPr/>
            <p:nvPr/>
          </p:nvSpPr>
          <p:spPr>
            <a:xfrm>
              <a:off x="6025950" y="1986000"/>
              <a:ext cx="483300" cy="29725"/>
            </a:xfrm>
            <a:custGeom>
              <a:avLst/>
              <a:gdLst/>
              <a:ahLst/>
              <a:cxnLst/>
              <a:rect l="l" t="t" r="r" b="b"/>
              <a:pathLst>
                <a:path w="19332" h="1189" extrusionOk="0">
                  <a:moveTo>
                    <a:pt x="123" y="0"/>
                  </a:moveTo>
                  <a:lnTo>
                    <a:pt x="123" y="0"/>
                  </a:lnTo>
                  <a:cubicBezTo>
                    <a:pt x="123" y="0"/>
                    <a:pt x="0" y="1188"/>
                    <a:pt x="3530" y="1188"/>
                  </a:cubicBezTo>
                  <a:cubicBezTo>
                    <a:pt x="4200" y="1188"/>
                    <a:pt x="5001" y="1145"/>
                    <a:pt x="5959" y="1044"/>
                  </a:cubicBezTo>
                  <a:cubicBezTo>
                    <a:pt x="8505" y="765"/>
                    <a:pt x="11302" y="684"/>
                    <a:pt x="13677" y="684"/>
                  </a:cubicBezTo>
                  <a:cubicBezTo>
                    <a:pt x="16891" y="684"/>
                    <a:pt x="19331" y="831"/>
                    <a:pt x="19331" y="831"/>
                  </a:cubicBezTo>
                  <a:cubicBezTo>
                    <a:pt x="19331" y="831"/>
                    <a:pt x="16487" y="101"/>
                    <a:pt x="12029" y="101"/>
                  </a:cubicBezTo>
                  <a:cubicBezTo>
                    <a:pt x="11012" y="101"/>
                    <a:pt x="9912" y="139"/>
                    <a:pt x="8742" y="232"/>
                  </a:cubicBezTo>
                  <a:cubicBezTo>
                    <a:pt x="7122" y="366"/>
                    <a:pt x="5765" y="416"/>
                    <a:pt x="4643" y="416"/>
                  </a:cubicBezTo>
                  <a:cubicBezTo>
                    <a:pt x="1403" y="416"/>
                    <a:pt x="123"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82;p117">
              <a:extLst>
                <a:ext uri="{FF2B5EF4-FFF2-40B4-BE49-F238E27FC236}">
                  <a16:creationId xmlns:a16="http://schemas.microsoft.com/office/drawing/2014/main" id="{B3063F46-80DF-782E-9D5E-CC9808049F3C}"/>
                </a:ext>
              </a:extLst>
            </p:cNvPr>
            <p:cNvSpPr/>
            <p:nvPr/>
          </p:nvSpPr>
          <p:spPr>
            <a:xfrm>
              <a:off x="6099550" y="1963775"/>
              <a:ext cx="345450" cy="96750"/>
            </a:xfrm>
            <a:custGeom>
              <a:avLst/>
              <a:gdLst/>
              <a:ahLst/>
              <a:cxnLst/>
              <a:rect l="l" t="t" r="r" b="b"/>
              <a:pathLst>
                <a:path w="13818" h="3870" extrusionOk="0">
                  <a:moveTo>
                    <a:pt x="13817" y="0"/>
                  </a:moveTo>
                  <a:cubicBezTo>
                    <a:pt x="13816" y="1"/>
                    <a:pt x="0" y="3865"/>
                    <a:pt x="116" y="3865"/>
                  </a:cubicBezTo>
                  <a:cubicBezTo>
                    <a:pt x="187" y="3868"/>
                    <a:pt x="260" y="3870"/>
                    <a:pt x="335" y="3870"/>
                  </a:cubicBezTo>
                  <a:cubicBezTo>
                    <a:pt x="4237" y="3870"/>
                    <a:pt x="13816" y="1"/>
                    <a:pt x="1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83;p117">
              <a:extLst>
                <a:ext uri="{FF2B5EF4-FFF2-40B4-BE49-F238E27FC236}">
                  <a16:creationId xmlns:a16="http://schemas.microsoft.com/office/drawing/2014/main" id="{1784ABDD-8A46-D513-0871-634193B2FCBB}"/>
                </a:ext>
              </a:extLst>
            </p:cNvPr>
            <p:cNvSpPr/>
            <p:nvPr/>
          </p:nvSpPr>
          <p:spPr>
            <a:xfrm>
              <a:off x="6023225" y="1996075"/>
              <a:ext cx="465725" cy="53725"/>
            </a:xfrm>
            <a:custGeom>
              <a:avLst/>
              <a:gdLst/>
              <a:ahLst/>
              <a:cxnLst/>
              <a:rect l="l" t="t" r="r" b="b"/>
              <a:pathLst>
                <a:path w="18629" h="2149" extrusionOk="0">
                  <a:moveTo>
                    <a:pt x="2720" y="305"/>
                  </a:moveTo>
                  <a:cubicBezTo>
                    <a:pt x="1794" y="395"/>
                    <a:pt x="881" y="536"/>
                    <a:pt x="0" y="737"/>
                  </a:cubicBezTo>
                  <a:cubicBezTo>
                    <a:pt x="0" y="737"/>
                    <a:pt x="1065" y="508"/>
                    <a:pt x="2720" y="305"/>
                  </a:cubicBezTo>
                  <a:close/>
                  <a:moveTo>
                    <a:pt x="7531" y="0"/>
                  </a:moveTo>
                  <a:cubicBezTo>
                    <a:pt x="5714" y="0"/>
                    <a:pt x="4032" y="145"/>
                    <a:pt x="2720" y="305"/>
                  </a:cubicBezTo>
                  <a:lnTo>
                    <a:pt x="2720" y="305"/>
                  </a:lnTo>
                  <a:cubicBezTo>
                    <a:pt x="3652" y="215"/>
                    <a:pt x="4597" y="175"/>
                    <a:pt x="5539" y="175"/>
                  </a:cubicBezTo>
                  <a:cubicBezTo>
                    <a:pt x="12181" y="175"/>
                    <a:pt x="18629" y="2148"/>
                    <a:pt x="18629" y="2148"/>
                  </a:cubicBezTo>
                  <a:cubicBezTo>
                    <a:pt x="18629" y="2148"/>
                    <a:pt x="18262" y="1510"/>
                    <a:pt x="12406" y="409"/>
                  </a:cubicBezTo>
                  <a:cubicBezTo>
                    <a:pt x="10783" y="109"/>
                    <a:pt x="9106" y="0"/>
                    <a:pt x="7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84;p117">
              <a:extLst>
                <a:ext uri="{FF2B5EF4-FFF2-40B4-BE49-F238E27FC236}">
                  <a16:creationId xmlns:a16="http://schemas.microsoft.com/office/drawing/2014/main" id="{D76936D7-2C62-2500-B6EB-34AEBF5F22CC}"/>
                </a:ext>
              </a:extLst>
            </p:cNvPr>
            <p:cNvSpPr/>
            <p:nvPr/>
          </p:nvSpPr>
          <p:spPr>
            <a:xfrm>
              <a:off x="6344475" y="1624025"/>
              <a:ext cx="188450" cy="61025"/>
            </a:xfrm>
            <a:custGeom>
              <a:avLst/>
              <a:gdLst/>
              <a:ahLst/>
              <a:cxnLst/>
              <a:rect l="l" t="t" r="r" b="b"/>
              <a:pathLst>
                <a:path w="7538" h="2441" extrusionOk="0">
                  <a:moveTo>
                    <a:pt x="5891" y="0"/>
                  </a:moveTo>
                  <a:cubicBezTo>
                    <a:pt x="5098" y="0"/>
                    <a:pt x="4295" y="159"/>
                    <a:pt x="3537" y="430"/>
                  </a:cubicBezTo>
                  <a:cubicBezTo>
                    <a:pt x="2469" y="819"/>
                    <a:pt x="1483" y="1410"/>
                    <a:pt x="544" y="2057"/>
                  </a:cubicBezTo>
                  <a:lnTo>
                    <a:pt x="544" y="2057"/>
                  </a:lnTo>
                  <a:cubicBezTo>
                    <a:pt x="388" y="2034"/>
                    <a:pt x="233" y="2007"/>
                    <a:pt x="78" y="1976"/>
                  </a:cubicBezTo>
                  <a:lnTo>
                    <a:pt x="1" y="2440"/>
                  </a:lnTo>
                  <a:cubicBezTo>
                    <a:pt x="180" y="2311"/>
                    <a:pt x="361" y="2183"/>
                    <a:pt x="544" y="2057"/>
                  </a:cubicBezTo>
                  <a:lnTo>
                    <a:pt x="544" y="2057"/>
                  </a:lnTo>
                  <a:cubicBezTo>
                    <a:pt x="996" y="2124"/>
                    <a:pt x="1451" y="2157"/>
                    <a:pt x="1904" y="2157"/>
                  </a:cubicBezTo>
                  <a:cubicBezTo>
                    <a:pt x="3919" y="2157"/>
                    <a:pt x="5905" y="1503"/>
                    <a:pt x="7537" y="256"/>
                  </a:cubicBezTo>
                  <a:cubicBezTo>
                    <a:pt x="7008" y="80"/>
                    <a:pt x="6452" y="0"/>
                    <a:pt x="5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85;p117">
              <a:extLst>
                <a:ext uri="{FF2B5EF4-FFF2-40B4-BE49-F238E27FC236}">
                  <a16:creationId xmlns:a16="http://schemas.microsoft.com/office/drawing/2014/main" id="{EE5A2C3F-585F-E514-A63C-B4B2A34E6756}"/>
                </a:ext>
              </a:extLst>
            </p:cNvPr>
            <p:cNvSpPr/>
            <p:nvPr/>
          </p:nvSpPr>
          <p:spPr>
            <a:xfrm>
              <a:off x="6009675" y="1578900"/>
              <a:ext cx="141575" cy="120625"/>
            </a:xfrm>
            <a:custGeom>
              <a:avLst/>
              <a:gdLst/>
              <a:ahLst/>
              <a:cxnLst/>
              <a:rect l="l" t="t" r="r" b="b"/>
              <a:pathLst>
                <a:path w="5663" h="4825" extrusionOk="0">
                  <a:moveTo>
                    <a:pt x="786" y="1"/>
                  </a:moveTo>
                  <a:cubicBezTo>
                    <a:pt x="524" y="1"/>
                    <a:pt x="261" y="24"/>
                    <a:pt x="1" y="71"/>
                  </a:cubicBezTo>
                  <a:cubicBezTo>
                    <a:pt x="639" y="2003"/>
                    <a:pt x="2088" y="3549"/>
                    <a:pt x="3962" y="4361"/>
                  </a:cubicBezTo>
                  <a:cubicBezTo>
                    <a:pt x="4117" y="4419"/>
                    <a:pt x="4272" y="4477"/>
                    <a:pt x="4407" y="4535"/>
                  </a:cubicBezTo>
                  <a:lnTo>
                    <a:pt x="4677" y="4612"/>
                  </a:lnTo>
                  <a:cubicBezTo>
                    <a:pt x="4987" y="4709"/>
                    <a:pt x="5277" y="4786"/>
                    <a:pt x="5586" y="4825"/>
                  </a:cubicBezTo>
                  <a:lnTo>
                    <a:pt x="5663" y="3685"/>
                  </a:lnTo>
                  <a:cubicBezTo>
                    <a:pt x="5624" y="3511"/>
                    <a:pt x="5547" y="3318"/>
                    <a:pt x="5489" y="3144"/>
                  </a:cubicBezTo>
                  <a:cubicBezTo>
                    <a:pt x="4721" y="1301"/>
                    <a:pt x="2764" y="1"/>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86;p117">
              <a:extLst>
                <a:ext uri="{FF2B5EF4-FFF2-40B4-BE49-F238E27FC236}">
                  <a16:creationId xmlns:a16="http://schemas.microsoft.com/office/drawing/2014/main" id="{9F9EB065-6D6E-61FF-89E4-C40D31A9D4FA}"/>
                </a:ext>
              </a:extLst>
            </p:cNvPr>
            <p:cNvSpPr/>
            <p:nvPr/>
          </p:nvSpPr>
          <p:spPr>
            <a:xfrm>
              <a:off x="6116450" y="1631425"/>
              <a:ext cx="267675" cy="373475"/>
            </a:xfrm>
            <a:custGeom>
              <a:avLst/>
              <a:gdLst/>
              <a:ahLst/>
              <a:cxnLst/>
              <a:rect l="l" t="t" r="r" b="b"/>
              <a:pathLst>
                <a:path w="10707" h="14939" extrusionOk="0">
                  <a:moveTo>
                    <a:pt x="5097" y="1"/>
                  </a:moveTo>
                  <a:cubicBezTo>
                    <a:pt x="4407" y="1"/>
                    <a:pt x="3715" y="71"/>
                    <a:pt x="3035" y="212"/>
                  </a:cubicBezTo>
                  <a:cubicBezTo>
                    <a:pt x="2358" y="328"/>
                    <a:pt x="1740" y="617"/>
                    <a:pt x="1218" y="1062"/>
                  </a:cubicBezTo>
                  <a:lnTo>
                    <a:pt x="1121" y="1159"/>
                  </a:lnTo>
                  <a:cubicBezTo>
                    <a:pt x="774" y="1545"/>
                    <a:pt x="522" y="2028"/>
                    <a:pt x="406" y="2531"/>
                  </a:cubicBezTo>
                  <a:lnTo>
                    <a:pt x="387" y="2608"/>
                  </a:lnTo>
                  <a:cubicBezTo>
                    <a:pt x="348" y="2801"/>
                    <a:pt x="310" y="3014"/>
                    <a:pt x="291" y="3226"/>
                  </a:cubicBezTo>
                  <a:cubicBezTo>
                    <a:pt x="252" y="3420"/>
                    <a:pt x="233" y="3613"/>
                    <a:pt x="233" y="3806"/>
                  </a:cubicBezTo>
                  <a:cubicBezTo>
                    <a:pt x="1" y="6589"/>
                    <a:pt x="310" y="9410"/>
                    <a:pt x="1102" y="12077"/>
                  </a:cubicBezTo>
                  <a:cubicBezTo>
                    <a:pt x="1315" y="12753"/>
                    <a:pt x="1566" y="13468"/>
                    <a:pt x="2068" y="13971"/>
                  </a:cubicBezTo>
                  <a:cubicBezTo>
                    <a:pt x="2204" y="14087"/>
                    <a:pt x="2320" y="14183"/>
                    <a:pt x="2455" y="14280"/>
                  </a:cubicBezTo>
                  <a:cubicBezTo>
                    <a:pt x="2609" y="14376"/>
                    <a:pt x="2764" y="14454"/>
                    <a:pt x="2938" y="14512"/>
                  </a:cubicBezTo>
                  <a:cubicBezTo>
                    <a:pt x="3054" y="14570"/>
                    <a:pt x="3189" y="14628"/>
                    <a:pt x="3324" y="14666"/>
                  </a:cubicBezTo>
                  <a:cubicBezTo>
                    <a:pt x="3440" y="14705"/>
                    <a:pt x="3556" y="14724"/>
                    <a:pt x="3672" y="14763"/>
                  </a:cubicBezTo>
                  <a:cubicBezTo>
                    <a:pt x="3981" y="14821"/>
                    <a:pt x="4291" y="14879"/>
                    <a:pt x="4600" y="14898"/>
                  </a:cubicBezTo>
                  <a:lnTo>
                    <a:pt x="4716" y="14898"/>
                  </a:lnTo>
                  <a:cubicBezTo>
                    <a:pt x="5062" y="14922"/>
                    <a:pt x="5408" y="14939"/>
                    <a:pt x="5755" y="14939"/>
                  </a:cubicBezTo>
                  <a:cubicBezTo>
                    <a:pt x="5969" y="14939"/>
                    <a:pt x="6183" y="14932"/>
                    <a:pt x="6397" y="14918"/>
                  </a:cubicBezTo>
                  <a:cubicBezTo>
                    <a:pt x="6590" y="14918"/>
                    <a:pt x="6803" y="14898"/>
                    <a:pt x="6996" y="14879"/>
                  </a:cubicBezTo>
                  <a:lnTo>
                    <a:pt x="6687" y="14860"/>
                  </a:lnTo>
                  <a:cubicBezTo>
                    <a:pt x="6880" y="14860"/>
                    <a:pt x="7073" y="14840"/>
                    <a:pt x="7247" y="14840"/>
                  </a:cubicBezTo>
                  <a:cubicBezTo>
                    <a:pt x="8271" y="14802"/>
                    <a:pt x="9315" y="14589"/>
                    <a:pt x="9817" y="13758"/>
                  </a:cubicBezTo>
                  <a:cubicBezTo>
                    <a:pt x="9817" y="13739"/>
                    <a:pt x="9837" y="13719"/>
                    <a:pt x="9856" y="13681"/>
                  </a:cubicBezTo>
                  <a:cubicBezTo>
                    <a:pt x="10030" y="13275"/>
                    <a:pt x="10146" y="12831"/>
                    <a:pt x="10165" y="12386"/>
                  </a:cubicBezTo>
                  <a:cubicBezTo>
                    <a:pt x="10436" y="9719"/>
                    <a:pt x="10629" y="7053"/>
                    <a:pt x="10706" y="4386"/>
                  </a:cubicBezTo>
                  <a:cubicBezTo>
                    <a:pt x="10706" y="3980"/>
                    <a:pt x="10706" y="3574"/>
                    <a:pt x="10668" y="3168"/>
                  </a:cubicBezTo>
                  <a:cubicBezTo>
                    <a:pt x="10629" y="2743"/>
                    <a:pt x="10513" y="2318"/>
                    <a:pt x="10281" y="1932"/>
                  </a:cubicBezTo>
                  <a:cubicBezTo>
                    <a:pt x="10281" y="1912"/>
                    <a:pt x="10262" y="1893"/>
                    <a:pt x="10243" y="1874"/>
                  </a:cubicBezTo>
                  <a:cubicBezTo>
                    <a:pt x="10165" y="1758"/>
                    <a:pt x="10088" y="1642"/>
                    <a:pt x="10011" y="1564"/>
                  </a:cubicBezTo>
                  <a:cubicBezTo>
                    <a:pt x="9450" y="946"/>
                    <a:pt x="8619" y="598"/>
                    <a:pt x="7808" y="366"/>
                  </a:cubicBezTo>
                  <a:cubicBezTo>
                    <a:pt x="6926" y="124"/>
                    <a:pt x="6013" y="1"/>
                    <a:pt x="50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87;p117">
              <a:extLst>
                <a:ext uri="{FF2B5EF4-FFF2-40B4-BE49-F238E27FC236}">
                  <a16:creationId xmlns:a16="http://schemas.microsoft.com/office/drawing/2014/main" id="{7E69D87E-9607-7642-21D7-4922CD12AEDF}"/>
                </a:ext>
              </a:extLst>
            </p:cNvPr>
            <p:cNvSpPr/>
            <p:nvPr/>
          </p:nvSpPr>
          <p:spPr>
            <a:xfrm>
              <a:off x="6116450" y="1711575"/>
              <a:ext cx="100525" cy="276375"/>
            </a:xfrm>
            <a:custGeom>
              <a:avLst/>
              <a:gdLst/>
              <a:ahLst/>
              <a:cxnLst/>
              <a:rect l="l" t="t" r="r" b="b"/>
              <a:pathLst>
                <a:path w="4021" h="11055" extrusionOk="0">
                  <a:moveTo>
                    <a:pt x="291" y="1"/>
                  </a:moveTo>
                  <a:cubicBezTo>
                    <a:pt x="252" y="194"/>
                    <a:pt x="233" y="387"/>
                    <a:pt x="233" y="581"/>
                  </a:cubicBezTo>
                  <a:cubicBezTo>
                    <a:pt x="1" y="3363"/>
                    <a:pt x="310" y="6165"/>
                    <a:pt x="1102" y="8852"/>
                  </a:cubicBezTo>
                  <a:cubicBezTo>
                    <a:pt x="1315" y="9528"/>
                    <a:pt x="1566" y="10224"/>
                    <a:pt x="2068" y="10745"/>
                  </a:cubicBezTo>
                  <a:cubicBezTo>
                    <a:pt x="2184" y="10861"/>
                    <a:pt x="2320" y="10958"/>
                    <a:pt x="2455" y="11055"/>
                  </a:cubicBezTo>
                  <a:cubicBezTo>
                    <a:pt x="2493" y="10842"/>
                    <a:pt x="2532" y="10610"/>
                    <a:pt x="2551" y="10378"/>
                  </a:cubicBezTo>
                  <a:cubicBezTo>
                    <a:pt x="2687" y="9489"/>
                    <a:pt x="2822" y="8523"/>
                    <a:pt x="3208" y="8001"/>
                  </a:cubicBezTo>
                  <a:cubicBezTo>
                    <a:pt x="3479" y="7673"/>
                    <a:pt x="3692" y="7306"/>
                    <a:pt x="3846" y="6900"/>
                  </a:cubicBezTo>
                  <a:cubicBezTo>
                    <a:pt x="4020" y="6339"/>
                    <a:pt x="3885" y="5702"/>
                    <a:pt x="3711" y="5161"/>
                  </a:cubicBezTo>
                  <a:cubicBezTo>
                    <a:pt x="3266" y="3750"/>
                    <a:pt x="2551" y="2455"/>
                    <a:pt x="1605" y="1315"/>
                  </a:cubicBezTo>
                  <a:cubicBezTo>
                    <a:pt x="1353" y="1025"/>
                    <a:pt x="1083" y="755"/>
                    <a:pt x="812" y="484"/>
                  </a:cubicBezTo>
                  <a:cubicBezTo>
                    <a:pt x="638" y="310"/>
                    <a:pt x="464" y="156"/>
                    <a:pt x="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88;p117">
              <a:extLst>
                <a:ext uri="{FF2B5EF4-FFF2-40B4-BE49-F238E27FC236}">
                  <a16:creationId xmlns:a16="http://schemas.microsoft.com/office/drawing/2014/main" id="{8C9F3963-6207-A8B6-25F8-5C4C64A9F35F}"/>
                </a:ext>
              </a:extLst>
            </p:cNvPr>
            <p:cNvSpPr/>
            <p:nvPr/>
          </p:nvSpPr>
          <p:spPr>
            <a:xfrm>
              <a:off x="6309225" y="1710625"/>
              <a:ext cx="74900" cy="262825"/>
            </a:xfrm>
            <a:custGeom>
              <a:avLst/>
              <a:gdLst/>
              <a:ahLst/>
              <a:cxnLst/>
              <a:rect l="l" t="t" r="r" b="b"/>
              <a:pathLst>
                <a:path w="2996" h="10513" extrusionOk="0">
                  <a:moveTo>
                    <a:pt x="2957" y="0"/>
                  </a:moveTo>
                  <a:cubicBezTo>
                    <a:pt x="2358" y="310"/>
                    <a:pt x="1836" y="793"/>
                    <a:pt x="1488" y="1392"/>
                  </a:cubicBezTo>
                  <a:cubicBezTo>
                    <a:pt x="870" y="2397"/>
                    <a:pt x="657" y="3595"/>
                    <a:pt x="464" y="4773"/>
                  </a:cubicBezTo>
                  <a:cubicBezTo>
                    <a:pt x="213" y="6261"/>
                    <a:pt x="0" y="7962"/>
                    <a:pt x="908" y="9179"/>
                  </a:cubicBezTo>
                  <a:cubicBezTo>
                    <a:pt x="1256" y="9663"/>
                    <a:pt x="1778" y="10049"/>
                    <a:pt x="2145" y="10513"/>
                  </a:cubicBezTo>
                  <a:cubicBezTo>
                    <a:pt x="2319" y="10107"/>
                    <a:pt x="2435" y="9663"/>
                    <a:pt x="2454" y="9218"/>
                  </a:cubicBezTo>
                  <a:cubicBezTo>
                    <a:pt x="2725" y="6551"/>
                    <a:pt x="2918" y="3885"/>
                    <a:pt x="2995" y="1218"/>
                  </a:cubicBezTo>
                  <a:cubicBezTo>
                    <a:pt x="2995" y="812"/>
                    <a:pt x="2995" y="406"/>
                    <a:pt x="29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89;p117">
              <a:extLst>
                <a:ext uri="{FF2B5EF4-FFF2-40B4-BE49-F238E27FC236}">
                  <a16:creationId xmlns:a16="http://schemas.microsoft.com/office/drawing/2014/main" id="{65228E4C-F79E-A254-99D6-35A6537BB8CD}"/>
                </a:ext>
              </a:extLst>
            </p:cNvPr>
            <p:cNvSpPr/>
            <p:nvPr/>
          </p:nvSpPr>
          <p:spPr>
            <a:xfrm>
              <a:off x="6187475" y="1943000"/>
              <a:ext cx="139150" cy="61900"/>
            </a:xfrm>
            <a:custGeom>
              <a:avLst/>
              <a:gdLst/>
              <a:ahLst/>
              <a:cxnLst/>
              <a:rect l="l" t="t" r="r" b="b"/>
              <a:pathLst>
                <a:path w="5566" h="2476" extrusionOk="0">
                  <a:moveTo>
                    <a:pt x="1118" y="0"/>
                  </a:moveTo>
                  <a:cubicBezTo>
                    <a:pt x="706" y="0"/>
                    <a:pt x="325" y="257"/>
                    <a:pt x="174" y="657"/>
                  </a:cubicBezTo>
                  <a:cubicBezTo>
                    <a:pt x="0" y="1102"/>
                    <a:pt x="58" y="1604"/>
                    <a:pt x="329" y="2010"/>
                  </a:cubicBezTo>
                  <a:cubicBezTo>
                    <a:pt x="367" y="2087"/>
                    <a:pt x="425" y="2145"/>
                    <a:pt x="464" y="2203"/>
                  </a:cubicBezTo>
                  <a:cubicBezTo>
                    <a:pt x="580" y="2242"/>
                    <a:pt x="715" y="2261"/>
                    <a:pt x="831" y="2300"/>
                  </a:cubicBezTo>
                  <a:cubicBezTo>
                    <a:pt x="1140" y="2358"/>
                    <a:pt x="1450" y="2416"/>
                    <a:pt x="1759" y="2435"/>
                  </a:cubicBezTo>
                  <a:lnTo>
                    <a:pt x="1855" y="2435"/>
                  </a:lnTo>
                  <a:cubicBezTo>
                    <a:pt x="2202" y="2459"/>
                    <a:pt x="2548" y="2476"/>
                    <a:pt x="2899" y="2476"/>
                  </a:cubicBezTo>
                  <a:cubicBezTo>
                    <a:pt x="3116" y="2476"/>
                    <a:pt x="3335" y="2469"/>
                    <a:pt x="3556" y="2455"/>
                  </a:cubicBezTo>
                  <a:cubicBezTo>
                    <a:pt x="3749" y="2455"/>
                    <a:pt x="3943" y="2435"/>
                    <a:pt x="4136" y="2416"/>
                  </a:cubicBezTo>
                  <a:lnTo>
                    <a:pt x="3846" y="2397"/>
                  </a:lnTo>
                  <a:cubicBezTo>
                    <a:pt x="4020" y="2397"/>
                    <a:pt x="4213" y="2377"/>
                    <a:pt x="4406" y="2377"/>
                  </a:cubicBezTo>
                  <a:cubicBezTo>
                    <a:pt x="4793" y="2184"/>
                    <a:pt x="5102" y="1894"/>
                    <a:pt x="5315" y="1527"/>
                  </a:cubicBezTo>
                  <a:cubicBezTo>
                    <a:pt x="5566" y="1044"/>
                    <a:pt x="5392" y="310"/>
                    <a:pt x="4851" y="194"/>
                  </a:cubicBezTo>
                  <a:cubicBezTo>
                    <a:pt x="4790" y="177"/>
                    <a:pt x="4730" y="170"/>
                    <a:pt x="4671" y="170"/>
                  </a:cubicBezTo>
                  <a:cubicBezTo>
                    <a:pt x="4061" y="170"/>
                    <a:pt x="3535" y="971"/>
                    <a:pt x="2883" y="971"/>
                  </a:cubicBezTo>
                  <a:cubicBezTo>
                    <a:pt x="2856" y="971"/>
                    <a:pt x="2829" y="969"/>
                    <a:pt x="2802" y="967"/>
                  </a:cubicBezTo>
                  <a:cubicBezTo>
                    <a:pt x="2203" y="909"/>
                    <a:pt x="1894" y="194"/>
                    <a:pt x="1314" y="20"/>
                  </a:cubicBezTo>
                  <a:cubicBezTo>
                    <a:pt x="1249" y="7"/>
                    <a:pt x="1183" y="0"/>
                    <a:pt x="1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90;p117">
              <a:extLst>
                <a:ext uri="{FF2B5EF4-FFF2-40B4-BE49-F238E27FC236}">
                  <a16:creationId xmlns:a16="http://schemas.microsoft.com/office/drawing/2014/main" id="{26A43F16-AF32-D417-4755-E5D08184786C}"/>
                </a:ext>
              </a:extLst>
            </p:cNvPr>
            <p:cNvSpPr/>
            <p:nvPr/>
          </p:nvSpPr>
          <p:spPr>
            <a:xfrm>
              <a:off x="6138200" y="1817775"/>
              <a:ext cx="47850" cy="52675"/>
            </a:xfrm>
            <a:custGeom>
              <a:avLst/>
              <a:gdLst/>
              <a:ahLst/>
              <a:cxnLst/>
              <a:rect l="l" t="t" r="r" b="b"/>
              <a:pathLst>
                <a:path w="1914" h="2107" extrusionOk="0">
                  <a:moveTo>
                    <a:pt x="811" y="1"/>
                  </a:moveTo>
                  <a:cubicBezTo>
                    <a:pt x="677" y="1"/>
                    <a:pt x="546" y="58"/>
                    <a:pt x="445" y="159"/>
                  </a:cubicBezTo>
                  <a:cubicBezTo>
                    <a:pt x="232" y="352"/>
                    <a:pt x="97" y="623"/>
                    <a:pt x="58" y="913"/>
                  </a:cubicBezTo>
                  <a:cubicBezTo>
                    <a:pt x="0" y="1241"/>
                    <a:pt x="0" y="1570"/>
                    <a:pt x="58" y="1898"/>
                  </a:cubicBezTo>
                  <a:cubicBezTo>
                    <a:pt x="66" y="1963"/>
                    <a:pt x="112" y="1990"/>
                    <a:pt x="163" y="1990"/>
                  </a:cubicBezTo>
                  <a:cubicBezTo>
                    <a:pt x="235" y="1990"/>
                    <a:pt x="318" y="1938"/>
                    <a:pt x="329" y="1859"/>
                  </a:cubicBezTo>
                  <a:lnTo>
                    <a:pt x="348" y="1859"/>
                  </a:lnTo>
                  <a:cubicBezTo>
                    <a:pt x="348" y="1415"/>
                    <a:pt x="290" y="893"/>
                    <a:pt x="580" y="507"/>
                  </a:cubicBezTo>
                  <a:cubicBezTo>
                    <a:pt x="638" y="429"/>
                    <a:pt x="715" y="371"/>
                    <a:pt x="793" y="352"/>
                  </a:cubicBezTo>
                  <a:cubicBezTo>
                    <a:pt x="908" y="352"/>
                    <a:pt x="1005" y="410"/>
                    <a:pt x="1063" y="487"/>
                  </a:cubicBezTo>
                  <a:cubicBezTo>
                    <a:pt x="1218" y="661"/>
                    <a:pt x="1314" y="855"/>
                    <a:pt x="1353" y="1086"/>
                  </a:cubicBezTo>
                  <a:cubicBezTo>
                    <a:pt x="1392" y="1241"/>
                    <a:pt x="1411" y="1396"/>
                    <a:pt x="1450" y="1550"/>
                  </a:cubicBezTo>
                  <a:cubicBezTo>
                    <a:pt x="1430" y="1724"/>
                    <a:pt x="1488" y="1898"/>
                    <a:pt x="1585" y="2053"/>
                  </a:cubicBezTo>
                  <a:cubicBezTo>
                    <a:pt x="1621" y="2089"/>
                    <a:pt x="1669" y="2106"/>
                    <a:pt x="1716" y="2106"/>
                  </a:cubicBezTo>
                  <a:cubicBezTo>
                    <a:pt x="1793" y="2106"/>
                    <a:pt x="1870" y="2060"/>
                    <a:pt x="1894" y="1975"/>
                  </a:cubicBezTo>
                  <a:cubicBezTo>
                    <a:pt x="1913" y="1879"/>
                    <a:pt x="1913" y="1782"/>
                    <a:pt x="1875" y="1686"/>
                  </a:cubicBezTo>
                  <a:cubicBezTo>
                    <a:pt x="1855" y="1608"/>
                    <a:pt x="1855" y="1531"/>
                    <a:pt x="1836" y="1454"/>
                  </a:cubicBezTo>
                  <a:cubicBezTo>
                    <a:pt x="1797" y="1280"/>
                    <a:pt x="1759" y="1125"/>
                    <a:pt x="1720" y="971"/>
                  </a:cubicBezTo>
                  <a:cubicBezTo>
                    <a:pt x="1643" y="681"/>
                    <a:pt x="1488" y="410"/>
                    <a:pt x="1276" y="198"/>
                  </a:cubicBezTo>
                  <a:cubicBezTo>
                    <a:pt x="1160" y="101"/>
                    <a:pt x="1024" y="24"/>
                    <a:pt x="870" y="4"/>
                  </a:cubicBezTo>
                  <a:cubicBezTo>
                    <a:pt x="850" y="2"/>
                    <a:pt x="831" y="1"/>
                    <a:pt x="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91;p117">
              <a:extLst>
                <a:ext uri="{FF2B5EF4-FFF2-40B4-BE49-F238E27FC236}">
                  <a16:creationId xmlns:a16="http://schemas.microsoft.com/office/drawing/2014/main" id="{7B46621A-296E-113A-92F9-C33B4B44F977}"/>
                </a:ext>
              </a:extLst>
            </p:cNvPr>
            <p:cNvSpPr/>
            <p:nvPr/>
          </p:nvSpPr>
          <p:spPr>
            <a:xfrm>
              <a:off x="6327100" y="1822525"/>
              <a:ext cx="38675" cy="46225"/>
            </a:xfrm>
            <a:custGeom>
              <a:avLst/>
              <a:gdLst/>
              <a:ahLst/>
              <a:cxnLst/>
              <a:rect l="l" t="t" r="r" b="b"/>
              <a:pathLst>
                <a:path w="1547" h="1849" extrusionOk="0">
                  <a:moveTo>
                    <a:pt x="757" y="0"/>
                  </a:moveTo>
                  <a:cubicBezTo>
                    <a:pt x="670" y="0"/>
                    <a:pt x="582" y="22"/>
                    <a:pt x="503" y="66"/>
                  </a:cubicBezTo>
                  <a:cubicBezTo>
                    <a:pt x="329" y="220"/>
                    <a:pt x="193" y="433"/>
                    <a:pt x="135" y="665"/>
                  </a:cubicBezTo>
                  <a:cubicBezTo>
                    <a:pt x="97" y="800"/>
                    <a:pt x="58" y="935"/>
                    <a:pt x="39" y="1090"/>
                  </a:cubicBezTo>
                  <a:cubicBezTo>
                    <a:pt x="0" y="1244"/>
                    <a:pt x="0" y="1399"/>
                    <a:pt x="39" y="1554"/>
                  </a:cubicBezTo>
                  <a:cubicBezTo>
                    <a:pt x="39" y="1609"/>
                    <a:pt x="83" y="1633"/>
                    <a:pt x="131" y="1633"/>
                  </a:cubicBezTo>
                  <a:cubicBezTo>
                    <a:pt x="184" y="1633"/>
                    <a:pt x="241" y="1604"/>
                    <a:pt x="251" y="1554"/>
                  </a:cubicBezTo>
                  <a:lnTo>
                    <a:pt x="271" y="1554"/>
                  </a:lnTo>
                  <a:cubicBezTo>
                    <a:pt x="348" y="1283"/>
                    <a:pt x="387" y="1012"/>
                    <a:pt x="483" y="761"/>
                  </a:cubicBezTo>
                  <a:cubicBezTo>
                    <a:pt x="522" y="645"/>
                    <a:pt x="580" y="549"/>
                    <a:pt x="638" y="452"/>
                  </a:cubicBezTo>
                  <a:cubicBezTo>
                    <a:pt x="657" y="433"/>
                    <a:pt x="676" y="394"/>
                    <a:pt x="715" y="375"/>
                  </a:cubicBezTo>
                  <a:cubicBezTo>
                    <a:pt x="734" y="375"/>
                    <a:pt x="754" y="355"/>
                    <a:pt x="754" y="355"/>
                  </a:cubicBezTo>
                  <a:lnTo>
                    <a:pt x="773" y="355"/>
                  </a:lnTo>
                  <a:lnTo>
                    <a:pt x="812" y="375"/>
                  </a:lnTo>
                  <a:lnTo>
                    <a:pt x="831" y="413"/>
                  </a:lnTo>
                  <a:cubicBezTo>
                    <a:pt x="870" y="433"/>
                    <a:pt x="889" y="471"/>
                    <a:pt x="908" y="491"/>
                  </a:cubicBezTo>
                  <a:cubicBezTo>
                    <a:pt x="947" y="607"/>
                    <a:pt x="986" y="703"/>
                    <a:pt x="1005" y="819"/>
                  </a:cubicBezTo>
                  <a:cubicBezTo>
                    <a:pt x="1082" y="1090"/>
                    <a:pt x="1102" y="1360"/>
                    <a:pt x="1102" y="1631"/>
                  </a:cubicBezTo>
                  <a:cubicBezTo>
                    <a:pt x="1102" y="1776"/>
                    <a:pt x="1213" y="1848"/>
                    <a:pt x="1324" y="1848"/>
                  </a:cubicBezTo>
                  <a:cubicBezTo>
                    <a:pt x="1435" y="1848"/>
                    <a:pt x="1546" y="1776"/>
                    <a:pt x="1546" y="1631"/>
                  </a:cubicBezTo>
                  <a:cubicBezTo>
                    <a:pt x="1527" y="1360"/>
                    <a:pt x="1488" y="1090"/>
                    <a:pt x="1430" y="819"/>
                  </a:cubicBezTo>
                  <a:cubicBezTo>
                    <a:pt x="1372" y="587"/>
                    <a:pt x="1275" y="375"/>
                    <a:pt x="1140" y="181"/>
                  </a:cubicBezTo>
                  <a:cubicBezTo>
                    <a:pt x="1044" y="61"/>
                    <a:pt x="902" y="0"/>
                    <a:pt x="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92;p117">
              <a:extLst>
                <a:ext uri="{FF2B5EF4-FFF2-40B4-BE49-F238E27FC236}">
                  <a16:creationId xmlns:a16="http://schemas.microsoft.com/office/drawing/2014/main" id="{31B0B82E-B363-8146-7EFF-5D231D436DFB}"/>
                </a:ext>
              </a:extLst>
            </p:cNvPr>
            <p:cNvSpPr/>
            <p:nvPr/>
          </p:nvSpPr>
          <p:spPr>
            <a:xfrm>
              <a:off x="6215500" y="1970525"/>
              <a:ext cx="25" cy="525"/>
            </a:xfrm>
            <a:custGeom>
              <a:avLst/>
              <a:gdLst/>
              <a:ahLst/>
              <a:cxnLst/>
              <a:rect l="l" t="t" r="r" b="b"/>
              <a:pathLst>
                <a:path w="1" h="21" extrusionOk="0">
                  <a:moveTo>
                    <a:pt x="0" y="20"/>
                  </a:moveTo>
                  <a:lnTo>
                    <a:pt x="0" y="1"/>
                  </a:lnTo>
                  <a:close/>
                </a:path>
              </a:pathLst>
            </a:custGeom>
            <a:solidFill>
              <a:srgbClr val="A8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93;p117">
              <a:extLst>
                <a:ext uri="{FF2B5EF4-FFF2-40B4-BE49-F238E27FC236}">
                  <a16:creationId xmlns:a16="http://schemas.microsoft.com/office/drawing/2014/main" id="{B0B9F85F-E887-2E5C-D839-3BB35A5251EB}"/>
                </a:ext>
              </a:extLst>
            </p:cNvPr>
            <p:cNvSpPr/>
            <p:nvPr/>
          </p:nvSpPr>
          <p:spPr>
            <a:xfrm>
              <a:off x="6211625" y="1966000"/>
              <a:ext cx="23225" cy="28800"/>
            </a:xfrm>
            <a:custGeom>
              <a:avLst/>
              <a:gdLst/>
              <a:ahLst/>
              <a:cxnLst/>
              <a:rect l="l" t="t" r="r" b="b"/>
              <a:pathLst>
                <a:path w="929" h="1152" extrusionOk="0">
                  <a:moveTo>
                    <a:pt x="56" y="308"/>
                  </a:moveTo>
                  <a:lnTo>
                    <a:pt x="56" y="308"/>
                  </a:lnTo>
                  <a:cubicBezTo>
                    <a:pt x="56" y="309"/>
                    <a:pt x="56" y="310"/>
                    <a:pt x="56" y="311"/>
                  </a:cubicBezTo>
                  <a:lnTo>
                    <a:pt x="56" y="311"/>
                  </a:lnTo>
                  <a:lnTo>
                    <a:pt x="56" y="308"/>
                  </a:lnTo>
                  <a:close/>
                  <a:moveTo>
                    <a:pt x="57" y="310"/>
                  </a:moveTo>
                  <a:lnTo>
                    <a:pt x="58" y="313"/>
                  </a:lnTo>
                  <a:lnTo>
                    <a:pt x="58" y="313"/>
                  </a:lnTo>
                  <a:cubicBezTo>
                    <a:pt x="57" y="312"/>
                    <a:pt x="57" y="311"/>
                    <a:pt x="56" y="311"/>
                  </a:cubicBezTo>
                  <a:lnTo>
                    <a:pt x="56" y="311"/>
                  </a:lnTo>
                  <a:lnTo>
                    <a:pt x="59" y="317"/>
                  </a:lnTo>
                  <a:lnTo>
                    <a:pt x="58" y="313"/>
                  </a:lnTo>
                  <a:lnTo>
                    <a:pt x="58" y="313"/>
                  </a:lnTo>
                  <a:cubicBezTo>
                    <a:pt x="61" y="318"/>
                    <a:pt x="67" y="326"/>
                    <a:pt x="78" y="336"/>
                  </a:cubicBezTo>
                  <a:cubicBezTo>
                    <a:pt x="69" y="328"/>
                    <a:pt x="62" y="319"/>
                    <a:pt x="57" y="310"/>
                  </a:cubicBezTo>
                  <a:close/>
                  <a:moveTo>
                    <a:pt x="177" y="0"/>
                  </a:moveTo>
                  <a:cubicBezTo>
                    <a:pt x="134" y="0"/>
                    <a:pt x="90" y="15"/>
                    <a:pt x="59" y="47"/>
                  </a:cubicBezTo>
                  <a:cubicBezTo>
                    <a:pt x="1" y="105"/>
                    <a:pt x="1" y="182"/>
                    <a:pt x="39" y="259"/>
                  </a:cubicBezTo>
                  <a:lnTo>
                    <a:pt x="42" y="266"/>
                  </a:lnTo>
                  <a:lnTo>
                    <a:pt x="42" y="266"/>
                  </a:lnTo>
                  <a:cubicBezTo>
                    <a:pt x="44" y="280"/>
                    <a:pt x="48" y="293"/>
                    <a:pt x="55" y="307"/>
                  </a:cubicBezTo>
                  <a:lnTo>
                    <a:pt x="55" y="307"/>
                  </a:lnTo>
                  <a:lnTo>
                    <a:pt x="56" y="308"/>
                  </a:lnTo>
                  <a:cubicBezTo>
                    <a:pt x="56" y="308"/>
                    <a:pt x="56" y="308"/>
                    <a:pt x="56" y="308"/>
                  </a:cubicBezTo>
                  <a:lnTo>
                    <a:pt x="56" y="308"/>
                  </a:lnTo>
                  <a:cubicBezTo>
                    <a:pt x="56" y="309"/>
                    <a:pt x="57" y="309"/>
                    <a:pt x="57" y="310"/>
                  </a:cubicBezTo>
                  <a:lnTo>
                    <a:pt x="57" y="310"/>
                  </a:lnTo>
                  <a:lnTo>
                    <a:pt x="57" y="308"/>
                  </a:lnTo>
                  <a:lnTo>
                    <a:pt x="57" y="308"/>
                  </a:lnTo>
                  <a:cubicBezTo>
                    <a:pt x="60" y="309"/>
                    <a:pt x="69" y="318"/>
                    <a:pt x="78" y="336"/>
                  </a:cubicBezTo>
                  <a:cubicBezTo>
                    <a:pt x="78" y="375"/>
                    <a:pt x="97" y="414"/>
                    <a:pt x="136" y="452"/>
                  </a:cubicBezTo>
                  <a:cubicBezTo>
                    <a:pt x="155" y="491"/>
                    <a:pt x="194" y="549"/>
                    <a:pt x="213" y="588"/>
                  </a:cubicBezTo>
                  <a:cubicBezTo>
                    <a:pt x="271" y="684"/>
                    <a:pt x="329" y="800"/>
                    <a:pt x="368" y="897"/>
                  </a:cubicBezTo>
                  <a:lnTo>
                    <a:pt x="349" y="841"/>
                  </a:lnTo>
                  <a:lnTo>
                    <a:pt x="349" y="841"/>
                  </a:lnTo>
                  <a:cubicBezTo>
                    <a:pt x="368" y="898"/>
                    <a:pt x="387" y="956"/>
                    <a:pt x="426" y="1032"/>
                  </a:cubicBezTo>
                  <a:cubicBezTo>
                    <a:pt x="468" y="1102"/>
                    <a:pt x="560" y="1152"/>
                    <a:pt x="652" y="1152"/>
                  </a:cubicBezTo>
                  <a:cubicBezTo>
                    <a:pt x="687" y="1152"/>
                    <a:pt x="722" y="1145"/>
                    <a:pt x="754" y="1129"/>
                  </a:cubicBezTo>
                  <a:cubicBezTo>
                    <a:pt x="812" y="1109"/>
                    <a:pt x="851" y="1071"/>
                    <a:pt x="889" y="1032"/>
                  </a:cubicBezTo>
                  <a:lnTo>
                    <a:pt x="909" y="955"/>
                  </a:lnTo>
                  <a:cubicBezTo>
                    <a:pt x="928" y="916"/>
                    <a:pt x="928" y="858"/>
                    <a:pt x="909" y="820"/>
                  </a:cubicBezTo>
                  <a:cubicBezTo>
                    <a:pt x="889" y="762"/>
                    <a:pt x="870" y="704"/>
                    <a:pt x="851" y="665"/>
                  </a:cubicBezTo>
                  <a:cubicBezTo>
                    <a:pt x="831" y="626"/>
                    <a:pt x="812" y="607"/>
                    <a:pt x="793" y="568"/>
                  </a:cubicBezTo>
                  <a:cubicBezTo>
                    <a:pt x="754" y="510"/>
                    <a:pt x="716" y="433"/>
                    <a:pt x="677" y="375"/>
                  </a:cubicBezTo>
                  <a:cubicBezTo>
                    <a:pt x="619" y="298"/>
                    <a:pt x="561" y="240"/>
                    <a:pt x="503" y="163"/>
                  </a:cubicBezTo>
                  <a:lnTo>
                    <a:pt x="464" y="124"/>
                  </a:lnTo>
                  <a:cubicBezTo>
                    <a:pt x="426" y="105"/>
                    <a:pt x="387" y="66"/>
                    <a:pt x="329" y="66"/>
                  </a:cubicBezTo>
                  <a:lnTo>
                    <a:pt x="290" y="47"/>
                  </a:lnTo>
                  <a:lnTo>
                    <a:pt x="290" y="47"/>
                  </a:lnTo>
                  <a:cubicBezTo>
                    <a:pt x="291" y="47"/>
                    <a:pt x="308" y="55"/>
                    <a:pt x="313" y="55"/>
                  </a:cubicBezTo>
                  <a:cubicBezTo>
                    <a:pt x="316" y="55"/>
                    <a:pt x="316" y="53"/>
                    <a:pt x="310" y="47"/>
                  </a:cubicBezTo>
                  <a:lnTo>
                    <a:pt x="271" y="27"/>
                  </a:lnTo>
                  <a:cubicBezTo>
                    <a:pt x="245" y="10"/>
                    <a:pt x="211"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194;p117">
              <a:extLst>
                <a:ext uri="{FF2B5EF4-FFF2-40B4-BE49-F238E27FC236}">
                  <a16:creationId xmlns:a16="http://schemas.microsoft.com/office/drawing/2014/main" id="{8E41F349-3888-6BAD-C85D-C13CF85FEE1B}"/>
                </a:ext>
              </a:extLst>
            </p:cNvPr>
            <p:cNvSpPr/>
            <p:nvPr/>
          </p:nvSpPr>
          <p:spPr>
            <a:xfrm>
              <a:off x="6278300" y="1965350"/>
              <a:ext cx="23700" cy="25700"/>
            </a:xfrm>
            <a:custGeom>
              <a:avLst/>
              <a:gdLst/>
              <a:ahLst/>
              <a:cxnLst/>
              <a:rect l="l" t="t" r="r" b="b"/>
              <a:pathLst>
                <a:path w="948" h="1028" extrusionOk="0">
                  <a:moveTo>
                    <a:pt x="686" y="0"/>
                  </a:moveTo>
                  <a:cubicBezTo>
                    <a:pt x="662" y="0"/>
                    <a:pt x="638" y="5"/>
                    <a:pt x="619" y="15"/>
                  </a:cubicBezTo>
                  <a:cubicBezTo>
                    <a:pt x="561" y="15"/>
                    <a:pt x="522" y="53"/>
                    <a:pt x="483" y="92"/>
                  </a:cubicBezTo>
                  <a:lnTo>
                    <a:pt x="445" y="131"/>
                  </a:lnTo>
                  <a:lnTo>
                    <a:pt x="387" y="189"/>
                  </a:lnTo>
                  <a:cubicBezTo>
                    <a:pt x="329" y="266"/>
                    <a:pt x="290" y="324"/>
                    <a:pt x="232" y="401"/>
                  </a:cubicBezTo>
                  <a:cubicBezTo>
                    <a:pt x="194" y="459"/>
                    <a:pt x="174" y="498"/>
                    <a:pt x="136" y="556"/>
                  </a:cubicBezTo>
                  <a:cubicBezTo>
                    <a:pt x="116" y="575"/>
                    <a:pt x="97" y="614"/>
                    <a:pt x="78" y="633"/>
                  </a:cubicBezTo>
                  <a:cubicBezTo>
                    <a:pt x="58" y="672"/>
                    <a:pt x="39" y="710"/>
                    <a:pt x="20" y="768"/>
                  </a:cubicBezTo>
                  <a:cubicBezTo>
                    <a:pt x="0" y="807"/>
                    <a:pt x="0" y="865"/>
                    <a:pt x="0" y="904"/>
                  </a:cubicBezTo>
                  <a:cubicBezTo>
                    <a:pt x="20" y="942"/>
                    <a:pt x="39" y="961"/>
                    <a:pt x="78" y="1000"/>
                  </a:cubicBezTo>
                  <a:cubicBezTo>
                    <a:pt x="104" y="1018"/>
                    <a:pt x="138" y="1027"/>
                    <a:pt x="172" y="1027"/>
                  </a:cubicBezTo>
                  <a:cubicBezTo>
                    <a:pt x="215" y="1027"/>
                    <a:pt x="258" y="1013"/>
                    <a:pt x="290" y="981"/>
                  </a:cubicBezTo>
                  <a:lnTo>
                    <a:pt x="310" y="981"/>
                  </a:lnTo>
                  <a:lnTo>
                    <a:pt x="406" y="904"/>
                  </a:lnTo>
                  <a:lnTo>
                    <a:pt x="367" y="942"/>
                  </a:lnTo>
                  <a:cubicBezTo>
                    <a:pt x="406" y="904"/>
                    <a:pt x="445" y="884"/>
                    <a:pt x="464" y="846"/>
                  </a:cubicBezTo>
                  <a:lnTo>
                    <a:pt x="522" y="788"/>
                  </a:lnTo>
                  <a:lnTo>
                    <a:pt x="657" y="672"/>
                  </a:lnTo>
                  <a:lnTo>
                    <a:pt x="773" y="536"/>
                  </a:lnTo>
                  <a:lnTo>
                    <a:pt x="851" y="478"/>
                  </a:lnTo>
                  <a:lnTo>
                    <a:pt x="870" y="459"/>
                  </a:lnTo>
                  <a:cubicBezTo>
                    <a:pt x="909" y="420"/>
                    <a:pt x="928" y="382"/>
                    <a:pt x="947" y="324"/>
                  </a:cubicBezTo>
                  <a:cubicBezTo>
                    <a:pt x="947" y="304"/>
                    <a:pt x="947" y="285"/>
                    <a:pt x="947" y="246"/>
                  </a:cubicBezTo>
                  <a:cubicBezTo>
                    <a:pt x="947" y="169"/>
                    <a:pt x="909" y="92"/>
                    <a:pt x="851" y="53"/>
                  </a:cubicBezTo>
                  <a:cubicBezTo>
                    <a:pt x="812" y="34"/>
                    <a:pt x="793" y="15"/>
                    <a:pt x="754" y="15"/>
                  </a:cubicBezTo>
                  <a:cubicBezTo>
                    <a:pt x="735" y="5"/>
                    <a:pt x="710" y="0"/>
                    <a:pt x="6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195;p117">
              <a:extLst>
                <a:ext uri="{FF2B5EF4-FFF2-40B4-BE49-F238E27FC236}">
                  <a16:creationId xmlns:a16="http://schemas.microsoft.com/office/drawing/2014/main" id="{AA567018-6D0D-9654-5F03-766A94C1E5CB}"/>
                </a:ext>
              </a:extLst>
            </p:cNvPr>
            <p:cNvSpPr/>
            <p:nvPr/>
          </p:nvSpPr>
          <p:spPr>
            <a:xfrm>
              <a:off x="4959400" y="2349375"/>
              <a:ext cx="85550" cy="190775"/>
            </a:xfrm>
            <a:custGeom>
              <a:avLst/>
              <a:gdLst/>
              <a:ahLst/>
              <a:cxnLst/>
              <a:rect l="l" t="t" r="r" b="b"/>
              <a:pathLst>
                <a:path w="3422" h="7631" extrusionOk="0">
                  <a:moveTo>
                    <a:pt x="1610" y="1"/>
                  </a:moveTo>
                  <a:cubicBezTo>
                    <a:pt x="1100" y="1"/>
                    <a:pt x="592" y="365"/>
                    <a:pt x="329" y="828"/>
                  </a:cubicBezTo>
                  <a:cubicBezTo>
                    <a:pt x="1" y="1408"/>
                    <a:pt x="1" y="2104"/>
                    <a:pt x="39" y="2761"/>
                  </a:cubicBezTo>
                  <a:cubicBezTo>
                    <a:pt x="78" y="3514"/>
                    <a:pt x="233" y="4345"/>
                    <a:pt x="812" y="4848"/>
                  </a:cubicBezTo>
                  <a:cubicBezTo>
                    <a:pt x="600" y="4345"/>
                    <a:pt x="677" y="3765"/>
                    <a:pt x="1025" y="3340"/>
                  </a:cubicBezTo>
                  <a:cubicBezTo>
                    <a:pt x="1102" y="4055"/>
                    <a:pt x="1411" y="4751"/>
                    <a:pt x="1624" y="5466"/>
                  </a:cubicBezTo>
                  <a:cubicBezTo>
                    <a:pt x="1856" y="6162"/>
                    <a:pt x="1972" y="6954"/>
                    <a:pt x="1701" y="7630"/>
                  </a:cubicBezTo>
                  <a:cubicBezTo>
                    <a:pt x="2165" y="7282"/>
                    <a:pt x="2494" y="6761"/>
                    <a:pt x="2629" y="6181"/>
                  </a:cubicBezTo>
                  <a:cubicBezTo>
                    <a:pt x="2723" y="5709"/>
                    <a:pt x="2779" y="5236"/>
                    <a:pt x="2786" y="4754"/>
                  </a:cubicBezTo>
                  <a:lnTo>
                    <a:pt x="2786" y="4754"/>
                  </a:lnTo>
                  <a:cubicBezTo>
                    <a:pt x="2816" y="4854"/>
                    <a:pt x="2873" y="4947"/>
                    <a:pt x="2957" y="5022"/>
                  </a:cubicBezTo>
                  <a:cubicBezTo>
                    <a:pt x="3382" y="3669"/>
                    <a:pt x="3421" y="2239"/>
                    <a:pt x="3073" y="867"/>
                  </a:cubicBezTo>
                  <a:cubicBezTo>
                    <a:pt x="3015" y="635"/>
                    <a:pt x="2919" y="422"/>
                    <a:pt x="2764" y="248"/>
                  </a:cubicBezTo>
                  <a:cubicBezTo>
                    <a:pt x="2664" y="136"/>
                    <a:pt x="2524" y="72"/>
                    <a:pt x="2380" y="72"/>
                  </a:cubicBezTo>
                  <a:cubicBezTo>
                    <a:pt x="2301" y="72"/>
                    <a:pt x="2221" y="91"/>
                    <a:pt x="2146" y="132"/>
                  </a:cubicBezTo>
                  <a:lnTo>
                    <a:pt x="1991" y="74"/>
                  </a:lnTo>
                  <a:cubicBezTo>
                    <a:pt x="1867" y="24"/>
                    <a:pt x="1738" y="1"/>
                    <a:pt x="16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8" name="Google Shape;8196;p117">
            <a:extLst>
              <a:ext uri="{FF2B5EF4-FFF2-40B4-BE49-F238E27FC236}">
                <a16:creationId xmlns:a16="http://schemas.microsoft.com/office/drawing/2014/main" id="{B0D9A1FE-EADC-B7A4-A0B9-7CA653FA24E0}"/>
              </a:ext>
            </a:extLst>
          </p:cNvPr>
          <p:cNvGrpSpPr/>
          <p:nvPr/>
        </p:nvGrpSpPr>
        <p:grpSpPr>
          <a:xfrm>
            <a:off x="6763727" y="3953082"/>
            <a:ext cx="765302" cy="692786"/>
            <a:chOff x="6575900" y="1663200"/>
            <a:chExt cx="719850" cy="667750"/>
          </a:xfrm>
        </p:grpSpPr>
        <p:sp>
          <p:nvSpPr>
            <p:cNvPr id="8419" name="Google Shape;8197;p117">
              <a:extLst>
                <a:ext uri="{FF2B5EF4-FFF2-40B4-BE49-F238E27FC236}">
                  <a16:creationId xmlns:a16="http://schemas.microsoft.com/office/drawing/2014/main" id="{77BAEFC6-21F6-AFEC-5A58-73B9C09A2FD6}"/>
                </a:ext>
              </a:extLst>
            </p:cNvPr>
            <p:cNvSpPr/>
            <p:nvPr/>
          </p:nvSpPr>
          <p:spPr>
            <a:xfrm>
              <a:off x="6776875" y="2180200"/>
              <a:ext cx="69100" cy="146225"/>
            </a:xfrm>
            <a:custGeom>
              <a:avLst/>
              <a:gdLst/>
              <a:ahLst/>
              <a:cxnLst/>
              <a:rect l="l" t="t" r="r" b="b"/>
              <a:pathLst>
                <a:path w="2764" h="5849" extrusionOk="0">
                  <a:moveTo>
                    <a:pt x="0" y="1"/>
                  </a:moveTo>
                  <a:cubicBezTo>
                    <a:pt x="39" y="1759"/>
                    <a:pt x="58" y="3518"/>
                    <a:pt x="77" y="5276"/>
                  </a:cubicBezTo>
                  <a:cubicBezTo>
                    <a:pt x="8" y="5570"/>
                    <a:pt x="248" y="5849"/>
                    <a:pt x="535" y="5849"/>
                  </a:cubicBezTo>
                  <a:cubicBezTo>
                    <a:pt x="569" y="5849"/>
                    <a:pt x="603" y="5845"/>
                    <a:pt x="638" y="5837"/>
                  </a:cubicBezTo>
                  <a:lnTo>
                    <a:pt x="2763" y="5837"/>
                  </a:lnTo>
                  <a:cubicBezTo>
                    <a:pt x="2242" y="5643"/>
                    <a:pt x="1643" y="5373"/>
                    <a:pt x="1565" y="4832"/>
                  </a:cubicBezTo>
                  <a:cubicBezTo>
                    <a:pt x="1565" y="4658"/>
                    <a:pt x="1565" y="4503"/>
                    <a:pt x="1604" y="4349"/>
                  </a:cubicBezTo>
                  <a:cubicBezTo>
                    <a:pt x="1875" y="2919"/>
                    <a:pt x="2164" y="1508"/>
                    <a:pt x="2435" y="97"/>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198;p117">
              <a:extLst>
                <a:ext uri="{FF2B5EF4-FFF2-40B4-BE49-F238E27FC236}">
                  <a16:creationId xmlns:a16="http://schemas.microsoft.com/office/drawing/2014/main" id="{B0861642-E86D-E301-CFBA-4B178FB24499}"/>
                </a:ext>
              </a:extLst>
            </p:cNvPr>
            <p:cNvSpPr/>
            <p:nvPr/>
          </p:nvSpPr>
          <p:spPr>
            <a:xfrm>
              <a:off x="7069150" y="2121750"/>
              <a:ext cx="77325" cy="208725"/>
            </a:xfrm>
            <a:custGeom>
              <a:avLst/>
              <a:gdLst/>
              <a:ahLst/>
              <a:cxnLst/>
              <a:rect l="l" t="t" r="r" b="b"/>
              <a:pathLst>
                <a:path w="3093" h="8349" extrusionOk="0">
                  <a:moveTo>
                    <a:pt x="3092" y="0"/>
                  </a:moveTo>
                  <a:lnTo>
                    <a:pt x="0" y="116"/>
                  </a:lnTo>
                  <a:cubicBezTo>
                    <a:pt x="0" y="116"/>
                    <a:pt x="0" y="8271"/>
                    <a:pt x="155" y="8271"/>
                  </a:cubicBezTo>
                  <a:cubicBezTo>
                    <a:pt x="310" y="8271"/>
                    <a:pt x="1141" y="8349"/>
                    <a:pt x="1141" y="8349"/>
                  </a:cubicBezTo>
                  <a:cubicBezTo>
                    <a:pt x="1624" y="8329"/>
                    <a:pt x="2107" y="8252"/>
                    <a:pt x="2590" y="8136"/>
                  </a:cubicBezTo>
                  <a:cubicBezTo>
                    <a:pt x="2300" y="7769"/>
                    <a:pt x="1856" y="7537"/>
                    <a:pt x="1392" y="7518"/>
                  </a:cubicBezTo>
                  <a:cubicBezTo>
                    <a:pt x="1817" y="4986"/>
                    <a:pt x="2397" y="2474"/>
                    <a:pt x="309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21" name="Google Shape;8199;p117">
              <a:extLst>
                <a:ext uri="{FF2B5EF4-FFF2-40B4-BE49-F238E27FC236}">
                  <a16:creationId xmlns:a16="http://schemas.microsoft.com/office/drawing/2014/main" id="{0BFF0371-FCED-A5FB-2851-1F0575C2C765}"/>
                </a:ext>
              </a:extLst>
            </p:cNvPr>
            <p:cNvSpPr/>
            <p:nvPr/>
          </p:nvSpPr>
          <p:spPr>
            <a:xfrm>
              <a:off x="6677825" y="2161350"/>
              <a:ext cx="69600" cy="162450"/>
            </a:xfrm>
            <a:custGeom>
              <a:avLst/>
              <a:gdLst/>
              <a:ahLst/>
              <a:cxnLst/>
              <a:rect l="l" t="t" r="r" b="b"/>
              <a:pathLst>
                <a:path w="2784" h="6498" extrusionOk="0">
                  <a:moveTo>
                    <a:pt x="1" y="1"/>
                  </a:moveTo>
                  <a:lnTo>
                    <a:pt x="1" y="1"/>
                  </a:lnTo>
                  <a:cubicBezTo>
                    <a:pt x="290" y="2030"/>
                    <a:pt x="561" y="4059"/>
                    <a:pt x="851" y="6088"/>
                  </a:cubicBezTo>
                  <a:cubicBezTo>
                    <a:pt x="851" y="6185"/>
                    <a:pt x="890" y="6281"/>
                    <a:pt x="947" y="6359"/>
                  </a:cubicBezTo>
                  <a:cubicBezTo>
                    <a:pt x="1048" y="6443"/>
                    <a:pt x="1179" y="6498"/>
                    <a:pt x="1313" y="6498"/>
                  </a:cubicBezTo>
                  <a:cubicBezTo>
                    <a:pt x="1333" y="6498"/>
                    <a:pt x="1353" y="6496"/>
                    <a:pt x="1373" y="6494"/>
                  </a:cubicBezTo>
                  <a:cubicBezTo>
                    <a:pt x="1856" y="6494"/>
                    <a:pt x="2320" y="6475"/>
                    <a:pt x="2783" y="6436"/>
                  </a:cubicBezTo>
                  <a:cubicBezTo>
                    <a:pt x="2416" y="6262"/>
                    <a:pt x="2146" y="5914"/>
                    <a:pt x="2088" y="5508"/>
                  </a:cubicBezTo>
                  <a:cubicBezTo>
                    <a:pt x="2030" y="5122"/>
                    <a:pt x="2030" y="4697"/>
                    <a:pt x="2107" y="4310"/>
                  </a:cubicBezTo>
                  <a:cubicBezTo>
                    <a:pt x="2262" y="3035"/>
                    <a:pt x="2416" y="1760"/>
                    <a:pt x="2590" y="484"/>
                  </a:cubicBezTo>
                  <a:lnTo>
                    <a:pt x="1"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22" name="Google Shape;8200;p117">
              <a:extLst>
                <a:ext uri="{FF2B5EF4-FFF2-40B4-BE49-F238E27FC236}">
                  <a16:creationId xmlns:a16="http://schemas.microsoft.com/office/drawing/2014/main" id="{1A64E3D4-1719-1F02-CB9D-643B63D193E9}"/>
                </a:ext>
              </a:extLst>
            </p:cNvPr>
            <p:cNvSpPr/>
            <p:nvPr/>
          </p:nvSpPr>
          <p:spPr>
            <a:xfrm>
              <a:off x="7020350" y="2175375"/>
              <a:ext cx="73950" cy="155575"/>
            </a:xfrm>
            <a:custGeom>
              <a:avLst/>
              <a:gdLst/>
              <a:ahLst/>
              <a:cxnLst/>
              <a:rect l="l" t="t" r="r" b="b"/>
              <a:pathLst>
                <a:path w="2958" h="6223" extrusionOk="0">
                  <a:moveTo>
                    <a:pt x="1" y="0"/>
                  </a:moveTo>
                  <a:lnTo>
                    <a:pt x="1" y="0"/>
                  </a:lnTo>
                  <a:cubicBezTo>
                    <a:pt x="155" y="1933"/>
                    <a:pt x="329" y="3865"/>
                    <a:pt x="503" y="5798"/>
                  </a:cubicBezTo>
                  <a:cubicBezTo>
                    <a:pt x="503" y="5972"/>
                    <a:pt x="542" y="6165"/>
                    <a:pt x="696" y="6204"/>
                  </a:cubicBezTo>
                  <a:cubicBezTo>
                    <a:pt x="754" y="6223"/>
                    <a:pt x="793" y="6223"/>
                    <a:pt x="851" y="6223"/>
                  </a:cubicBezTo>
                  <a:lnTo>
                    <a:pt x="2957" y="6223"/>
                  </a:lnTo>
                  <a:lnTo>
                    <a:pt x="2107" y="5662"/>
                  </a:lnTo>
                  <a:cubicBezTo>
                    <a:pt x="2030" y="5624"/>
                    <a:pt x="1952" y="5546"/>
                    <a:pt x="1894" y="5489"/>
                  </a:cubicBezTo>
                  <a:cubicBezTo>
                    <a:pt x="1720" y="5257"/>
                    <a:pt x="1817" y="4947"/>
                    <a:pt x="1894" y="4677"/>
                  </a:cubicBezTo>
                  <a:cubicBezTo>
                    <a:pt x="2320" y="3170"/>
                    <a:pt x="2107" y="1488"/>
                    <a:pt x="2783" y="58"/>
                  </a:cubicBezTo>
                  <a:lnTo>
                    <a:pt x="1"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201;p117">
              <a:extLst>
                <a:ext uri="{FF2B5EF4-FFF2-40B4-BE49-F238E27FC236}">
                  <a16:creationId xmlns:a16="http://schemas.microsoft.com/office/drawing/2014/main" id="{1C7F8574-C514-C6E2-FC4F-0E17B50D521E}"/>
                </a:ext>
              </a:extLst>
            </p:cNvPr>
            <p:cNvSpPr/>
            <p:nvPr/>
          </p:nvSpPr>
          <p:spPr>
            <a:xfrm>
              <a:off x="6959975" y="1663200"/>
              <a:ext cx="335775" cy="292275"/>
            </a:xfrm>
            <a:custGeom>
              <a:avLst/>
              <a:gdLst/>
              <a:ahLst/>
              <a:cxnLst/>
              <a:rect l="l" t="t" r="r" b="b"/>
              <a:pathLst>
                <a:path w="13431" h="11691" extrusionOk="0">
                  <a:moveTo>
                    <a:pt x="6174" y="1"/>
                  </a:moveTo>
                  <a:cubicBezTo>
                    <a:pt x="4491" y="1"/>
                    <a:pt x="2854" y="1507"/>
                    <a:pt x="3362" y="3540"/>
                  </a:cubicBezTo>
                  <a:cubicBezTo>
                    <a:pt x="3108" y="3321"/>
                    <a:pt x="2790" y="3223"/>
                    <a:pt x="2462" y="3223"/>
                  </a:cubicBezTo>
                  <a:cubicBezTo>
                    <a:pt x="1893" y="3223"/>
                    <a:pt x="1297" y="3518"/>
                    <a:pt x="966" y="3984"/>
                  </a:cubicBezTo>
                  <a:cubicBezTo>
                    <a:pt x="445" y="4738"/>
                    <a:pt x="483" y="5782"/>
                    <a:pt x="812" y="6632"/>
                  </a:cubicBezTo>
                  <a:cubicBezTo>
                    <a:pt x="928" y="6825"/>
                    <a:pt x="986" y="7076"/>
                    <a:pt x="928" y="7308"/>
                  </a:cubicBezTo>
                  <a:cubicBezTo>
                    <a:pt x="850" y="7463"/>
                    <a:pt x="754" y="7579"/>
                    <a:pt x="638" y="7695"/>
                  </a:cubicBezTo>
                  <a:cubicBezTo>
                    <a:pt x="0" y="8390"/>
                    <a:pt x="387" y="9608"/>
                    <a:pt x="1198" y="10110"/>
                  </a:cubicBezTo>
                  <a:cubicBezTo>
                    <a:pt x="1614" y="10358"/>
                    <a:pt x="2086" y="10458"/>
                    <a:pt x="2570" y="10458"/>
                  </a:cubicBezTo>
                  <a:cubicBezTo>
                    <a:pt x="3029" y="10458"/>
                    <a:pt x="3500" y="10367"/>
                    <a:pt x="3942" y="10226"/>
                  </a:cubicBezTo>
                  <a:lnTo>
                    <a:pt x="3942" y="10226"/>
                  </a:lnTo>
                  <a:cubicBezTo>
                    <a:pt x="3826" y="10902"/>
                    <a:pt x="4541" y="11444"/>
                    <a:pt x="5218" y="11598"/>
                  </a:cubicBezTo>
                  <a:cubicBezTo>
                    <a:pt x="5498" y="11660"/>
                    <a:pt x="5781" y="11691"/>
                    <a:pt x="6062" y="11691"/>
                  </a:cubicBezTo>
                  <a:cubicBezTo>
                    <a:pt x="7003" y="11691"/>
                    <a:pt x="7919" y="11349"/>
                    <a:pt x="8619" y="10709"/>
                  </a:cubicBezTo>
                  <a:lnTo>
                    <a:pt x="10841" y="8893"/>
                  </a:lnTo>
                  <a:cubicBezTo>
                    <a:pt x="10916" y="8904"/>
                    <a:pt x="10991" y="8910"/>
                    <a:pt x="11065" y="8910"/>
                  </a:cubicBezTo>
                  <a:cubicBezTo>
                    <a:pt x="12125" y="8910"/>
                    <a:pt x="13105" y="7795"/>
                    <a:pt x="12870" y="6748"/>
                  </a:cubicBezTo>
                  <a:cubicBezTo>
                    <a:pt x="12773" y="6497"/>
                    <a:pt x="12754" y="6226"/>
                    <a:pt x="12773" y="5975"/>
                  </a:cubicBezTo>
                  <a:cubicBezTo>
                    <a:pt x="12851" y="5782"/>
                    <a:pt x="12947" y="5627"/>
                    <a:pt x="13044" y="5472"/>
                  </a:cubicBezTo>
                  <a:cubicBezTo>
                    <a:pt x="13431" y="4699"/>
                    <a:pt x="12735" y="3849"/>
                    <a:pt x="12078" y="3289"/>
                  </a:cubicBezTo>
                  <a:cubicBezTo>
                    <a:pt x="12542" y="2284"/>
                    <a:pt x="12155" y="1124"/>
                    <a:pt x="11208" y="564"/>
                  </a:cubicBezTo>
                  <a:cubicBezTo>
                    <a:pt x="10877" y="375"/>
                    <a:pt x="10514" y="285"/>
                    <a:pt x="10153" y="285"/>
                  </a:cubicBezTo>
                  <a:cubicBezTo>
                    <a:pt x="9482" y="285"/>
                    <a:pt x="8821" y="597"/>
                    <a:pt x="8406" y="1163"/>
                  </a:cubicBezTo>
                  <a:cubicBezTo>
                    <a:pt x="7809" y="352"/>
                    <a:pt x="6986" y="1"/>
                    <a:pt x="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202;p117">
              <a:extLst>
                <a:ext uri="{FF2B5EF4-FFF2-40B4-BE49-F238E27FC236}">
                  <a16:creationId xmlns:a16="http://schemas.microsoft.com/office/drawing/2014/main" id="{F9B0FF36-0B30-1740-7415-4A67453498E8}"/>
                </a:ext>
              </a:extLst>
            </p:cNvPr>
            <p:cNvSpPr/>
            <p:nvPr/>
          </p:nvSpPr>
          <p:spPr>
            <a:xfrm>
              <a:off x="7053675" y="1806275"/>
              <a:ext cx="25" cy="25"/>
            </a:xfrm>
            <a:custGeom>
              <a:avLst/>
              <a:gdLst/>
              <a:ahLst/>
              <a:cxnLst/>
              <a:rect l="l" t="t" r="r" b="b"/>
              <a:pathLst>
                <a:path w="1" h="1" extrusionOk="0">
                  <a:moveTo>
                    <a:pt x="1" y="1"/>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25" name="Google Shape;8203;p117">
              <a:extLst>
                <a:ext uri="{FF2B5EF4-FFF2-40B4-BE49-F238E27FC236}">
                  <a16:creationId xmlns:a16="http://schemas.microsoft.com/office/drawing/2014/main" id="{8A5BD692-8795-D77D-FA15-4B455D4C546F}"/>
                </a:ext>
              </a:extLst>
            </p:cNvPr>
            <p:cNvSpPr/>
            <p:nvPr/>
          </p:nvSpPr>
          <p:spPr>
            <a:xfrm>
              <a:off x="6575900" y="1814975"/>
              <a:ext cx="626125" cy="426425"/>
            </a:xfrm>
            <a:custGeom>
              <a:avLst/>
              <a:gdLst/>
              <a:ahLst/>
              <a:cxnLst/>
              <a:rect l="l" t="t" r="r" b="b"/>
              <a:pathLst>
                <a:path w="25045" h="17057" extrusionOk="0">
                  <a:moveTo>
                    <a:pt x="8136" y="0"/>
                  </a:moveTo>
                  <a:cubicBezTo>
                    <a:pt x="7788" y="0"/>
                    <a:pt x="7459" y="78"/>
                    <a:pt x="7150" y="252"/>
                  </a:cubicBezTo>
                  <a:cubicBezTo>
                    <a:pt x="6957" y="426"/>
                    <a:pt x="6744" y="580"/>
                    <a:pt x="6532" y="735"/>
                  </a:cubicBezTo>
                  <a:cubicBezTo>
                    <a:pt x="6290" y="815"/>
                    <a:pt x="6022" y="855"/>
                    <a:pt x="5760" y="855"/>
                  </a:cubicBezTo>
                  <a:cubicBezTo>
                    <a:pt x="5708" y="855"/>
                    <a:pt x="5656" y="854"/>
                    <a:pt x="5604" y="851"/>
                  </a:cubicBezTo>
                  <a:cubicBezTo>
                    <a:pt x="4097" y="947"/>
                    <a:pt x="2879" y="2145"/>
                    <a:pt x="2802" y="3653"/>
                  </a:cubicBezTo>
                  <a:cubicBezTo>
                    <a:pt x="2636" y="3559"/>
                    <a:pt x="2453" y="3517"/>
                    <a:pt x="2266" y="3517"/>
                  </a:cubicBezTo>
                  <a:cubicBezTo>
                    <a:pt x="1801" y="3517"/>
                    <a:pt x="1314" y="3777"/>
                    <a:pt x="1024" y="4136"/>
                  </a:cubicBezTo>
                  <a:cubicBezTo>
                    <a:pt x="619" y="4658"/>
                    <a:pt x="464" y="5353"/>
                    <a:pt x="348" y="6010"/>
                  </a:cubicBezTo>
                  <a:cubicBezTo>
                    <a:pt x="155" y="6976"/>
                    <a:pt x="0" y="8097"/>
                    <a:pt x="599" y="8890"/>
                  </a:cubicBezTo>
                  <a:cubicBezTo>
                    <a:pt x="812" y="9141"/>
                    <a:pt x="1082" y="9373"/>
                    <a:pt x="1179" y="9682"/>
                  </a:cubicBezTo>
                  <a:cubicBezTo>
                    <a:pt x="1237" y="9952"/>
                    <a:pt x="1218" y="10223"/>
                    <a:pt x="1160" y="10494"/>
                  </a:cubicBezTo>
                  <a:cubicBezTo>
                    <a:pt x="947" y="12117"/>
                    <a:pt x="2280" y="13759"/>
                    <a:pt x="3904" y="13895"/>
                  </a:cubicBezTo>
                  <a:cubicBezTo>
                    <a:pt x="3960" y="13891"/>
                    <a:pt x="4016" y="13890"/>
                    <a:pt x="4073" y="13890"/>
                  </a:cubicBezTo>
                  <a:cubicBezTo>
                    <a:pt x="4344" y="13890"/>
                    <a:pt x="4614" y="13927"/>
                    <a:pt x="4870" y="13991"/>
                  </a:cubicBezTo>
                  <a:cubicBezTo>
                    <a:pt x="5198" y="14146"/>
                    <a:pt x="5469" y="14339"/>
                    <a:pt x="5720" y="14610"/>
                  </a:cubicBezTo>
                  <a:cubicBezTo>
                    <a:pt x="6570" y="15402"/>
                    <a:pt x="7614" y="16098"/>
                    <a:pt x="8773" y="16291"/>
                  </a:cubicBezTo>
                  <a:cubicBezTo>
                    <a:pt x="8959" y="16321"/>
                    <a:pt x="9148" y="16336"/>
                    <a:pt x="9337" y="16336"/>
                  </a:cubicBezTo>
                  <a:cubicBezTo>
                    <a:pt x="10349" y="16336"/>
                    <a:pt x="11367" y="15904"/>
                    <a:pt x="11904" y="15073"/>
                  </a:cubicBezTo>
                  <a:cubicBezTo>
                    <a:pt x="12531" y="16416"/>
                    <a:pt x="13773" y="17056"/>
                    <a:pt x="15011" y="17056"/>
                  </a:cubicBezTo>
                  <a:cubicBezTo>
                    <a:pt x="16481" y="17056"/>
                    <a:pt x="17948" y="16154"/>
                    <a:pt x="18378" y="14455"/>
                  </a:cubicBezTo>
                  <a:cubicBezTo>
                    <a:pt x="18735" y="15060"/>
                    <a:pt x="19377" y="15401"/>
                    <a:pt x="20037" y="15401"/>
                  </a:cubicBezTo>
                  <a:cubicBezTo>
                    <a:pt x="20305" y="15401"/>
                    <a:pt x="20576" y="15345"/>
                    <a:pt x="20832" y="15228"/>
                  </a:cubicBezTo>
                  <a:cubicBezTo>
                    <a:pt x="21740" y="14822"/>
                    <a:pt x="22185" y="13798"/>
                    <a:pt x="21875" y="12870"/>
                  </a:cubicBezTo>
                  <a:lnTo>
                    <a:pt x="21875" y="12870"/>
                  </a:lnTo>
                  <a:cubicBezTo>
                    <a:pt x="22107" y="13012"/>
                    <a:pt x="22367" y="13075"/>
                    <a:pt x="22632" y="13075"/>
                  </a:cubicBezTo>
                  <a:cubicBezTo>
                    <a:pt x="23273" y="13075"/>
                    <a:pt x="23947" y="12702"/>
                    <a:pt x="24330" y="12155"/>
                  </a:cubicBezTo>
                  <a:cubicBezTo>
                    <a:pt x="24890" y="11382"/>
                    <a:pt x="24987" y="10397"/>
                    <a:pt x="25006" y="9450"/>
                  </a:cubicBezTo>
                  <a:cubicBezTo>
                    <a:pt x="25045" y="7885"/>
                    <a:pt x="24948" y="6300"/>
                    <a:pt x="24677" y="4754"/>
                  </a:cubicBezTo>
                  <a:lnTo>
                    <a:pt x="16078" y="1334"/>
                  </a:lnTo>
                  <a:cubicBezTo>
                    <a:pt x="15421" y="793"/>
                    <a:pt x="14706" y="232"/>
                    <a:pt x="13856" y="136"/>
                  </a:cubicBezTo>
                  <a:cubicBezTo>
                    <a:pt x="13794" y="129"/>
                    <a:pt x="13731" y="125"/>
                    <a:pt x="13668" y="125"/>
                  </a:cubicBezTo>
                  <a:cubicBezTo>
                    <a:pt x="12867" y="125"/>
                    <a:pt x="12020" y="680"/>
                    <a:pt x="12020" y="1450"/>
                  </a:cubicBezTo>
                  <a:cubicBezTo>
                    <a:pt x="10938" y="503"/>
                    <a:pt x="9566" y="0"/>
                    <a:pt x="8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204;p117">
              <a:extLst>
                <a:ext uri="{FF2B5EF4-FFF2-40B4-BE49-F238E27FC236}">
                  <a16:creationId xmlns:a16="http://schemas.microsoft.com/office/drawing/2014/main" id="{1D2C3B96-14C3-C3C3-8D28-35D3BDB90A51}"/>
                </a:ext>
              </a:extLst>
            </p:cNvPr>
            <p:cNvSpPr/>
            <p:nvPr/>
          </p:nvSpPr>
          <p:spPr>
            <a:xfrm>
              <a:off x="7098125" y="1805800"/>
              <a:ext cx="151725" cy="161600"/>
            </a:xfrm>
            <a:custGeom>
              <a:avLst/>
              <a:gdLst/>
              <a:ahLst/>
              <a:cxnLst/>
              <a:rect l="l" t="t" r="r" b="b"/>
              <a:pathLst>
                <a:path w="6069" h="6464" extrusionOk="0">
                  <a:moveTo>
                    <a:pt x="3441" y="0"/>
                  </a:moveTo>
                  <a:cubicBezTo>
                    <a:pt x="3117" y="461"/>
                    <a:pt x="2512" y="681"/>
                    <a:pt x="1901" y="681"/>
                  </a:cubicBezTo>
                  <a:cubicBezTo>
                    <a:pt x="1563" y="681"/>
                    <a:pt x="1224" y="614"/>
                    <a:pt x="928" y="483"/>
                  </a:cubicBezTo>
                  <a:lnTo>
                    <a:pt x="870" y="503"/>
                  </a:lnTo>
                  <a:cubicBezTo>
                    <a:pt x="928" y="986"/>
                    <a:pt x="754" y="1469"/>
                    <a:pt x="426" y="1817"/>
                  </a:cubicBezTo>
                  <a:cubicBezTo>
                    <a:pt x="291" y="1952"/>
                    <a:pt x="155" y="2087"/>
                    <a:pt x="1" y="2184"/>
                  </a:cubicBezTo>
                  <a:cubicBezTo>
                    <a:pt x="39" y="2242"/>
                    <a:pt x="78" y="2300"/>
                    <a:pt x="117" y="2358"/>
                  </a:cubicBezTo>
                  <a:cubicBezTo>
                    <a:pt x="697" y="3343"/>
                    <a:pt x="4059" y="6397"/>
                    <a:pt x="5006" y="6455"/>
                  </a:cubicBezTo>
                  <a:cubicBezTo>
                    <a:pt x="5092" y="6459"/>
                    <a:pt x="5180" y="6464"/>
                    <a:pt x="5266" y="6464"/>
                  </a:cubicBezTo>
                  <a:cubicBezTo>
                    <a:pt x="5543" y="6464"/>
                    <a:pt x="5800" y="6416"/>
                    <a:pt x="5933" y="6165"/>
                  </a:cubicBezTo>
                  <a:cubicBezTo>
                    <a:pt x="6049" y="5817"/>
                    <a:pt x="6069" y="5430"/>
                    <a:pt x="5972" y="5063"/>
                  </a:cubicBezTo>
                  <a:cubicBezTo>
                    <a:pt x="5740" y="3575"/>
                    <a:pt x="5450" y="2068"/>
                    <a:pt x="4735" y="735"/>
                  </a:cubicBezTo>
                  <a:cubicBezTo>
                    <a:pt x="4697" y="638"/>
                    <a:pt x="4658" y="561"/>
                    <a:pt x="4600" y="483"/>
                  </a:cubicBezTo>
                  <a:lnTo>
                    <a:pt x="4581" y="483"/>
                  </a:lnTo>
                  <a:cubicBezTo>
                    <a:pt x="4156" y="483"/>
                    <a:pt x="3730" y="309"/>
                    <a:pt x="344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27" name="Google Shape;8205;p117">
              <a:extLst>
                <a:ext uri="{FF2B5EF4-FFF2-40B4-BE49-F238E27FC236}">
                  <a16:creationId xmlns:a16="http://schemas.microsoft.com/office/drawing/2014/main" id="{EAC7DADE-8CB4-88A7-1FB5-2B1CEDDFF881}"/>
                </a:ext>
              </a:extLst>
            </p:cNvPr>
            <p:cNvSpPr/>
            <p:nvPr/>
          </p:nvSpPr>
          <p:spPr>
            <a:xfrm>
              <a:off x="6999575" y="1785600"/>
              <a:ext cx="74425" cy="26275"/>
            </a:xfrm>
            <a:custGeom>
              <a:avLst/>
              <a:gdLst/>
              <a:ahLst/>
              <a:cxnLst/>
              <a:rect l="l" t="t" r="r" b="b"/>
              <a:pathLst>
                <a:path w="2977" h="1051" extrusionOk="0">
                  <a:moveTo>
                    <a:pt x="1230" y="0"/>
                  </a:moveTo>
                  <a:cubicBezTo>
                    <a:pt x="825" y="0"/>
                    <a:pt x="415" y="76"/>
                    <a:pt x="1" y="209"/>
                  </a:cubicBezTo>
                  <a:cubicBezTo>
                    <a:pt x="754" y="717"/>
                    <a:pt x="1556" y="1051"/>
                    <a:pt x="2433" y="1051"/>
                  </a:cubicBezTo>
                  <a:cubicBezTo>
                    <a:pt x="2523" y="1051"/>
                    <a:pt x="2614" y="1047"/>
                    <a:pt x="2706" y="1040"/>
                  </a:cubicBezTo>
                  <a:lnTo>
                    <a:pt x="2977" y="557"/>
                  </a:lnTo>
                  <a:cubicBezTo>
                    <a:pt x="2412" y="166"/>
                    <a:pt x="1828" y="0"/>
                    <a:pt x="123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28" name="Google Shape;8206;p117">
              <a:extLst>
                <a:ext uri="{FF2B5EF4-FFF2-40B4-BE49-F238E27FC236}">
                  <a16:creationId xmlns:a16="http://schemas.microsoft.com/office/drawing/2014/main" id="{370893DB-DE61-379D-37C7-709770B345FE}"/>
                </a:ext>
              </a:extLst>
            </p:cNvPr>
            <p:cNvSpPr/>
            <p:nvPr/>
          </p:nvSpPr>
          <p:spPr>
            <a:xfrm>
              <a:off x="7206825" y="1735250"/>
              <a:ext cx="40625" cy="54150"/>
            </a:xfrm>
            <a:custGeom>
              <a:avLst/>
              <a:gdLst/>
              <a:ahLst/>
              <a:cxnLst/>
              <a:rect l="l" t="t" r="r" b="b"/>
              <a:pathLst>
                <a:path w="1625" h="2166" extrusionOk="0">
                  <a:moveTo>
                    <a:pt x="1624" y="1"/>
                  </a:moveTo>
                  <a:cubicBezTo>
                    <a:pt x="754" y="445"/>
                    <a:pt x="39" y="986"/>
                    <a:pt x="1" y="1856"/>
                  </a:cubicBezTo>
                  <a:lnTo>
                    <a:pt x="600" y="2165"/>
                  </a:lnTo>
                  <a:cubicBezTo>
                    <a:pt x="1160" y="1740"/>
                    <a:pt x="1450" y="928"/>
                    <a:pt x="162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207;p117">
              <a:extLst>
                <a:ext uri="{FF2B5EF4-FFF2-40B4-BE49-F238E27FC236}">
                  <a16:creationId xmlns:a16="http://schemas.microsoft.com/office/drawing/2014/main" id="{05563F49-543F-CC17-3144-7CE90CE644FE}"/>
                </a:ext>
              </a:extLst>
            </p:cNvPr>
            <p:cNvSpPr/>
            <p:nvPr/>
          </p:nvSpPr>
          <p:spPr>
            <a:xfrm>
              <a:off x="7125675" y="1848550"/>
              <a:ext cx="38675" cy="28900"/>
            </a:xfrm>
            <a:custGeom>
              <a:avLst/>
              <a:gdLst/>
              <a:ahLst/>
              <a:cxnLst/>
              <a:rect l="l" t="t" r="r" b="b"/>
              <a:pathLst>
                <a:path w="1547" h="1156" extrusionOk="0">
                  <a:moveTo>
                    <a:pt x="835" y="1"/>
                  </a:moveTo>
                  <a:cubicBezTo>
                    <a:pt x="557" y="1"/>
                    <a:pt x="294" y="149"/>
                    <a:pt x="155" y="397"/>
                  </a:cubicBezTo>
                  <a:cubicBezTo>
                    <a:pt x="97" y="493"/>
                    <a:pt x="58" y="590"/>
                    <a:pt x="39" y="686"/>
                  </a:cubicBezTo>
                  <a:cubicBezTo>
                    <a:pt x="20" y="725"/>
                    <a:pt x="20" y="783"/>
                    <a:pt x="20" y="841"/>
                  </a:cubicBezTo>
                  <a:cubicBezTo>
                    <a:pt x="0" y="899"/>
                    <a:pt x="0" y="957"/>
                    <a:pt x="20" y="1015"/>
                  </a:cubicBezTo>
                  <a:cubicBezTo>
                    <a:pt x="29" y="1092"/>
                    <a:pt x="97" y="1131"/>
                    <a:pt x="167" y="1131"/>
                  </a:cubicBezTo>
                  <a:cubicBezTo>
                    <a:pt x="237" y="1131"/>
                    <a:pt x="310" y="1092"/>
                    <a:pt x="329" y="1015"/>
                  </a:cubicBezTo>
                  <a:lnTo>
                    <a:pt x="348" y="1015"/>
                  </a:lnTo>
                  <a:cubicBezTo>
                    <a:pt x="348" y="957"/>
                    <a:pt x="367" y="899"/>
                    <a:pt x="367" y="841"/>
                  </a:cubicBezTo>
                  <a:lnTo>
                    <a:pt x="367" y="822"/>
                  </a:lnTo>
                  <a:lnTo>
                    <a:pt x="387" y="744"/>
                  </a:lnTo>
                  <a:cubicBezTo>
                    <a:pt x="406" y="667"/>
                    <a:pt x="425" y="609"/>
                    <a:pt x="483" y="532"/>
                  </a:cubicBezTo>
                  <a:cubicBezTo>
                    <a:pt x="503" y="474"/>
                    <a:pt x="561" y="435"/>
                    <a:pt x="619" y="397"/>
                  </a:cubicBezTo>
                  <a:cubicBezTo>
                    <a:pt x="638" y="377"/>
                    <a:pt x="657" y="377"/>
                    <a:pt x="677" y="358"/>
                  </a:cubicBezTo>
                  <a:cubicBezTo>
                    <a:pt x="679" y="357"/>
                    <a:pt x="681" y="356"/>
                    <a:pt x="682" y="355"/>
                  </a:cubicBezTo>
                  <a:lnTo>
                    <a:pt x="682" y="355"/>
                  </a:lnTo>
                  <a:cubicBezTo>
                    <a:pt x="683" y="357"/>
                    <a:pt x="686" y="358"/>
                    <a:pt x="696" y="358"/>
                  </a:cubicBezTo>
                  <a:lnTo>
                    <a:pt x="754" y="339"/>
                  </a:lnTo>
                  <a:lnTo>
                    <a:pt x="967" y="339"/>
                  </a:lnTo>
                  <a:cubicBezTo>
                    <a:pt x="986" y="358"/>
                    <a:pt x="1025" y="377"/>
                    <a:pt x="1044" y="397"/>
                  </a:cubicBezTo>
                  <a:cubicBezTo>
                    <a:pt x="1063" y="435"/>
                    <a:pt x="1082" y="455"/>
                    <a:pt x="1102" y="493"/>
                  </a:cubicBezTo>
                  <a:cubicBezTo>
                    <a:pt x="1140" y="571"/>
                    <a:pt x="1160" y="648"/>
                    <a:pt x="1179" y="725"/>
                  </a:cubicBezTo>
                  <a:cubicBezTo>
                    <a:pt x="1179" y="860"/>
                    <a:pt x="1218" y="976"/>
                    <a:pt x="1276" y="1073"/>
                  </a:cubicBezTo>
                  <a:cubicBezTo>
                    <a:pt x="1292" y="1121"/>
                    <a:pt x="1347" y="1155"/>
                    <a:pt x="1398" y="1155"/>
                  </a:cubicBezTo>
                  <a:cubicBezTo>
                    <a:pt x="1409" y="1155"/>
                    <a:pt x="1420" y="1154"/>
                    <a:pt x="1430" y="1150"/>
                  </a:cubicBezTo>
                  <a:cubicBezTo>
                    <a:pt x="1508" y="1131"/>
                    <a:pt x="1546" y="1073"/>
                    <a:pt x="1546" y="996"/>
                  </a:cubicBezTo>
                  <a:cubicBezTo>
                    <a:pt x="1546" y="938"/>
                    <a:pt x="1546" y="880"/>
                    <a:pt x="1527" y="841"/>
                  </a:cubicBezTo>
                  <a:lnTo>
                    <a:pt x="1488" y="667"/>
                  </a:lnTo>
                  <a:cubicBezTo>
                    <a:pt x="1469" y="590"/>
                    <a:pt x="1450" y="513"/>
                    <a:pt x="1430" y="435"/>
                  </a:cubicBezTo>
                  <a:cubicBezTo>
                    <a:pt x="1353" y="242"/>
                    <a:pt x="1218" y="107"/>
                    <a:pt x="1044" y="29"/>
                  </a:cubicBezTo>
                  <a:cubicBezTo>
                    <a:pt x="974" y="10"/>
                    <a:pt x="904"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30" name="Google Shape;8208;p117">
              <a:extLst>
                <a:ext uri="{FF2B5EF4-FFF2-40B4-BE49-F238E27FC236}">
                  <a16:creationId xmlns:a16="http://schemas.microsoft.com/office/drawing/2014/main" id="{07C54B49-848D-9079-ACB1-6E5F49ECE1A4}"/>
                </a:ext>
              </a:extLst>
            </p:cNvPr>
            <p:cNvSpPr/>
            <p:nvPr/>
          </p:nvSpPr>
          <p:spPr>
            <a:xfrm>
              <a:off x="7203450" y="1843375"/>
              <a:ext cx="24675" cy="26700"/>
            </a:xfrm>
            <a:custGeom>
              <a:avLst/>
              <a:gdLst/>
              <a:ahLst/>
              <a:cxnLst/>
              <a:rect l="l" t="t" r="r" b="b"/>
              <a:pathLst>
                <a:path w="987" h="1068" extrusionOk="0">
                  <a:moveTo>
                    <a:pt x="462" y="1"/>
                  </a:moveTo>
                  <a:cubicBezTo>
                    <a:pt x="401" y="1"/>
                    <a:pt x="341" y="21"/>
                    <a:pt x="290" y="62"/>
                  </a:cubicBezTo>
                  <a:cubicBezTo>
                    <a:pt x="174" y="140"/>
                    <a:pt x="97" y="275"/>
                    <a:pt x="59" y="430"/>
                  </a:cubicBezTo>
                  <a:cubicBezTo>
                    <a:pt x="39" y="507"/>
                    <a:pt x="20" y="604"/>
                    <a:pt x="1" y="681"/>
                  </a:cubicBezTo>
                  <a:cubicBezTo>
                    <a:pt x="1" y="778"/>
                    <a:pt x="1" y="855"/>
                    <a:pt x="1" y="951"/>
                  </a:cubicBezTo>
                  <a:cubicBezTo>
                    <a:pt x="1" y="1029"/>
                    <a:pt x="63" y="1067"/>
                    <a:pt x="126" y="1067"/>
                  </a:cubicBezTo>
                  <a:cubicBezTo>
                    <a:pt x="189" y="1067"/>
                    <a:pt x="252" y="1029"/>
                    <a:pt x="252" y="951"/>
                  </a:cubicBezTo>
                  <a:lnTo>
                    <a:pt x="271" y="951"/>
                  </a:lnTo>
                  <a:cubicBezTo>
                    <a:pt x="290" y="893"/>
                    <a:pt x="271" y="816"/>
                    <a:pt x="290" y="758"/>
                  </a:cubicBezTo>
                  <a:cubicBezTo>
                    <a:pt x="290" y="739"/>
                    <a:pt x="290" y="720"/>
                    <a:pt x="290" y="700"/>
                  </a:cubicBezTo>
                  <a:cubicBezTo>
                    <a:pt x="290" y="662"/>
                    <a:pt x="310" y="623"/>
                    <a:pt x="310" y="584"/>
                  </a:cubicBezTo>
                  <a:cubicBezTo>
                    <a:pt x="329" y="488"/>
                    <a:pt x="368" y="391"/>
                    <a:pt x="426" y="294"/>
                  </a:cubicBezTo>
                  <a:lnTo>
                    <a:pt x="445" y="256"/>
                  </a:lnTo>
                  <a:lnTo>
                    <a:pt x="445" y="236"/>
                  </a:lnTo>
                  <a:cubicBezTo>
                    <a:pt x="445" y="236"/>
                    <a:pt x="464" y="236"/>
                    <a:pt x="484" y="217"/>
                  </a:cubicBezTo>
                  <a:lnTo>
                    <a:pt x="503" y="217"/>
                  </a:lnTo>
                  <a:cubicBezTo>
                    <a:pt x="522" y="236"/>
                    <a:pt x="542" y="256"/>
                    <a:pt x="542" y="256"/>
                  </a:cubicBezTo>
                  <a:cubicBezTo>
                    <a:pt x="580" y="294"/>
                    <a:pt x="600" y="352"/>
                    <a:pt x="619" y="391"/>
                  </a:cubicBezTo>
                  <a:cubicBezTo>
                    <a:pt x="638" y="449"/>
                    <a:pt x="658" y="488"/>
                    <a:pt x="677" y="546"/>
                  </a:cubicBezTo>
                  <a:cubicBezTo>
                    <a:pt x="696" y="604"/>
                    <a:pt x="716" y="681"/>
                    <a:pt x="735" y="739"/>
                  </a:cubicBezTo>
                  <a:lnTo>
                    <a:pt x="735" y="797"/>
                  </a:lnTo>
                  <a:lnTo>
                    <a:pt x="735" y="816"/>
                  </a:lnTo>
                  <a:lnTo>
                    <a:pt x="735" y="913"/>
                  </a:lnTo>
                  <a:cubicBezTo>
                    <a:pt x="735" y="990"/>
                    <a:pt x="793" y="1048"/>
                    <a:pt x="851" y="1048"/>
                  </a:cubicBezTo>
                  <a:cubicBezTo>
                    <a:pt x="928" y="1048"/>
                    <a:pt x="986" y="990"/>
                    <a:pt x="986" y="913"/>
                  </a:cubicBezTo>
                  <a:cubicBezTo>
                    <a:pt x="967" y="623"/>
                    <a:pt x="870" y="333"/>
                    <a:pt x="677" y="101"/>
                  </a:cubicBezTo>
                  <a:cubicBezTo>
                    <a:pt x="622" y="35"/>
                    <a:pt x="542"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209;p117">
              <a:extLst>
                <a:ext uri="{FF2B5EF4-FFF2-40B4-BE49-F238E27FC236}">
                  <a16:creationId xmlns:a16="http://schemas.microsoft.com/office/drawing/2014/main" id="{A31838C8-9209-E8AC-EB56-4B4AF0F091D8}"/>
                </a:ext>
              </a:extLst>
            </p:cNvPr>
            <p:cNvSpPr/>
            <p:nvPr/>
          </p:nvSpPr>
          <p:spPr>
            <a:xfrm>
              <a:off x="7220875" y="1923175"/>
              <a:ext cx="24625" cy="30475"/>
            </a:xfrm>
            <a:custGeom>
              <a:avLst/>
              <a:gdLst/>
              <a:ahLst/>
              <a:cxnLst/>
              <a:rect l="l" t="t" r="r" b="b"/>
              <a:pathLst>
                <a:path w="985" h="1219" extrusionOk="0">
                  <a:moveTo>
                    <a:pt x="574" y="0"/>
                  </a:moveTo>
                  <a:cubicBezTo>
                    <a:pt x="524" y="0"/>
                    <a:pt x="474" y="22"/>
                    <a:pt x="424" y="59"/>
                  </a:cubicBezTo>
                  <a:cubicBezTo>
                    <a:pt x="404" y="79"/>
                    <a:pt x="387" y="99"/>
                    <a:pt x="370" y="120"/>
                  </a:cubicBezTo>
                  <a:lnTo>
                    <a:pt x="370" y="120"/>
                  </a:lnTo>
                  <a:cubicBezTo>
                    <a:pt x="133" y="317"/>
                    <a:pt x="1" y="624"/>
                    <a:pt x="19" y="948"/>
                  </a:cubicBezTo>
                  <a:cubicBezTo>
                    <a:pt x="19" y="1064"/>
                    <a:pt x="77" y="1218"/>
                    <a:pt x="192" y="1218"/>
                  </a:cubicBezTo>
                  <a:cubicBezTo>
                    <a:pt x="270" y="1199"/>
                    <a:pt x="328" y="1161"/>
                    <a:pt x="366" y="1103"/>
                  </a:cubicBezTo>
                  <a:cubicBezTo>
                    <a:pt x="444" y="1006"/>
                    <a:pt x="521" y="871"/>
                    <a:pt x="560" y="755"/>
                  </a:cubicBezTo>
                  <a:cubicBezTo>
                    <a:pt x="676" y="793"/>
                    <a:pt x="637" y="967"/>
                    <a:pt x="734" y="1025"/>
                  </a:cubicBezTo>
                  <a:cubicBezTo>
                    <a:pt x="755" y="1036"/>
                    <a:pt x="778" y="1041"/>
                    <a:pt x="801" y="1041"/>
                  </a:cubicBezTo>
                  <a:cubicBezTo>
                    <a:pt x="859" y="1041"/>
                    <a:pt x="913" y="1009"/>
                    <a:pt x="927" y="967"/>
                  </a:cubicBezTo>
                  <a:cubicBezTo>
                    <a:pt x="965" y="890"/>
                    <a:pt x="985" y="813"/>
                    <a:pt x="965" y="735"/>
                  </a:cubicBezTo>
                  <a:cubicBezTo>
                    <a:pt x="946" y="523"/>
                    <a:pt x="869" y="310"/>
                    <a:pt x="772" y="136"/>
                  </a:cubicBezTo>
                  <a:cubicBezTo>
                    <a:pt x="753" y="78"/>
                    <a:pt x="714" y="40"/>
                    <a:pt x="656" y="20"/>
                  </a:cubicBezTo>
                  <a:cubicBezTo>
                    <a:pt x="629" y="7"/>
                    <a:pt x="601" y="0"/>
                    <a:pt x="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210;p117">
              <a:extLst>
                <a:ext uri="{FF2B5EF4-FFF2-40B4-BE49-F238E27FC236}">
                  <a16:creationId xmlns:a16="http://schemas.microsoft.com/office/drawing/2014/main" id="{01786A74-8D36-477A-FF18-B8CF566C78B0}"/>
                </a:ext>
              </a:extLst>
            </p:cNvPr>
            <p:cNvSpPr/>
            <p:nvPr/>
          </p:nvSpPr>
          <p:spPr>
            <a:xfrm>
              <a:off x="7009300" y="1793225"/>
              <a:ext cx="58900" cy="14050"/>
            </a:xfrm>
            <a:custGeom>
              <a:avLst/>
              <a:gdLst/>
              <a:ahLst/>
              <a:cxnLst/>
              <a:rect l="l" t="t" r="r" b="b"/>
              <a:pathLst>
                <a:path w="2356" h="562" extrusionOk="0">
                  <a:moveTo>
                    <a:pt x="658" y="0"/>
                  </a:moveTo>
                  <a:cubicBezTo>
                    <a:pt x="0" y="0"/>
                    <a:pt x="2356" y="561"/>
                    <a:pt x="2356" y="561"/>
                  </a:cubicBezTo>
                  <a:cubicBezTo>
                    <a:pt x="2356" y="561"/>
                    <a:pt x="1486" y="20"/>
                    <a:pt x="694" y="1"/>
                  </a:cubicBezTo>
                  <a:cubicBezTo>
                    <a:pt x="681" y="0"/>
                    <a:pt x="669" y="0"/>
                    <a:pt x="658" y="0"/>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38" name="Google Shape;8211;p117">
              <a:extLst>
                <a:ext uri="{FF2B5EF4-FFF2-40B4-BE49-F238E27FC236}">
                  <a16:creationId xmlns:a16="http://schemas.microsoft.com/office/drawing/2014/main" id="{FC6EC9AA-EEDA-4F4B-8002-1D5AB409D243}"/>
                </a:ext>
              </a:extLst>
            </p:cNvPr>
            <p:cNvSpPr/>
            <p:nvPr/>
          </p:nvSpPr>
          <p:spPr>
            <a:xfrm>
              <a:off x="7213125" y="1747775"/>
              <a:ext cx="31425" cy="33875"/>
            </a:xfrm>
            <a:custGeom>
              <a:avLst/>
              <a:gdLst/>
              <a:ahLst/>
              <a:cxnLst/>
              <a:rect l="l" t="t" r="r" b="b"/>
              <a:pathLst>
                <a:path w="1257" h="1355" extrusionOk="0">
                  <a:moveTo>
                    <a:pt x="969" y="1"/>
                  </a:moveTo>
                  <a:cubicBezTo>
                    <a:pt x="687" y="1"/>
                    <a:pt x="0" y="1355"/>
                    <a:pt x="0" y="1355"/>
                  </a:cubicBezTo>
                  <a:cubicBezTo>
                    <a:pt x="0" y="1355"/>
                    <a:pt x="1256" y="60"/>
                    <a:pt x="986" y="2"/>
                  </a:cubicBezTo>
                  <a:cubicBezTo>
                    <a:pt x="980" y="1"/>
                    <a:pt x="975" y="1"/>
                    <a:pt x="969" y="1"/>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212;p117">
              <a:extLst>
                <a:ext uri="{FF2B5EF4-FFF2-40B4-BE49-F238E27FC236}">
                  <a16:creationId xmlns:a16="http://schemas.microsoft.com/office/drawing/2014/main" id="{1C951BD7-2F66-41DF-F782-9EE57F21C9F7}"/>
                </a:ext>
              </a:extLst>
            </p:cNvPr>
            <p:cNvSpPr/>
            <p:nvPr/>
          </p:nvSpPr>
          <p:spPr>
            <a:xfrm>
              <a:off x="7029525" y="1882600"/>
              <a:ext cx="25" cy="525"/>
            </a:xfrm>
            <a:custGeom>
              <a:avLst/>
              <a:gdLst/>
              <a:ahLst/>
              <a:cxnLst/>
              <a:rect l="l" t="t" r="r" b="b"/>
              <a:pathLst>
                <a:path w="1" h="21" extrusionOk="0">
                  <a:moveTo>
                    <a:pt x="1" y="20"/>
                  </a:move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40" name="Google Shape;8213;p117">
              <a:extLst>
                <a:ext uri="{FF2B5EF4-FFF2-40B4-BE49-F238E27FC236}">
                  <a16:creationId xmlns:a16="http://schemas.microsoft.com/office/drawing/2014/main" id="{8672EBDF-2898-A94C-9AC8-A9FD2F0F11F4}"/>
                </a:ext>
              </a:extLst>
            </p:cNvPr>
            <p:cNvSpPr/>
            <p:nvPr/>
          </p:nvSpPr>
          <p:spPr>
            <a:xfrm>
              <a:off x="7021800" y="1876800"/>
              <a:ext cx="46400" cy="42075"/>
            </a:xfrm>
            <a:custGeom>
              <a:avLst/>
              <a:gdLst/>
              <a:ahLst/>
              <a:cxnLst/>
              <a:rect l="l" t="t" r="r" b="b"/>
              <a:pathLst>
                <a:path w="1856" h="1683" extrusionOk="0">
                  <a:moveTo>
                    <a:pt x="225" y="0"/>
                  </a:moveTo>
                  <a:cubicBezTo>
                    <a:pt x="207" y="0"/>
                    <a:pt x="188" y="7"/>
                    <a:pt x="174" y="20"/>
                  </a:cubicBezTo>
                  <a:cubicBezTo>
                    <a:pt x="39" y="233"/>
                    <a:pt x="1" y="484"/>
                    <a:pt x="39" y="735"/>
                  </a:cubicBezTo>
                  <a:cubicBezTo>
                    <a:pt x="117" y="967"/>
                    <a:pt x="252" y="1160"/>
                    <a:pt x="445" y="1296"/>
                  </a:cubicBezTo>
                  <a:cubicBezTo>
                    <a:pt x="619" y="1431"/>
                    <a:pt x="832" y="1547"/>
                    <a:pt x="1063" y="1624"/>
                  </a:cubicBezTo>
                  <a:cubicBezTo>
                    <a:pt x="1160" y="1643"/>
                    <a:pt x="1276" y="1663"/>
                    <a:pt x="1392" y="1682"/>
                  </a:cubicBezTo>
                  <a:lnTo>
                    <a:pt x="1566" y="1682"/>
                  </a:lnTo>
                  <a:cubicBezTo>
                    <a:pt x="1605" y="1663"/>
                    <a:pt x="1624" y="1663"/>
                    <a:pt x="1643" y="1643"/>
                  </a:cubicBezTo>
                  <a:cubicBezTo>
                    <a:pt x="1662" y="1643"/>
                    <a:pt x="1701" y="1643"/>
                    <a:pt x="1740" y="1624"/>
                  </a:cubicBezTo>
                  <a:cubicBezTo>
                    <a:pt x="1856" y="1605"/>
                    <a:pt x="1817" y="1431"/>
                    <a:pt x="1701" y="1431"/>
                  </a:cubicBezTo>
                  <a:lnTo>
                    <a:pt x="1643" y="1431"/>
                  </a:lnTo>
                  <a:cubicBezTo>
                    <a:pt x="1624" y="1412"/>
                    <a:pt x="1605" y="1412"/>
                    <a:pt x="1566" y="1412"/>
                  </a:cubicBezTo>
                  <a:cubicBezTo>
                    <a:pt x="1527" y="1412"/>
                    <a:pt x="1469" y="1412"/>
                    <a:pt x="1431" y="1392"/>
                  </a:cubicBezTo>
                  <a:cubicBezTo>
                    <a:pt x="1334" y="1373"/>
                    <a:pt x="1257" y="1354"/>
                    <a:pt x="1160" y="1334"/>
                  </a:cubicBezTo>
                  <a:cubicBezTo>
                    <a:pt x="986" y="1276"/>
                    <a:pt x="812" y="1199"/>
                    <a:pt x="658" y="1083"/>
                  </a:cubicBezTo>
                  <a:cubicBezTo>
                    <a:pt x="503" y="986"/>
                    <a:pt x="387" y="851"/>
                    <a:pt x="290" y="697"/>
                  </a:cubicBezTo>
                  <a:cubicBezTo>
                    <a:pt x="252" y="484"/>
                    <a:pt x="252" y="252"/>
                    <a:pt x="290" y="59"/>
                  </a:cubicBezTo>
                  <a:cubicBezTo>
                    <a:pt x="290" y="21"/>
                    <a:pt x="258" y="0"/>
                    <a:pt x="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41" name="Google Shape;8214;p117">
              <a:extLst>
                <a:ext uri="{FF2B5EF4-FFF2-40B4-BE49-F238E27FC236}">
                  <a16:creationId xmlns:a16="http://schemas.microsoft.com/office/drawing/2014/main" id="{DDBB2300-CFF3-F16B-16BB-268B788A8A50}"/>
                </a:ext>
              </a:extLst>
            </p:cNvPr>
            <p:cNvSpPr/>
            <p:nvPr/>
          </p:nvSpPr>
          <p:spPr>
            <a:xfrm>
              <a:off x="7084125" y="1919300"/>
              <a:ext cx="51050" cy="28475"/>
            </a:xfrm>
            <a:custGeom>
              <a:avLst/>
              <a:gdLst/>
              <a:ahLst/>
              <a:cxnLst/>
              <a:rect l="l" t="t" r="r" b="b"/>
              <a:pathLst>
                <a:path w="2042" h="1139" extrusionOk="0">
                  <a:moveTo>
                    <a:pt x="85" y="1"/>
                  </a:moveTo>
                  <a:cubicBezTo>
                    <a:pt x="52" y="1"/>
                    <a:pt x="20" y="22"/>
                    <a:pt x="20" y="59"/>
                  </a:cubicBezTo>
                  <a:cubicBezTo>
                    <a:pt x="0" y="272"/>
                    <a:pt x="58" y="465"/>
                    <a:pt x="213" y="620"/>
                  </a:cubicBezTo>
                  <a:cubicBezTo>
                    <a:pt x="329" y="794"/>
                    <a:pt x="503" y="948"/>
                    <a:pt x="696" y="1026"/>
                  </a:cubicBezTo>
                  <a:cubicBezTo>
                    <a:pt x="862" y="1097"/>
                    <a:pt x="1059" y="1139"/>
                    <a:pt x="1255" y="1139"/>
                  </a:cubicBezTo>
                  <a:cubicBezTo>
                    <a:pt x="1539" y="1139"/>
                    <a:pt x="1819" y="1050"/>
                    <a:pt x="1991" y="832"/>
                  </a:cubicBezTo>
                  <a:cubicBezTo>
                    <a:pt x="2042" y="764"/>
                    <a:pt x="2003" y="652"/>
                    <a:pt x="1927" y="652"/>
                  </a:cubicBezTo>
                  <a:cubicBezTo>
                    <a:pt x="1917" y="652"/>
                    <a:pt x="1906" y="654"/>
                    <a:pt x="1894" y="658"/>
                  </a:cubicBezTo>
                  <a:cubicBezTo>
                    <a:pt x="1720" y="716"/>
                    <a:pt x="1546" y="774"/>
                    <a:pt x="1353" y="813"/>
                  </a:cubicBezTo>
                  <a:cubicBezTo>
                    <a:pt x="1312" y="818"/>
                    <a:pt x="1270" y="820"/>
                    <a:pt x="1227" y="820"/>
                  </a:cubicBezTo>
                  <a:cubicBezTo>
                    <a:pt x="1090" y="820"/>
                    <a:pt x="949" y="795"/>
                    <a:pt x="831" y="736"/>
                  </a:cubicBezTo>
                  <a:cubicBezTo>
                    <a:pt x="677" y="678"/>
                    <a:pt x="542" y="581"/>
                    <a:pt x="426" y="465"/>
                  </a:cubicBezTo>
                  <a:cubicBezTo>
                    <a:pt x="368" y="388"/>
                    <a:pt x="310" y="311"/>
                    <a:pt x="271" y="253"/>
                  </a:cubicBezTo>
                  <a:cubicBezTo>
                    <a:pt x="232" y="175"/>
                    <a:pt x="194" y="98"/>
                    <a:pt x="136" y="21"/>
                  </a:cubicBezTo>
                  <a:cubicBezTo>
                    <a:pt x="122" y="7"/>
                    <a:pt x="103"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42" name="Google Shape;8215;p117">
              <a:extLst>
                <a:ext uri="{FF2B5EF4-FFF2-40B4-BE49-F238E27FC236}">
                  <a16:creationId xmlns:a16="http://schemas.microsoft.com/office/drawing/2014/main" id="{89BA4A5D-F35A-A811-723A-FE762E6FF74A}"/>
                </a:ext>
              </a:extLst>
            </p:cNvPr>
            <p:cNvSpPr/>
            <p:nvPr/>
          </p:nvSpPr>
          <p:spPr>
            <a:xfrm>
              <a:off x="7116975" y="1757050"/>
              <a:ext cx="45225" cy="24200"/>
            </a:xfrm>
            <a:custGeom>
              <a:avLst/>
              <a:gdLst/>
              <a:ahLst/>
              <a:cxnLst/>
              <a:rect l="l" t="t" r="r" b="b"/>
              <a:pathLst>
                <a:path w="1809" h="968" extrusionOk="0">
                  <a:moveTo>
                    <a:pt x="552" y="0"/>
                  </a:moveTo>
                  <a:cubicBezTo>
                    <a:pt x="392" y="0"/>
                    <a:pt x="236" y="25"/>
                    <a:pt x="97" y="76"/>
                  </a:cubicBezTo>
                  <a:cubicBezTo>
                    <a:pt x="0" y="95"/>
                    <a:pt x="20" y="250"/>
                    <a:pt x="116" y="250"/>
                  </a:cubicBezTo>
                  <a:cubicBezTo>
                    <a:pt x="256" y="250"/>
                    <a:pt x="407" y="225"/>
                    <a:pt x="551" y="225"/>
                  </a:cubicBezTo>
                  <a:cubicBezTo>
                    <a:pt x="587" y="225"/>
                    <a:pt x="623" y="226"/>
                    <a:pt x="658" y="230"/>
                  </a:cubicBezTo>
                  <a:cubicBezTo>
                    <a:pt x="688" y="227"/>
                    <a:pt x="719" y="225"/>
                    <a:pt x="750" y="225"/>
                  </a:cubicBezTo>
                  <a:cubicBezTo>
                    <a:pt x="893" y="225"/>
                    <a:pt x="1036" y="260"/>
                    <a:pt x="1179" y="308"/>
                  </a:cubicBezTo>
                  <a:cubicBezTo>
                    <a:pt x="1450" y="404"/>
                    <a:pt x="1662" y="636"/>
                    <a:pt x="1740" y="945"/>
                  </a:cubicBezTo>
                  <a:cubicBezTo>
                    <a:pt x="1740" y="962"/>
                    <a:pt x="1753" y="968"/>
                    <a:pt x="1768" y="968"/>
                  </a:cubicBezTo>
                  <a:cubicBezTo>
                    <a:pt x="1788" y="968"/>
                    <a:pt x="1809" y="957"/>
                    <a:pt x="1798" y="945"/>
                  </a:cubicBezTo>
                  <a:lnTo>
                    <a:pt x="1798" y="926"/>
                  </a:lnTo>
                  <a:cubicBezTo>
                    <a:pt x="1752" y="321"/>
                    <a:pt x="1127"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43" name="Google Shape;8216;p117">
              <a:extLst>
                <a:ext uri="{FF2B5EF4-FFF2-40B4-BE49-F238E27FC236}">
                  <a16:creationId xmlns:a16="http://schemas.microsoft.com/office/drawing/2014/main" id="{6C6DCAF4-1C8E-7384-77FF-1F66076C4569}"/>
                </a:ext>
              </a:extLst>
            </p:cNvPr>
            <p:cNvSpPr/>
            <p:nvPr/>
          </p:nvSpPr>
          <p:spPr>
            <a:xfrm>
              <a:off x="7149825" y="1741050"/>
              <a:ext cx="22975" cy="14550"/>
            </a:xfrm>
            <a:custGeom>
              <a:avLst/>
              <a:gdLst/>
              <a:ahLst/>
              <a:cxnLst/>
              <a:rect l="l" t="t" r="r" b="b"/>
              <a:pathLst>
                <a:path w="919" h="582" extrusionOk="0">
                  <a:moveTo>
                    <a:pt x="155" y="1"/>
                  </a:moveTo>
                  <a:cubicBezTo>
                    <a:pt x="136" y="1"/>
                    <a:pt x="97" y="20"/>
                    <a:pt x="78" y="39"/>
                  </a:cubicBezTo>
                  <a:cubicBezTo>
                    <a:pt x="1" y="78"/>
                    <a:pt x="1" y="155"/>
                    <a:pt x="59" y="213"/>
                  </a:cubicBezTo>
                  <a:cubicBezTo>
                    <a:pt x="59" y="233"/>
                    <a:pt x="78" y="252"/>
                    <a:pt x="97" y="252"/>
                  </a:cubicBezTo>
                  <a:cubicBezTo>
                    <a:pt x="116" y="271"/>
                    <a:pt x="136" y="271"/>
                    <a:pt x="174" y="291"/>
                  </a:cubicBezTo>
                  <a:lnTo>
                    <a:pt x="271" y="310"/>
                  </a:lnTo>
                  <a:lnTo>
                    <a:pt x="368" y="349"/>
                  </a:lnTo>
                  <a:lnTo>
                    <a:pt x="387" y="349"/>
                  </a:lnTo>
                  <a:lnTo>
                    <a:pt x="445" y="368"/>
                  </a:lnTo>
                  <a:cubicBezTo>
                    <a:pt x="503" y="407"/>
                    <a:pt x="561" y="426"/>
                    <a:pt x="619" y="465"/>
                  </a:cubicBezTo>
                  <a:lnTo>
                    <a:pt x="696" y="523"/>
                  </a:lnTo>
                  <a:lnTo>
                    <a:pt x="735" y="542"/>
                  </a:lnTo>
                  <a:cubicBezTo>
                    <a:pt x="754" y="542"/>
                    <a:pt x="754" y="561"/>
                    <a:pt x="774" y="561"/>
                  </a:cubicBezTo>
                  <a:cubicBezTo>
                    <a:pt x="788" y="575"/>
                    <a:pt x="804" y="581"/>
                    <a:pt x="820" y="581"/>
                  </a:cubicBezTo>
                  <a:cubicBezTo>
                    <a:pt x="871" y="581"/>
                    <a:pt x="919" y="523"/>
                    <a:pt x="889" y="465"/>
                  </a:cubicBezTo>
                  <a:lnTo>
                    <a:pt x="889" y="465"/>
                  </a:lnTo>
                  <a:lnTo>
                    <a:pt x="889" y="484"/>
                  </a:lnTo>
                  <a:cubicBezTo>
                    <a:pt x="851" y="407"/>
                    <a:pt x="812" y="349"/>
                    <a:pt x="754" y="291"/>
                  </a:cubicBezTo>
                  <a:cubicBezTo>
                    <a:pt x="696" y="233"/>
                    <a:pt x="638" y="175"/>
                    <a:pt x="580" y="136"/>
                  </a:cubicBezTo>
                  <a:cubicBezTo>
                    <a:pt x="503" y="97"/>
                    <a:pt x="426" y="59"/>
                    <a:pt x="348" y="39"/>
                  </a:cubicBezTo>
                  <a:cubicBezTo>
                    <a:pt x="329" y="20"/>
                    <a:pt x="290" y="20"/>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217;p117">
              <a:extLst>
                <a:ext uri="{FF2B5EF4-FFF2-40B4-BE49-F238E27FC236}">
                  <a16:creationId xmlns:a16="http://schemas.microsoft.com/office/drawing/2014/main" id="{71E23E20-486E-6FC5-8D8C-422B1A12A572}"/>
                </a:ext>
              </a:extLst>
            </p:cNvPr>
            <p:cNvSpPr/>
            <p:nvPr/>
          </p:nvSpPr>
          <p:spPr>
            <a:xfrm>
              <a:off x="7187500" y="1710625"/>
              <a:ext cx="25" cy="500"/>
            </a:xfrm>
            <a:custGeom>
              <a:avLst/>
              <a:gdLst/>
              <a:ahLst/>
              <a:cxnLst/>
              <a:rect l="l" t="t" r="r" b="b"/>
              <a:pathLst>
                <a:path w="1" h="20" extrusionOk="0">
                  <a:moveTo>
                    <a:pt x="1" y="20"/>
                  </a:moveTo>
                  <a:lnTo>
                    <a:pt x="1" y="0"/>
                  </a:lnTo>
                  <a:close/>
                </a:path>
              </a:pathLst>
            </a:custGeom>
            <a:solidFill>
              <a:srgbClr val="9D8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218;p117">
              <a:extLst>
                <a:ext uri="{FF2B5EF4-FFF2-40B4-BE49-F238E27FC236}">
                  <a16:creationId xmlns:a16="http://schemas.microsoft.com/office/drawing/2014/main" id="{AFF69759-42A4-9912-3D3E-3B0F852563BE}"/>
                </a:ext>
              </a:extLst>
            </p:cNvPr>
            <p:cNvSpPr/>
            <p:nvPr/>
          </p:nvSpPr>
          <p:spPr>
            <a:xfrm>
              <a:off x="7184050" y="1694800"/>
              <a:ext cx="42025" cy="17575"/>
            </a:xfrm>
            <a:custGeom>
              <a:avLst/>
              <a:gdLst/>
              <a:ahLst/>
              <a:cxnLst/>
              <a:rect l="l" t="t" r="r" b="b"/>
              <a:pathLst>
                <a:path w="1681" h="703" extrusionOk="0">
                  <a:moveTo>
                    <a:pt x="1175" y="1"/>
                  </a:moveTo>
                  <a:cubicBezTo>
                    <a:pt x="1118" y="1"/>
                    <a:pt x="1062" y="11"/>
                    <a:pt x="1008" y="34"/>
                  </a:cubicBezTo>
                  <a:cubicBezTo>
                    <a:pt x="873" y="92"/>
                    <a:pt x="719" y="170"/>
                    <a:pt x="583" y="247"/>
                  </a:cubicBezTo>
                  <a:lnTo>
                    <a:pt x="100" y="498"/>
                  </a:lnTo>
                  <a:cubicBezTo>
                    <a:pt x="0" y="565"/>
                    <a:pt x="58" y="703"/>
                    <a:pt x="163" y="703"/>
                  </a:cubicBezTo>
                  <a:cubicBezTo>
                    <a:pt x="179" y="703"/>
                    <a:pt x="197" y="699"/>
                    <a:pt x="216" y="691"/>
                  </a:cubicBezTo>
                  <a:cubicBezTo>
                    <a:pt x="487" y="556"/>
                    <a:pt x="738" y="401"/>
                    <a:pt x="1008" y="285"/>
                  </a:cubicBezTo>
                  <a:cubicBezTo>
                    <a:pt x="1053" y="252"/>
                    <a:pt x="1111" y="231"/>
                    <a:pt x="1171" y="231"/>
                  </a:cubicBezTo>
                  <a:cubicBezTo>
                    <a:pt x="1214" y="231"/>
                    <a:pt x="1258" y="242"/>
                    <a:pt x="1298" y="266"/>
                  </a:cubicBezTo>
                  <a:cubicBezTo>
                    <a:pt x="1356" y="285"/>
                    <a:pt x="1395" y="324"/>
                    <a:pt x="1434" y="363"/>
                  </a:cubicBezTo>
                  <a:cubicBezTo>
                    <a:pt x="1453" y="401"/>
                    <a:pt x="1511" y="440"/>
                    <a:pt x="1550" y="479"/>
                  </a:cubicBezTo>
                  <a:cubicBezTo>
                    <a:pt x="1562" y="487"/>
                    <a:pt x="1576" y="491"/>
                    <a:pt x="1589" y="491"/>
                  </a:cubicBezTo>
                  <a:cubicBezTo>
                    <a:pt x="1637" y="491"/>
                    <a:pt x="1681" y="442"/>
                    <a:pt x="1665" y="382"/>
                  </a:cubicBezTo>
                  <a:cubicBezTo>
                    <a:pt x="1646" y="324"/>
                    <a:pt x="1627" y="266"/>
                    <a:pt x="1588" y="228"/>
                  </a:cubicBezTo>
                  <a:cubicBezTo>
                    <a:pt x="1530" y="170"/>
                    <a:pt x="1492" y="112"/>
                    <a:pt x="1434" y="73"/>
                  </a:cubicBezTo>
                  <a:cubicBezTo>
                    <a:pt x="1352" y="26"/>
                    <a:pt x="1263" y="1"/>
                    <a:pt x="1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219;p117">
              <a:extLst>
                <a:ext uri="{FF2B5EF4-FFF2-40B4-BE49-F238E27FC236}">
                  <a16:creationId xmlns:a16="http://schemas.microsoft.com/office/drawing/2014/main" id="{BFFD65DB-294E-B7FC-D807-7F1B01E384A9}"/>
                </a:ext>
              </a:extLst>
            </p:cNvPr>
            <p:cNvSpPr/>
            <p:nvPr/>
          </p:nvSpPr>
          <p:spPr>
            <a:xfrm>
              <a:off x="7237425" y="1807925"/>
              <a:ext cx="16300" cy="25550"/>
            </a:xfrm>
            <a:custGeom>
              <a:avLst/>
              <a:gdLst/>
              <a:ahLst/>
              <a:cxnLst/>
              <a:rect l="l" t="t" r="r" b="b"/>
              <a:pathLst>
                <a:path w="652" h="1022" extrusionOk="0">
                  <a:moveTo>
                    <a:pt x="174" y="1"/>
                  </a:moveTo>
                  <a:cubicBezTo>
                    <a:pt x="86" y="1"/>
                    <a:pt x="0" y="115"/>
                    <a:pt x="91" y="205"/>
                  </a:cubicBezTo>
                  <a:lnTo>
                    <a:pt x="110" y="205"/>
                  </a:lnTo>
                  <a:cubicBezTo>
                    <a:pt x="149" y="263"/>
                    <a:pt x="188" y="302"/>
                    <a:pt x="226" y="379"/>
                  </a:cubicBezTo>
                  <a:cubicBezTo>
                    <a:pt x="245" y="398"/>
                    <a:pt x="265" y="437"/>
                    <a:pt x="284" y="476"/>
                  </a:cubicBezTo>
                  <a:lnTo>
                    <a:pt x="303" y="514"/>
                  </a:lnTo>
                  <a:cubicBezTo>
                    <a:pt x="303" y="534"/>
                    <a:pt x="303" y="534"/>
                    <a:pt x="303" y="553"/>
                  </a:cubicBezTo>
                  <a:cubicBezTo>
                    <a:pt x="323" y="611"/>
                    <a:pt x="361" y="688"/>
                    <a:pt x="361" y="765"/>
                  </a:cubicBezTo>
                  <a:cubicBezTo>
                    <a:pt x="381" y="843"/>
                    <a:pt x="400" y="901"/>
                    <a:pt x="439" y="978"/>
                  </a:cubicBezTo>
                  <a:cubicBezTo>
                    <a:pt x="458" y="1007"/>
                    <a:pt x="487" y="1022"/>
                    <a:pt x="516" y="1022"/>
                  </a:cubicBezTo>
                  <a:cubicBezTo>
                    <a:pt x="545" y="1022"/>
                    <a:pt x="574" y="1007"/>
                    <a:pt x="593" y="978"/>
                  </a:cubicBezTo>
                  <a:cubicBezTo>
                    <a:pt x="632" y="901"/>
                    <a:pt x="651" y="804"/>
                    <a:pt x="632" y="727"/>
                  </a:cubicBezTo>
                  <a:cubicBezTo>
                    <a:pt x="632" y="630"/>
                    <a:pt x="593" y="534"/>
                    <a:pt x="555" y="437"/>
                  </a:cubicBezTo>
                  <a:cubicBezTo>
                    <a:pt x="497" y="282"/>
                    <a:pt x="381" y="147"/>
                    <a:pt x="245" y="31"/>
                  </a:cubicBezTo>
                  <a:cubicBezTo>
                    <a:pt x="224" y="10"/>
                    <a:pt x="199"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220;p117">
              <a:extLst>
                <a:ext uri="{FF2B5EF4-FFF2-40B4-BE49-F238E27FC236}">
                  <a16:creationId xmlns:a16="http://schemas.microsoft.com/office/drawing/2014/main" id="{2FAF6A85-A6E2-3EB8-6BF5-4B9E238AF407}"/>
                </a:ext>
              </a:extLst>
            </p:cNvPr>
            <p:cNvSpPr/>
            <p:nvPr/>
          </p:nvSpPr>
          <p:spPr>
            <a:xfrm>
              <a:off x="7237750" y="1835375"/>
              <a:ext cx="10650" cy="12000"/>
            </a:xfrm>
            <a:custGeom>
              <a:avLst/>
              <a:gdLst/>
              <a:ahLst/>
              <a:cxnLst/>
              <a:rect l="l" t="t" r="r" b="b"/>
              <a:pathLst>
                <a:path w="426" h="480" extrusionOk="0">
                  <a:moveTo>
                    <a:pt x="167" y="1"/>
                  </a:moveTo>
                  <a:cubicBezTo>
                    <a:pt x="155" y="1"/>
                    <a:pt x="146" y="6"/>
                    <a:pt x="136" y="15"/>
                  </a:cubicBezTo>
                  <a:cubicBezTo>
                    <a:pt x="117" y="15"/>
                    <a:pt x="97" y="15"/>
                    <a:pt x="78" y="35"/>
                  </a:cubicBezTo>
                  <a:lnTo>
                    <a:pt x="39" y="54"/>
                  </a:lnTo>
                  <a:cubicBezTo>
                    <a:pt x="20" y="73"/>
                    <a:pt x="1" y="93"/>
                    <a:pt x="1" y="131"/>
                  </a:cubicBezTo>
                  <a:lnTo>
                    <a:pt x="1" y="170"/>
                  </a:lnTo>
                  <a:cubicBezTo>
                    <a:pt x="1" y="209"/>
                    <a:pt x="1" y="228"/>
                    <a:pt x="20" y="247"/>
                  </a:cubicBezTo>
                  <a:lnTo>
                    <a:pt x="78" y="344"/>
                  </a:lnTo>
                  <a:cubicBezTo>
                    <a:pt x="97" y="363"/>
                    <a:pt x="117" y="382"/>
                    <a:pt x="136" y="402"/>
                  </a:cubicBezTo>
                  <a:lnTo>
                    <a:pt x="155" y="421"/>
                  </a:lnTo>
                  <a:cubicBezTo>
                    <a:pt x="175" y="440"/>
                    <a:pt x="194" y="460"/>
                    <a:pt x="232" y="479"/>
                  </a:cubicBezTo>
                  <a:lnTo>
                    <a:pt x="310" y="479"/>
                  </a:lnTo>
                  <a:cubicBezTo>
                    <a:pt x="329" y="479"/>
                    <a:pt x="348" y="460"/>
                    <a:pt x="368" y="440"/>
                  </a:cubicBezTo>
                  <a:cubicBezTo>
                    <a:pt x="387" y="440"/>
                    <a:pt x="406" y="421"/>
                    <a:pt x="406" y="402"/>
                  </a:cubicBezTo>
                  <a:cubicBezTo>
                    <a:pt x="426" y="382"/>
                    <a:pt x="426" y="344"/>
                    <a:pt x="426" y="325"/>
                  </a:cubicBezTo>
                  <a:cubicBezTo>
                    <a:pt x="426" y="286"/>
                    <a:pt x="406" y="247"/>
                    <a:pt x="387" y="209"/>
                  </a:cubicBezTo>
                  <a:cubicBezTo>
                    <a:pt x="387" y="189"/>
                    <a:pt x="368" y="170"/>
                    <a:pt x="368" y="170"/>
                  </a:cubicBezTo>
                  <a:lnTo>
                    <a:pt x="310" y="93"/>
                  </a:lnTo>
                  <a:cubicBezTo>
                    <a:pt x="290" y="73"/>
                    <a:pt x="271" y="54"/>
                    <a:pt x="252" y="35"/>
                  </a:cubicBezTo>
                  <a:cubicBezTo>
                    <a:pt x="252" y="15"/>
                    <a:pt x="232" y="15"/>
                    <a:pt x="213" y="15"/>
                  </a:cubicBezTo>
                  <a:cubicBezTo>
                    <a:pt x="194" y="6"/>
                    <a:pt x="179"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221;p117">
              <a:extLst>
                <a:ext uri="{FF2B5EF4-FFF2-40B4-BE49-F238E27FC236}">
                  <a16:creationId xmlns:a16="http://schemas.microsoft.com/office/drawing/2014/main" id="{7BB8103D-4A9D-8AC6-4416-1F90836C9E2D}"/>
                </a:ext>
              </a:extLst>
            </p:cNvPr>
            <p:cNvSpPr/>
            <p:nvPr/>
          </p:nvSpPr>
          <p:spPr>
            <a:xfrm>
              <a:off x="6697450" y="1864900"/>
              <a:ext cx="35000" cy="27525"/>
            </a:xfrm>
            <a:custGeom>
              <a:avLst/>
              <a:gdLst/>
              <a:ahLst/>
              <a:cxnLst/>
              <a:rect l="l" t="t" r="r" b="b"/>
              <a:pathLst>
                <a:path w="1400" h="1101" extrusionOk="0">
                  <a:moveTo>
                    <a:pt x="1204" y="0"/>
                  </a:moveTo>
                  <a:cubicBezTo>
                    <a:pt x="1173" y="0"/>
                    <a:pt x="1141" y="5"/>
                    <a:pt x="1109" y="13"/>
                  </a:cubicBezTo>
                  <a:cubicBezTo>
                    <a:pt x="1032" y="13"/>
                    <a:pt x="955" y="32"/>
                    <a:pt x="897" y="52"/>
                  </a:cubicBezTo>
                  <a:cubicBezTo>
                    <a:pt x="742" y="110"/>
                    <a:pt x="626" y="168"/>
                    <a:pt x="510" y="264"/>
                  </a:cubicBezTo>
                  <a:cubicBezTo>
                    <a:pt x="259" y="419"/>
                    <a:pt x="85" y="670"/>
                    <a:pt x="27" y="960"/>
                  </a:cubicBezTo>
                  <a:cubicBezTo>
                    <a:pt x="1" y="1039"/>
                    <a:pt x="74" y="1100"/>
                    <a:pt x="141" y="1100"/>
                  </a:cubicBezTo>
                  <a:cubicBezTo>
                    <a:pt x="172" y="1100"/>
                    <a:pt x="202" y="1087"/>
                    <a:pt x="220" y="1057"/>
                  </a:cubicBezTo>
                  <a:cubicBezTo>
                    <a:pt x="317" y="825"/>
                    <a:pt x="472" y="651"/>
                    <a:pt x="665" y="496"/>
                  </a:cubicBezTo>
                  <a:cubicBezTo>
                    <a:pt x="762" y="438"/>
                    <a:pt x="858" y="380"/>
                    <a:pt x="974" y="342"/>
                  </a:cubicBezTo>
                  <a:lnTo>
                    <a:pt x="1148" y="284"/>
                  </a:lnTo>
                  <a:cubicBezTo>
                    <a:pt x="1225" y="264"/>
                    <a:pt x="1283" y="226"/>
                    <a:pt x="1341" y="187"/>
                  </a:cubicBezTo>
                  <a:cubicBezTo>
                    <a:pt x="1399" y="148"/>
                    <a:pt x="1380" y="71"/>
                    <a:pt x="1322" y="32"/>
                  </a:cubicBezTo>
                  <a:cubicBezTo>
                    <a:pt x="1288" y="10"/>
                    <a:pt x="1247" y="0"/>
                    <a:pt x="1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49" name="Google Shape;8222;p117">
              <a:extLst>
                <a:ext uri="{FF2B5EF4-FFF2-40B4-BE49-F238E27FC236}">
                  <a16:creationId xmlns:a16="http://schemas.microsoft.com/office/drawing/2014/main" id="{566BC503-8545-574C-2943-4B3408BC8070}"/>
                </a:ext>
              </a:extLst>
            </p:cNvPr>
            <p:cNvSpPr/>
            <p:nvPr/>
          </p:nvSpPr>
          <p:spPr>
            <a:xfrm>
              <a:off x="6719050" y="1886825"/>
              <a:ext cx="27400" cy="11875"/>
            </a:xfrm>
            <a:custGeom>
              <a:avLst/>
              <a:gdLst/>
              <a:ahLst/>
              <a:cxnLst/>
              <a:rect l="l" t="t" r="r" b="b"/>
              <a:pathLst>
                <a:path w="1096" h="475" extrusionOk="0">
                  <a:moveTo>
                    <a:pt x="456" y="1"/>
                  </a:moveTo>
                  <a:cubicBezTo>
                    <a:pt x="329" y="1"/>
                    <a:pt x="206" y="38"/>
                    <a:pt x="110" y="102"/>
                  </a:cubicBezTo>
                  <a:cubicBezTo>
                    <a:pt x="1" y="157"/>
                    <a:pt x="63" y="297"/>
                    <a:pt x="168" y="297"/>
                  </a:cubicBezTo>
                  <a:cubicBezTo>
                    <a:pt x="174" y="297"/>
                    <a:pt x="181" y="297"/>
                    <a:pt x="187" y="296"/>
                  </a:cubicBezTo>
                  <a:lnTo>
                    <a:pt x="207" y="334"/>
                  </a:lnTo>
                  <a:lnTo>
                    <a:pt x="284" y="315"/>
                  </a:lnTo>
                  <a:lnTo>
                    <a:pt x="497" y="315"/>
                  </a:lnTo>
                  <a:lnTo>
                    <a:pt x="593" y="334"/>
                  </a:lnTo>
                  <a:lnTo>
                    <a:pt x="651" y="334"/>
                  </a:lnTo>
                  <a:cubicBezTo>
                    <a:pt x="709" y="373"/>
                    <a:pt x="748" y="392"/>
                    <a:pt x="806" y="431"/>
                  </a:cubicBezTo>
                  <a:cubicBezTo>
                    <a:pt x="806" y="431"/>
                    <a:pt x="823" y="439"/>
                    <a:pt x="829" y="439"/>
                  </a:cubicBezTo>
                  <a:cubicBezTo>
                    <a:pt x="832" y="439"/>
                    <a:pt x="832" y="437"/>
                    <a:pt x="825" y="431"/>
                  </a:cubicBezTo>
                  <a:lnTo>
                    <a:pt x="825" y="431"/>
                  </a:lnTo>
                  <a:cubicBezTo>
                    <a:pt x="844" y="450"/>
                    <a:pt x="883" y="470"/>
                    <a:pt x="922" y="470"/>
                  </a:cubicBezTo>
                  <a:cubicBezTo>
                    <a:pt x="932" y="473"/>
                    <a:pt x="942" y="474"/>
                    <a:pt x="951" y="474"/>
                  </a:cubicBezTo>
                  <a:cubicBezTo>
                    <a:pt x="998" y="474"/>
                    <a:pt x="1041" y="437"/>
                    <a:pt x="1057" y="373"/>
                  </a:cubicBezTo>
                  <a:cubicBezTo>
                    <a:pt x="1096" y="276"/>
                    <a:pt x="999" y="199"/>
                    <a:pt x="922" y="141"/>
                  </a:cubicBezTo>
                  <a:cubicBezTo>
                    <a:pt x="806" y="64"/>
                    <a:pt x="671" y="25"/>
                    <a:pt x="535" y="6"/>
                  </a:cubicBezTo>
                  <a:cubicBezTo>
                    <a:pt x="509" y="2"/>
                    <a:pt x="482" y="1"/>
                    <a:pt x="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0" name="Google Shape;8223;p117">
              <a:extLst>
                <a:ext uri="{FF2B5EF4-FFF2-40B4-BE49-F238E27FC236}">
                  <a16:creationId xmlns:a16="http://schemas.microsoft.com/office/drawing/2014/main" id="{E93DBD0D-634E-875C-A31B-340A9204A409}"/>
                </a:ext>
              </a:extLst>
            </p:cNvPr>
            <p:cNvSpPr/>
            <p:nvPr/>
          </p:nvSpPr>
          <p:spPr>
            <a:xfrm>
              <a:off x="6786050" y="1847950"/>
              <a:ext cx="37700" cy="33125"/>
            </a:xfrm>
            <a:custGeom>
              <a:avLst/>
              <a:gdLst/>
              <a:ahLst/>
              <a:cxnLst/>
              <a:rect l="l" t="t" r="r" b="b"/>
              <a:pathLst>
                <a:path w="1508" h="1325" extrusionOk="0">
                  <a:moveTo>
                    <a:pt x="293" y="0"/>
                  </a:moveTo>
                  <a:cubicBezTo>
                    <a:pt x="234" y="0"/>
                    <a:pt x="175" y="5"/>
                    <a:pt x="116" y="15"/>
                  </a:cubicBezTo>
                  <a:cubicBezTo>
                    <a:pt x="39" y="34"/>
                    <a:pt x="0" y="111"/>
                    <a:pt x="20" y="189"/>
                  </a:cubicBezTo>
                  <a:cubicBezTo>
                    <a:pt x="35" y="236"/>
                    <a:pt x="91" y="271"/>
                    <a:pt x="142" y="271"/>
                  </a:cubicBezTo>
                  <a:cubicBezTo>
                    <a:pt x="153" y="271"/>
                    <a:pt x="164" y="269"/>
                    <a:pt x="174" y="266"/>
                  </a:cubicBezTo>
                  <a:cubicBezTo>
                    <a:pt x="209" y="261"/>
                    <a:pt x="243" y="259"/>
                    <a:pt x="277" y="259"/>
                  </a:cubicBezTo>
                  <a:cubicBezTo>
                    <a:pt x="508" y="259"/>
                    <a:pt x="718" y="371"/>
                    <a:pt x="870" y="556"/>
                  </a:cubicBezTo>
                  <a:cubicBezTo>
                    <a:pt x="966" y="652"/>
                    <a:pt x="1044" y="788"/>
                    <a:pt x="1102" y="904"/>
                  </a:cubicBezTo>
                  <a:cubicBezTo>
                    <a:pt x="1140" y="981"/>
                    <a:pt x="1179" y="1039"/>
                    <a:pt x="1218" y="1116"/>
                  </a:cubicBezTo>
                  <a:cubicBezTo>
                    <a:pt x="1256" y="1174"/>
                    <a:pt x="1295" y="1252"/>
                    <a:pt x="1353" y="1310"/>
                  </a:cubicBezTo>
                  <a:cubicBezTo>
                    <a:pt x="1369" y="1320"/>
                    <a:pt x="1387" y="1325"/>
                    <a:pt x="1405" y="1325"/>
                  </a:cubicBezTo>
                  <a:cubicBezTo>
                    <a:pt x="1456" y="1325"/>
                    <a:pt x="1508" y="1289"/>
                    <a:pt x="1508" y="1232"/>
                  </a:cubicBezTo>
                  <a:cubicBezTo>
                    <a:pt x="1508" y="1155"/>
                    <a:pt x="1488" y="1078"/>
                    <a:pt x="1450" y="1000"/>
                  </a:cubicBezTo>
                  <a:cubicBezTo>
                    <a:pt x="1430" y="904"/>
                    <a:pt x="1392" y="826"/>
                    <a:pt x="1353" y="749"/>
                  </a:cubicBezTo>
                  <a:cubicBezTo>
                    <a:pt x="1256" y="595"/>
                    <a:pt x="1160" y="459"/>
                    <a:pt x="1044" y="324"/>
                  </a:cubicBezTo>
                  <a:cubicBezTo>
                    <a:pt x="851" y="115"/>
                    <a:pt x="579"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1" name="Google Shape;8224;p117">
              <a:extLst>
                <a:ext uri="{FF2B5EF4-FFF2-40B4-BE49-F238E27FC236}">
                  <a16:creationId xmlns:a16="http://schemas.microsoft.com/office/drawing/2014/main" id="{F4D2953D-06E2-CD37-535E-0B2103AAEFAA}"/>
                </a:ext>
              </a:extLst>
            </p:cNvPr>
            <p:cNvSpPr/>
            <p:nvPr/>
          </p:nvSpPr>
          <p:spPr>
            <a:xfrm>
              <a:off x="6827100" y="1853650"/>
              <a:ext cx="18875" cy="22225"/>
            </a:xfrm>
            <a:custGeom>
              <a:avLst/>
              <a:gdLst/>
              <a:ahLst/>
              <a:cxnLst/>
              <a:rect l="l" t="t" r="r" b="b"/>
              <a:pathLst>
                <a:path w="755" h="889" extrusionOk="0">
                  <a:moveTo>
                    <a:pt x="152" y="1"/>
                  </a:moveTo>
                  <a:cubicBezTo>
                    <a:pt x="52" y="1"/>
                    <a:pt x="0" y="147"/>
                    <a:pt x="97" y="212"/>
                  </a:cubicBezTo>
                  <a:lnTo>
                    <a:pt x="136" y="251"/>
                  </a:lnTo>
                  <a:cubicBezTo>
                    <a:pt x="155" y="270"/>
                    <a:pt x="194" y="289"/>
                    <a:pt x="213" y="309"/>
                  </a:cubicBezTo>
                  <a:cubicBezTo>
                    <a:pt x="213" y="309"/>
                    <a:pt x="231" y="317"/>
                    <a:pt x="236" y="317"/>
                  </a:cubicBezTo>
                  <a:cubicBezTo>
                    <a:pt x="239" y="317"/>
                    <a:pt x="239" y="315"/>
                    <a:pt x="233" y="309"/>
                  </a:cubicBezTo>
                  <a:lnTo>
                    <a:pt x="233" y="309"/>
                  </a:lnTo>
                  <a:lnTo>
                    <a:pt x="252" y="328"/>
                  </a:lnTo>
                  <a:lnTo>
                    <a:pt x="291" y="347"/>
                  </a:lnTo>
                  <a:cubicBezTo>
                    <a:pt x="310" y="386"/>
                    <a:pt x="349" y="405"/>
                    <a:pt x="368" y="424"/>
                  </a:cubicBezTo>
                  <a:lnTo>
                    <a:pt x="407" y="482"/>
                  </a:lnTo>
                  <a:lnTo>
                    <a:pt x="426" y="502"/>
                  </a:lnTo>
                  <a:cubicBezTo>
                    <a:pt x="465" y="560"/>
                    <a:pt x="503" y="618"/>
                    <a:pt x="523" y="676"/>
                  </a:cubicBezTo>
                  <a:cubicBezTo>
                    <a:pt x="523" y="695"/>
                    <a:pt x="542" y="714"/>
                    <a:pt x="542" y="714"/>
                  </a:cubicBezTo>
                  <a:cubicBezTo>
                    <a:pt x="542" y="734"/>
                    <a:pt x="542" y="734"/>
                    <a:pt x="542" y="753"/>
                  </a:cubicBezTo>
                  <a:cubicBezTo>
                    <a:pt x="561" y="772"/>
                    <a:pt x="581" y="792"/>
                    <a:pt x="600" y="830"/>
                  </a:cubicBezTo>
                  <a:cubicBezTo>
                    <a:pt x="600" y="830"/>
                    <a:pt x="600" y="830"/>
                    <a:pt x="600" y="850"/>
                  </a:cubicBezTo>
                  <a:cubicBezTo>
                    <a:pt x="619" y="869"/>
                    <a:pt x="658" y="888"/>
                    <a:pt x="677" y="888"/>
                  </a:cubicBezTo>
                  <a:cubicBezTo>
                    <a:pt x="716" y="888"/>
                    <a:pt x="735" y="869"/>
                    <a:pt x="754" y="830"/>
                  </a:cubicBezTo>
                  <a:cubicBezTo>
                    <a:pt x="754" y="811"/>
                    <a:pt x="754" y="811"/>
                    <a:pt x="754" y="792"/>
                  </a:cubicBezTo>
                  <a:lnTo>
                    <a:pt x="754" y="772"/>
                  </a:lnTo>
                  <a:cubicBezTo>
                    <a:pt x="754" y="753"/>
                    <a:pt x="754" y="714"/>
                    <a:pt x="754" y="695"/>
                  </a:cubicBezTo>
                  <a:cubicBezTo>
                    <a:pt x="735" y="637"/>
                    <a:pt x="716" y="598"/>
                    <a:pt x="697" y="560"/>
                  </a:cubicBezTo>
                  <a:cubicBezTo>
                    <a:pt x="677" y="482"/>
                    <a:pt x="639" y="424"/>
                    <a:pt x="581" y="347"/>
                  </a:cubicBezTo>
                  <a:cubicBezTo>
                    <a:pt x="484" y="212"/>
                    <a:pt x="368" y="96"/>
                    <a:pt x="213" y="19"/>
                  </a:cubicBezTo>
                  <a:cubicBezTo>
                    <a:pt x="192" y="6"/>
                    <a:pt x="171"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2" name="Google Shape;8225;p117">
              <a:extLst>
                <a:ext uri="{FF2B5EF4-FFF2-40B4-BE49-F238E27FC236}">
                  <a16:creationId xmlns:a16="http://schemas.microsoft.com/office/drawing/2014/main" id="{27E3D085-6736-CE75-C0E7-55E9C164DE6B}"/>
                </a:ext>
              </a:extLst>
            </p:cNvPr>
            <p:cNvSpPr/>
            <p:nvPr/>
          </p:nvSpPr>
          <p:spPr>
            <a:xfrm>
              <a:off x="6716975" y="1995950"/>
              <a:ext cx="30925" cy="56300"/>
            </a:xfrm>
            <a:custGeom>
              <a:avLst/>
              <a:gdLst/>
              <a:ahLst/>
              <a:cxnLst/>
              <a:rect l="l" t="t" r="r" b="b"/>
              <a:pathLst>
                <a:path w="1237" h="2252" extrusionOk="0">
                  <a:moveTo>
                    <a:pt x="904" y="0"/>
                  </a:moveTo>
                  <a:cubicBezTo>
                    <a:pt x="846" y="0"/>
                    <a:pt x="792" y="39"/>
                    <a:pt x="792" y="105"/>
                  </a:cubicBezTo>
                  <a:cubicBezTo>
                    <a:pt x="792" y="221"/>
                    <a:pt x="811" y="317"/>
                    <a:pt x="850" y="414"/>
                  </a:cubicBezTo>
                  <a:cubicBezTo>
                    <a:pt x="869" y="510"/>
                    <a:pt x="889" y="626"/>
                    <a:pt x="889" y="723"/>
                  </a:cubicBezTo>
                  <a:cubicBezTo>
                    <a:pt x="908" y="936"/>
                    <a:pt x="889" y="1148"/>
                    <a:pt x="831" y="1341"/>
                  </a:cubicBezTo>
                  <a:cubicBezTo>
                    <a:pt x="696" y="1670"/>
                    <a:pt x="425" y="1940"/>
                    <a:pt x="96" y="2076"/>
                  </a:cubicBezTo>
                  <a:cubicBezTo>
                    <a:pt x="5" y="2094"/>
                    <a:pt x="0" y="2251"/>
                    <a:pt x="99" y="2251"/>
                  </a:cubicBezTo>
                  <a:cubicBezTo>
                    <a:pt x="104" y="2251"/>
                    <a:pt x="110" y="2251"/>
                    <a:pt x="116" y="2250"/>
                  </a:cubicBezTo>
                  <a:lnTo>
                    <a:pt x="135" y="2250"/>
                  </a:lnTo>
                  <a:cubicBezTo>
                    <a:pt x="560" y="2192"/>
                    <a:pt x="927" y="1902"/>
                    <a:pt x="1101" y="1496"/>
                  </a:cubicBezTo>
                  <a:cubicBezTo>
                    <a:pt x="1198" y="1264"/>
                    <a:pt x="1237" y="1013"/>
                    <a:pt x="1217" y="762"/>
                  </a:cubicBezTo>
                  <a:cubicBezTo>
                    <a:pt x="1217" y="626"/>
                    <a:pt x="1179" y="491"/>
                    <a:pt x="1140" y="375"/>
                  </a:cubicBezTo>
                  <a:cubicBezTo>
                    <a:pt x="1121" y="240"/>
                    <a:pt x="1063" y="124"/>
                    <a:pt x="985" y="27"/>
                  </a:cubicBezTo>
                  <a:cubicBezTo>
                    <a:pt x="961" y="9"/>
                    <a:pt x="932" y="0"/>
                    <a:pt x="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3" name="Google Shape;8226;p117">
              <a:extLst>
                <a:ext uri="{FF2B5EF4-FFF2-40B4-BE49-F238E27FC236}">
                  <a16:creationId xmlns:a16="http://schemas.microsoft.com/office/drawing/2014/main" id="{A5921E66-7D05-2E70-1BA9-48836FDBBED9}"/>
                </a:ext>
              </a:extLst>
            </p:cNvPr>
            <p:cNvSpPr/>
            <p:nvPr/>
          </p:nvSpPr>
          <p:spPr>
            <a:xfrm>
              <a:off x="6836775" y="2014975"/>
              <a:ext cx="47375" cy="68850"/>
            </a:xfrm>
            <a:custGeom>
              <a:avLst/>
              <a:gdLst/>
              <a:ahLst/>
              <a:cxnLst/>
              <a:rect l="l" t="t" r="r" b="b"/>
              <a:pathLst>
                <a:path w="1895" h="2754" extrusionOk="0">
                  <a:moveTo>
                    <a:pt x="136" y="1"/>
                  </a:moveTo>
                  <a:cubicBezTo>
                    <a:pt x="39" y="1"/>
                    <a:pt x="0" y="136"/>
                    <a:pt x="78" y="175"/>
                  </a:cubicBezTo>
                  <a:cubicBezTo>
                    <a:pt x="174" y="233"/>
                    <a:pt x="290" y="271"/>
                    <a:pt x="387" y="329"/>
                  </a:cubicBezTo>
                  <a:cubicBezTo>
                    <a:pt x="483" y="407"/>
                    <a:pt x="561" y="464"/>
                    <a:pt x="657" y="542"/>
                  </a:cubicBezTo>
                  <a:cubicBezTo>
                    <a:pt x="851" y="716"/>
                    <a:pt x="1005" y="928"/>
                    <a:pt x="1102" y="1141"/>
                  </a:cubicBezTo>
                  <a:cubicBezTo>
                    <a:pt x="1237" y="1392"/>
                    <a:pt x="1334" y="1643"/>
                    <a:pt x="1392" y="1894"/>
                  </a:cubicBezTo>
                  <a:cubicBezTo>
                    <a:pt x="1488" y="2146"/>
                    <a:pt x="1430" y="2436"/>
                    <a:pt x="1237" y="2648"/>
                  </a:cubicBezTo>
                  <a:cubicBezTo>
                    <a:pt x="1188" y="2681"/>
                    <a:pt x="1235" y="2754"/>
                    <a:pt x="1297" y="2754"/>
                  </a:cubicBezTo>
                  <a:cubicBezTo>
                    <a:pt x="1309" y="2754"/>
                    <a:pt x="1321" y="2751"/>
                    <a:pt x="1334" y="2745"/>
                  </a:cubicBezTo>
                  <a:cubicBezTo>
                    <a:pt x="1894" y="2378"/>
                    <a:pt x="1604" y="1585"/>
                    <a:pt x="1392" y="1102"/>
                  </a:cubicBezTo>
                  <a:cubicBezTo>
                    <a:pt x="1256" y="832"/>
                    <a:pt x="1082" y="580"/>
                    <a:pt x="870" y="387"/>
                  </a:cubicBezTo>
                  <a:cubicBezTo>
                    <a:pt x="677" y="175"/>
                    <a:pt x="406" y="39"/>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4" name="Google Shape;8227;p117">
              <a:extLst>
                <a:ext uri="{FF2B5EF4-FFF2-40B4-BE49-F238E27FC236}">
                  <a16:creationId xmlns:a16="http://schemas.microsoft.com/office/drawing/2014/main" id="{C208EE43-BFD0-195F-2B65-6E2055F4AEAC}"/>
                </a:ext>
              </a:extLst>
            </p:cNvPr>
            <p:cNvSpPr/>
            <p:nvPr/>
          </p:nvSpPr>
          <p:spPr>
            <a:xfrm>
              <a:off x="6895700" y="1985500"/>
              <a:ext cx="45800" cy="29800"/>
            </a:xfrm>
            <a:custGeom>
              <a:avLst/>
              <a:gdLst/>
              <a:ahLst/>
              <a:cxnLst/>
              <a:rect l="l" t="t" r="r" b="b"/>
              <a:pathLst>
                <a:path w="1832" h="1192" extrusionOk="0">
                  <a:moveTo>
                    <a:pt x="156" y="1"/>
                  </a:moveTo>
                  <a:cubicBezTo>
                    <a:pt x="1" y="20"/>
                    <a:pt x="1" y="233"/>
                    <a:pt x="156" y="252"/>
                  </a:cubicBezTo>
                  <a:cubicBezTo>
                    <a:pt x="445" y="271"/>
                    <a:pt x="735" y="387"/>
                    <a:pt x="986" y="542"/>
                  </a:cubicBezTo>
                  <a:cubicBezTo>
                    <a:pt x="1122" y="619"/>
                    <a:pt x="1218" y="716"/>
                    <a:pt x="1334" y="813"/>
                  </a:cubicBezTo>
                  <a:cubicBezTo>
                    <a:pt x="1392" y="871"/>
                    <a:pt x="1431" y="928"/>
                    <a:pt x="1489" y="986"/>
                  </a:cubicBezTo>
                  <a:cubicBezTo>
                    <a:pt x="1547" y="1044"/>
                    <a:pt x="1586" y="1122"/>
                    <a:pt x="1643" y="1160"/>
                  </a:cubicBezTo>
                  <a:cubicBezTo>
                    <a:pt x="1666" y="1182"/>
                    <a:pt x="1691" y="1192"/>
                    <a:pt x="1715" y="1192"/>
                  </a:cubicBezTo>
                  <a:cubicBezTo>
                    <a:pt x="1776" y="1192"/>
                    <a:pt x="1831" y="1133"/>
                    <a:pt x="1817" y="1064"/>
                  </a:cubicBezTo>
                  <a:cubicBezTo>
                    <a:pt x="1759" y="890"/>
                    <a:pt x="1663" y="735"/>
                    <a:pt x="1547" y="619"/>
                  </a:cubicBezTo>
                  <a:cubicBezTo>
                    <a:pt x="1431" y="484"/>
                    <a:pt x="1296" y="368"/>
                    <a:pt x="1141" y="271"/>
                  </a:cubicBezTo>
                  <a:cubicBezTo>
                    <a:pt x="851" y="98"/>
                    <a:pt x="503"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5" name="Google Shape;8228;p117">
              <a:extLst>
                <a:ext uri="{FF2B5EF4-FFF2-40B4-BE49-F238E27FC236}">
                  <a16:creationId xmlns:a16="http://schemas.microsoft.com/office/drawing/2014/main" id="{B6FBBDF9-C542-D518-6716-371034931B51}"/>
                </a:ext>
              </a:extLst>
            </p:cNvPr>
            <p:cNvSpPr/>
            <p:nvPr/>
          </p:nvSpPr>
          <p:spPr>
            <a:xfrm>
              <a:off x="6926150" y="1981000"/>
              <a:ext cx="25500" cy="13125"/>
            </a:xfrm>
            <a:custGeom>
              <a:avLst/>
              <a:gdLst/>
              <a:ahLst/>
              <a:cxnLst/>
              <a:rect l="l" t="t" r="r" b="b"/>
              <a:pathLst>
                <a:path w="1020" h="525" extrusionOk="0">
                  <a:moveTo>
                    <a:pt x="301" y="1"/>
                  </a:moveTo>
                  <a:cubicBezTo>
                    <a:pt x="225" y="1"/>
                    <a:pt x="150" y="10"/>
                    <a:pt x="78" y="26"/>
                  </a:cubicBezTo>
                  <a:cubicBezTo>
                    <a:pt x="0" y="65"/>
                    <a:pt x="39" y="200"/>
                    <a:pt x="136" y="200"/>
                  </a:cubicBezTo>
                  <a:cubicBezTo>
                    <a:pt x="184" y="187"/>
                    <a:pt x="231" y="180"/>
                    <a:pt x="279" y="180"/>
                  </a:cubicBezTo>
                  <a:cubicBezTo>
                    <a:pt x="367" y="180"/>
                    <a:pt x="454" y="201"/>
                    <a:pt x="541" y="239"/>
                  </a:cubicBezTo>
                  <a:cubicBezTo>
                    <a:pt x="677" y="316"/>
                    <a:pt x="793" y="393"/>
                    <a:pt x="909" y="509"/>
                  </a:cubicBezTo>
                  <a:cubicBezTo>
                    <a:pt x="919" y="520"/>
                    <a:pt x="933" y="525"/>
                    <a:pt x="947" y="525"/>
                  </a:cubicBezTo>
                  <a:cubicBezTo>
                    <a:pt x="983" y="525"/>
                    <a:pt x="1019" y="493"/>
                    <a:pt x="1005" y="451"/>
                  </a:cubicBezTo>
                  <a:cubicBezTo>
                    <a:pt x="947" y="258"/>
                    <a:pt x="812" y="123"/>
                    <a:pt x="619" y="65"/>
                  </a:cubicBezTo>
                  <a:cubicBezTo>
                    <a:pt x="517" y="20"/>
                    <a:pt x="408" y="1"/>
                    <a:pt x="3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6" name="Google Shape;8229;p117">
              <a:extLst>
                <a:ext uri="{FF2B5EF4-FFF2-40B4-BE49-F238E27FC236}">
                  <a16:creationId xmlns:a16="http://schemas.microsoft.com/office/drawing/2014/main" id="{9C075E5F-815D-D92A-F054-D394315E4A67}"/>
                </a:ext>
              </a:extLst>
            </p:cNvPr>
            <p:cNvSpPr/>
            <p:nvPr/>
          </p:nvSpPr>
          <p:spPr>
            <a:xfrm>
              <a:off x="6917625" y="1918950"/>
              <a:ext cx="55150" cy="21075"/>
            </a:xfrm>
            <a:custGeom>
              <a:avLst/>
              <a:gdLst/>
              <a:ahLst/>
              <a:cxnLst/>
              <a:rect l="l" t="t" r="r" b="b"/>
              <a:pathLst>
                <a:path w="2206" h="843" extrusionOk="0">
                  <a:moveTo>
                    <a:pt x="689" y="0"/>
                  </a:moveTo>
                  <a:cubicBezTo>
                    <a:pt x="471" y="0"/>
                    <a:pt x="255" y="49"/>
                    <a:pt x="51" y="151"/>
                  </a:cubicBezTo>
                  <a:cubicBezTo>
                    <a:pt x="1" y="185"/>
                    <a:pt x="24" y="293"/>
                    <a:pt x="83" y="293"/>
                  </a:cubicBezTo>
                  <a:cubicBezTo>
                    <a:pt x="91" y="293"/>
                    <a:pt x="100" y="291"/>
                    <a:pt x="109" y="286"/>
                  </a:cubicBezTo>
                  <a:cubicBezTo>
                    <a:pt x="255" y="235"/>
                    <a:pt x="408" y="210"/>
                    <a:pt x="560" y="210"/>
                  </a:cubicBezTo>
                  <a:cubicBezTo>
                    <a:pt x="752" y="210"/>
                    <a:pt x="942" y="249"/>
                    <a:pt x="1114" y="325"/>
                  </a:cubicBezTo>
                  <a:cubicBezTo>
                    <a:pt x="1288" y="383"/>
                    <a:pt x="1443" y="479"/>
                    <a:pt x="1578" y="576"/>
                  </a:cubicBezTo>
                  <a:cubicBezTo>
                    <a:pt x="1733" y="672"/>
                    <a:pt x="1868" y="750"/>
                    <a:pt x="2042" y="827"/>
                  </a:cubicBezTo>
                  <a:cubicBezTo>
                    <a:pt x="2060" y="838"/>
                    <a:pt x="2077" y="843"/>
                    <a:pt x="2093" y="843"/>
                  </a:cubicBezTo>
                  <a:cubicBezTo>
                    <a:pt x="2163" y="843"/>
                    <a:pt x="2205" y="751"/>
                    <a:pt x="2158" y="672"/>
                  </a:cubicBezTo>
                  <a:cubicBezTo>
                    <a:pt x="2003" y="537"/>
                    <a:pt x="1849" y="421"/>
                    <a:pt x="1675" y="325"/>
                  </a:cubicBezTo>
                  <a:cubicBezTo>
                    <a:pt x="1520" y="228"/>
                    <a:pt x="1327" y="151"/>
                    <a:pt x="1153" y="73"/>
                  </a:cubicBezTo>
                  <a:cubicBezTo>
                    <a:pt x="1000" y="25"/>
                    <a:pt x="844"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7" name="Google Shape;8230;p117">
              <a:extLst>
                <a:ext uri="{FF2B5EF4-FFF2-40B4-BE49-F238E27FC236}">
                  <a16:creationId xmlns:a16="http://schemas.microsoft.com/office/drawing/2014/main" id="{D45D0394-E237-8064-6049-B5C7BD4937D5}"/>
                </a:ext>
              </a:extLst>
            </p:cNvPr>
            <p:cNvSpPr/>
            <p:nvPr/>
          </p:nvSpPr>
          <p:spPr>
            <a:xfrm>
              <a:off x="7039175" y="2041925"/>
              <a:ext cx="38200" cy="19325"/>
            </a:xfrm>
            <a:custGeom>
              <a:avLst/>
              <a:gdLst/>
              <a:ahLst/>
              <a:cxnLst/>
              <a:rect l="l" t="t" r="r" b="b"/>
              <a:pathLst>
                <a:path w="1528" h="773" extrusionOk="0">
                  <a:moveTo>
                    <a:pt x="1045" y="0"/>
                  </a:moveTo>
                  <a:cubicBezTo>
                    <a:pt x="972" y="0"/>
                    <a:pt x="900" y="15"/>
                    <a:pt x="832" y="44"/>
                  </a:cubicBezTo>
                  <a:cubicBezTo>
                    <a:pt x="523" y="121"/>
                    <a:pt x="233" y="333"/>
                    <a:pt x="59" y="604"/>
                  </a:cubicBezTo>
                  <a:cubicBezTo>
                    <a:pt x="1" y="677"/>
                    <a:pt x="86" y="772"/>
                    <a:pt x="165" y="772"/>
                  </a:cubicBezTo>
                  <a:cubicBezTo>
                    <a:pt x="190" y="772"/>
                    <a:pt x="214" y="763"/>
                    <a:pt x="233" y="739"/>
                  </a:cubicBezTo>
                  <a:lnTo>
                    <a:pt x="233" y="759"/>
                  </a:lnTo>
                  <a:cubicBezTo>
                    <a:pt x="388" y="546"/>
                    <a:pt x="600" y="372"/>
                    <a:pt x="871" y="295"/>
                  </a:cubicBezTo>
                  <a:cubicBezTo>
                    <a:pt x="916" y="272"/>
                    <a:pt x="975" y="263"/>
                    <a:pt x="1035" y="263"/>
                  </a:cubicBezTo>
                  <a:cubicBezTo>
                    <a:pt x="1077" y="263"/>
                    <a:pt x="1121" y="267"/>
                    <a:pt x="1161" y="275"/>
                  </a:cubicBezTo>
                  <a:cubicBezTo>
                    <a:pt x="1199" y="275"/>
                    <a:pt x="1238" y="295"/>
                    <a:pt x="1296" y="314"/>
                  </a:cubicBezTo>
                  <a:cubicBezTo>
                    <a:pt x="1335" y="333"/>
                    <a:pt x="1354" y="372"/>
                    <a:pt x="1412" y="411"/>
                  </a:cubicBezTo>
                  <a:cubicBezTo>
                    <a:pt x="1419" y="414"/>
                    <a:pt x="1427" y="416"/>
                    <a:pt x="1435" y="416"/>
                  </a:cubicBezTo>
                  <a:cubicBezTo>
                    <a:pt x="1476" y="416"/>
                    <a:pt x="1528" y="381"/>
                    <a:pt x="1528" y="333"/>
                  </a:cubicBezTo>
                  <a:cubicBezTo>
                    <a:pt x="1528" y="179"/>
                    <a:pt x="1373" y="63"/>
                    <a:pt x="1257" y="44"/>
                  </a:cubicBezTo>
                  <a:cubicBezTo>
                    <a:pt x="1190" y="15"/>
                    <a:pt x="1117" y="0"/>
                    <a:pt x="1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8" name="Google Shape;8231;p117">
              <a:extLst>
                <a:ext uri="{FF2B5EF4-FFF2-40B4-BE49-F238E27FC236}">
                  <a16:creationId xmlns:a16="http://schemas.microsoft.com/office/drawing/2014/main" id="{44821A67-B878-1FB3-B482-AEFA87D34605}"/>
                </a:ext>
              </a:extLst>
            </p:cNvPr>
            <p:cNvSpPr/>
            <p:nvPr/>
          </p:nvSpPr>
          <p:spPr>
            <a:xfrm>
              <a:off x="7067400" y="2058950"/>
              <a:ext cx="20125" cy="9250"/>
            </a:xfrm>
            <a:custGeom>
              <a:avLst/>
              <a:gdLst/>
              <a:ahLst/>
              <a:cxnLst/>
              <a:rect l="l" t="t" r="r" b="b"/>
              <a:pathLst>
                <a:path w="805" h="370" extrusionOk="0">
                  <a:moveTo>
                    <a:pt x="457" y="0"/>
                  </a:moveTo>
                  <a:cubicBezTo>
                    <a:pt x="341" y="0"/>
                    <a:pt x="244" y="39"/>
                    <a:pt x="148" y="97"/>
                  </a:cubicBezTo>
                  <a:cubicBezTo>
                    <a:pt x="1" y="178"/>
                    <a:pt x="88" y="370"/>
                    <a:pt x="212" y="370"/>
                  </a:cubicBezTo>
                  <a:cubicBezTo>
                    <a:pt x="235" y="370"/>
                    <a:pt x="259" y="363"/>
                    <a:pt x="283" y="348"/>
                  </a:cubicBezTo>
                  <a:lnTo>
                    <a:pt x="283" y="329"/>
                  </a:lnTo>
                  <a:cubicBezTo>
                    <a:pt x="298" y="329"/>
                    <a:pt x="313" y="317"/>
                    <a:pt x="338" y="302"/>
                  </a:cubicBezTo>
                  <a:lnTo>
                    <a:pt x="338" y="302"/>
                  </a:lnTo>
                  <a:cubicBezTo>
                    <a:pt x="371" y="290"/>
                    <a:pt x="404" y="287"/>
                    <a:pt x="438" y="271"/>
                  </a:cubicBezTo>
                  <a:lnTo>
                    <a:pt x="476" y="271"/>
                  </a:lnTo>
                  <a:cubicBezTo>
                    <a:pt x="534" y="290"/>
                    <a:pt x="573" y="290"/>
                    <a:pt x="611" y="290"/>
                  </a:cubicBezTo>
                  <a:lnTo>
                    <a:pt x="650" y="290"/>
                  </a:lnTo>
                  <a:cubicBezTo>
                    <a:pt x="660" y="300"/>
                    <a:pt x="674" y="305"/>
                    <a:pt x="689" y="305"/>
                  </a:cubicBezTo>
                  <a:cubicBezTo>
                    <a:pt x="703" y="305"/>
                    <a:pt x="718" y="300"/>
                    <a:pt x="727" y="290"/>
                  </a:cubicBezTo>
                  <a:cubicBezTo>
                    <a:pt x="766" y="290"/>
                    <a:pt x="805" y="232"/>
                    <a:pt x="785" y="174"/>
                  </a:cubicBezTo>
                  <a:cubicBezTo>
                    <a:pt x="785" y="135"/>
                    <a:pt x="766" y="116"/>
                    <a:pt x="727" y="97"/>
                  </a:cubicBezTo>
                  <a:cubicBezTo>
                    <a:pt x="708" y="58"/>
                    <a:pt x="689" y="39"/>
                    <a:pt x="669" y="39"/>
                  </a:cubicBezTo>
                  <a:cubicBezTo>
                    <a:pt x="631" y="20"/>
                    <a:pt x="573"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59" name="Google Shape;8232;p117">
              <a:extLst>
                <a:ext uri="{FF2B5EF4-FFF2-40B4-BE49-F238E27FC236}">
                  <a16:creationId xmlns:a16="http://schemas.microsoft.com/office/drawing/2014/main" id="{E7DD9CE0-484E-457D-110D-0D2B1747F18A}"/>
                </a:ext>
              </a:extLst>
            </p:cNvPr>
            <p:cNvSpPr/>
            <p:nvPr/>
          </p:nvSpPr>
          <p:spPr>
            <a:xfrm>
              <a:off x="7108275" y="1996625"/>
              <a:ext cx="48625" cy="27525"/>
            </a:xfrm>
            <a:custGeom>
              <a:avLst/>
              <a:gdLst/>
              <a:ahLst/>
              <a:cxnLst/>
              <a:rect l="l" t="t" r="r" b="b"/>
              <a:pathLst>
                <a:path w="1945" h="1101" extrusionOk="0">
                  <a:moveTo>
                    <a:pt x="155" y="0"/>
                  </a:moveTo>
                  <a:cubicBezTo>
                    <a:pt x="39" y="0"/>
                    <a:pt x="1" y="174"/>
                    <a:pt x="117" y="194"/>
                  </a:cubicBezTo>
                  <a:cubicBezTo>
                    <a:pt x="426" y="252"/>
                    <a:pt x="735" y="368"/>
                    <a:pt x="1006" y="522"/>
                  </a:cubicBezTo>
                  <a:cubicBezTo>
                    <a:pt x="1160" y="599"/>
                    <a:pt x="1276" y="696"/>
                    <a:pt x="1411" y="793"/>
                  </a:cubicBezTo>
                  <a:cubicBezTo>
                    <a:pt x="1527" y="889"/>
                    <a:pt x="1663" y="986"/>
                    <a:pt x="1798" y="1083"/>
                  </a:cubicBezTo>
                  <a:cubicBezTo>
                    <a:pt x="1814" y="1095"/>
                    <a:pt x="1831" y="1100"/>
                    <a:pt x="1846" y="1100"/>
                  </a:cubicBezTo>
                  <a:cubicBezTo>
                    <a:pt x="1903" y="1100"/>
                    <a:pt x="1944" y="1027"/>
                    <a:pt x="1914" y="967"/>
                  </a:cubicBezTo>
                  <a:cubicBezTo>
                    <a:pt x="1836" y="812"/>
                    <a:pt x="1721" y="677"/>
                    <a:pt x="1566" y="580"/>
                  </a:cubicBezTo>
                  <a:cubicBezTo>
                    <a:pt x="1431" y="464"/>
                    <a:pt x="1295" y="368"/>
                    <a:pt x="1141" y="290"/>
                  </a:cubicBezTo>
                  <a:cubicBezTo>
                    <a:pt x="986" y="213"/>
                    <a:pt x="832" y="155"/>
                    <a:pt x="677" y="97"/>
                  </a:cubicBezTo>
                  <a:cubicBezTo>
                    <a:pt x="503" y="58"/>
                    <a:pt x="329" y="2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60" name="Google Shape;8233;p117">
              <a:extLst>
                <a:ext uri="{FF2B5EF4-FFF2-40B4-BE49-F238E27FC236}">
                  <a16:creationId xmlns:a16="http://schemas.microsoft.com/office/drawing/2014/main" id="{DE3DFF33-BFD2-0F1F-EB2E-1B3A8897DF3D}"/>
                </a:ext>
              </a:extLst>
            </p:cNvPr>
            <p:cNvSpPr/>
            <p:nvPr/>
          </p:nvSpPr>
          <p:spPr>
            <a:xfrm>
              <a:off x="6959550" y="2194450"/>
              <a:ext cx="36100" cy="25025"/>
            </a:xfrm>
            <a:custGeom>
              <a:avLst/>
              <a:gdLst/>
              <a:ahLst/>
              <a:cxnLst/>
              <a:rect l="l" t="t" r="r" b="b"/>
              <a:pathLst>
                <a:path w="1444" h="1001" extrusionOk="0">
                  <a:moveTo>
                    <a:pt x="1327" y="0"/>
                  </a:moveTo>
                  <a:cubicBezTo>
                    <a:pt x="1315" y="0"/>
                    <a:pt x="1303" y="3"/>
                    <a:pt x="1292" y="10"/>
                  </a:cubicBezTo>
                  <a:cubicBezTo>
                    <a:pt x="1196" y="88"/>
                    <a:pt x="1099" y="184"/>
                    <a:pt x="1022" y="281"/>
                  </a:cubicBezTo>
                  <a:cubicBezTo>
                    <a:pt x="945" y="358"/>
                    <a:pt x="848" y="455"/>
                    <a:pt x="751" y="513"/>
                  </a:cubicBezTo>
                  <a:cubicBezTo>
                    <a:pt x="655" y="590"/>
                    <a:pt x="539" y="648"/>
                    <a:pt x="442" y="706"/>
                  </a:cubicBezTo>
                  <a:cubicBezTo>
                    <a:pt x="384" y="745"/>
                    <a:pt x="326" y="764"/>
                    <a:pt x="268" y="783"/>
                  </a:cubicBezTo>
                  <a:cubicBezTo>
                    <a:pt x="237" y="783"/>
                    <a:pt x="182" y="833"/>
                    <a:pt x="141" y="833"/>
                  </a:cubicBezTo>
                  <a:cubicBezTo>
                    <a:pt x="131" y="833"/>
                    <a:pt x="121" y="830"/>
                    <a:pt x="114" y="822"/>
                  </a:cubicBezTo>
                  <a:cubicBezTo>
                    <a:pt x="108" y="819"/>
                    <a:pt x="102" y="818"/>
                    <a:pt x="96" y="818"/>
                  </a:cubicBezTo>
                  <a:cubicBezTo>
                    <a:pt x="56" y="818"/>
                    <a:pt x="0" y="866"/>
                    <a:pt x="17" y="899"/>
                  </a:cubicBezTo>
                  <a:cubicBezTo>
                    <a:pt x="36" y="977"/>
                    <a:pt x="109" y="1001"/>
                    <a:pt x="189" y="1001"/>
                  </a:cubicBezTo>
                  <a:cubicBezTo>
                    <a:pt x="268" y="1001"/>
                    <a:pt x="355" y="977"/>
                    <a:pt x="404" y="957"/>
                  </a:cubicBezTo>
                  <a:cubicBezTo>
                    <a:pt x="539" y="919"/>
                    <a:pt x="693" y="861"/>
                    <a:pt x="829" y="783"/>
                  </a:cubicBezTo>
                  <a:cubicBezTo>
                    <a:pt x="945" y="706"/>
                    <a:pt x="1080" y="609"/>
                    <a:pt x="1177" y="513"/>
                  </a:cubicBezTo>
                  <a:cubicBezTo>
                    <a:pt x="1292" y="397"/>
                    <a:pt x="1389" y="262"/>
                    <a:pt x="1428" y="126"/>
                  </a:cubicBezTo>
                  <a:cubicBezTo>
                    <a:pt x="1444" y="63"/>
                    <a:pt x="1382"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234;p117">
              <a:extLst>
                <a:ext uri="{FF2B5EF4-FFF2-40B4-BE49-F238E27FC236}">
                  <a16:creationId xmlns:a16="http://schemas.microsoft.com/office/drawing/2014/main" id="{3DD068EF-18A0-9005-6120-CBC9CC448AAE}"/>
                </a:ext>
              </a:extLst>
            </p:cNvPr>
            <p:cNvSpPr/>
            <p:nvPr/>
          </p:nvSpPr>
          <p:spPr>
            <a:xfrm>
              <a:off x="6977500" y="2210650"/>
              <a:ext cx="18250" cy="14575"/>
            </a:xfrm>
            <a:custGeom>
              <a:avLst/>
              <a:gdLst/>
              <a:ahLst/>
              <a:cxnLst/>
              <a:rect l="l" t="t" r="r" b="b"/>
              <a:pathLst>
                <a:path w="730" h="583" extrusionOk="0">
                  <a:moveTo>
                    <a:pt x="632" y="0"/>
                  </a:moveTo>
                  <a:cubicBezTo>
                    <a:pt x="594" y="0"/>
                    <a:pt x="555" y="19"/>
                    <a:pt x="516" y="39"/>
                  </a:cubicBezTo>
                  <a:lnTo>
                    <a:pt x="439" y="97"/>
                  </a:lnTo>
                  <a:lnTo>
                    <a:pt x="304" y="213"/>
                  </a:lnTo>
                  <a:cubicBezTo>
                    <a:pt x="207" y="290"/>
                    <a:pt x="130" y="367"/>
                    <a:pt x="53" y="464"/>
                  </a:cubicBezTo>
                  <a:cubicBezTo>
                    <a:pt x="1" y="516"/>
                    <a:pt x="57" y="583"/>
                    <a:pt x="125" y="583"/>
                  </a:cubicBezTo>
                  <a:cubicBezTo>
                    <a:pt x="133" y="583"/>
                    <a:pt x="141" y="582"/>
                    <a:pt x="149" y="580"/>
                  </a:cubicBezTo>
                  <a:lnTo>
                    <a:pt x="130" y="580"/>
                  </a:lnTo>
                  <a:cubicBezTo>
                    <a:pt x="246" y="522"/>
                    <a:pt x="343" y="464"/>
                    <a:pt x="439" y="406"/>
                  </a:cubicBezTo>
                  <a:lnTo>
                    <a:pt x="574" y="309"/>
                  </a:lnTo>
                  <a:lnTo>
                    <a:pt x="632" y="251"/>
                  </a:lnTo>
                  <a:cubicBezTo>
                    <a:pt x="652" y="251"/>
                    <a:pt x="671" y="232"/>
                    <a:pt x="690" y="213"/>
                  </a:cubicBezTo>
                  <a:cubicBezTo>
                    <a:pt x="710" y="193"/>
                    <a:pt x="710" y="174"/>
                    <a:pt x="710" y="155"/>
                  </a:cubicBezTo>
                  <a:cubicBezTo>
                    <a:pt x="729" y="135"/>
                    <a:pt x="729" y="97"/>
                    <a:pt x="710" y="58"/>
                  </a:cubicBezTo>
                  <a:cubicBezTo>
                    <a:pt x="690" y="19"/>
                    <a:pt x="671" y="0"/>
                    <a:pt x="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235;p117">
              <a:extLst>
                <a:ext uri="{FF2B5EF4-FFF2-40B4-BE49-F238E27FC236}">
                  <a16:creationId xmlns:a16="http://schemas.microsoft.com/office/drawing/2014/main" id="{021806BF-4600-7798-4578-1E3A9C37C84B}"/>
                </a:ext>
              </a:extLst>
            </p:cNvPr>
            <p:cNvSpPr/>
            <p:nvPr/>
          </p:nvSpPr>
          <p:spPr>
            <a:xfrm>
              <a:off x="6647400" y="2111525"/>
              <a:ext cx="40475" cy="32950"/>
            </a:xfrm>
            <a:custGeom>
              <a:avLst/>
              <a:gdLst/>
              <a:ahLst/>
              <a:cxnLst/>
              <a:rect l="l" t="t" r="r" b="b"/>
              <a:pathLst>
                <a:path w="1619" h="1318" extrusionOk="0">
                  <a:moveTo>
                    <a:pt x="215" y="0"/>
                  </a:moveTo>
                  <a:cubicBezTo>
                    <a:pt x="156" y="0"/>
                    <a:pt x="95" y="31"/>
                    <a:pt x="77" y="100"/>
                  </a:cubicBezTo>
                  <a:lnTo>
                    <a:pt x="97" y="81"/>
                  </a:lnTo>
                  <a:lnTo>
                    <a:pt x="97" y="81"/>
                  </a:lnTo>
                  <a:cubicBezTo>
                    <a:pt x="0" y="467"/>
                    <a:pt x="155" y="873"/>
                    <a:pt x="464" y="1124"/>
                  </a:cubicBezTo>
                  <a:cubicBezTo>
                    <a:pt x="638" y="1240"/>
                    <a:pt x="831" y="1318"/>
                    <a:pt x="1024" y="1318"/>
                  </a:cubicBezTo>
                  <a:lnTo>
                    <a:pt x="1160" y="1318"/>
                  </a:lnTo>
                  <a:cubicBezTo>
                    <a:pt x="1218" y="1298"/>
                    <a:pt x="1276" y="1279"/>
                    <a:pt x="1314" y="1260"/>
                  </a:cubicBezTo>
                  <a:cubicBezTo>
                    <a:pt x="1411" y="1221"/>
                    <a:pt x="1488" y="1182"/>
                    <a:pt x="1565" y="1124"/>
                  </a:cubicBezTo>
                  <a:cubicBezTo>
                    <a:pt x="1618" y="1054"/>
                    <a:pt x="1575" y="967"/>
                    <a:pt x="1493" y="967"/>
                  </a:cubicBezTo>
                  <a:cubicBezTo>
                    <a:pt x="1485" y="967"/>
                    <a:pt x="1477" y="968"/>
                    <a:pt x="1469" y="970"/>
                  </a:cubicBezTo>
                  <a:cubicBezTo>
                    <a:pt x="1411" y="989"/>
                    <a:pt x="1334" y="1008"/>
                    <a:pt x="1256" y="1008"/>
                  </a:cubicBezTo>
                  <a:cubicBezTo>
                    <a:pt x="1218" y="1008"/>
                    <a:pt x="1179" y="989"/>
                    <a:pt x="1140" y="989"/>
                  </a:cubicBezTo>
                  <a:lnTo>
                    <a:pt x="1024" y="989"/>
                  </a:lnTo>
                  <a:cubicBezTo>
                    <a:pt x="889" y="989"/>
                    <a:pt x="754" y="931"/>
                    <a:pt x="638" y="854"/>
                  </a:cubicBezTo>
                  <a:cubicBezTo>
                    <a:pt x="425" y="680"/>
                    <a:pt x="309" y="409"/>
                    <a:pt x="348" y="120"/>
                  </a:cubicBezTo>
                  <a:cubicBezTo>
                    <a:pt x="359" y="45"/>
                    <a:pt x="288"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63" name="Google Shape;8236;p117">
              <a:extLst>
                <a:ext uri="{FF2B5EF4-FFF2-40B4-BE49-F238E27FC236}">
                  <a16:creationId xmlns:a16="http://schemas.microsoft.com/office/drawing/2014/main" id="{18C13003-7C43-7D67-C885-1B34029839DF}"/>
                </a:ext>
              </a:extLst>
            </p:cNvPr>
            <p:cNvSpPr/>
            <p:nvPr/>
          </p:nvSpPr>
          <p:spPr>
            <a:xfrm>
              <a:off x="6602625" y="1935750"/>
              <a:ext cx="27400" cy="21700"/>
            </a:xfrm>
            <a:custGeom>
              <a:avLst/>
              <a:gdLst/>
              <a:ahLst/>
              <a:cxnLst/>
              <a:rect l="l" t="t" r="r" b="b"/>
              <a:pathLst>
                <a:path w="1096" h="868" extrusionOk="0">
                  <a:moveTo>
                    <a:pt x="999" y="0"/>
                  </a:moveTo>
                  <a:cubicBezTo>
                    <a:pt x="554" y="0"/>
                    <a:pt x="168" y="368"/>
                    <a:pt x="13" y="773"/>
                  </a:cubicBezTo>
                  <a:cubicBezTo>
                    <a:pt x="0" y="825"/>
                    <a:pt x="48" y="868"/>
                    <a:pt x="92" y="868"/>
                  </a:cubicBezTo>
                  <a:cubicBezTo>
                    <a:pt x="114" y="868"/>
                    <a:pt x="136" y="857"/>
                    <a:pt x="149" y="831"/>
                  </a:cubicBezTo>
                  <a:cubicBezTo>
                    <a:pt x="226" y="638"/>
                    <a:pt x="342" y="503"/>
                    <a:pt x="496" y="387"/>
                  </a:cubicBezTo>
                  <a:cubicBezTo>
                    <a:pt x="670" y="271"/>
                    <a:pt x="844" y="194"/>
                    <a:pt x="1018" y="136"/>
                  </a:cubicBezTo>
                  <a:cubicBezTo>
                    <a:pt x="1095" y="116"/>
                    <a:pt x="1076" y="0"/>
                    <a:pt x="9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64" name="Google Shape;8237;p117">
              <a:extLst>
                <a:ext uri="{FF2B5EF4-FFF2-40B4-BE49-F238E27FC236}">
                  <a16:creationId xmlns:a16="http://schemas.microsoft.com/office/drawing/2014/main" id="{1C5B04C7-B5D1-C206-AB81-E2257194D1A0}"/>
                </a:ext>
              </a:extLst>
            </p:cNvPr>
            <p:cNvSpPr/>
            <p:nvPr/>
          </p:nvSpPr>
          <p:spPr>
            <a:xfrm>
              <a:off x="6618400" y="1953150"/>
              <a:ext cx="22725" cy="20275"/>
            </a:xfrm>
            <a:custGeom>
              <a:avLst/>
              <a:gdLst/>
              <a:ahLst/>
              <a:cxnLst/>
              <a:rect l="l" t="t" r="r" b="b"/>
              <a:pathLst>
                <a:path w="909" h="811" extrusionOk="0">
                  <a:moveTo>
                    <a:pt x="696" y="0"/>
                  </a:moveTo>
                  <a:cubicBezTo>
                    <a:pt x="638" y="0"/>
                    <a:pt x="600" y="0"/>
                    <a:pt x="542" y="19"/>
                  </a:cubicBezTo>
                  <a:cubicBezTo>
                    <a:pt x="445" y="58"/>
                    <a:pt x="349" y="116"/>
                    <a:pt x="271" y="174"/>
                  </a:cubicBezTo>
                  <a:cubicBezTo>
                    <a:pt x="117" y="309"/>
                    <a:pt x="20" y="503"/>
                    <a:pt x="1" y="696"/>
                  </a:cubicBezTo>
                  <a:cubicBezTo>
                    <a:pt x="1" y="771"/>
                    <a:pt x="61" y="811"/>
                    <a:pt x="121" y="811"/>
                  </a:cubicBezTo>
                  <a:cubicBezTo>
                    <a:pt x="168" y="811"/>
                    <a:pt x="215" y="786"/>
                    <a:pt x="233" y="734"/>
                  </a:cubicBezTo>
                  <a:lnTo>
                    <a:pt x="233" y="677"/>
                  </a:lnTo>
                  <a:cubicBezTo>
                    <a:pt x="233" y="638"/>
                    <a:pt x="252" y="599"/>
                    <a:pt x="271" y="561"/>
                  </a:cubicBezTo>
                  <a:lnTo>
                    <a:pt x="271" y="522"/>
                  </a:lnTo>
                  <a:lnTo>
                    <a:pt x="291" y="483"/>
                  </a:lnTo>
                  <a:lnTo>
                    <a:pt x="310" y="445"/>
                  </a:lnTo>
                  <a:cubicBezTo>
                    <a:pt x="329" y="425"/>
                    <a:pt x="368" y="387"/>
                    <a:pt x="387" y="367"/>
                  </a:cubicBezTo>
                  <a:lnTo>
                    <a:pt x="407" y="348"/>
                  </a:lnTo>
                  <a:lnTo>
                    <a:pt x="426" y="348"/>
                  </a:lnTo>
                  <a:cubicBezTo>
                    <a:pt x="464" y="329"/>
                    <a:pt x="503" y="309"/>
                    <a:pt x="522" y="290"/>
                  </a:cubicBezTo>
                  <a:lnTo>
                    <a:pt x="561" y="290"/>
                  </a:lnTo>
                  <a:cubicBezTo>
                    <a:pt x="580" y="271"/>
                    <a:pt x="600" y="271"/>
                    <a:pt x="619" y="271"/>
                  </a:cubicBezTo>
                  <a:lnTo>
                    <a:pt x="716" y="232"/>
                  </a:lnTo>
                  <a:lnTo>
                    <a:pt x="832" y="232"/>
                  </a:lnTo>
                  <a:lnTo>
                    <a:pt x="851" y="213"/>
                  </a:lnTo>
                  <a:cubicBezTo>
                    <a:pt x="909" y="174"/>
                    <a:pt x="909" y="97"/>
                    <a:pt x="870" y="58"/>
                  </a:cubicBezTo>
                  <a:cubicBezTo>
                    <a:pt x="851" y="19"/>
                    <a:pt x="812"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65" name="Google Shape;8238;p117">
              <a:extLst>
                <a:ext uri="{FF2B5EF4-FFF2-40B4-BE49-F238E27FC236}">
                  <a16:creationId xmlns:a16="http://schemas.microsoft.com/office/drawing/2014/main" id="{A3B98D4C-6A96-5DB3-37AB-618A264AC8BB}"/>
                </a:ext>
              </a:extLst>
            </p:cNvPr>
            <p:cNvSpPr/>
            <p:nvPr/>
          </p:nvSpPr>
          <p:spPr>
            <a:xfrm>
              <a:off x="6996675" y="1823750"/>
              <a:ext cx="17825" cy="32375"/>
            </a:xfrm>
            <a:custGeom>
              <a:avLst/>
              <a:gdLst/>
              <a:ahLst/>
              <a:cxnLst/>
              <a:rect l="l" t="t" r="r" b="b"/>
              <a:pathLst>
                <a:path w="713" h="1295" extrusionOk="0">
                  <a:moveTo>
                    <a:pt x="166" y="1"/>
                  </a:moveTo>
                  <a:cubicBezTo>
                    <a:pt x="140" y="1"/>
                    <a:pt x="114" y="12"/>
                    <a:pt x="97" y="36"/>
                  </a:cubicBezTo>
                  <a:cubicBezTo>
                    <a:pt x="59" y="94"/>
                    <a:pt x="39" y="152"/>
                    <a:pt x="39" y="210"/>
                  </a:cubicBezTo>
                  <a:cubicBezTo>
                    <a:pt x="20" y="268"/>
                    <a:pt x="1" y="326"/>
                    <a:pt x="20" y="384"/>
                  </a:cubicBezTo>
                  <a:cubicBezTo>
                    <a:pt x="20" y="500"/>
                    <a:pt x="39" y="635"/>
                    <a:pt x="78" y="732"/>
                  </a:cubicBezTo>
                  <a:cubicBezTo>
                    <a:pt x="136" y="847"/>
                    <a:pt x="194" y="963"/>
                    <a:pt x="252" y="1060"/>
                  </a:cubicBezTo>
                  <a:cubicBezTo>
                    <a:pt x="329" y="1157"/>
                    <a:pt x="426" y="1253"/>
                    <a:pt x="542" y="1292"/>
                  </a:cubicBezTo>
                  <a:cubicBezTo>
                    <a:pt x="550" y="1294"/>
                    <a:pt x="559" y="1294"/>
                    <a:pt x="567" y="1294"/>
                  </a:cubicBezTo>
                  <a:cubicBezTo>
                    <a:pt x="651" y="1294"/>
                    <a:pt x="712" y="1208"/>
                    <a:pt x="677" y="1137"/>
                  </a:cubicBezTo>
                  <a:lnTo>
                    <a:pt x="658" y="1137"/>
                  </a:lnTo>
                  <a:cubicBezTo>
                    <a:pt x="600" y="1041"/>
                    <a:pt x="542" y="963"/>
                    <a:pt x="484" y="886"/>
                  </a:cubicBezTo>
                  <a:cubicBezTo>
                    <a:pt x="426" y="809"/>
                    <a:pt x="387" y="732"/>
                    <a:pt x="349" y="654"/>
                  </a:cubicBezTo>
                  <a:cubicBezTo>
                    <a:pt x="329" y="596"/>
                    <a:pt x="329" y="558"/>
                    <a:pt x="310" y="500"/>
                  </a:cubicBezTo>
                  <a:cubicBezTo>
                    <a:pt x="310" y="461"/>
                    <a:pt x="291" y="422"/>
                    <a:pt x="291" y="384"/>
                  </a:cubicBezTo>
                  <a:cubicBezTo>
                    <a:pt x="291" y="345"/>
                    <a:pt x="291" y="306"/>
                    <a:pt x="291" y="287"/>
                  </a:cubicBezTo>
                  <a:cubicBezTo>
                    <a:pt x="291" y="268"/>
                    <a:pt x="271" y="248"/>
                    <a:pt x="271" y="229"/>
                  </a:cubicBezTo>
                  <a:cubicBezTo>
                    <a:pt x="271" y="171"/>
                    <a:pt x="252" y="113"/>
                    <a:pt x="252" y="55"/>
                  </a:cubicBezTo>
                  <a:cubicBezTo>
                    <a:pt x="241" y="22"/>
                    <a:pt x="203"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66" name="Google Shape;8239;p117">
              <a:extLst>
                <a:ext uri="{FF2B5EF4-FFF2-40B4-BE49-F238E27FC236}">
                  <a16:creationId xmlns:a16="http://schemas.microsoft.com/office/drawing/2014/main" id="{E5E9C877-CDE9-4867-2297-D0F953CDAF9F}"/>
                </a:ext>
              </a:extLst>
            </p:cNvPr>
            <p:cNvSpPr/>
            <p:nvPr/>
          </p:nvSpPr>
          <p:spPr>
            <a:xfrm>
              <a:off x="7008750" y="1829225"/>
              <a:ext cx="10300" cy="20775"/>
            </a:xfrm>
            <a:custGeom>
              <a:avLst/>
              <a:gdLst/>
              <a:ahLst/>
              <a:cxnLst/>
              <a:rect l="l" t="t" r="r" b="b"/>
              <a:pathLst>
                <a:path w="412" h="831" extrusionOk="0">
                  <a:moveTo>
                    <a:pt x="143" y="1"/>
                  </a:moveTo>
                  <a:cubicBezTo>
                    <a:pt x="121" y="1"/>
                    <a:pt x="98" y="9"/>
                    <a:pt x="78" y="29"/>
                  </a:cubicBezTo>
                  <a:cubicBezTo>
                    <a:pt x="39" y="49"/>
                    <a:pt x="20" y="87"/>
                    <a:pt x="20" y="126"/>
                  </a:cubicBezTo>
                  <a:cubicBezTo>
                    <a:pt x="1" y="165"/>
                    <a:pt x="1" y="203"/>
                    <a:pt x="1" y="242"/>
                  </a:cubicBezTo>
                  <a:cubicBezTo>
                    <a:pt x="1" y="319"/>
                    <a:pt x="20" y="377"/>
                    <a:pt x="39" y="455"/>
                  </a:cubicBezTo>
                  <a:cubicBezTo>
                    <a:pt x="59" y="590"/>
                    <a:pt x="136" y="706"/>
                    <a:pt x="233" y="802"/>
                  </a:cubicBezTo>
                  <a:cubicBezTo>
                    <a:pt x="252" y="822"/>
                    <a:pt x="275" y="831"/>
                    <a:pt x="296" y="831"/>
                  </a:cubicBezTo>
                  <a:cubicBezTo>
                    <a:pt x="358" y="831"/>
                    <a:pt x="411" y="758"/>
                    <a:pt x="368" y="686"/>
                  </a:cubicBezTo>
                  <a:lnTo>
                    <a:pt x="329" y="667"/>
                  </a:lnTo>
                  <a:cubicBezTo>
                    <a:pt x="310" y="628"/>
                    <a:pt x="310" y="609"/>
                    <a:pt x="291" y="590"/>
                  </a:cubicBezTo>
                  <a:lnTo>
                    <a:pt x="291" y="571"/>
                  </a:lnTo>
                  <a:lnTo>
                    <a:pt x="271" y="532"/>
                  </a:lnTo>
                  <a:cubicBezTo>
                    <a:pt x="252" y="474"/>
                    <a:pt x="233" y="416"/>
                    <a:pt x="233" y="358"/>
                  </a:cubicBezTo>
                  <a:lnTo>
                    <a:pt x="233" y="319"/>
                  </a:lnTo>
                  <a:lnTo>
                    <a:pt x="233" y="242"/>
                  </a:lnTo>
                  <a:cubicBezTo>
                    <a:pt x="233" y="203"/>
                    <a:pt x="233" y="184"/>
                    <a:pt x="233" y="165"/>
                  </a:cubicBezTo>
                  <a:cubicBezTo>
                    <a:pt x="233" y="126"/>
                    <a:pt x="233" y="107"/>
                    <a:pt x="233" y="87"/>
                  </a:cubicBezTo>
                  <a:lnTo>
                    <a:pt x="233" y="68"/>
                  </a:lnTo>
                  <a:cubicBezTo>
                    <a:pt x="220" y="30"/>
                    <a:pt x="18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67" name="Google Shape;8240;p117">
              <a:extLst>
                <a:ext uri="{FF2B5EF4-FFF2-40B4-BE49-F238E27FC236}">
                  <a16:creationId xmlns:a16="http://schemas.microsoft.com/office/drawing/2014/main" id="{DEA2DEDC-9B0A-A598-352A-66BCCC2AA729}"/>
                </a:ext>
              </a:extLst>
            </p:cNvPr>
            <p:cNvSpPr/>
            <p:nvPr/>
          </p:nvSpPr>
          <p:spPr>
            <a:xfrm>
              <a:off x="7059475" y="1794325"/>
              <a:ext cx="19750" cy="28400"/>
            </a:xfrm>
            <a:custGeom>
              <a:avLst/>
              <a:gdLst/>
              <a:ahLst/>
              <a:cxnLst/>
              <a:rect l="l" t="t" r="r" b="b"/>
              <a:pathLst>
                <a:path w="790" h="1136" extrusionOk="0">
                  <a:moveTo>
                    <a:pt x="395" y="699"/>
                  </a:moveTo>
                  <a:lnTo>
                    <a:pt x="395" y="699"/>
                  </a:lnTo>
                  <a:cubicBezTo>
                    <a:pt x="394" y="699"/>
                    <a:pt x="391" y="702"/>
                    <a:pt x="387" y="710"/>
                  </a:cubicBezTo>
                  <a:cubicBezTo>
                    <a:pt x="387" y="719"/>
                    <a:pt x="388" y="722"/>
                    <a:pt x="389" y="722"/>
                  </a:cubicBezTo>
                  <a:cubicBezTo>
                    <a:pt x="393" y="722"/>
                    <a:pt x="398" y="699"/>
                    <a:pt x="395" y="699"/>
                  </a:cubicBezTo>
                  <a:close/>
                  <a:moveTo>
                    <a:pt x="639" y="0"/>
                  </a:moveTo>
                  <a:cubicBezTo>
                    <a:pt x="624" y="0"/>
                    <a:pt x="610" y="5"/>
                    <a:pt x="600" y="15"/>
                  </a:cubicBezTo>
                  <a:cubicBezTo>
                    <a:pt x="561" y="15"/>
                    <a:pt x="542" y="15"/>
                    <a:pt x="503" y="34"/>
                  </a:cubicBezTo>
                  <a:cubicBezTo>
                    <a:pt x="465" y="53"/>
                    <a:pt x="407" y="92"/>
                    <a:pt x="368" y="131"/>
                  </a:cubicBezTo>
                  <a:cubicBezTo>
                    <a:pt x="291" y="208"/>
                    <a:pt x="213" y="285"/>
                    <a:pt x="155" y="382"/>
                  </a:cubicBezTo>
                  <a:cubicBezTo>
                    <a:pt x="59" y="575"/>
                    <a:pt x="1" y="788"/>
                    <a:pt x="20" y="1000"/>
                  </a:cubicBezTo>
                  <a:cubicBezTo>
                    <a:pt x="20" y="1078"/>
                    <a:pt x="78" y="1136"/>
                    <a:pt x="155" y="1136"/>
                  </a:cubicBezTo>
                  <a:cubicBezTo>
                    <a:pt x="233" y="1136"/>
                    <a:pt x="291" y="1078"/>
                    <a:pt x="291" y="1000"/>
                  </a:cubicBezTo>
                  <a:lnTo>
                    <a:pt x="349" y="1000"/>
                  </a:lnTo>
                  <a:lnTo>
                    <a:pt x="349" y="942"/>
                  </a:lnTo>
                  <a:lnTo>
                    <a:pt x="349" y="904"/>
                  </a:lnTo>
                  <a:cubicBezTo>
                    <a:pt x="349" y="865"/>
                    <a:pt x="368" y="826"/>
                    <a:pt x="368" y="768"/>
                  </a:cubicBezTo>
                  <a:cubicBezTo>
                    <a:pt x="387" y="749"/>
                    <a:pt x="387" y="730"/>
                    <a:pt x="387" y="710"/>
                  </a:cubicBezTo>
                  <a:lnTo>
                    <a:pt x="387" y="672"/>
                  </a:lnTo>
                  <a:cubicBezTo>
                    <a:pt x="407" y="633"/>
                    <a:pt x="426" y="594"/>
                    <a:pt x="465" y="556"/>
                  </a:cubicBezTo>
                  <a:lnTo>
                    <a:pt x="542" y="440"/>
                  </a:lnTo>
                  <a:lnTo>
                    <a:pt x="561" y="421"/>
                  </a:lnTo>
                  <a:lnTo>
                    <a:pt x="600" y="363"/>
                  </a:lnTo>
                  <a:cubicBezTo>
                    <a:pt x="600" y="363"/>
                    <a:pt x="619" y="343"/>
                    <a:pt x="619" y="324"/>
                  </a:cubicBezTo>
                  <a:cubicBezTo>
                    <a:pt x="633" y="310"/>
                    <a:pt x="647" y="297"/>
                    <a:pt x="640" y="297"/>
                  </a:cubicBezTo>
                  <a:lnTo>
                    <a:pt x="640" y="297"/>
                  </a:lnTo>
                  <a:cubicBezTo>
                    <a:pt x="637" y="297"/>
                    <a:pt x="631" y="299"/>
                    <a:pt x="619" y="305"/>
                  </a:cubicBezTo>
                  <a:lnTo>
                    <a:pt x="677" y="266"/>
                  </a:lnTo>
                  <a:cubicBezTo>
                    <a:pt x="697" y="227"/>
                    <a:pt x="697" y="227"/>
                    <a:pt x="716" y="208"/>
                  </a:cubicBezTo>
                  <a:cubicBezTo>
                    <a:pt x="735" y="189"/>
                    <a:pt x="755" y="169"/>
                    <a:pt x="755" y="150"/>
                  </a:cubicBezTo>
                  <a:cubicBezTo>
                    <a:pt x="789" y="81"/>
                    <a:pt x="762" y="12"/>
                    <a:pt x="700" y="12"/>
                  </a:cubicBezTo>
                  <a:cubicBezTo>
                    <a:pt x="693" y="12"/>
                    <a:pt x="685" y="13"/>
                    <a:pt x="677" y="15"/>
                  </a:cubicBezTo>
                  <a:cubicBezTo>
                    <a:pt x="668" y="5"/>
                    <a:pt x="653"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468" name="Google Shape;8241;p117">
              <a:extLst>
                <a:ext uri="{FF2B5EF4-FFF2-40B4-BE49-F238E27FC236}">
                  <a16:creationId xmlns:a16="http://schemas.microsoft.com/office/drawing/2014/main" id="{4B14EF70-32AB-DC98-1DA5-8E5307E60818}"/>
                </a:ext>
              </a:extLst>
            </p:cNvPr>
            <p:cNvSpPr/>
            <p:nvPr/>
          </p:nvSpPr>
          <p:spPr>
            <a:xfrm>
              <a:off x="7198625" y="1777300"/>
              <a:ext cx="27550" cy="16325"/>
            </a:xfrm>
            <a:custGeom>
              <a:avLst/>
              <a:gdLst/>
              <a:ahLst/>
              <a:cxnLst/>
              <a:rect l="l" t="t" r="r" b="b"/>
              <a:pathLst>
                <a:path w="1102" h="653" extrusionOk="0">
                  <a:moveTo>
                    <a:pt x="116" y="0"/>
                  </a:moveTo>
                  <a:cubicBezTo>
                    <a:pt x="20" y="19"/>
                    <a:pt x="0" y="135"/>
                    <a:pt x="78" y="193"/>
                  </a:cubicBezTo>
                  <a:lnTo>
                    <a:pt x="97" y="251"/>
                  </a:lnTo>
                  <a:lnTo>
                    <a:pt x="116" y="251"/>
                  </a:lnTo>
                  <a:cubicBezTo>
                    <a:pt x="136" y="251"/>
                    <a:pt x="155" y="271"/>
                    <a:pt x="174" y="271"/>
                  </a:cubicBezTo>
                  <a:lnTo>
                    <a:pt x="232" y="290"/>
                  </a:lnTo>
                  <a:cubicBezTo>
                    <a:pt x="271" y="290"/>
                    <a:pt x="309" y="309"/>
                    <a:pt x="348" y="329"/>
                  </a:cubicBezTo>
                  <a:lnTo>
                    <a:pt x="387" y="348"/>
                  </a:lnTo>
                  <a:lnTo>
                    <a:pt x="425" y="348"/>
                  </a:lnTo>
                  <a:lnTo>
                    <a:pt x="522" y="406"/>
                  </a:lnTo>
                  <a:cubicBezTo>
                    <a:pt x="561" y="425"/>
                    <a:pt x="599" y="445"/>
                    <a:pt x="638" y="464"/>
                  </a:cubicBezTo>
                  <a:lnTo>
                    <a:pt x="657" y="483"/>
                  </a:lnTo>
                  <a:lnTo>
                    <a:pt x="696" y="522"/>
                  </a:lnTo>
                  <a:lnTo>
                    <a:pt x="735" y="541"/>
                  </a:lnTo>
                  <a:lnTo>
                    <a:pt x="793" y="580"/>
                  </a:lnTo>
                  <a:cubicBezTo>
                    <a:pt x="812" y="599"/>
                    <a:pt x="831" y="618"/>
                    <a:pt x="851" y="638"/>
                  </a:cubicBezTo>
                  <a:cubicBezTo>
                    <a:pt x="870" y="647"/>
                    <a:pt x="889" y="652"/>
                    <a:pt x="909" y="652"/>
                  </a:cubicBezTo>
                  <a:cubicBezTo>
                    <a:pt x="928" y="652"/>
                    <a:pt x="947" y="647"/>
                    <a:pt x="967" y="638"/>
                  </a:cubicBezTo>
                  <a:cubicBezTo>
                    <a:pt x="1025" y="638"/>
                    <a:pt x="1044" y="599"/>
                    <a:pt x="1063" y="560"/>
                  </a:cubicBezTo>
                  <a:cubicBezTo>
                    <a:pt x="1102" y="445"/>
                    <a:pt x="986" y="329"/>
                    <a:pt x="909" y="271"/>
                  </a:cubicBezTo>
                  <a:cubicBezTo>
                    <a:pt x="831" y="213"/>
                    <a:pt x="754" y="155"/>
                    <a:pt x="657" y="116"/>
                  </a:cubicBezTo>
                  <a:cubicBezTo>
                    <a:pt x="580" y="77"/>
                    <a:pt x="503" y="39"/>
                    <a:pt x="406" y="19"/>
                  </a:cubicBezTo>
                  <a:cubicBezTo>
                    <a:pt x="348" y="0"/>
                    <a:pt x="309" y="0"/>
                    <a:pt x="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9" name="Google Shape;8266;p117">
            <a:extLst>
              <a:ext uri="{FF2B5EF4-FFF2-40B4-BE49-F238E27FC236}">
                <a16:creationId xmlns:a16="http://schemas.microsoft.com/office/drawing/2014/main" id="{73924753-9BA5-310B-9C2B-F6A2B13B75E3}"/>
              </a:ext>
            </a:extLst>
          </p:cNvPr>
          <p:cNvGrpSpPr/>
          <p:nvPr/>
        </p:nvGrpSpPr>
        <p:grpSpPr>
          <a:xfrm>
            <a:off x="5299681" y="4110548"/>
            <a:ext cx="684185" cy="802142"/>
            <a:chOff x="7087500" y="2582500"/>
            <a:chExt cx="545950" cy="640075"/>
          </a:xfrm>
        </p:grpSpPr>
        <p:sp>
          <p:nvSpPr>
            <p:cNvPr id="8470" name="Google Shape;8267;p117">
              <a:extLst>
                <a:ext uri="{FF2B5EF4-FFF2-40B4-BE49-F238E27FC236}">
                  <a16:creationId xmlns:a16="http://schemas.microsoft.com/office/drawing/2014/main" id="{4BEABDD8-88E4-ADBD-0D9F-1929FA185D38}"/>
                </a:ext>
              </a:extLst>
            </p:cNvPr>
            <p:cNvSpPr/>
            <p:nvPr/>
          </p:nvSpPr>
          <p:spPr>
            <a:xfrm>
              <a:off x="7366800" y="3068450"/>
              <a:ext cx="48750" cy="95450"/>
            </a:xfrm>
            <a:custGeom>
              <a:avLst/>
              <a:gdLst/>
              <a:ahLst/>
              <a:cxnLst/>
              <a:rect l="l" t="t" r="r" b="b"/>
              <a:pathLst>
                <a:path w="1950" h="3818" extrusionOk="0">
                  <a:moveTo>
                    <a:pt x="1737" y="0"/>
                  </a:moveTo>
                  <a:cubicBezTo>
                    <a:pt x="1681" y="0"/>
                    <a:pt x="1623" y="26"/>
                    <a:pt x="1583" y="86"/>
                  </a:cubicBezTo>
                  <a:cubicBezTo>
                    <a:pt x="1022" y="1187"/>
                    <a:pt x="559" y="2346"/>
                    <a:pt x="76" y="3467"/>
                  </a:cubicBezTo>
                  <a:cubicBezTo>
                    <a:pt x="1" y="3666"/>
                    <a:pt x="166" y="3817"/>
                    <a:pt x="325" y="3817"/>
                  </a:cubicBezTo>
                  <a:cubicBezTo>
                    <a:pt x="412" y="3817"/>
                    <a:pt x="498" y="3771"/>
                    <a:pt x="539" y="3661"/>
                  </a:cubicBezTo>
                  <a:cubicBezTo>
                    <a:pt x="1022" y="2520"/>
                    <a:pt x="1506" y="1400"/>
                    <a:pt x="1911" y="221"/>
                  </a:cubicBezTo>
                  <a:cubicBezTo>
                    <a:pt x="1949" y="94"/>
                    <a:pt x="1846" y="0"/>
                    <a:pt x="1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268;p117">
              <a:extLst>
                <a:ext uri="{FF2B5EF4-FFF2-40B4-BE49-F238E27FC236}">
                  <a16:creationId xmlns:a16="http://schemas.microsoft.com/office/drawing/2014/main" id="{8E2BE948-88C5-2AD2-B86A-563F651C64E1}"/>
                </a:ext>
              </a:extLst>
            </p:cNvPr>
            <p:cNvSpPr/>
            <p:nvPr/>
          </p:nvSpPr>
          <p:spPr>
            <a:xfrm>
              <a:off x="7330275" y="3160800"/>
              <a:ext cx="45675" cy="33200"/>
            </a:xfrm>
            <a:custGeom>
              <a:avLst/>
              <a:gdLst/>
              <a:ahLst/>
              <a:cxnLst/>
              <a:rect l="l" t="t" r="r" b="b"/>
              <a:pathLst>
                <a:path w="1827" h="1328" extrusionOk="0">
                  <a:moveTo>
                    <a:pt x="1575" y="276"/>
                  </a:moveTo>
                  <a:cubicBezTo>
                    <a:pt x="1575" y="285"/>
                    <a:pt x="1576" y="293"/>
                    <a:pt x="1577" y="300"/>
                  </a:cubicBezTo>
                  <a:lnTo>
                    <a:pt x="1577" y="300"/>
                  </a:lnTo>
                  <a:cubicBezTo>
                    <a:pt x="1570" y="301"/>
                    <a:pt x="1564" y="303"/>
                    <a:pt x="1560" y="307"/>
                  </a:cubicBezTo>
                  <a:lnTo>
                    <a:pt x="1560" y="307"/>
                  </a:lnTo>
                  <a:lnTo>
                    <a:pt x="1575" y="276"/>
                  </a:lnTo>
                  <a:close/>
                  <a:moveTo>
                    <a:pt x="1614" y="353"/>
                  </a:moveTo>
                  <a:cubicBezTo>
                    <a:pt x="1614" y="359"/>
                    <a:pt x="1616" y="362"/>
                    <a:pt x="1618" y="362"/>
                  </a:cubicBezTo>
                  <a:cubicBezTo>
                    <a:pt x="1622" y="362"/>
                    <a:pt x="1627" y="353"/>
                    <a:pt x="1614" y="353"/>
                  </a:cubicBezTo>
                  <a:close/>
                  <a:moveTo>
                    <a:pt x="1598" y="0"/>
                  </a:moveTo>
                  <a:cubicBezTo>
                    <a:pt x="1474" y="0"/>
                    <a:pt x="1363" y="43"/>
                    <a:pt x="1266" y="140"/>
                  </a:cubicBezTo>
                  <a:cubicBezTo>
                    <a:pt x="1150" y="218"/>
                    <a:pt x="1034" y="314"/>
                    <a:pt x="899" y="392"/>
                  </a:cubicBezTo>
                  <a:lnTo>
                    <a:pt x="532" y="662"/>
                  </a:lnTo>
                  <a:cubicBezTo>
                    <a:pt x="396" y="759"/>
                    <a:pt x="261" y="855"/>
                    <a:pt x="145" y="952"/>
                  </a:cubicBezTo>
                  <a:cubicBezTo>
                    <a:pt x="0" y="1113"/>
                    <a:pt x="124" y="1328"/>
                    <a:pt x="303" y="1328"/>
                  </a:cubicBezTo>
                  <a:cubicBezTo>
                    <a:pt x="339" y="1328"/>
                    <a:pt x="377" y="1319"/>
                    <a:pt x="416" y="1300"/>
                  </a:cubicBezTo>
                  <a:cubicBezTo>
                    <a:pt x="532" y="1223"/>
                    <a:pt x="648" y="1126"/>
                    <a:pt x="764" y="1029"/>
                  </a:cubicBezTo>
                  <a:lnTo>
                    <a:pt x="1073" y="778"/>
                  </a:lnTo>
                  <a:lnTo>
                    <a:pt x="1401" y="508"/>
                  </a:lnTo>
                  <a:cubicBezTo>
                    <a:pt x="1440" y="469"/>
                    <a:pt x="1498" y="411"/>
                    <a:pt x="1556" y="372"/>
                  </a:cubicBezTo>
                  <a:lnTo>
                    <a:pt x="1594" y="353"/>
                  </a:lnTo>
                  <a:cubicBezTo>
                    <a:pt x="1602" y="353"/>
                    <a:pt x="1609" y="350"/>
                    <a:pt x="1614" y="348"/>
                  </a:cubicBezTo>
                  <a:lnTo>
                    <a:pt x="1614" y="348"/>
                  </a:lnTo>
                  <a:lnTo>
                    <a:pt x="1614" y="353"/>
                  </a:lnTo>
                  <a:cubicBezTo>
                    <a:pt x="1620" y="347"/>
                    <a:pt x="1622" y="344"/>
                    <a:pt x="1622" y="344"/>
                  </a:cubicBezTo>
                  <a:lnTo>
                    <a:pt x="1622" y="344"/>
                  </a:lnTo>
                  <a:cubicBezTo>
                    <a:pt x="1621" y="344"/>
                    <a:pt x="1618" y="346"/>
                    <a:pt x="1614" y="348"/>
                  </a:cubicBezTo>
                  <a:lnTo>
                    <a:pt x="1614" y="348"/>
                  </a:lnTo>
                  <a:lnTo>
                    <a:pt x="1614" y="336"/>
                  </a:lnTo>
                  <a:lnTo>
                    <a:pt x="1614" y="336"/>
                  </a:lnTo>
                  <a:cubicBezTo>
                    <a:pt x="1616" y="336"/>
                    <a:pt x="1618" y="336"/>
                    <a:pt x="1621" y="336"/>
                  </a:cubicBezTo>
                  <a:cubicBezTo>
                    <a:pt x="1635" y="336"/>
                    <a:pt x="1652" y="334"/>
                    <a:pt x="1672" y="334"/>
                  </a:cubicBezTo>
                  <a:cubicBezTo>
                    <a:pt x="1826" y="295"/>
                    <a:pt x="1826" y="44"/>
                    <a:pt x="1672" y="5"/>
                  </a:cubicBezTo>
                  <a:cubicBezTo>
                    <a:pt x="1647" y="2"/>
                    <a:pt x="1622"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269;p117">
              <a:extLst>
                <a:ext uri="{FF2B5EF4-FFF2-40B4-BE49-F238E27FC236}">
                  <a16:creationId xmlns:a16="http://schemas.microsoft.com/office/drawing/2014/main" id="{9A6064FE-091C-2044-13C6-01C9EA6FCEE2}"/>
                </a:ext>
              </a:extLst>
            </p:cNvPr>
            <p:cNvSpPr/>
            <p:nvPr/>
          </p:nvSpPr>
          <p:spPr>
            <a:xfrm>
              <a:off x="7341150" y="3159450"/>
              <a:ext cx="38550" cy="63125"/>
            </a:xfrm>
            <a:custGeom>
              <a:avLst/>
              <a:gdLst/>
              <a:ahLst/>
              <a:cxnLst/>
              <a:rect l="l" t="t" r="r" b="b"/>
              <a:pathLst>
                <a:path w="1542" h="2525" extrusionOk="0">
                  <a:moveTo>
                    <a:pt x="1448" y="0"/>
                  </a:moveTo>
                  <a:cubicBezTo>
                    <a:pt x="1434" y="0"/>
                    <a:pt x="1420" y="6"/>
                    <a:pt x="1411" y="21"/>
                  </a:cubicBezTo>
                  <a:cubicBezTo>
                    <a:pt x="1372" y="59"/>
                    <a:pt x="1314" y="98"/>
                    <a:pt x="1275" y="136"/>
                  </a:cubicBezTo>
                  <a:cubicBezTo>
                    <a:pt x="1237" y="175"/>
                    <a:pt x="1217" y="214"/>
                    <a:pt x="1179" y="272"/>
                  </a:cubicBezTo>
                  <a:cubicBezTo>
                    <a:pt x="1121" y="368"/>
                    <a:pt x="1063" y="446"/>
                    <a:pt x="1005" y="523"/>
                  </a:cubicBezTo>
                  <a:cubicBezTo>
                    <a:pt x="870" y="716"/>
                    <a:pt x="754" y="929"/>
                    <a:pt x="638" y="1122"/>
                  </a:cubicBezTo>
                  <a:lnTo>
                    <a:pt x="309" y="1702"/>
                  </a:lnTo>
                  <a:cubicBezTo>
                    <a:pt x="155" y="1895"/>
                    <a:pt x="58" y="2108"/>
                    <a:pt x="0" y="2339"/>
                  </a:cubicBezTo>
                  <a:cubicBezTo>
                    <a:pt x="0" y="2417"/>
                    <a:pt x="39" y="2475"/>
                    <a:pt x="116" y="2513"/>
                  </a:cubicBezTo>
                  <a:cubicBezTo>
                    <a:pt x="144" y="2520"/>
                    <a:pt x="173" y="2525"/>
                    <a:pt x="200" y="2525"/>
                  </a:cubicBezTo>
                  <a:cubicBezTo>
                    <a:pt x="247" y="2525"/>
                    <a:pt x="292" y="2511"/>
                    <a:pt x="329" y="2475"/>
                  </a:cubicBezTo>
                  <a:cubicBezTo>
                    <a:pt x="425" y="2378"/>
                    <a:pt x="483" y="2281"/>
                    <a:pt x="522" y="2166"/>
                  </a:cubicBezTo>
                  <a:lnTo>
                    <a:pt x="676" y="1895"/>
                  </a:lnTo>
                  <a:lnTo>
                    <a:pt x="986" y="1296"/>
                  </a:lnTo>
                  <a:cubicBezTo>
                    <a:pt x="1102" y="1103"/>
                    <a:pt x="1198" y="909"/>
                    <a:pt x="1295" y="697"/>
                  </a:cubicBezTo>
                  <a:cubicBezTo>
                    <a:pt x="1333" y="600"/>
                    <a:pt x="1372" y="504"/>
                    <a:pt x="1430" y="407"/>
                  </a:cubicBezTo>
                  <a:cubicBezTo>
                    <a:pt x="1449" y="368"/>
                    <a:pt x="1469" y="310"/>
                    <a:pt x="1488" y="252"/>
                  </a:cubicBezTo>
                  <a:cubicBezTo>
                    <a:pt x="1507" y="194"/>
                    <a:pt x="1507" y="156"/>
                    <a:pt x="1527" y="98"/>
                  </a:cubicBezTo>
                  <a:cubicBezTo>
                    <a:pt x="1541" y="54"/>
                    <a:pt x="1490" y="0"/>
                    <a:pt x="1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270;p117">
              <a:extLst>
                <a:ext uri="{FF2B5EF4-FFF2-40B4-BE49-F238E27FC236}">
                  <a16:creationId xmlns:a16="http://schemas.microsoft.com/office/drawing/2014/main" id="{C6611DFC-E9ED-72F9-DF17-A293707DEF1B}"/>
                </a:ext>
              </a:extLst>
            </p:cNvPr>
            <p:cNvSpPr/>
            <p:nvPr/>
          </p:nvSpPr>
          <p:spPr>
            <a:xfrm>
              <a:off x="7371125" y="3164650"/>
              <a:ext cx="23175" cy="39950"/>
            </a:xfrm>
            <a:custGeom>
              <a:avLst/>
              <a:gdLst/>
              <a:ahLst/>
              <a:cxnLst/>
              <a:rect l="l" t="t" r="r" b="b"/>
              <a:pathLst>
                <a:path w="927" h="1598" extrusionOk="0">
                  <a:moveTo>
                    <a:pt x="171" y="1"/>
                  </a:moveTo>
                  <a:cubicBezTo>
                    <a:pt x="79" y="1"/>
                    <a:pt x="0" y="100"/>
                    <a:pt x="57" y="199"/>
                  </a:cubicBezTo>
                  <a:cubicBezTo>
                    <a:pt x="115" y="296"/>
                    <a:pt x="173" y="392"/>
                    <a:pt x="212" y="508"/>
                  </a:cubicBezTo>
                  <a:cubicBezTo>
                    <a:pt x="270" y="586"/>
                    <a:pt x="308" y="682"/>
                    <a:pt x="347" y="779"/>
                  </a:cubicBezTo>
                  <a:cubicBezTo>
                    <a:pt x="386" y="895"/>
                    <a:pt x="405" y="991"/>
                    <a:pt x="444" y="1107"/>
                  </a:cubicBezTo>
                  <a:cubicBezTo>
                    <a:pt x="444" y="1165"/>
                    <a:pt x="463" y="1204"/>
                    <a:pt x="482" y="1262"/>
                  </a:cubicBezTo>
                  <a:cubicBezTo>
                    <a:pt x="482" y="1281"/>
                    <a:pt x="482" y="1301"/>
                    <a:pt x="482" y="1301"/>
                  </a:cubicBezTo>
                  <a:cubicBezTo>
                    <a:pt x="463" y="1339"/>
                    <a:pt x="482" y="1397"/>
                    <a:pt x="482" y="1436"/>
                  </a:cubicBezTo>
                  <a:cubicBezTo>
                    <a:pt x="516" y="1547"/>
                    <a:pt x="608" y="1598"/>
                    <a:pt x="699" y="1598"/>
                  </a:cubicBezTo>
                  <a:cubicBezTo>
                    <a:pt x="813" y="1598"/>
                    <a:pt x="927" y="1518"/>
                    <a:pt x="927" y="1378"/>
                  </a:cubicBezTo>
                  <a:cubicBezTo>
                    <a:pt x="927" y="1301"/>
                    <a:pt x="907" y="1223"/>
                    <a:pt x="888" y="1165"/>
                  </a:cubicBezTo>
                  <a:cubicBezTo>
                    <a:pt x="888" y="1107"/>
                    <a:pt x="869" y="1049"/>
                    <a:pt x="849" y="991"/>
                  </a:cubicBezTo>
                  <a:cubicBezTo>
                    <a:pt x="811" y="856"/>
                    <a:pt x="753" y="740"/>
                    <a:pt x="695" y="624"/>
                  </a:cubicBezTo>
                  <a:cubicBezTo>
                    <a:pt x="656" y="528"/>
                    <a:pt x="598" y="412"/>
                    <a:pt x="521" y="334"/>
                  </a:cubicBezTo>
                  <a:cubicBezTo>
                    <a:pt x="444" y="218"/>
                    <a:pt x="366" y="122"/>
                    <a:pt x="270" y="44"/>
                  </a:cubicBezTo>
                  <a:cubicBezTo>
                    <a:pt x="239" y="14"/>
                    <a:pt x="204"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271;p117">
              <a:extLst>
                <a:ext uri="{FF2B5EF4-FFF2-40B4-BE49-F238E27FC236}">
                  <a16:creationId xmlns:a16="http://schemas.microsoft.com/office/drawing/2014/main" id="{7359183C-8A8E-B269-F2C4-6692BC531634}"/>
                </a:ext>
              </a:extLst>
            </p:cNvPr>
            <p:cNvSpPr/>
            <p:nvPr/>
          </p:nvSpPr>
          <p:spPr>
            <a:xfrm>
              <a:off x="7324250" y="3072725"/>
              <a:ext cx="62200" cy="100925"/>
            </a:xfrm>
            <a:custGeom>
              <a:avLst/>
              <a:gdLst/>
              <a:ahLst/>
              <a:cxnLst/>
              <a:rect l="l" t="t" r="r" b="b"/>
              <a:pathLst>
                <a:path w="2488" h="4037" extrusionOk="0">
                  <a:moveTo>
                    <a:pt x="2306" y="1"/>
                  </a:moveTo>
                  <a:cubicBezTo>
                    <a:pt x="2266" y="1"/>
                    <a:pt x="2227" y="21"/>
                    <a:pt x="2203" y="69"/>
                  </a:cubicBezTo>
                  <a:cubicBezTo>
                    <a:pt x="1778" y="630"/>
                    <a:pt x="1391" y="1229"/>
                    <a:pt x="1043" y="1847"/>
                  </a:cubicBezTo>
                  <a:cubicBezTo>
                    <a:pt x="676" y="2446"/>
                    <a:pt x="348" y="3064"/>
                    <a:pt x="77" y="3721"/>
                  </a:cubicBezTo>
                  <a:cubicBezTo>
                    <a:pt x="0" y="3900"/>
                    <a:pt x="160" y="4036"/>
                    <a:pt x="315" y="4036"/>
                  </a:cubicBezTo>
                  <a:cubicBezTo>
                    <a:pt x="396" y="4036"/>
                    <a:pt x="475" y="4000"/>
                    <a:pt x="521" y="3915"/>
                  </a:cubicBezTo>
                  <a:cubicBezTo>
                    <a:pt x="869" y="3316"/>
                    <a:pt x="1140" y="2659"/>
                    <a:pt x="1468" y="2060"/>
                  </a:cubicBezTo>
                  <a:cubicBezTo>
                    <a:pt x="1778" y="1441"/>
                    <a:pt x="2106" y="823"/>
                    <a:pt x="2435" y="204"/>
                  </a:cubicBezTo>
                  <a:cubicBezTo>
                    <a:pt x="2488" y="98"/>
                    <a:pt x="2395"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272;p117">
              <a:extLst>
                <a:ext uri="{FF2B5EF4-FFF2-40B4-BE49-F238E27FC236}">
                  <a16:creationId xmlns:a16="http://schemas.microsoft.com/office/drawing/2014/main" id="{B6F80585-7AE6-F556-AA37-0EA1085F6272}"/>
                </a:ext>
              </a:extLst>
            </p:cNvPr>
            <p:cNvSpPr/>
            <p:nvPr/>
          </p:nvSpPr>
          <p:spPr>
            <a:xfrm>
              <a:off x="7265300" y="3161875"/>
              <a:ext cx="69100" cy="13250"/>
            </a:xfrm>
            <a:custGeom>
              <a:avLst/>
              <a:gdLst/>
              <a:ahLst/>
              <a:cxnLst/>
              <a:rect l="l" t="t" r="r" b="b"/>
              <a:pathLst>
                <a:path w="2764" h="530" extrusionOk="0">
                  <a:moveTo>
                    <a:pt x="566" y="0"/>
                  </a:moveTo>
                  <a:cubicBezTo>
                    <a:pt x="418" y="0"/>
                    <a:pt x="273" y="21"/>
                    <a:pt x="135" y="59"/>
                  </a:cubicBezTo>
                  <a:cubicBezTo>
                    <a:pt x="0" y="155"/>
                    <a:pt x="0" y="349"/>
                    <a:pt x="135" y="445"/>
                  </a:cubicBezTo>
                  <a:cubicBezTo>
                    <a:pt x="298" y="504"/>
                    <a:pt x="471" y="530"/>
                    <a:pt x="648" y="530"/>
                  </a:cubicBezTo>
                  <a:cubicBezTo>
                    <a:pt x="702" y="530"/>
                    <a:pt x="757" y="527"/>
                    <a:pt x="812" y="523"/>
                  </a:cubicBezTo>
                  <a:cubicBezTo>
                    <a:pt x="1024" y="523"/>
                    <a:pt x="1237" y="523"/>
                    <a:pt x="1449" y="503"/>
                  </a:cubicBezTo>
                  <a:cubicBezTo>
                    <a:pt x="1662" y="484"/>
                    <a:pt x="1875" y="484"/>
                    <a:pt x="2087" y="465"/>
                  </a:cubicBezTo>
                  <a:cubicBezTo>
                    <a:pt x="2203" y="445"/>
                    <a:pt x="2300" y="426"/>
                    <a:pt x="2416" y="407"/>
                  </a:cubicBezTo>
                  <a:cubicBezTo>
                    <a:pt x="2454" y="387"/>
                    <a:pt x="2512" y="387"/>
                    <a:pt x="2551" y="387"/>
                  </a:cubicBezTo>
                  <a:cubicBezTo>
                    <a:pt x="2592" y="360"/>
                    <a:pt x="2623" y="332"/>
                    <a:pt x="2652" y="298"/>
                  </a:cubicBezTo>
                  <a:lnTo>
                    <a:pt x="2652" y="298"/>
                  </a:lnTo>
                  <a:lnTo>
                    <a:pt x="2667" y="291"/>
                  </a:lnTo>
                  <a:cubicBezTo>
                    <a:pt x="2744" y="252"/>
                    <a:pt x="2763" y="136"/>
                    <a:pt x="2667" y="117"/>
                  </a:cubicBezTo>
                  <a:cubicBezTo>
                    <a:pt x="2648" y="97"/>
                    <a:pt x="2609" y="97"/>
                    <a:pt x="2590" y="78"/>
                  </a:cubicBezTo>
                  <a:cubicBezTo>
                    <a:pt x="2570" y="59"/>
                    <a:pt x="2532" y="39"/>
                    <a:pt x="2512" y="39"/>
                  </a:cubicBezTo>
                  <a:lnTo>
                    <a:pt x="1430" y="39"/>
                  </a:lnTo>
                  <a:cubicBezTo>
                    <a:pt x="1218" y="39"/>
                    <a:pt x="1024" y="39"/>
                    <a:pt x="812" y="20"/>
                  </a:cubicBezTo>
                  <a:cubicBezTo>
                    <a:pt x="730" y="6"/>
                    <a:pt x="647"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273;p117">
              <a:extLst>
                <a:ext uri="{FF2B5EF4-FFF2-40B4-BE49-F238E27FC236}">
                  <a16:creationId xmlns:a16="http://schemas.microsoft.com/office/drawing/2014/main" id="{74AF047A-B03E-D132-586F-B01FC433AEF5}"/>
                </a:ext>
              </a:extLst>
            </p:cNvPr>
            <p:cNvSpPr/>
            <p:nvPr/>
          </p:nvSpPr>
          <p:spPr>
            <a:xfrm>
              <a:off x="7265775" y="3165175"/>
              <a:ext cx="68350" cy="33625"/>
            </a:xfrm>
            <a:custGeom>
              <a:avLst/>
              <a:gdLst/>
              <a:ahLst/>
              <a:cxnLst/>
              <a:rect l="l" t="t" r="r" b="b"/>
              <a:pathLst>
                <a:path w="2734" h="1345" extrusionOk="0">
                  <a:moveTo>
                    <a:pt x="2494" y="0"/>
                  </a:moveTo>
                  <a:cubicBezTo>
                    <a:pt x="2481" y="0"/>
                    <a:pt x="2468" y="1"/>
                    <a:pt x="2455" y="4"/>
                  </a:cubicBezTo>
                  <a:cubicBezTo>
                    <a:pt x="2068" y="139"/>
                    <a:pt x="1682" y="275"/>
                    <a:pt x="1295" y="429"/>
                  </a:cubicBezTo>
                  <a:cubicBezTo>
                    <a:pt x="909" y="584"/>
                    <a:pt x="503" y="719"/>
                    <a:pt x="136" y="912"/>
                  </a:cubicBezTo>
                  <a:cubicBezTo>
                    <a:pt x="58" y="951"/>
                    <a:pt x="20" y="1028"/>
                    <a:pt x="20" y="1106"/>
                  </a:cubicBezTo>
                  <a:cubicBezTo>
                    <a:pt x="0" y="1164"/>
                    <a:pt x="39" y="1241"/>
                    <a:pt x="78" y="1280"/>
                  </a:cubicBezTo>
                  <a:cubicBezTo>
                    <a:pt x="121" y="1323"/>
                    <a:pt x="186" y="1345"/>
                    <a:pt x="249" y="1345"/>
                  </a:cubicBezTo>
                  <a:cubicBezTo>
                    <a:pt x="270" y="1345"/>
                    <a:pt x="290" y="1342"/>
                    <a:pt x="310" y="1337"/>
                  </a:cubicBezTo>
                  <a:cubicBezTo>
                    <a:pt x="715" y="1183"/>
                    <a:pt x="1083" y="1009"/>
                    <a:pt x="1469" y="854"/>
                  </a:cubicBezTo>
                  <a:cubicBezTo>
                    <a:pt x="1856" y="700"/>
                    <a:pt x="2223" y="507"/>
                    <a:pt x="2590" y="313"/>
                  </a:cubicBezTo>
                  <a:cubicBezTo>
                    <a:pt x="2734" y="223"/>
                    <a:pt x="2660" y="0"/>
                    <a:pt x="2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274;p117">
              <a:extLst>
                <a:ext uri="{FF2B5EF4-FFF2-40B4-BE49-F238E27FC236}">
                  <a16:creationId xmlns:a16="http://schemas.microsoft.com/office/drawing/2014/main" id="{901C717B-AA47-EF9D-73EE-5817A7376A7F}"/>
                </a:ext>
              </a:extLst>
            </p:cNvPr>
            <p:cNvSpPr/>
            <p:nvPr/>
          </p:nvSpPr>
          <p:spPr>
            <a:xfrm>
              <a:off x="7289925" y="3171675"/>
              <a:ext cx="47850" cy="49075"/>
            </a:xfrm>
            <a:custGeom>
              <a:avLst/>
              <a:gdLst/>
              <a:ahLst/>
              <a:cxnLst/>
              <a:rect l="l" t="t" r="r" b="b"/>
              <a:pathLst>
                <a:path w="1914" h="1963" extrusionOk="0">
                  <a:moveTo>
                    <a:pt x="1721" y="0"/>
                  </a:moveTo>
                  <a:cubicBezTo>
                    <a:pt x="1688" y="0"/>
                    <a:pt x="1654" y="11"/>
                    <a:pt x="1624" y="34"/>
                  </a:cubicBezTo>
                  <a:lnTo>
                    <a:pt x="1643" y="34"/>
                  </a:lnTo>
                  <a:cubicBezTo>
                    <a:pt x="1295" y="208"/>
                    <a:pt x="967" y="440"/>
                    <a:pt x="696" y="730"/>
                  </a:cubicBezTo>
                  <a:cubicBezTo>
                    <a:pt x="561" y="865"/>
                    <a:pt x="426" y="1020"/>
                    <a:pt x="310" y="1174"/>
                  </a:cubicBezTo>
                  <a:cubicBezTo>
                    <a:pt x="252" y="1251"/>
                    <a:pt x="194" y="1329"/>
                    <a:pt x="155" y="1406"/>
                  </a:cubicBezTo>
                  <a:cubicBezTo>
                    <a:pt x="78" y="1503"/>
                    <a:pt x="20" y="1619"/>
                    <a:pt x="1" y="1735"/>
                  </a:cubicBezTo>
                  <a:cubicBezTo>
                    <a:pt x="1" y="1865"/>
                    <a:pt x="109" y="1963"/>
                    <a:pt x="229" y="1963"/>
                  </a:cubicBezTo>
                  <a:cubicBezTo>
                    <a:pt x="269" y="1963"/>
                    <a:pt x="310" y="1952"/>
                    <a:pt x="348" y="1928"/>
                  </a:cubicBezTo>
                  <a:cubicBezTo>
                    <a:pt x="445" y="1870"/>
                    <a:pt x="503" y="1773"/>
                    <a:pt x="561" y="1677"/>
                  </a:cubicBezTo>
                  <a:cubicBezTo>
                    <a:pt x="619" y="1599"/>
                    <a:pt x="658" y="1522"/>
                    <a:pt x="716" y="1445"/>
                  </a:cubicBezTo>
                  <a:cubicBezTo>
                    <a:pt x="774" y="1367"/>
                    <a:pt x="793" y="1329"/>
                    <a:pt x="870" y="1271"/>
                  </a:cubicBezTo>
                  <a:cubicBezTo>
                    <a:pt x="928" y="1193"/>
                    <a:pt x="986" y="1116"/>
                    <a:pt x="1044" y="1058"/>
                  </a:cubicBezTo>
                  <a:cubicBezTo>
                    <a:pt x="1295" y="788"/>
                    <a:pt x="1566" y="536"/>
                    <a:pt x="1856" y="305"/>
                  </a:cubicBezTo>
                  <a:cubicBezTo>
                    <a:pt x="1914" y="247"/>
                    <a:pt x="1914" y="131"/>
                    <a:pt x="1856" y="73"/>
                  </a:cubicBezTo>
                  <a:cubicBezTo>
                    <a:pt x="1821" y="26"/>
                    <a:pt x="1771" y="0"/>
                    <a:pt x="1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275;p117">
              <a:extLst>
                <a:ext uri="{FF2B5EF4-FFF2-40B4-BE49-F238E27FC236}">
                  <a16:creationId xmlns:a16="http://schemas.microsoft.com/office/drawing/2014/main" id="{72933F38-AE68-EE0E-E3BD-D2E4FB5E7295}"/>
                </a:ext>
              </a:extLst>
            </p:cNvPr>
            <p:cNvSpPr/>
            <p:nvPr/>
          </p:nvSpPr>
          <p:spPr>
            <a:xfrm>
              <a:off x="7335825" y="3018400"/>
              <a:ext cx="59450" cy="60000"/>
            </a:xfrm>
            <a:custGeom>
              <a:avLst/>
              <a:gdLst/>
              <a:ahLst/>
              <a:cxnLst/>
              <a:rect l="l" t="t" r="r" b="b"/>
              <a:pathLst>
                <a:path w="2378" h="2400" extrusionOk="0">
                  <a:moveTo>
                    <a:pt x="2165" y="0"/>
                  </a:moveTo>
                  <a:lnTo>
                    <a:pt x="0" y="213"/>
                  </a:lnTo>
                  <a:cubicBezTo>
                    <a:pt x="290" y="464"/>
                    <a:pt x="484" y="812"/>
                    <a:pt x="600" y="1179"/>
                  </a:cubicBezTo>
                  <a:cubicBezTo>
                    <a:pt x="696" y="1546"/>
                    <a:pt x="889" y="1894"/>
                    <a:pt x="1160" y="2165"/>
                  </a:cubicBezTo>
                  <a:cubicBezTo>
                    <a:pt x="1320" y="2314"/>
                    <a:pt x="1545" y="2399"/>
                    <a:pt x="1757" y="2399"/>
                  </a:cubicBezTo>
                  <a:cubicBezTo>
                    <a:pt x="1929" y="2399"/>
                    <a:pt x="2091" y="2344"/>
                    <a:pt x="2203" y="2223"/>
                  </a:cubicBezTo>
                  <a:cubicBezTo>
                    <a:pt x="2203" y="2223"/>
                    <a:pt x="2281" y="2126"/>
                    <a:pt x="2358" y="1469"/>
                  </a:cubicBezTo>
                  <a:cubicBezTo>
                    <a:pt x="2377" y="967"/>
                    <a:pt x="2300" y="464"/>
                    <a:pt x="216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276;p117">
              <a:extLst>
                <a:ext uri="{FF2B5EF4-FFF2-40B4-BE49-F238E27FC236}">
                  <a16:creationId xmlns:a16="http://schemas.microsoft.com/office/drawing/2014/main" id="{B4E36C10-F77A-CB74-4386-3387604FEE09}"/>
                </a:ext>
              </a:extLst>
            </p:cNvPr>
            <p:cNvSpPr/>
            <p:nvPr/>
          </p:nvSpPr>
          <p:spPr>
            <a:xfrm>
              <a:off x="7087500" y="2582500"/>
              <a:ext cx="93275" cy="97625"/>
            </a:xfrm>
            <a:custGeom>
              <a:avLst/>
              <a:gdLst/>
              <a:ahLst/>
              <a:cxnLst/>
              <a:rect l="l" t="t" r="r" b="b"/>
              <a:pathLst>
                <a:path w="3731" h="3905" extrusionOk="0">
                  <a:moveTo>
                    <a:pt x="1978" y="1"/>
                  </a:moveTo>
                  <a:cubicBezTo>
                    <a:pt x="1708" y="1"/>
                    <a:pt x="1409" y="90"/>
                    <a:pt x="1160" y="199"/>
                  </a:cubicBezTo>
                  <a:cubicBezTo>
                    <a:pt x="832" y="315"/>
                    <a:pt x="542" y="508"/>
                    <a:pt x="291" y="760"/>
                  </a:cubicBezTo>
                  <a:cubicBezTo>
                    <a:pt x="59" y="1011"/>
                    <a:pt x="1" y="1417"/>
                    <a:pt x="175" y="1726"/>
                  </a:cubicBezTo>
                  <a:cubicBezTo>
                    <a:pt x="329" y="1900"/>
                    <a:pt x="522" y="2035"/>
                    <a:pt x="716" y="2151"/>
                  </a:cubicBezTo>
                  <a:cubicBezTo>
                    <a:pt x="928" y="2267"/>
                    <a:pt x="1044" y="2518"/>
                    <a:pt x="1006" y="2750"/>
                  </a:cubicBezTo>
                  <a:cubicBezTo>
                    <a:pt x="928" y="2924"/>
                    <a:pt x="716" y="3020"/>
                    <a:pt x="619" y="3194"/>
                  </a:cubicBezTo>
                  <a:cubicBezTo>
                    <a:pt x="484" y="3465"/>
                    <a:pt x="716" y="3793"/>
                    <a:pt x="1006" y="3890"/>
                  </a:cubicBezTo>
                  <a:cubicBezTo>
                    <a:pt x="1078" y="3900"/>
                    <a:pt x="1152" y="3905"/>
                    <a:pt x="1226" y="3905"/>
                  </a:cubicBezTo>
                  <a:cubicBezTo>
                    <a:pt x="1448" y="3905"/>
                    <a:pt x="1672" y="3861"/>
                    <a:pt x="1875" y="3774"/>
                  </a:cubicBezTo>
                  <a:lnTo>
                    <a:pt x="1875" y="3793"/>
                  </a:lnTo>
                  <a:lnTo>
                    <a:pt x="3730" y="2866"/>
                  </a:lnTo>
                  <a:cubicBezTo>
                    <a:pt x="3730" y="2595"/>
                    <a:pt x="3614" y="2325"/>
                    <a:pt x="3382" y="2151"/>
                  </a:cubicBezTo>
                  <a:cubicBezTo>
                    <a:pt x="2977" y="1880"/>
                    <a:pt x="2803" y="1320"/>
                    <a:pt x="2725" y="837"/>
                  </a:cubicBezTo>
                  <a:cubicBezTo>
                    <a:pt x="2706" y="644"/>
                    <a:pt x="2667" y="470"/>
                    <a:pt x="2590" y="296"/>
                  </a:cubicBezTo>
                  <a:cubicBezTo>
                    <a:pt x="2459" y="80"/>
                    <a:pt x="2232" y="1"/>
                    <a:pt x="1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277;p117">
              <a:extLst>
                <a:ext uri="{FF2B5EF4-FFF2-40B4-BE49-F238E27FC236}">
                  <a16:creationId xmlns:a16="http://schemas.microsoft.com/office/drawing/2014/main" id="{7BD9109E-8CA8-B38E-D43E-7FBD69695710}"/>
                </a:ext>
              </a:extLst>
            </p:cNvPr>
            <p:cNvSpPr/>
            <p:nvPr/>
          </p:nvSpPr>
          <p:spPr>
            <a:xfrm>
              <a:off x="7112625" y="2693750"/>
              <a:ext cx="71050" cy="111875"/>
            </a:xfrm>
            <a:custGeom>
              <a:avLst/>
              <a:gdLst/>
              <a:ahLst/>
              <a:cxnLst/>
              <a:rect l="l" t="t" r="r" b="b"/>
              <a:pathLst>
                <a:path w="2842" h="4475" extrusionOk="0">
                  <a:moveTo>
                    <a:pt x="2319" y="0"/>
                  </a:moveTo>
                  <a:lnTo>
                    <a:pt x="909" y="20"/>
                  </a:lnTo>
                  <a:cubicBezTo>
                    <a:pt x="1334" y="638"/>
                    <a:pt x="793" y="1469"/>
                    <a:pt x="232" y="1972"/>
                  </a:cubicBezTo>
                  <a:cubicBezTo>
                    <a:pt x="117" y="2049"/>
                    <a:pt x="59" y="2145"/>
                    <a:pt x="20" y="2261"/>
                  </a:cubicBezTo>
                  <a:cubicBezTo>
                    <a:pt x="1" y="2513"/>
                    <a:pt x="290" y="2629"/>
                    <a:pt x="522" y="2667"/>
                  </a:cubicBezTo>
                  <a:cubicBezTo>
                    <a:pt x="754" y="2687"/>
                    <a:pt x="1044" y="2687"/>
                    <a:pt x="1141" y="2899"/>
                  </a:cubicBezTo>
                  <a:cubicBezTo>
                    <a:pt x="1353" y="3266"/>
                    <a:pt x="735" y="3614"/>
                    <a:pt x="735" y="4020"/>
                  </a:cubicBezTo>
                  <a:cubicBezTo>
                    <a:pt x="735" y="4297"/>
                    <a:pt x="1003" y="4475"/>
                    <a:pt x="1276" y="4475"/>
                  </a:cubicBezTo>
                  <a:cubicBezTo>
                    <a:pt x="1384" y="4475"/>
                    <a:pt x="1492" y="4447"/>
                    <a:pt x="1585" y="4387"/>
                  </a:cubicBezTo>
                  <a:cubicBezTo>
                    <a:pt x="1894" y="4194"/>
                    <a:pt x="2010" y="3788"/>
                    <a:pt x="2030" y="3421"/>
                  </a:cubicBezTo>
                  <a:cubicBezTo>
                    <a:pt x="2030" y="3034"/>
                    <a:pt x="2049" y="2667"/>
                    <a:pt x="2107" y="2300"/>
                  </a:cubicBezTo>
                  <a:cubicBezTo>
                    <a:pt x="2242" y="1875"/>
                    <a:pt x="2532" y="1527"/>
                    <a:pt x="2687" y="1121"/>
                  </a:cubicBezTo>
                  <a:cubicBezTo>
                    <a:pt x="2841" y="715"/>
                    <a:pt x="2745" y="136"/>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278;p117">
              <a:extLst>
                <a:ext uri="{FF2B5EF4-FFF2-40B4-BE49-F238E27FC236}">
                  <a16:creationId xmlns:a16="http://schemas.microsoft.com/office/drawing/2014/main" id="{EE771E17-235D-93CC-D519-2386B3AAE7E6}"/>
                </a:ext>
              </a:extLst>
            </p:cNvPr>
            <p:cNvSpPr/>
            <p:nvPr/>
          </p:nvSpPr>
          <p:spPr>
            <a:xfrm>
              <a:off x="7204425" y="2830425"/>
              <a:ext cx="266200" cy="203825"/>
            </a:xfrm>
            <a:custGeom>
              <a:avLst/>
              <a:gdLst/>
              <a:ahLst/>
              <a:cxnLst/>
              <a:rect l="l" t="t" r="r" b="b"/>
              <a:pathLst>
                <a:path w="10648" h="8153" extrusionOk="0">
                  <a:moveTo>
                    <a:pt x="4876" y="1"/>
                  </a:moveTo>
                  <a:cubicBezTo>
                    <a:pt x="4578" y="1"/>
                    <a:pt x="4278" y="38"/>
                    <a:pt x="3981" y="118"/>
                  </a:cubicBezTo>
                  <a:lnTo>
                    <a:pt x="0" y="1645"/>
                  </a:lnTo>
                  <a:cubicBezTo>
                    <a:pt x="116" y="2901"/>
                    <a:pt x="232" y="4157"/>
                    <a:pt x="657" y="5317"/>
                  </a:cubicBezTo>
                  <a:cubicBezTo>
                    <a:pt x="1102" y="6495"/>
                    <a:pt x="1894" y="7597"/>
                    <a:pt x="3015" y="8119"/>
                  </a:cubicBezTo>
                  <a:cubicBezTo>
                    <a:pt x="2899" y="7635"/>
                    <a:pt x="2744" y="7191"/>
                    <a:pt x="2512" y="6766"/>
                  </a:cubicBezTo>
                  <a:lnTo>
                    <a:pt x="2512" y="6766"/>
                  </a:lnTo>
                  <a:cubicBezTo>
                    <a:pt x="3768" y="7462"/>
                    <a:pt x="5160" y="8022"/>
                    <a:pt x="6590" y="8138"/>
                  </a:cubicBezTo>
                  <a:cubicBezTo>
                    <a:pt x="6739" y="8148"/>
                    <a:pt x="6888" y="8153"/>
                    <a:pt x="7038" y="8153"/>
                  </a:cubicBezTo>
                  <a:cubicBezTo>
                    <a:pt x="8348" y="8153"/>
                    <a:pt x="9677" y="7768"/>
                    <a:pt x="10648" y="6901"/>
                  </a:cubicBezTo>
                  <a:cubicBezTo>
                    <a:pt x="10203" y="5181"/>
                    <a:pt x="9720" y="3423"/>
                    <a:pt x="8619" y="2031"/>
                  </a:cubicBezTo>
                  <a:cubicBezTo>
                    <a:pt x="7723" y="864"/>
                    <a:pt x="6312" y="1"/>
                    <a:pt x="4876"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279;p117">
              <a:extLst>
                <a:ext uri="{FF2B5EF4-FFF2-40B4-BE49-F238E27FC236}">
                  <a16:creationId xmlns:a16="http://schemas.microsoft.com/office/drawing/2014/main" id="{7F6ED9F6-CEAF-F5D7-872E-4B75CD1B8E83}"/>
                </a:ext>
              </a:extLst>
            </p:cNvPr>
            <p:cNvSpPr/>
            <p:nvPr/>
          </p:nvSpPr>
          <p:spPr>
            <a:xfrm>
              <a:off x="7425200" y="2724450"/>
              <a:ext cx="208250" cy="283350"/>
            </a:xfrm>
            <a:custGeom>
              <a:avLst/>
              <a:gdLst/>
              <a:ahLst/>
              <a:cxnLst/>
              <a:rect l="l" t="t" r="r" b="b"/>
              <a:pathLst>
                <a:path w="8330" h="11334" extrusionOk="0">
                  <a:moveTo>
                    <a:pt x="3487" y="0"/>
                  </a:moveTo>
                  <a:cubicBezTo>
                    <a:pt x="2976" y="0"/>
                    <a:pt x="2226" y="902"/>
                    <a:pt x="1875" y="1517"/>
                  </a:cubicBezTo>
                  <a:cubicBezTo>
                    <a:pt x="1508" y="2212"/>
                    <a:pt x="1237" y="2947"/>
                    <a:pt x="1083" y="3720"/>
                  </a:cubicBezTo>
                  <a:cubicBezTo>
                    <a:pt x="715" y="5111"/>
                    <a:pt x="348" y="6502"/>
                    <a:pt x="0" y="7894"/>
                  </a:cubicBezTo>
                  <a:lnTo>
                    <a:pt x="1662" y="11333"/>
                  </a:lnTo>
                  <a:cubicBezTo>
                    <a:pt x="3653" y="11275"/>
                    <a:pt x="5778" y="11217"/>
                    <a:pt x="7518" y="10213"/>
                  </a:cubicBezTo>
                  <a:cubicBezTo>
                    <a:pt x="7846" y="10019"/>
                    <a:pt x="8329" y="9401"/>
                    <a:pt x="7885" y="9362"/>
                  </a:cubicBezTo>
                  <a:cubicBezTo>
                    <a:pt x="7857" y="9360"/>
                    <a:pt x="7824" y="9359"/>
                    <a:pt x="7787" y="9359"/>
                  </a:cubicBezTo>
                  <a:cubicBezTo>
                    <a:pt x="7212" y="9359"/>
                    <a:pt x="5494" y="9621"/>
                    <a:pt x="4406" y="9729"/>
                  </a:cubicBezTo>
                  <a:lnTo>
                    <a:pt x="6571" y="8338"/>
                  </a:lnTo>
                  <a:cubicBezTo>
                    <a:pt x="6996" y="8068"/>
                    <a:pt x="7382" y="7353"/>
                    <a:pt x="7112" y="7179"/>
                  </a:cubicBezTo>
                  <a:cubicBezTo>
                    <a:pt x="7096" y="7167"/>
                    <a:pt x="7072" y="7161"/>
                    <a:pt x="7040" y="7161"/>
                  </a:cubicBezTo>
                  <a:cubicBezTo>
                    <a:pt x="6558" y="7161"/>
                    <a:pt x="4322" y="8454"/>
                    <a:pt x="3054" y="9034"/>
                  </a:cubicBezTo>
                  <a:cubicBezTo>
                    <a:pt x="4542" y="7449"/>
                    <a:pt x="7015" y="3855"/>
                    <a:pt x="6571" y="3584"/>
                  </a:cubicBezTo>
                  <a:cubicBezTo>
                    <a:pt x="6548" y="3570"/>
                    <a:pt x="6521" y="3563"/>
                    <a:pt x="6488" y="3563"/>
                  </a:cubicBezTo>
                  <a:cubicBezTo>
                    <a:pt x="5852" y="3563"/>
                    <a:pt x="3390" y="6187"/>
                    <a:pt x="2783" y="7971"/>
                  </a:cubicBezTo>
                  <a:cubicBezTo>
                    <a:pt x="3170" y="6522"/>
                    <a:pt x="3691" y="5130"/>
                    <a:pt x="4368" y="3816"/>
                  </a:cubicBezTo>
                  <a:cubicBezTo>
                    <a:pt x="4774" y="3005"/>
                    <a:pt x="5720" y="1594"/>
                    <a:pt x="5141" y="1227"/>
                  </a:cubicBezTo>
                  <a:cubicBezTo>
                    <a:pt x="5118" y="1213"/>
                    <a:pt x="5091" y="1206"/>
                    <a:pt x="5063" y="1206"/>
                  </a:cubicBezTo>
                  <a:cubicBezTo>
                    <a:pt x="4378" y="1206"/>
                    <a:pt x="2230" y="5087"/>
                    <a:pt x="1933" y="7295"/>
                  </a:cubicBezTo>
                  <a:cubicBezTo>
                    <a:pt x="2068" y="4821"/>
                    <a:pt x="4136" y="241"/>
                    <a:pt x="3633" y="29"/>
                  </a:cubicBezTo>
                  <a:cubicBezTo>
                    <a:pt x="3588" y="9"/>
                    <a:pt x="3539" y="0"/>
                    <a:pt x="3487"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280;p117">
              <a:extLst>
                <a:ext uri="{FF2B5EF4-FFF2-40B4-BE49-F238E27FC236}">
                  <a16:creationId xmlns:a16="http://schemas.microsoft.com/office/drawing/2014/main" id="{A2930882-53B9-28E7-3A7C-746834D36F4C}"/>
                </a:ext>
              </a:extLst>
            </p:cNvPr>
            <p:cNvSpPr/>
            <p:nvPr/>
          </p:nvSpPr>
          <p:spPr>
            <a:xfrm>
              <a:off x="7353700" y="3010175"/>
              <a:ext cx="70550" cy="69650"/>
            </a:xfrm>
            <a:custGeom>
              <a:avLst/>
              <a:gdLst/>
              <a:ahLst/>
              <a:cxnLst/>
              <a:rect l="l" t="t" r="r" b="b"/>
              <a:pathLst>
                <a:path w="2822" h="2786" extrusionOk="0">
                  <a:moveTo>
                    <a:pt x="0" y="1"/>
                  </a:moveTo>
                  <a:lnTo>
                    <a:pt x="0" y="1"/>
                  </a:lnTo>
                  <a:cubicBezTo>
                    <a:pt x="870" y="445"/>
                    <a:pt x="1450" y="1334"/>
                    <a:pt x="1488" y="2320"/>
                  </a:cubicBezTo>
                  <a:cubicBezTo>
                    <a:pt x="1469" y="2436"/>
                    <a:pt x="1488" y="2552"/>
                    <a:pt x="1546" y="2648"/>
                  </a:cubicBezTo>
                  <a:cubicBezTo>
                    <a:pt x="1611" y="2751"/>
                    <a:pt x="1701" y="2785"/>
                    <a:pt x="1806" y="2785"/>
                  </a:cubicBezTo>
                  <a:cubicBezTo>
                    <a:pt x="2033" y="2785"/>
                    <a:pt x="2330" y="2625"/>
                    <a:pt x="2600" y="2625"/>
                  </a:cubicBezTo>
                  <a:cubicBezTo>
                    <a:pt x="2656" y="2625"/>
                    <a:pt x="2711" y="2632"/>
                    <a:pt x="2764" y="2648"/>
                  </a:cubicBezTo>
                  <a:cubicBezTo>
                    <a:pt x="2822" y="2011"/>
                    <a:pt x="2802" y="1392"/>
                    <a:pt x="2667" y="774"/>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281;p117">
              <a:extLst>
                <a:ext uri="{FF2B5EF4-FFF2-40B4-BE49-F238E27FC236}">
                  <a16:creationId xmlns:a16="http://schemas.microsoft.com/office/drawing/2014/main" id="{12C799A6-4836-AA67-B47B-C07EF5A88373}"/>
                </a:ext>
              </a:extLst>
            </p:cNvPr>
            <p:cNvSpPr/>
            <p:nvPr/>
          </p:nvSpPr>
          <p:spPr>
            <a:xfrm>
              <a:off x="7270125" y="2844925"/>
              <a:ext cx="211150" cy="155625"/>
            </a:xfrm>
            <a:custGeom>
              <a:avLst/>
              <a:gdLst/>
              <a:ahLst/>
              <a:cxnLst/>
              <a:rect l="l" t="t" r="r" b="b"/>
              <a:pathLst>
                <a:path w="8446" h="6225" extrusionOk="0">
                  <a:moveTo>
                    <a:pt x="2663" y="0"/>
                  </a:moveTo>
                  <a:cubicBezTo>
                    <a:pt x="2073" y="0"/>
                    <a:pt x="1451" y="165"/>
                    <a:pt x="1140" y="659"/>
                  </a:cubicBezTo>
                  <a:lnTo>
                    <a:pt x="464" y="1413"/>
                  </a:lnTo>
                  <a:cubicBezTo>
                    <a:pt x="155" y="2089"/>
                    <a:pt x="0" y="2823"/>
                    <a:pt x="20" y="3558"/>
                  </a:cubicBezTo>
                  <a:cubicBezTo>
                    <a:pt x="20" y="3848"/>
                    <a:pt x="78" y="4137"/>
                    <a:pt x="213" y="4408"/>
                  </a:cubicBezTo>
                  <a:cubicBezTo>
                    <a:pt x="387" y="4640"/>
                    <a:pt x="599" y="4833"/>
                    <a:pt x="851" y="4968"/>
                  </a:cubicBezTo>
                  <a:cubicBezTo>
                    <a:pt x="1971" y="5703"/>
                    <a:pt x="3266" y="6128"/>
                    <a:pt x="4600" y="6224"/>
                  </a:cubicBezTo>
                  <a:lnTo>
                    <a:pt x="3247" y="5509"/>
                  </a:lnTo>
                  <a:lnTo>
                    <a:pt x="3247" y="5509"/>
                  </a:lnTo>
                  <a:cubicBezTo>
                    <a:pt x="4016" y="5643"/>
                    <a:pt x="4836" y="5763"/>
                    <a:pt x="5629" y="5763"/>
                  </a:cubicBezTo>
                  <a:cubicBezTo>
                    <a:pt x="6670" y="5763"/>
                    <a:pt x="7667" y="5557"/>
                    <a:pt x="8445" y="4910"/>
                  </a:cubicBezTo>
                  <a:cubicBezTo>
                    <a:pt x="7691" y="4447"/>
                    <a:pt x="7073" y="3828"/>
                    <a:pt x="6609" y="3094"/>
                  </a:cubicBezTo>
                  <a:cubicBezTo>
                    <a:pt x="6281" y="2591"/>
                    <a:pt x="6049" y="2050"/>
                    <a:pt x="5701" y="1567"/>
                  </a:cubicBezTo>
                  <a:cubicBezTo>
                    <a:pt x="5005" y="640"/>
                    <a:pt x="3923" y="60"/>
                    <a:pt x="2764" y="2"/>
                  </a:cubicBezTo>
                  <a:cubicBezTo>
                    <a:pt x="2730" y="1"/>
                    <a:pt x="2697" y="0"/>
                    <a:pt x="2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282;p117">
              <a:extLst>
                <a:ext uri="{FF2B5EF4-FFF2-40B4-BE49-F238E27FC236}">
                  <a16:creationId xmlns:a16="http://schemas.microsoft.com/office/drawing/2014/main" id="{A3AB87F0-96A5-6EAA-B14B-1F011A123C0D}"/>
                </a:ext>
              </a:extLst>
            </p:cNvPr>
            <p:cNvSpPr/>
            <p:nvPr/>
          </p:nvSpPr>
          <p:spPr>
            <a:xfrm>
              <a:off x="7104900" y="2672000"/>
              <a:ext cx="41575" cy="52200"/>
            </a:xfrm>
            <a:custGeom>
              <a:avLst/>
              <a:gdLst/>
              <a:ahLst/>
              <a:cxnLst/>
              <a:rect l="l" t="t" r="r" b="b"/>
              <a:pathLst>
                <a:path w="1663" h="2088" extrusionOk="0">
                  <a:moveTo>
                    <a:pt x="1218" y="1"/>
                  </a:moveTo>
                  <a:cubicBezTo>
                    <a:pt x="696" y="619"/>
                    <a:pt x="271" y="1315"/>
                    <a:pt x="0" y="2088"/>
                  </a:cubicBezTo>
                  <a:cubicBezTo>
                    <a:pt x="445" y="1817"/>
                    <a:pt x="889" y="1547"/>
                    <a:pt x="1353" y="1296"/>
                  </a:cubicBezTo>
                  <a:cubicBezTo>
                    <a:pt x="1604" y="1160"/>
                    <a:pt x="1662" y="813"/>
                    <a:pt x="1585" y="407"/>
                  </a:cubicBezTo>
                  <a:cubicBezTo>
                    <a:pt x="1508" y="1"/>
                    <a:pt x="1218" y="1"/>
                    <a:pt x="1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283;p117">
              <a:extLst>
                <a:ext uri="{FF2B5EF4-FFF2-40B4-BE49-F238E27FC236}">
                  <a16:creationId xmlns:a16="http://schemas.microsoft.com/office/drawing/2014/main" id="{8340D70E-17F6-71CE-1D3F-C797CC0DBB5C}"/>
                </a:ext>
              </a:extLst>
            </p:cNvPr>
            <p:cNvSpPr/>
            <p:nvPr/>
          </p:nvSpPr>
          <p:spPr>
            <a:xfrm>
              <a:off x="7129625" y="2638875"/>
              <a:ext cx="198000" cy="315300"/>
            </a:xfrm>
            <a:custGeom>
              <a:avLst/>
              <a:gdLst/>
              <a:ahLst/>
              <a:cxnLst/>
              <a:rect l="l" t="t" r="r" b="b"/>
              <a:pathLst>
                <a:path w="7920" h="12612" extrusionOk="0">
                  <a:moveTo>
                    <a:pt x="1748" y="0"/>
                  </a:moveTo>
                  <a:cubicBezTo>
                    <a:pt x="1042" y="0"/>
                    <a:pt x="382" y="456"/>
                    <a:pt x="152" y="1191"/>
                  </a:cubicBezTo>
                  <a:cubicBezTo>
                    <a:pt x="1" y="1775"/>
                    <a:pt x="365" y="2525"/>
                    <a:pt x="975" y="2525"/>
                  </a:cubicBezTo>
                  <a:cubicBezTo>
                    <a:pt x="990" y="2525"/>
                    <a:pt x="1006" y="2525"/>
                    <a:pt x="1021" y="2524"/>
                  </a:cubicBezTo>
                  <a:cubicBezTo>
                    <a:pt x="1160" y="2524"/>
                    <a:pt x="1313" y="2482"/>
                    <a:pt x="1447" y="2482"/>
                  </a:cubicBezTo>
                  <a:cubicBezTo>
                    <a:pt x="1536" y="2482"/>
                    <a:pt x="1616" y="2501"/>
                    <a:pt x="1678" y="2563"/>
                  </a:cubicBezTo>
                  <a:cubicBezTo>
                    <a:pt x="1775" y="2679"/>
                    <a:pt x="1813" y="2795"/>
                    <a:pt x="1813" y="2930"/>
                  </a:cubicBezTo>
                  <a:cubicBezTo>
                    <a:pt x="1968" y="4824"/>
                    <a:pt x="2297" y="6679"/>
                    <a:pt x="2799" y="8495"/>
                  </a:cubicBezTo>
                  <a:cubicBezTo>
                    <a:pt x="2896" y="9152"/>
                    <a:pt x="2915" y="9829"/>
                    <a:pt x="2857" y="10505"/>
                  </a:cubicBezTo>
                  <a:cubicBezTo>
                    <a:pt x="2818" y="10891"/>
                    <a:pt x="2857" y="11278"/>
                    <a:pt x="2954" y="11664"/>
                  </a:cubicBezTo>
                  <a:lnTo>
                    <a:pt x="3108" y="10911"/>
                  </a:lnTo>
                  <a:cubicBezTo>
                    <a:pt x="3243" y="11278"/>
                    <a:pt x="3417" y="11626"/>
                    <a:pt x="3591" y="11974"/>
                  </a:cubicBezTo>
                  <a:cubicBezTo>
                    <a:pt x="3707" y="12186"/>
                    <a:pt x="3823" y="12399"/>
                    <a:pt x="3958" y="12611"/>
                  </a:cubicBezTo>
                  <a:lnTo>
                    <a:pt x="3804" y="10718"/>
                  </a:lnTo>
                  <a:lnTo>
                    <a:pt x="4809" y="12109"/>
                  </a:lnTo>
                  <a:lnTo>
                    <a:pt x="4480" y="10273"/>
                  </a:lnTo>
                  <a:lnTo>
                    <a:pt x="5195" y="10679"/>
                  </a:lnTo>
                  <a:lnTo>
                    <a:pt x="5041" y="9655"/>
                  </a:lnTo>
                  <a:lnTo>
                    <a:pt x="6103" y="9925"/>
                  </a:lnTo>
                  <a:lnTo>
                    <a:pt x="5910" y="9268"/>
                  </a:lnTo>
                  <a:lnTo>
                    <a:pt x="6992" y="9210"/>
                  </a:lnTo>
                  <a:lnTo>
                    <a:pt x="6451" y="8669"/>
                  </a:lnTo>
                  <a:lnTo>
                    <a:pt x="7920" y="8631"/>
                  </a:lnTo>
                  <a:cubicBezTo>
                    <a:pt x="7920" y="8631"/>
                    <a:pt x="6664" y="8360"/>
                    <a:pt x="6103" y="7490"/>
                  </a:cubicBezTo>
                  <a:cubicBezTo>
                    <a:pt x="5968" y="7278"/>
                    <a:pt x="5852" y="7007"/>
                    <a:pt x="5775" y="6795"/>
                  </a:cubicBezTo>
                  <a:lnTo>
                    <a:pt x="3669" y="1867"/>
                  </a:lnTo>
                  <a:cubicBezTo>
                    <a:pt x="3398" y="1210"/>
                    <a:pt x="3089" y="514"/>
                    <a:pt x="2470" y="166"/>
                  </a:cubicBezTo>
                  <a:cubicBezTo>
                    <a:pt x="2234" y="53"/>
                    <a:pt x="1988" y="0"/>
                    <a:pt x="1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284;p117">
              <a:extLst>
                <a:ext uri="{FF2B5EF4-FFF2-40B4-BE49-F238E27FC236}">
                  <a16:creationId xmlns:a16="http://schemas.microsoft.com/office/drawing/2014/main" id="{71C761B1-8FB3-3240-12DA-F13D501D8071}"/>
                </a:ext>
              </a:extLst>
            </p:cNvPr>
            <p:cNvSpPr/>
            <p:nvPr/>
          </p:nvSpPr>
          <p:spPr>
            <a:xfrm>
              <a:off x="7153700" y="2656400"/>
              <a:ext cx="26100" cy="28325"/>
            </a:xfrm>
            <a:custGeom>
              <a:avLst/>
              <a:gdLst/>
              <a:ahLst/>
              <a:cxnLst/>
              <a:rect l="l" t="t" r="r" b="b"/>
              <a:pathLst>
                <a:path w="1044" h="1133" extrusionOk="0">
                  <a:moveTo>
                    <a:pt x="416" y="1"/>
                  </a:moveTo>
                  <a:cubicBezTo>
                    <a:pt x="334" y="1"/>
                    <a:pt x="248" y="31"/>
                    <a:pt x="174" y="84"/>
                  </a:cubicBezTo>
                  <a:cubicBezTo>
                    <a:pt x="58" y="200"/>
                    <a:pt x="0" y="354"/>
                    <a:pt x="19" y="528"/>
                  </a:cubicBezTo>
                  <a:cubicBezTo>
                    <a:pt x="19" y="625"/>
                    <a:pt x="19" y="722"/>
                    <a:pt x="39" y="818"/>
                  </a:cubicBezTo>
                  <a:cubicBezTo>
                    <a:pt x="58" y="915"/>
                    <a:pt x="77" y="1011"/>
                    <a:pt x="116" y="1089"/>
                  </a:cubicBezTo>
                  <a:cubicBezTo>
                    <a:pt x="126" y="1118"/>
                    <a:pt x="150" y="1132"/>
                    <a:pt x="172" y="1132"/>
                  </a:cubicBezTo>
                  <a:cubicBezTo>
                    <a:pt x="193" y="1132"/>
                    <a:pt x="213" y="1118"/>
                    <a:pt x="213" y="1089"/>
                  </a:cubicBezTo>
                  <a:lnTo>
                    <a:pt x="251" y="1069"/>
                  </a:lnTo>
                  <a:lnTo>
                    <a:pt x="251" y="799"/>
                  </a:lnTo>
                  <a:lnTo>
                    <a:pt x="251" y="528"/>
                  </a:lnTo>
                  <a:cubicBezTo>
                    <a:pt x="251" y="451"/>
                    <a:pt x="271" y="393"/>
                    <a:pt x="290" y="335"/>
                  </a:cubicBezTo>
                  <a:cubicBezTo>
                    <a:pt x="309" y="296"/>
                    <a:pt x="309" y="277"/>
                    <a:pt x="348" y="258"/>
                  </a:cubicBezTo>
                  <a:lnTo>
                    <a:pt x="367" y="238"/>
                  </a:lnTo>
                  <a:lnTo>
                    <a:pt x="387" y="238"/>
                  </a:lnTo>
                  <a:cubicBezTo>
                    <a:pt x="445" y="238"/>
                    <a:pt x="464" y="258"/>
                    <a:pt x="503" y="316"/>
                  </a:cubicBezTo>
                  <a:cubicBezTo>
                    <a:pt x="541" y="354"/>
                    <a:pt x="580" y="393"/>
                    <a:pt x="599" y="451"/>
                  </a:cubicBezTo>
                  <a:cubicBezTo>
                    <a:pt x="638" y="528"/>
                    <a:pt x="676" y="586"/>
                    <a:pt x="715" y="664"/>
                  </a:cubicBezTo>
                  <a:cubicBezTo>
                    <a:pt x="715" y="702"/>
                    <a:pt x="734" y="741"/>
                    <a:pt x="734" y="779"/>
                  </a:cubicBezTo>
                  <a:cubicBezTo>
                    <a:pt x="734" y="818"/>
                    <a:pt x="734" y="857"/>
                    <a:pt x="734" y="895"/>
                  </a:cubicBezTo>
                  <a:cubicBezTo>
                    <a:pt x="734" y="973"/>
                    <a:pt x="812" y="1031"/>
                    <a:pt x="889" y="1031"/>
                  </a:cubicBezTo>
                  <a:cubicBezTo>
                    <a:pt x="966" y="1031"/>
                    <a:pt x="1044" y="973"/>
                    <a:pt x="1044" y="895"/>
                  </a:cubicBezTo>
                  <a:cubicBezTo>
                    <a:pt x="1024" y="722"/>
                    <a:pt x="966" y="548"/>
                    <a:pt x="889" y="412"/>
                  </a:cubicBezTo>
                  <a:cubicBezTo>
                    <a:pt x="812" y="277"/>
                    <a:pt x="715" y="161"/>
                    <a:pt x="599" y="64"/>
                  </a:cubicBezTo>
                  <a:cubicBezTo>
                    <a:pt x="547" y="21"/>
                    <a:pt x="483" y="1"/>
                    <a:pt x="416" y="1"/>
                  </a:cubicBezTo>
                  <a:close/>
                </a:path>
              </a:pathLst>
            </a:custGeom>
            <a:solidFill>
              <a:srgbClr val="624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285;p117">
              <a:extLst>
                <a:ext uri="{FF2B5EF4-FFF2-40B4-BE49-F238E27FC236}">
                  <a16:creationId xmlns:a16="http://schemas.microsoft.com/office/drawing/2014/main" id="{CE4B772E-94D3-9FBA-830F-DDB4D2FD221A}"/>
                </a:ext>
              </a:extLst>
            </p:cNvPr>
            <p:cNvSpPr/>
            <p:nvPr/>
          </p:nvSpPr>
          <p:spPr>
            <a:xfrm>
              <a:off x="7335125" y="2929350"/>
              <a:ext cx="129125" cy="50500"/>
            </a:xfrm>
            <a:custGeom>
              <a:avLst/>
              <a:gdLst/>
              <a:ahLst/>
              <a:cxnLst/>
              <a:rect l="l" t="t" r="r" b="b"/>
              <a:pathLst>
                <a:path w="5165" h="2020" extrusionOk="0">
                  <a:moveTo>
                    <a:pt x="109" y="1"/>
                  </a:moveTo>
                  <a:cubicBezTo>
                    <a:pt x="22" y="1"/>
                    <a:pt x="0" y="127"/>
                    <a:pt x="86" y="161"/>
                  </a:cubicBezTo>
                  <a:lnTo>
                    <a:pt x="106" y="142"/>
                  </a:lnTo>
                  <a:cubicBezTo>
                    <a:pt x="956" y="393"/>
                    <a:pt x="1787" y="702"/>
                    <a:pt x="2618" y="992"/>
                  </a:cubicBezTo>
                  <a:cubicBezTo>
                    <a:pt x="3449" y="1302"/>
                    <a:pt x="4222" y="1765"/>
                    <a:pt x="5072" y="2017"/>
                  </a:cubicBezTo>
                  <a:cubicBezTo>
                    <a:pt x="5078" y="2019"/>
                    <a:pt x="5084" y="2020"/>
                    <a:pt x="5090" y="2020"/>
                  </a:cubicBezTo>
                  <a:cubicBezTo>
                    <a:pt x="5138" y="2020"/>
                    <a:pt x="5165" y="1954"/>
                    <a:pt x="5130" y="1920"/>
                  </a:cubicBezTo>
                  <a:cubicBezTo>
                    <a:pt x="4473" y="1360"/>
                    <a:pt x="3603" y="1012"/>
                    <a:pt x="2792" y="702"/>
                  </a:cubicBezTo>
                  <a:cubicBezTo>
                    <a:pt x="1942" y="374"/>
                    <a:pt x="1053" y="142"/>
                    <a:pt x="144" y="7"/>
                  </a:cubicBezTo>
                  <a:cubicBezTo>
                    <a:pt x="132" y="3"/>
                    <a:pt x="120" y="1"/>
                    <a:pt x="10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286;p117">
              <a:extLst>
                <a:ext uri="{FF2B5EF4-FFF2-40B4-BE49-F238E27FC236}">
                  <a16:creationId xmlns:a16="http://schemas.microsoft.com/office/drawing/2014/main" id="{C3CA5C44-B6C6-3A25-95AE-B58F105D86D0}"/>
                </a:ext>
              </a:extLst>
            </p:cNvPr>
            <p:cNvSpPr/>
            <p:nvPr/>
          </p:nvSpPr>
          <p:spPr>
            <a:xfrm>
              <a:off x="7394175" y="2924925"/>
              <a:ext cx="113025" cy="59275"/>
            </a:xfrm>
            <a:custGeom>
              <a:avLst/>
              <a:gdLst/>
              <a:ahLst/>
              <a:cxnLst/>
              <a:rect l="l" t="t" r="r" b="b"/>
              <a:pathLst>
                <a:path w="4521" h="2371" extrusionOk="0">
                  <a:moveTo>
                    <a:pt x="137" y="1"/>
                  </a:moveTo>
                  <a:cubicBezTo>
                    <a:pt x="33" y="1"/>
                    <a:pt x="0" y="188"/>
                    <a:pt x="121" y="222"/>
                  </a:cubicBezTo>
                  <a:lnTo>
                    <a:pt x="121" y="242"/>
                  </a:lnTo>
                  <a:cubicBezTo>
                    <a:pt x="894" y="532"/>
                    <a:pt x="1628" y="860"/>
                    <a:pt x="2362" y="1227"/>
                  </a:cubicBezTo>
                  <a:cubicBezTo>
                    <a:pt x="2710" y="1401"/>
                    <a:pt x="3039" y="1594"/>
                    <a:pt x="3386" y="1788"/>
                  </a:cubicBezTo>
                  <a:cubicBezTo>
                    <a:pt x="3696" y="2020"/>
                    <a:pt x="4044" y="2213"/>
                    <a:pt x="4411" y="2367"/>
                  </a:cubicBezTo>
                  <a:cubicBezTo>
                    <a:pt x="4417" y="2370"/>
                    <a:pt x="4423" y="2370"/>
                    <a:pt x="4429" y="2370"/>
                  </a:cubicBezTo>
                  <a:cubicBezTo>
                    <a:pt x="4480" y="2370"/>
                    <a:pt x="4520" y="2303"/>
                    <a:pt x="4469" y="2252"/>
                  </a:cubicBezTo>
                  <a:cubicBezTo>
                    <a:pt x="4198" y="1962"/>
                    <a:pt x="3870" y="1730"/>
                    <a:pt x="3502" y="1575"/>
                  </a:cubicBezTo>
                  <a:cubicBezTo>
                    <a:pt x="3155" y="1363"/>
                    <a:pt x="2787" y="1150"/>
                    <a:pt x="2420" y="976"/>
                  </a:cubicBezTo>
                  <a:cubicBezTo>
                    <a:pt x="1705" y="609"/>
                    <a:pt x="952" y="280"/>
                    <a:pt x="179" y="10"/>
                  </a:cubicBezTo>
                  <a:cubicBezTo>
                    <a:pt x="164" y="3"/>
                    <a:pt x="150" y="1"/>
                    <a:pt x="137"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287;p117">
              <a:extLst>
                <a:ext uri="{FF2B5EF4-FFF2-40B4-BE49-F238E27FC236}">
                  <a16:creationId xmlns:a16="http://schemas.microsoft.com/office/drawing/2014/main" id="{3F88F778-BE17-C239-FED6-32CB40B776CE}"/>
                </a:ext>
              </a:extLst>
            </p:cNvPr>
            <p:cNvSpPr/>
            <p:nvPr/>
          </p:nvSpPr>
          <p:spPr>
            <a:xfrm>
              <a:off x="7260950" y="2804875"/>
              <a:ext cx="25" cy="25"/>
            </a:xfrm>
            <a:custGeom>
              <a:avLst/>
              <a:gdLst/>
              <a:ahLst/>
              <a:cxnLst/>
              <a:rect l="l" t="t" r="r" b="b"/>
              <a:pathLst>
                <a:path w="1" h="1" extrusionOk="0">
                  <a:moveTo>
                    <a:pt x="0" y="0"/>
                  </a:moveTo>
                  <a:lnTo>
                    <a:pt x="0" y="0"/>
                  </a:lnTo>
                  <a:close/>
                </a:path>
              </a:pathLst>
            </a:custGeom>
            <a:solidFill>
              <a:srgbClr val="B3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288;p117">
              <a:extLst>
                <a:ext uri="{FF2B5EF4-FFF2-40B4-BE49-F238E27FC236}">
                  <a16:creationId xmlns:a16="http://schemas.microsoft.com/office/drawing/2014/main" id="{14CCCAD4-63A1-4FB1-B8BF-617DC6B6E8A0}"/>
                </a:ext>
              </a:extLst>
            </p:cNvPr>
            <p:cNvSpPr/>
            <p:nvPr/>
          </p:nvSpPr>
          <p:spPr>
            <a:xfrm>
              <a:off x="7333400" y="2872500"/>
              <a:ext cx="123600" cy="72200"/>
            </a:xfrm>
            <a:custGeom>
              <a:avLst/>
              <a:gdLst/>
              <a:ahLst/>
              <a:cxnLst/>
              <a:rect l="l" t="t" r="r" b="b"/>
              <a:pathLst>
                <a:path w="4944" h="2888" extrusionOk="0">
                  <a:moveTo>
                    <a:pt x="78" y="1"/>
                  </a:moveTo>
                  <a:cubicBezTo>
                    <a:pt x="20" y="1"/>
                    <a:pt x="1" y="58"/>
                    <a:pt x="59" y="78"/>
                  </a:cubicBezTo>
                  <a:cubicBezTo>
                    <a:pt x="967" y="310"/>
                    <a:pt x="1837" y="677"/>
                    <a:pt x="2668" y="1141"/>
                  </a:cubicBezTo>
                  <a:cubicBezTo>
                    <a:pt x="3441" y="1643"/>
                    <a:pt x="4194" y="2223"/>
                    <a:pt x="4890" y="2880"/>
                  </a:cubicBezTo>
                  <a:cubicBezTo>
                    <a:pt x="4895" y="2885"/>
                    <a:pt x="4901" y="2887"/>
                    <a:pt x="4907" y="2887"/>
                  </a:cubicBezTo>
                  <a:cubicBezTo>
                    <a:pt x="4925" y="2887"/>
                    <a:pt x="4943" y="2865"/>
                    <a:pt x="4929" y="2822"/>
                  </a:cubicBezTo>
                  <a:cubicBezTo>
                    <a:pt x="4349" y="2088"/>
                    <a:pt x="3614" y="1469"/>
                    <a:pt x="2784" y="1025"/>
                  </a:cubicBezTo>
                  <a:cubicBezTo>
                    <a:pt x="1933" y="522"/>
                    <a:pt x="1025" y="174"/>
                    <a:pt x="7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289;p117">
              <a:extLst>
                <a:ext uri="{FF2B5EF4-FFF2-40B4-BE49-F238E27FC236}">
                  <a16:creationId xmlns:a16="http://schemas.microsoft.com/office/drawing/2014/main" id="{52C2E17B-9DD1-A390-680B-555D23CCE076}"/>
                </a:ext>
              </a:extLst>
            </p:cNvPr>
            <p:cNvSpPr/>
            <p:nvPr/>
          </p:nvSpPr>
          <p:spPr>
            <a:xfrm>
              <a:off x="7341150" y="2959450"/>
              <a:ext cx="1950" cy="1975"/>
            </a:xfrm>
            <a:custGeom>
              <a:avLst/>
              <a:gdLst/>
              <a:ahLst/>
              <a:cxnLst/>
              <a:rect l="l" t="t" r="r" b="b"/>
              <a:pathLst>
                <a:path w="78" h="79" extrusionOk="0">
                  <a:moveTo>
                    <a:pt x="0" y="1"/>
                  </a:moveTo>
                  <a:cubicBezTo>
                    <a:pt x="0" y="1"/>
                    <a:pt x="0" y="20"/>
                    <a:pt x="0" y="20"/>
                  </a:cubicBezTo>
                  <a:cubicBezTo>
                    <a:pt x="0" y="30"/>
                    <a:pt x="0" y="35"/>
                    <a:pt x="0" y="40"/>
                  </a:cubicBezTo>
                  <a:lnTo>
                    <a:pt x="19" y="59"/>
                  </a:lnTo>
                  <a:cubicBezTo>
                    <a:pt x="39" y="59"/>
                    <a:pt x="39" y="78"/>
                    <a:pt x="39" y="78"/>
                  </a:cubicBezTo>
                  <a:lnTo>
                    <a:pt x="58" y="78"/>
                  </a:lnTo>
                  <a:cubicBezTo>
                    <a:pt x="77" y="59"/>
                    <a:pt x="77" y="40"/>
                    <a:pt x="58" y="20"/>
                  </a:cubicBezTo>
                  <a:lnTo>
                    <a:pt x="39" y="1"/>
                  </a:lnTo>
                  <a:close/>
                </a:path>
              </a:pathLst>
            </a:custGeom>
            <a:solidFill>
              <a:srgbClr val="B3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93" name="TextBox 8492">
            <a:extLst>
              <a:ext uri="{FF2B5EF4-FFF2-40B4-BE49-F238E27FC236}">
                <a16:creationId xmlns:a16="http://schemas.microsoft.com/office/drawing/2014/main" id="{231F2ECB-E4BC-D450-8E25-5179DADF1A6E}"/>
              </a:ext>
            </a:extLst>
          </p:cNvPr>
          <p:cNvSpPr txBox="1"/>
          <p:nvPr/>
        </p:nvSpPr>
        <p:spPr>
          <a:xfrm>
            <a:off x="221950" y="1192108"/>
            <a:ext cx="8700100" cy="1824923"/>
          </a:xfrm>
          <a:prstGeom prst="rect">
            <a:avLst/>
          </a:prstGeom>
          <a:noFill/>
        </p:spPr>
        <p:txBody>
          <a:bodyPr wrap="square">
            <a:spAutoFit/>
          </a:bodyPr>
          <a:lstStyle/>
          <a:p>
            <a:pPr lvl="0" algn="ctr">
              <a:lnSpc>
                <a:spcPct val="150000"/>
              </a:lnSpc>
              <a:spcAft>
                <a:spcPts val="1000"/>
              </a:spcAft>
            </a:pPr>
            <a:r>
              <a:rPr lang="en-US" sz="4000" b="1">
                <a:solidFill>
                  <a:srgbClr val="5B4C37"/>
                </a:solidFill>
                <a:effectLst/>
                <a:latin typeface="+mj-lt"/>
                <a:ea typeface="Calibri" panose="020F0502020204030204" pitchFamily="34" charset="0"/>
                <a:cs typeface="Times New Roman" panose="02020603050405020304" pitchFamily="18" charset="0"/>
              </a:rPr>
              <a:t>CẢM ƠN CÁC EM ĐÃ LẮNG NGHE! </a:t>
            </a:r>
            <a:r>
              <a:rPr lang="en-US" sz="4000" b="1">
                <a:solidFill>
                  <a:srgbClr val="84B100"/>
                </a:solidFill>
                <a:effectLst/>
                <a:latin typeface="+mj-lt"/>
                <a:ea typeface="Calibri" panose="020F0502020204030204" pitchFamily="34" charset="0"/>
                <a:cs typeface="Times New Roman" panose="02020603050405020304" pitchFamily="18" charset="0"/>
              </a:rPr>
              <a:t>HẸN GẶP LẠI!</a:t>
            </a:r>
            <a:endParaRPr lang="en-US" sz="3200" b="1">
              <a:solidFill>
                <a:srgbClr val="84B100"/>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6" name="TextBox 5">
            <a:extLst>
              <a:ext uri="{FF2B5EF4-FFF2-40B4-BE49-F238E27FC236}">
                <a16:creationId xmlns:a16="http://schemas.microsoft.com/office/drawing/2014/main" id="{3BA6BC22-EC52-5024-7E95-851176E22440}"/>
              </a:ext>
            </a:extLst>
          </p:cNvPr>
          <p:cNvSpPr txBox="1"/>
          <p:nvPr/>
        </p:nvSpPr>
        <p:spPr>
          <a:xfrm>
            <a:off x="506198" y="416139"/>
            <a:ext cx="8131604" cy="1677319"/>
          </a:xfrm>
          <a:prstGeom prst="rect">
            <a:avLst/>
          </a:prstGeom>
          <a:noFill/>
        </p:spPr>
        <p:txBody>
          <a:bodyPr wrap="square">
            <a:spAutoFit/>
          </a:bodyPr>
          <a:lstStyle/>
          <a:p>
            <a:pPr algn="ctr">
              <a:lnSpc>
                <a:spcPct val="150000"/>
              </a:lnSpc>
            </a:pPr>
            <a:r>
              <a:rPr lang="nl-NL" sz="3600" b="1">
                <a:solidFill>
                  <a:srgbClr val="D72C2C"/>
                </a:solidFill>
                <a:effectLst/>
                <a:latin typeface="Arial" panose="020B0604020202020204" pitchFamily="34" charset="0"/>
                <a:ea typeface="Times New Roman" panose="02020603050405020304" pitchFamily="18" charset="0"/>
                <a:cs typeface="Arial" panose="020B0604020202020204" pitchFamily="34" charset="0"/>
              </a:rPr>
              <a:t>CHƯƠNG II: </a:t>
            </a:r>
          </a:p>
          <a:p>
            <a:pPr algn="ctr">
              <a:lnSpc>
                <a:spcPct val="150000"/>
              </a:lnSpc>
            </a:pPr>
            <a:r>
              <a:rPr lang="nl-NL" sz="3600" b="1">
                <a:solidFill>
                  <a:srgbClr val="D72C2C"/>
                </a:solidFill>
                <a:effectLst/>
                <a:latin typeface="Arial" panose="020B0604020202020204" pitchFamily="34" charset="0"/>
                <a:ea typeface="Times New Roman" panose="02020603050405020304" pitchFamily="18" charset="0"/>
                <a:cs typeface="Arial" panose="020B0604020202020204" pitchFamily="34" charset="0"/>
              </a:rPr>
              <a:t>CÔNG NGHỆ GIỐNG VẬT NUÔI</a:t>
            </a:r>
            <a:endParaRPr lang="en-US" sz="3600" b="1">
              <a:solidFill>
                <a:srgbClr val="D72C2C"/>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F987967-D5CF-CD27-0638-51EBAA82118F}"/>
              </a:ext>
            </a:extLst>
          </p:cNvPr>
          <p:cNvSpPr txBox="1"/>
          <p:nvPr/>
        </p:nvSpPr>
        <p:spPr>
          <a:xfrm>
            <a:off x="506198" y="2224207"/>
            <a:ext cx="8131604" cy="1651671"/>
          </a:xfrm>
          <a:prstGeom prst="rect">
            <a:avLst/>
          </a:prstGeom>
          <a:noFill/>
        </p:spPr>
        <p:txBody>
          <a:bodyPr wrap="square">
            <a:spAutoFit/>
          </a:bodyPr>
          <a:lstStyle/>
          <a:p>
            <a:pPr algn="ctr">
              <a:lnSpc>
                <a:spcPct val="150000"/>
              </a:lnSpc>
              <a:spcBef>
                <a:spcPts val="100"/>
              </a:spcBef>
              <a:spcAft>
                <a:spcPts val="100"/>
              </a:spcAft>
            </a:pPr>
            <a:r>
              <a:rPr lang="nl-NL" sz="36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BÀI </a:t>
            </a:r>
            <a:r>
              <a:rPr lang="nl-NL" sz="3600" b="1">
                <a:solidFill>
                  <a:srgbClr val="52321D"/>
                </a:solidFill>
                <a:latin typeface="Arial" panose="020B0604020202020204" pitchFamily="34" charset="0"/>
                <a:ea typeface="Times New Roman" panose="02020603050405020304" pitchFamily="18" charset="0"/>
                <a:cs typeface="Arial" panose="020B0604020202020204" pitchFamily="34" charset="0"/>
              </a:rPr>
              <a:t>3: KHÁI NIỆM, VAI TRÒ CỦA GIỐNG TRONG CHĂN NUÔI</a:t>
            </a:r>
            <a:endParaRPr lang="en-US" sz="3600" b="1">
              <a:solidFill>
                <a:srgbClr val="52321D"/>
              </a:solidFill>
              <a:effectLst/>
              <a:latin typeface="Arial" panose="020B0604020202020204" pitchFamily="34" charset="0"/>
              <a:cs typeface="Arial" panose="020B0604020202020204" pitchFamily="34" charset="0"/>
            </a:endParaRPr>
          </a:p>
        </p:txBody>
      </p:sp>
      <p:grpSp>
        <p:nvGrpSpPr>
          <p:cNvPr id="10" name="Google Shape;8290;p117">
            <a:extLst>
              <a:ext uri="{FF2B5EF4-FFF2-40B4-BE49-F238E27FC236}">
                <a16:creationId xmlns:a16="http://schemas.microsoft.com/office/drawing/2014/main" id="{B4613396-6050-0130-C3E9-B4C602620460}"/>
              </a:ext>
            </a:extLst>
          </p:cNvPr>
          <p:cNvGrpSpPr/>
          <p:nvPr/>
        </p:nvGrpSpPr>
        <p:grpSpPr>
          <a:xfrm>
            <a:off x="7488045" y="3453767"/>
            <a:ext cx="1655955" cy="1689733"/>
            <a:chOff x="3518275" y="2730925"/>
            <a:chExt cx="1463375" cy="1493225"/>
          </a:xfrm>
        </p:grpSpPr>
        <p:sp>
          <p:nvSpPr>
            <p:cNvPr id="11" name="Google Shape;8291;p117">
              <a:extLst>
                <a:ext uri="{FF2B5EF4-FFF2-40B4-BE49-F238E27FC236}">
                  <a16:creationId xmlns:a16="http://schemas.microsoft.com/office/drawing/2014/main" id="{42CA1DB8-53FD-73C1-1866-DCDD2303322C}"/>
                </a:ext>
              </a:extLst>
            </p:cNvPr>
            <p:cNvSpPr/>
            <p:nvPr/>
          </p:nvSpPr>
          <p:spPr>
            <a:xfrm>
              <a:off x="3518275" y="3924575"/>
              <a:ext cx="118275" cy="64075"/>
            </a:xfrm>
            <a:custGeom>
              <a:avLst/>
              <a:gdLst/>
              <a:ahLst/>
              <a:cxnLst/>
              <a:rect l="l" t="t" r="r" b="b"/>
              <a:pathLst>
                <a:path w="4731" h="2563" extrusionOk="0">
                  <a:moveTo>
                    <a:pt x="2880" y="243"/>
                  </a:moveTo>
                  <a:cubicBezTo>
                    <a:pt x="3040" y="243"/>
                    <a:pt x="3202" y="344"/>
                    <a:pt x="3247" y="528"/>
                  </a:cubicBezTo>
                  <a:cubicBezTo>
                    <a:pt x="3286" y="798"/>
                    <a:pt x="3247" y="1088"/>
                    <a:pt x="3093" y="1320"/>
                  </a:cubicBezTo>
                  <a:cubicBezTo>
                    <a:pt x="3007" y="1492"/>
                    <a:pt x="2892" y="1642"/>
                    <a:pt x="2756" y="1769"/>
                  </a:cubicBezTo>
                  <a:lnTo>
                    <a:pt x="2756" y="1769"/>
                  </a:lnTo>
                  <a:cubicBezTo>
                    <a:pt x="2677" y="1653"/>
                    <a:pt x="2614" y="1527"/>
                    <a:pt x="2571" y="1397"/>
                  </a:cubicBezTo>
                  <a:cubicBezTo>
                    <a:pt x="2436" y="1088"/>
                    <a:pt x="2320" y="663"/>
                    <a:pt x="2590" y="393"/>
                  </a:cubicBezTo>
                  <a:cubicBezTo>
                    <a:pt x="2661" y="290"/>
                    <a:pt x="2770" y="243"/>
                    <a:pt x="2880" y="243"/>
                  </a:cubicBezTo>
                  <a:close/>
                  <a:moveTo>
                    <a:pt x="2876" y="0"/>
                  </a:moveTo>
                  <a:cubicBezTo>
                    <a:pt x="2787" y="0"/>
                    <a:pt x="2696" y="21"/>
                    <a:pt x="2610" y="64"/>
                  </a:cubicBezTo>
                  <a:cubicBezTo>
                    <a:pt x="1901" y="418"/>
                    <a:pt x="2180" y="1362"/>
                    <a:pt x="2570" y="1917"/>
                  </a:cubicBezTo>
                  <a:lnTo>
                    <a:pt x="2570" y="1917"/>
                  </a:lnTo>
                  <a:cubicBezTo>
                    <a:pt x="2307" y="2099"/>
                    <a:pt x="1991" y="2207"/>
                    <a:pt x="1663" y="2228"/>
                  </a:cubicBezTo>
                  <a:cubicBezTo>
                    <a:pt x="1649" y="2229"/>
                    <a:pt x="1636" y="2229"/>
                    <a:pt x="1622" y="2229"/>
                  </a:cubicBezTo>
                  <a:cubicBezTo>
                    <a:pt x="963" y="2229"/>
                    <a:pt x="404" y="1771"/>
                    <a:pt x="252" y="1127"/>
                  </a:cubicBezTo>
                  <a:cubicBezTo>
                    <a:pt x="245" y="1068"/>
                    <a:pt x="206" y="1043"/>
                    <a:pt x="162" y="1043"/>
                  </a:cubicBezTo>
                  <a:cubicBezTo>
                    <a:pt x="90" y="1043"/>
                    <a:pt x="1" y="1109"/>
                    <a:pt x="1" y="1204"/>
                  </a:cubicBezTo>
                  <a:cubicBezTo>
                    <a:pt x="136" y="1919"/>
                    <a:pt x="851" y="2441"/>
                    <a:pt x="1566" y="2460"/>
                  </a:cubicBezTo>
                  <a:cubicBezTo>
                    <a:pt x="1582" y="2461"/>
                    <a:pt x="1598" y="2461"/>
                    <a:pt x="1614" y="2461"/>
                  </a:cubicBezTo>
                  <a:cubicBezTo>
                    <a:pt x="2016" y="2461"/>
                    <a:pt x="2399" y="2329"/>
                    <a:pt x="2717" y="2102"/>
                  </a:cubicBezTo>
                  <a:lnTo>
                    <a:pt x="2717" y="2102"/>
                  </a:lnTo>
                  <a:cubicBezTo>
                    <a:pt x="2726" y="2112"/>
                    <a:pt x="2736" y="2122"/>
                    <a:pt x="2745" y="2132"/>
                  </a:cubicBezTo>
                  <a:cubicBezTo>
                    <a:pt x="2988" y="2410"/>
                    <a:pt x="3325" y="2563"/>
                    <a:pt x="3686" y="2563"/>
                  </a:cubicBezTo>
                  <a:cubicBezTo>
                    <a:pt x="3726" y="2563"/>
                    <a:pt x="3767" y="2561"/>
                    <a:pt x="3808" y="2557"/>
                  </a:cubicBezTo>
                  <a:cubicBezTo>
                    <a:pt x="4175" y="2538"/>
                    <a:pt x="4523" y="2325"/>
                    <a:pt x="4677" y="1996"/>
                  </a:cubicBezTo>
                  <a:cubicBezTo>
                    <a:pt x="4730" y="1904"/>
                    <a:pt x="4647" y="1820"/>
                    <a:pt x="4571" y="1820"/>
                  </a:cubicBezTo>
                  <a:cubicBezTo>
                    <a:pt x="4536" y="1820"/>
                    <a:pt x="4503" y="1838"/>
                    <a:pt x="4484" y="1881"/>
                  </a:cubicBezTo>
                  <a:cubicBezTo>
                    <a:pt x="4348" y="2188"/>
                    <a:pt x="4044" y="2327"/>
                    <a:pt x="3730" y="2327"/>
                  </a:cubicBezTo>
                  <a:cubicBezTo>
                    <a:pt x="3511" y="2327"/>
                    <a:pt x="3287" y="2259"/>
                    <a:pt x="3112" y="2132"/>
                  </a:cubicBezTo>
                  <a:cubicBezTo>
                    <a:pt x="3037" y="2080"/>
                    <a:pt x="2967" y="2019"/>
                    <a:pt x="2903" y="1951"/>
                  </a:cubicBezTo>
                  <a:lnTo>
                    <a:pt x="2903" y="1951"/>
                  </a:lnTo>
                  <a:cubicBezTo>
                    <a:pt x="3083" y="1785"/>
                    <a:pt x="3234" y="1585"/>
                    <a:pt x="3344" y="1359"/>
                  </a:cubicBezTo>
                  <a:cubicBezTo>
                    <a:pt x="3499" y="1050"/>
                    <a:pt x="3537" y="682"/>
                    <a:pt x="3421" y="373"/>
                  </a:cubicBezTo>
                  <a:cubicBezTo>
                    <a:pt x="3324" y="137"/>
                    <a:pt x="3106" y="0"/>
                    <a:pt x="2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92;p117">
              <a:extLst>
                <a:ext uri="{FF2B5EF4-FFF2-40B4-BE49-F238E27FC236}">
                  <a16:creationId xmlns:a16="http://schemas.microsoft.com/office/drawing/2014/main" id="{7294D42C-5795-F927-6890-7E5DD6AC4471}"/>
                </a:ext>
              </a:extLst>
            </p:cNvPr>
            <p:cNvSpPr/>
            <p:nvPr/>
          </p:nvSpPr>
          <p:spPr>
            <a:xfrm>
              <a:off x="3721675" y="4002500"/>
              <a:ext cx="135300" cy="200200"/>
            </a:xfrm>
            <a:custGeom>
              <a:avLst/>
              <a:gdLst/>
              <a:ahLst/>
              <a:cxnLst/>
              <a:rect l="l" t="t" r="r" b="b"/>
              <a:pathLst>
                <a:path w="5412" h="8008" extrusionOk="0">
                  <a:moveTo>
                    <a:pt x="2513" y="0"/>
                  </a:moveTo>
                  <a:lnTo>
                    <a:pt x="1" y="1372"/>
                  </a:lnTo>
                  <a:lnTo>
                    <a:pt x="445" y="2532"/>
                  </a:lnTo>
                  <a:cubicBezTo>
                    <a:pt x="2049" y="3653"/>
                    <a:pt x="3054" y="5450"/>
                    <a:pt x="3208" y="7402"/>
                  </a:cubicBezTo>
                  <a:cubicBezTo>
                    <a:pt x="3208" y="7537"/>
                    <a:pt x="3228" y="7672"/>
                    <a:pt x="3305" y="7807"/>
                  </a:cubicBezTo>
                  <a:cubicBezTo>
                    <a:pt x="3423" y="7939"/>
                    <a:pt x="3587" y="8008"/>
                    <a:pt x="3752" y="8008"/>
                  </a:cubicBezTo>
                  <a:cubicBezTo>
                    <a:pt x="3830" y="8008"/>
                    <a:pt x="3907" y="7993"/>
                    <a:pt x="3981" y="7962"/>
                  </a:cubicBezTo>
                  <a:cubicBezTo>
                    <a:pt x="4522" y="7769"/>
                    <a:pt x="4851" y="7247"/>
                    <a:pt x="4793" y="6687"/>
                  </a:cubicBezTo>
                  <a:lnTo>
                    <a:pt x="5411" y="3788"/>
                  </a:lnTo>
                  <a:lnTo>
                    <a:pt x="2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93;p117">
              <a:extLst>
                <a:ext uri="{FF2B5EF4-FFF2-40B4-BE49-F238E27FC236}">
                  <a16:creationId xmlns:a16="http://schemas.microsoft.com/office/drawing/2014/main" id="{602F7957-8004-A4FE-9CB6-D99916DF8D27}"/>
                </a:ext>
              </a:extLst>
            </p:cNvPr>
            <p:cNvSpPr/>
            <p:nvPr/>
          </p:nvSpPr>
          <p:spPr>
            <a:xfrm>
              <a:off x="3800425" y="4176125"/>
              <a:ext cx="39150" cy="26325"/>
            </a:xfrm>
            <a:custGeom>
              <a:avLst/>
              <a:gdLst/>
              <a:ahLst/>
              <a:cxnLst/>
              <a:rect l="l" t="t" r="r" b="b"/>
              <a:pathLst>
                <a:path w="1566" h="1053" extrusionOk="0">
                  <a:moveTo>
                    <a:pt x="354" y="1"/>
                  </a:moveTo>
                  <a:cubicBezTo>
                    <a:pt x="238" y="1"/>
                    <a:pt x="121" y="5"/>
                    <a:pt x="0" y="12"/>
                  </a:cubicBezTo>
                  <a:cubicBezTo>
                    <a:pt x="39" y="167"/>
                    <a:pt x="58" y="302"/>
                    <a:pt x="58" y="437"/>
                  </a:cubicBezTo>
                  <a:cubicBezTo>
                    <a:pt x="58" y="592"/>
                    <a:pt x="78" y="727"/>
                    <a:pt x="155" y="843"/>
                  </a:cubicBezTo>
                  <a:cubicBezTo>
                    <a:pt x="273" y="974"/>
                    <a:pt x="436" y="1052"/>
                    <a:pt x="601" y="1052"/>
                  </a:cubicBezTo>
                  <a:cubicBezTo>
                    <a:pt x="679" y="1052"/>
                    <a:pt x="757" y="1035"/>
                    <a:pt x="831" y="998"/>
                  </a:cubicBezTo>
                  <a:cubicBezTo>
                    <a:pt x="1160" y="882"/>
                    <a:pt x="1430" y="630"/>
                    <a:pt x="1566" y="302"/>
                  </a:cubicBezTo>
                  <a:lnTo>
                    <a:pt x="1508" y="263"/>
                  </a:lnTo>
                  <a:cubicBezTo>
                    <a:pt x="1353" y="128"/>
                    <a:pt x="1141" y="51"/>
                    <a:pt x="947" y="51"/>
                  </a:cubicBezTo>
                  <a:cubicBezTo>
                    <a:pt x="751" y="14"/>
                    <a:pt x="55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94;p117">
              <a:extLst>
                <a:ext uri="{FF2B5EF4-FFF2-40B4-BE49-F238E27FC236}">
                  <a16:creationId xmlns:a16="http://schemas.microsoft.com/office/drawing/2014/main" id="{7E38DB40-7AF4-A49A-83EF-F54710A1598C}"/>
                </a:ext>
              </a:extLst>
            </p:cNvPr>
            <p:cNvSpPr/>
            <p:nvPr/>
          </p:nvSpPr>
          <p:spPr>
            <a:xfrm>
              <a:off x="4172900" y="3588700"/>
              <a:ext cx="111150" cy="69850"/>
            </a:xfrm>
            <a:custGeom>
              <a:avLst/>
              <a:gdLst/>
              <a:ahLst/>
              <a:cxnLst/>
              <a:rect l="l" t="t" r="r" b="b"/>
              <a:pathLst>
                <a:path w="4446" h="2794" extrusionOk="0">
                  <a:moveTo>
                    <a:pt x="3790" y="0"/>
                  </a:moveTo>
                  <a:cubicBezTo>
                    <a:pt x="3680" y="0"/>
                    <a:pt x="3570" y="15"/>
                    <a:pt x="3460" y="49"/>
                  </a:cubicBezTo>
                  <a:cubicBezTo>
                    <a:pt x="2551" y="223"/>
                    <a:pt x="909" y="416"/>
                    <a:pt x="1" y="590"/>
                  </a:cubicBezTo>
                  <a:lnTo>
                    <a:pt x="78" y="2793"/>
                  </a:lnTo>
                  <a:lnTo>
                    <a:pt x="4252" y="1615"/>
                  </a:lnTo>
                  <a:cubicBezTo>
                    <a:pt x="4426" y="1421"/>
                    <a:pt x="4445" y="185"/>
                    <a:pt x="4213" y="69"/>
                  </a:cubicBezTo>
                  <a:cubicBezTo>
                    <a:pt x="4072" y="25"/>
                    <a:pt x="3931" y="0"/>
                    <a:pt x="3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95;p117">
              <a:extLst>
                <a:ext uri="{FF2B5EF4-FFF2-40B4-BE49-F238E27FC236}">
                  <a16:creationId xmlns:a16="http://schemas.microsoft.com/office/drawing/2014/main" id="{6B93E96D-B708-AD98-9511-662DABEB19CC}"/>
                </a:ext>
              </a:extLst>
            </p:cNvPr>
            <p:cNvSpPr/>
            <p:nvPr/>
          </p:nvSpPr>
          <p:spPr>
            <a:xfrm>
              <a:off x="4251175" y="3588700"/>
              <a:ext cx="32375" cy="36025"/>
            </a:xfrm>
            <a:custGeom>
              <a:avLst/>
              <a:gdLst/>
              <a:ahLst/>
              <a:cxnLst/>
              <a:rect l="l" t="t" r="r" b="b"/>
              <a:pathLst>
                <a:path w="1295" h="1441" extrusionOk="0">
                  <a:moveTo>
                    <a:pt x="659" y="0"/>
                  </a:moveTo>
                  <a:cubicBezTo>
                    <a:pt x="549" y="0"/>
                    <a:pt x="439" y="15"/>
                    <a:pt x="329" y="49"/>
                  </a:cubicBezTo>
                  <a:cubicBezTo>
                    <a:pt x="232" y="69"/>
                    <a:pt x="116" y="88"/>
                    <a:pt x="0" y="107"/>
                  </a:cubicBezTo>
                  <a:lnTo>
                    <a:pt x="0" y="204"/>
                  </a:lnTo>
                  <a:cubicBezTo>
                    <a:pt x="0" y="648"/>
                    <a:pt x="116" y="1073"/>
                    <a:pt x="348" y="1441"/>
                  </a:cubicBezTo>
                  <a:lnTo>
                    <a:pt x="1237" y="1228"/>
                  </a:lnTo>
                  <a:cubicBezTo>
                    <a:pt x="1295" y="784"/>
                    <a:pt x="1256" y="146"/>
                    <a:pt x="1082" y="69"/>
                  </a:cubicBezTo>
                  <a:cubicBezTo>
                    <a:pt x="941" y="25"/>
                    <a:pt x="800" y="0"/>
                    <a:pt x="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96;p117">
              <a:extLst>
                <a:ext uri="{FF2B5EF4-FFF2-40B4-BE49-F238E27FC236}">
                  <a16:creationId xmlns:a16="http://schemas.microsoft.com/office/drawing/2014/main" id="{DFD92E3D-B5BD-3049-607E-AB37A1759A77}"/>
                </a:ext>
              </a:extLst>
            </p:cNvPr>
            <p:cNvSpPr/>
            <p:nvPr/>
          </p:nvSpPr>
          <p:spPr>
            <a:xfrm>
              <a:off x="4063225" y="3610325"/>
              <a:ext cx="238200" cy="130575"/>
            </a:xfrm>
            <a:custGeom>
              <a:avLst/>
              <a:gdLst/>
              <a:ahLst/>
              <a:cxnLst/>
              <a:rect l="l" t="t" r="r" b="b"/>
              <a:pathLst>
                <a:path w="9528" h="5223" extrusionOk="0">
                  <a:moveTo>
                    <a:pt x="8665" y="0"/>
                  </a:moveTo>
                  <a:cubicBezTo>
                    <a:pt x="8618" y="0"/>
                    <a:pt x="8571" y="5"/>
                    <a:pt x="8523" y="15"/>
                  </a:cubicBezTo>
                  <a:cubicBezTo>
                    <a:pt x="6571" y="421"/>
                    <a:pt x="4619" y="711"/>
                    <a:pt x="2629" y="981"/>
                  </a:cubicBezTo>
                  <a:lnTo>
                    <a:pt x="1" y="4653"/>
                  </a:lnTo>
                  <a:cubicBezTo>
                    <a:pt x="668" y="5051"/>
                    <a:pt x="1435" y="5222"/>
                    <a:pt x="2210" y="5222"/>
                  </a:cubicBezTo>
                  <a:cubicBezTo>
                    <a:pt x="2715" y="5222"/>
                    <a:pt x="3224" y="5150"/>
                    <a:pt x="3711" y="5020"/>
                  </a:cubicBezTo>
                  <a:cubicBezTo>
                    <a:pt x="5354" y="4595"/>
                    <a:pt x="6784" y="3571"/>
                    <a:pt x="8194" y="2701"/>
                  </a:cubicBezTo>
                  <a:cubicBezTo>
                    <a:pt x="8639" y="2431"/>
                    <a:pt x="9025" y="2122"/>
                    <a:pt x="9393" y="1774"/>
                  </a:cubicBezTo>
                  <a:cubicBezTo>
                    <a:pt x="9431" y="1716"/>
                    <a:pt x="9470" y="1638"/>
                    <a:pt x="9509" y="1580"/>
                  </a:cubicBezTo>
                  <a:cubicBezTo>
                    <a:pt x="9528" y="1484"/>
                    <a:pt x="9528" y="1387"/>
                    <a:pt x="9509" y="1291"/>
                  </a:cubicBezTo>
                  <a:cubicBezTo>
                    <a:pt x="9451" y="1039"/>
                    <a:pt x="9393" y="788"/>
                    <a:pt x="9354" y="537"/>
                  </a:cubicBezTo>
                  <a:cubicBezTo>
                    <a:pt x="9270" y="217"/>
                    <a:pt x="8981" y="0"/>
                    <a:pt x="866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97;p117">
              <a:extLst>
                <a:ext uri="{FF2B5EF4-FFF2-40B4-BE49-F238E27FC236}">
                  <a16:creationId xmlns:a16="http://schemas.microsoft.com/office/drawing/2014/main" id="{45DA5E9D-92D9-CD38-CD19-6D1D60CE0A5D}"/>
                </a:ext>
              </a:extLst>
            </p:cNvPr>
            <p:cNvSpPr/>
            <p:nvPr/>
          </p:nvSpPr>
          <p:spPr>
            <a:xfrm>
              <a:off x="4269525" y="3610325"/>
              <a:ext cx="31900" cy="54500"/>
            </a:xfrm>
            <a:custGeom>
              <a:avLst/>
              <a:gdLst/>
              <a:ahLst/>
              <a:cxnLst/>
              <a:rect l="l" t="t" r="r" b="b"/>
              <a:pathLst>
                <a:path w="1276" h="2180" extrusionOk="0">
                  <a:moveTo>
                    <a:pt x="413" y="0"/>
                  </a:moveTo>
                  <a:cubicBezTo>
                    <a:pt x="366" y="0"/>
                    <a:pt x="319" y="5"/>
                    <a:pt x="271" y="15"/>
                  </a:cubicBezTo>
                  <a:lnTo>
                    <a:pt x="39" y="73"/>
                  </a:lnTo>
                  <a:cubicBezTo>
                    <a:pt x="0" y="324"/>
                    <a:pt x="20" y="595"/>
                    <a:pt x="78" y="846"/>
                  </a:cubicBezTo>
                  <a:cubicBezTo>
                    <a:pt x="174" y="1329"/>
                    <a:pt x="387" y="1793"/>
                    <a:pt x="696" y="2180"/>
                  </a:cubicBezTo>
                  <a:cubicBezTo>
                    <a:pt x="851" y="2044"/>
                    <a:pt x="1005" y="1909"/>
                    <a:pt x="1160" y="1774"/>
                  </a:cubicBezTo>
                  <a:cubicBezTo>
                    <a:pt x="1199" y="1716"/>
                    <a:pt x="1237" y="1638"/>
                    <a:pt x="1257" y="1580"/>
                  </a:cubicBezTo>
                  <a:cubicBezTo>
                    <a:pt x="1276" y="1484"/>
                    <a:pt x="1276" y="1387"/>
                    <a:pt x="1257" y="1291"/>
                  </a:cubicBezTo>
                  <a:cubicBezTo>
                    <a:pt x="1199" y="1039"/>
                    <a:pt x="1141" y="788"/>
                    <a:pt x="1102" y="537"/>
                  </a:cubicBezTo>
                  <a:cubicBezTo>
                    <a:pt x="1018" y="217"/>
                    <a:pt x="729" y="0"/>
                    <a:pt x="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298;p117">
              <a:extLst>
                <a:ext uri="{FF2B5EF4-FFF2-40B4-BE49-F238E27FC236}">
                  <a16:creationId xmlns:a16="http://schemas.microsoft.com/office/drawing/2014/main" id="{D173CB7B-C9A5-CDA0-87B2-0E3D67858C75}"/>
                </a:ext>
              </a:extLst>
            </p:cNvPr>
            <p:cNvSpPr/>
            <p:nvPr/>
          </p:nvSpPr>
          <p:spPr>
            <a:xfrm>
              <a:off x="3712975" y="3860450"/>
              <a:ext cx="221300" cy="346175"/>
            </a:xfrm>
            <a:custGeom>
              <a:avLst/>
              <a:gdLst/>
              <a:ahLst/>
              <a:cxnLst/>
              <a:rect l="l" t="t" r="r" b="b"/>
              <a:pathLst>
                <a:path w="8852" h="13847" extrusionOk="0">
                  <a:moveTo>
                    <a:pt x="6049" y="1"/>
                  </a:moveTo>
                  <a:lnTo>
                    <a:pt x="1" y="3286"/>
                  </a:lnTo>
                  <a:cubicBezTo>
                    <a:pt x="20" y="5064"/>
                    <a:pt x="1179" y="6591"/>
                    <a:pt x="2358" y="7905"/>
                  </a:cubicBezTo>
                  <a:cubicBezTo>
                    <a:pt x="3537" y="9219"/>
                    <a:pt x="4812" y="10591"/>
                    <a:pt x="5160" y="12330"/>
                  </a:cubicBezTo>
                  <a:cubicBezTo>
                    <a:pt x="5199" y="12678"/>
                    <a:pt x="5296" y="13045"/>
                    <a:pt x="5450" y="13373"/>
                  </a:cubicBezTo>
                  <a:cubicBezTo>
                    <a:pt x="5595" y="13630"/>
                    <a:pt x="5872" y="13847"/>
                    <a:pt x="6172" y="13847"/>
                  </a:cubicBezTo>
                  <a:cubicBezTo>
                    <a:pt x="6234" y="13847"/>
                    <a:pt x="6296" y="13838"/>
                    <a:pt x="6358" y="13818"/>
                  </a:cubicBezTo>
                  <a:cubicBezTo>
                    <a:pt x="6706" y="13683"/>
                    <a:pt x="6822" y="13257"/>
                    <a:pt x="6919" y="12910"/>
                  </a:cubicBezTo>
                  <a:cubicBezTo>
                    <a:pt x="7344" y="11016"/>
                    <a:pt x="7788" y="9122"/>
                    <a:pt x="8214" y="7209"/>
                  </a:cubicBezTo>
                  <a:cubicBezTo>
                    <a:pt x="8542" y="5837"/>
                    <a:pt x="8851" y="4426"/>
                    <a:pt x="8619" y="3035"/>
                  </a:cubicBezTo>
                  <a:cubicBezTo>
                    <a:pt x="8368" y="1644"/>
                    <a:pt x="7421" y="291"/>
                    <a:pt x="604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299;p117">
              <a:extLst>
                <a:ext uri="{FF2B5EF4-FFF2-40B4-BE49-F238E27FC236}">
                  <a16:creationId xmlns:a16="http://schemas.microsoft.com/office/drawing/2014/main" id="{D14FB885-B651-9A5B-AA88-64D65E1576AD}"/>
                </a:ext>
              </a:extLst>
            </p:cNvPr>
            <p:cNvSpPr/>
            <p:nvPr/>
          </p:nvSpPr>
          <p:spPr>
            <a:xfrm>
              <a:off x="3845350" y="4183000"/>
              <a:ext cx="39650" cy="23625"/>
            </a:xfrm>
            <a:custGeom>
              <a:avLst/>
              <a:gdLst/>
              <a:ahLst/>
              <a:cxnLst/>
              <a:rect l="l" t="t" r="r" b="b"/>
              <a:pathLst>
                <a:path w="1586" h="945" extrusionOk="0">
                  <a:moveTo>
                    <a:pt x="723" y="0"/>
                  </a:moveTo>
                  <a:cubicBezTo>
                    <a:pt x="483" y="0"/>
                    <a:pt x="247" y="22"/>
                    <a:pt x="1" y="66"/>
                  </a:cubicBezTo>
                  <a:cubicBezTo>
                    <a:pt x="39" y="201"/>
                    <a:pt x="97" y="336"/>
                    <a:pt x="155" y="471"/>
                  </a:cubicBezTo>
                  <a:cubicBezTo>
                    <a:pt x="300" y="728"/>
                    <a:pt x="590" y="945"/>
                    <a:pt x="884" y="945"/>
                  </a:cubicBezTo>
                  <a:cubicBezTo>
                    <a:pt x="944" y="945"/>
                    <a:pt x="1004" y="936"/>
                    <a:pt x="1063" y="916"/>
                  </a:cubicBezTo>
                  <a:cubicBezTo>
                    <a:pt x="1373" y="800"/>
                    <a:pt x="1508" y="452"/>
                    <a:pt x="1585" y="124"/>
                  </a:cubicBezTo>
                  <a:cubicBezTo>
                    <a:pt x="1566" y="124"/>
                    <a:pt x="1547" y="104"/>
                    <a:pt x="1527" y="104"/>
                  </a:cubicBezTo>
                  <a:cubicBezTo>
                    <a:pt x="1353" y="27"/>
                    <a:pt x="1160" y="8"/>
                    <a:pt x="967" y="8"/>
                  </a:cubicBezTo>
                  <a:cubicBezTo>
                    <a:pt x="885" y="3"/>
                    <a:pt x="804" y="0"/>
                    <a:pt x="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00;p117">
              <a:extLst>
                <a:ext uri="{FF2B5EF4-FFF2-40B4-BE49-F238E27FC236}">
                  <a16:creationId xmlns:a16="http://schemas.microsoft.com/office/drawing/2014/main" id="{D079FA13-0CAC-5CDA-EE7E-0812ED42534A}"/>
                </a:ext>
              </a:extLst>
            </p:cNvPr>
            <p:cNvSpPr/>
            <p:nvPr/>
          </p:nvSpPr>
          <p:spPr>
            <a:xfrm>
              <a:off x="3613450" y="3380250"/>
              <a:ext cx="586525" cy="687400"/>
            </a:xfrm>
            <a:custGeom>
              <a:avLst/>
              <a:gdLst/>
              <a:ahLst/>
              <a:cxnLst/>
              <a:rect l="l" t="t" r="r" b="b"/>
              <a:pathLst>
                <a:path w="23461" h="27496" extrusionOk="0">
                  <a:moveTo>
                    <a:pt x="15886" y="0"/>
                  </a:moveTo>
                  <a:lnTo>
                    <a:pt x="14301" y="4001"/>
                  </a:lnTo>
                  <a:cubicBezTo>
                    <a:pt x="13953" y="5005"/>
                    <a:pt x="13489" y="5972"/>
                    <a:pt x="12948" y="6880"/>
                  </a:cubicBezTo>
                  <a:cubicBezTo>
                    <a:pt x="12195" y="7962"/>
                    <a:pt x="11306" y="8909"/>
                    <a:pt x="10262" y="9721"/>
                  </a:cubicBezTo>
                  <a:cubicBezTo>
                    <a:pt x="8349" y="11286"/>
                    <a:pt x="6223" y="12619"/>
                    <a:pt x="4368" y="14262"/>
                  </a:cubicBezTo>
                  <a:cubicBezTo>
                    <a:pt x="2532" y="15904"/>
                    <a:pt x="928" y="17991"/>
                    <a:pt x="465" y="20426"/>
                  </a:cubicBezTo>
                  <a:cubicBezTo>
                    <a:pt x="1" y="22881"/>
                    <a:pt x="948" y="25683"/>
                    <a:pt x="3112" y="26861"/>
                  </a:cubicBezTo>
                  <a:cubicBezTo>
                    <a:pt x="3945" y="27313"/>
                    <a:pt x="4855" y="27495"/>
                    <a:pt x="5788" y="27495"/>
                  </a:cubicBezTo>
                  <a:cubicBezTo>
                    <a:pt x="7128" y="27495"/>
                    <a:pt x="8514" y="27120"/>
                    <a:pt x="9779" y="26630"/>
                  </a:cubicBezTo>
                  <a:cubicBezTo>
                    <a:pt x="13393" y="25199"/>
                    <a:pt x="16601" y="22958"/>
                    <a:pt x="19151" y="20040"/>
                  </a:cubicBezTo>
                  <a:cubicBezTo>
                    <a:pt x="20079" y="19035"/>
                    <a:pt x="20833" y="17895"/>
                    <a:pt x="21393" y="16658"/>
                  </a:cubicBezTo>
                  <a:cubicBezTo>
                    <a:pt x="21876" y="15421"/>
                    <a:pt x="22205" y="14146"/>
                    <a:pt x="22340" y="12832"/>
                  </a:cubicBezTo>
                  <a:cubicBezTo>
                    <a:pt x="22707" y="10339"/>
                    <a:pt x="23461" y="7402"/>
                    <a:pt x="21857" y="4155"/>
                  </a:cubicBezTo>
                  <a:lnTo>
                    <a:pt x="15886"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01;p117">
              <a:extLst>
                <a:ext uri="{FF2B5EF4-FFF2-40B4-BE49-F238E27FC236}">
                  <a16:creationId xmlns:a16="http://schemas.microsoft.com/office/drawing/2014/main" id="{148F9AE2-16A5-8CC0-B325-854ABC35220B}"/>
                </a:ext>
              </a:extLst>
            </p:cNvPr>
            <p:cNvSpPr/>
            <p:nvPr/>
          </p:nvSpPr>
          <p:spPr>
            <a:xfrm>
              <a:off x="3869025" y="3334875"/>
              <a:ext cx="107275" cy="103850"/>
            </a:xfrm>
            <a:custGeom>
              <a:avLst/>
              <a:gdLst/>
              <a:ahLst/>
              <a:cxnLst/>
              <a:rect l="l" t="t" r="r" b="b"/>
              <a:pathLst>
                <a:path w="4291" h="4154" extrusionOk="0">
                  <a:moveTo>
                    <a:pt x="3765" y="1"/>
                  </a:moveTo>
                  <a:cubicBezTo>
                    <a:pt x="3159" y="1"/>
                    <a:pt x="2529" y="336"/>
                    <a:pt x="1991" y="695"/>
                  </a:cubicBezTo>
                  <a:cubicBezTo>
                    <a:pt x="1315" y="1120"/>
                    <a:pt x="658" y="1603"/>
                    <a:pt x="0" y="2086"/>
                  </a:cubicBezTo>
                  <a:cubicBezTo>
                    <a:pt x="600" y="2453"/>
                    <a:pt x="2165" y="3729"/>
                    <a:pt x="2706" y="4154"/>
                  </a:cubicBezTo>
                  <a:lnTo>
                    <a:pt x="4291" y="96"/>
                  </a:lnTo>
                  <a:cubicBezTo>
                    <a:pt x="4119" y="30"/>
                    <a:pt x="3943" y="1"/>
                    <a:pt x="37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02;p117">
              <a:extLst>
                <a:ext uri="{FF2B5EF4-FFF2-40B4-BE49-F238E27FC236}">
                  <a16:creationId xmlns:a16="http://schemas.microsoft.com/office/drawing/2014/main" id="{55768107-2A6F-1776-730D-FFC7590EC561}"/>
                </a:ext>
              </a:extLst>
            </p:cNvPr>
            <p:cNvSpPr/>
            <p:nvPr/>
          </p:nvSpPr>
          <p:spPr>
            <a:xfrm>
              <a:off x="3927000" y="3253600"/>
              <a:ext cx="283125" cy="295275"/>
            </a:xfrm>
            <a:custGeom>
              <a:avLst/>
              <a:gdLst/>
              <a:ahLst/>
              <a:cxnLst/>
              <a:rect l="l" t="t" r="r" b="b"/>
              <a:pathLst>
                <a:path w="11325" h="11811" extrusionOk="0">
                  <a:moveTo>
                    <a:pt x="8902" y="0"/>
                  </a:moveTo>
                  <a:cubicBezTo>
                    <a:pt x="8821" y="0"/>
                    <a:pt x="8745" y="9"/>
                    <a:pt x="8677" y="23"/>
                  </a:cubicBezTo>
                  <a:cubicBezTo>
                    <a:pt x="8387" y="100"/>
                    <a:pt x="8233" y="371"/>
                    <a:pt x="8001" y="564"/>
                  </a:cubicBezTo>
                  <a:cubicBezTo>
                    <a:pt x="7460" y="970"/>
                    <a:pt x="6764" y="1047"/>
                    <a:pt x="6107" y="1144"/>
                  </a:cubicBezTo>
                  <a:cubicBezTo>
                    <a:pt x="5025" y="1279"/>
                    <a:pt x="3962" y="1607"/>
                    <a:pt x="3015" y="2148"/>
                  </a:cubicBezTo>
                  <a:cubicBezTo>
                    <a:pt x="1469" y="3134"/>
                    <a:pt x="426" y="4757"/>
                    <a:pt x="213" y="6574"/>
                  </a:cubicBezTo>
                  <a:cubicBezTo>
                    <a:pt x="0" y="8390"/>
                    <a:pt x="445" y="10226"/>
                    <a:pt x="1430" y="11753"/>
                  </a:cubicBezTo>
                  <a:lnTo>
                    <a:pt x="7150" y="11811"/>
                  </a:lnTo>
                  <a:cubicBezTo>
                    <a:pt x="9083" y="11154"/>
                    <a:pt x="10455" y="9299"/>
                    <a:pt x="10880" y="7308"/>
                  </a:cubicBezTo>
                  <a:cubicBezTo>
                    <a:pt x="11325" y="5318"/>
                    <a:pt x="10725" y="3289"/>
                    <a:pt x="10242" y="1318"/>
                  </a:cubicBezTo>
                  <a:cubicBezTo>
                    <a:pt x="9995" y="280"/>
                    <a:pt x="9369" y="0"/>
                    <a:pt x="890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303;p117">
              <a:extLst>
                <a:ext uri="{FF2B5EF4-FFF2-40B4-BE49-F238E27FC236}">
                  <a16:creationId xmlns:a16="http://schemas.microsoft.com/office/drawing/2014/main" id="{9105DA57-7967-85EC-F3E6-9A72F02C2C16}"/>
                </a:ext>
              </a:extLst>
            </p:cNvPr>
            <p:cNvSpPr/>
            <p:nvPr/>
          </p:nvSpPr>
          <p:spPr>
            <a:xfrm>
              <a:off x="3870950" y="3388700"/>
              <a:ext cx="129500" cy="111525"/>
            </a:xfrm>
            <a:custGeom>
              <a:avLst/>
              <a:gdLst/>
              <a:ahLst/>
              <a:cxnLst/>
              <a:rect l="l" t="t" r="r" b="b"/>
              <a:pathLst>
                <a:path w="5180" h="4461" extrusionOk="0">
                  <a:moveTo>
                    <a:pt x="3933" y="0"/>
                  </a:moveTo>
                  <a:cubicBezTo>
                    <a:pt x="3635" y="0"/>
                    <a:pt x="3330" y="65"/>
                    <a:pt x="3054" y="184"/>
                  </a:cubicBezTo>
                  <a:cubicBezTo>
                    <a:pt x="2339" y="493"/>
                    <a:pt x="1817" y="1092"/>
                    <a:pt x="1373" y="1730"/>
                  </a:cubicBezTo>
                  <a:cubicBezTo>
                    <a:pt x="928" y="2368"/>
                    <a:pt x="542" y="3044"/>
                    <a:pt x="1" y="3585"/>
                  </a:cubicBezTo>
                  <a:cubicBezTo>
                    <a:pt x="621" y="4159"/>
                    <a:pt x="1418" y="4461"/>
                    <a:pt x="2223" y="4461"/>
                  </a:cubicBezTo>
                  <a:cubicBezTo>
                    <a:pt x="2772" y="4461"/>
                    <a:pt x="3325" y="4320"/>
                    <a:pt x="3827" y="4030"/>
                  </a:cubicBezTo>
                  <a:lnTo>
                    <a:pt x="5180" y="532"/>
                  </a:lnTo>
                  <a:cubicBezTo>
                    <a:pt x="4871" y="164"/>
                    <a:pt x="4409" y="0"/>
                    <a:pt x="39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04;p117">
              <a:extLst>
                <a:ext uri="{FF2B5EF4-FFF2-40B4-BE49-F238E27FC236}">
                  <a16:creationId xmlns:a16="http://schemas.microsoft.com/office/drawing/2014/main" id="{627F59D5-0662-EC23-8007-08C0FC95C221}"/>
                </a:ext>
              </a:extLst>
            </p:cNvPr>
            <p:cNvSpPr/>
            <p:nvPr/>
          </p:nvSpPr>
          <p:spPr>
            <a:xfrm>
              <a:off x="4129900" y="3253525"/>
              <a:ext cx="49800" cy="27550"/>
            </a:xfrm>
            <a:custGeom>
              <a:avLst/>
              <a:gdLst/>
              <a:ahLst/>
              <a:cxnLst/>
              <a:rect l="l" t="t" r="r" b="b"/>
              <a:pathLst>
                <a:path w="1992" h="1102" extrusionOk="0">
                  <a:moveTo>
                    <a:pt x="785" y="0"/>
                  </a:moveTo>
                  <a:cubicBezTo>
                    <a:pt x="705" y="0"/>
                    <a:pt x="629" y="10"/>
                    <a:pt x="561" y="26"/>
                  </a:cubicBezTo>
                  <a:cubicBezTo>
                    <a:pt x="329" y="84"/>
                    <a:pt x="175" y="296"/>
                    <a:pt x="1" y="470"/>
                  </a:cubicBezTo>
                  <a:cubicBezTo>
                    <a:pt x="313" y="873"/>
                    <a:pt x="791" y="1102"/>
                    <a:pt x="1283" y="1102"/>
                  </a:cubicBezTo>
                  <a:cubicBezTo>
                    <a:pt x="1522" y="1102"/>
                    <a:pt x="1764" y="1048"/>
                    <a:pt x="1991" y="934"/>
                  </a:cubicBezTo>
                  <a:cubicBezTo>
                    <a:pt x="1702" y="226"/>
                    <a:pt x="1184" y="0"/>
                    <a:pt x="7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05;p117">
              <a:extLst>
                <a:ext uri="{FF2B5EF4-FFF2-40B4-BE49-F238E27FC236}">
                  <a16:creationId xmlns:a16="http://schemas.microsoft.com/office/drawing/2014/main" id="{91D7F0B2-EA11-6BFF-088E-54571D46386D}"/>
                </a:ext>
              </a:extLst>
            </p:cNvPr>
            <p:cNvSpPr/>
            <p:nvPr/>
          </p:nvSpPr>
          <p:spPr>
            <a:xfrm>
              <a:off x="4034250" y="3306625"/>
              <a:ext cx="24450" cy="48875"/>
            </a:xfrm>
            <a:custGeom>
              <a:avLst/>
              <a:gdLst/>
              <a:ahLst/>
              <a:cxnLst/>
              <a:rect l="l" t="t" r="r" b="b"/>
              <a:pathLst>
                <a:path w="978" h="1955" extrusionOk="0">
                  <a:moveTo>
                    <a:pt x="805" y="1"/>
                  </a:moveTo>
                  <a:cubicBezTo>
                    <a:pt x="775" y="1"/>
                    <a:pt x="744" y="14"/>
                    <a:pt x="715" y="47"/>
                  </a:cubicBezTo>
                  <a:cubicBezTo>
                    <a:pt x="232" y="511"/>
                    <a:pt x="0" y="1206"/>
                    <a:pt x="136" y="1863"/>
                  </a:cubicBezTo>
                  <a:cubicBezTo>
                    <a:pt x="152" y="1927"/>
                    <a:pt x="203" y="1954"/>
                    <a:pt x="256" y="1954"/>
                  </a:cubicBezTo>
                  <a:cubicBezTo>
                    <a:pt x="331" y="1954"/>
                    <a:pt x="410" y="1897"/>
                    <a:pt x="387" y="1805"/>
                  </a:cubicBezTo>
                  <a:cubicBezTo>
                    <a:pt x="271" y="1226"/>
                    <a:pt x="464" y="627"/>
                    <a:pt x="889" y="221"/>
                  </a:cubicBezTo>
                  <a:cubicBezTo>
                    <a:pt x="977" y="133"/>
                    <a:pt x="899" y="1"/>
                    <a:pt x="805" y="1"/>
                  </a:cubicBezTo>
                  <a:close/>
                </a:path>
              </a:pathLst>
            </a:custGeom>
            <a:solidFill>
              <a:srgbClr val="EB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6;p117">
              <a:extLst>
                <a:ext uri="{FF2B5EF4-FFF2-40B4-BE49-F238E27FC236}">
                  <a16:creationId xmlns:a16="http://schemas.microsoft.com/office/drawing/2014/main" id="{CCEFA7D0-B09C-169B-E1DD-B339FC70F274}"/>
                </a:ext>
              </a:extLst>
            </p:cNvPr>
            <p:cNvSpPr/>
            <p:nvPr/>
          </p:nvSpPr>
          <p:spPr>
            <a:xfrm>
              <a:off x="4063725" y="3326000"/>
              <a:ext cx="35275" cy="20025"/>
            </a:xfrm>
            <a:custGeom>
              <a:avLst/>
              <a:gdLst/>
              <a:ahLst/>
              <a:cxnLst/>
              <a:rect l="l" t="t" r="r" b="b"/>
              <a:pathLst>
                <a:path w="1411" h="801" extrusionOk="0">
                  <a:moveTo>
                    <a:pt x="636" y="0"/>
                  </a:moveTo>
                  <a:cubicBezTo>
                    <a:pt x="303" y="0"/>
                    <a:pt x="37" y="144"/>
                    <a:pt x="20" y="335"/>
                  </a:cubicBezTo>
                  <a:cubicBezTo>
                    <a:pt x="0" y="547"/>
                    <a:pt x="290" y="760"/>
                    <a:pt x="657" y="798"/>
                  </a:cubicBezTo>
                  <a:cubicBezTo>
                    <a:pt x="682" y="800"/>
                    <a:pt x="706" y="800"/>
                    <a:pt x="730" y="800"/>
                  </a:cubicBezTo>
                  <a:cubicBezTo>
                    <a:pt x="1084" y="800"/>
                    <a:pt x="1373" y="669"/>
                    <a:pt x="1392" y="470"/>
                  </a:cubicBezTo>
                  <a:cubicBezTo>
                    <a:pt x="1411" y="257"/>
                    <a:pt x="1121" y="45"/>
                    <a:pt x="754" y="6"/>
                  </a:cubicBezTo>
                  <a:cubicBezTo>
                    <a:pt x="714" y="2"/>
                    <a:pt x="674"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07;p117">
              <a:extLst>
                <a:ext uri="{FF2B5EF4-FFF2-40B4-BE49-F238E27FC236}">
                  <a16:creationId xmlns:a16="http://schemas.microsoft.com/office/drawing/2014/main" id="{A25BC9AD-C430-20E6-0470-D4433A8DC68B}"/>
                </a:ext>
              </a:extLst>
            </p:cNvPr>
            <p:cNvSpPr/>
            <p:nvPr/>
          </p:nvSpPr>
          <p:spPr>
            <a:xfrm>
              <a:off x="4048750" y="3381775"/>
              <a:ext cx="81175" cy="72350"/>
            </a:xfrm>
            <a:custGeom>
              <a:avLst/>
              <a:gdLst/>
              <a:ahLst/>
              <a:cxnLst/>
              <a:rect l="l" t="t" r="r" b="b"/>
              <a:pathLst>
                <a:path w="3247" h="2894" extrusionOk="0">
                  <a:moveTo>
                    <a:pt x="1598" y="0"/>
                  </a:moveTo>
                  <a:cubicBezTo>
                    <a:pt x="1446" y="0"/>
                    <a:pt x="1292" y="24"/>
                    <a:pt x="1140" y="75"/>
                  </a:cubicBezTo>
                  <a:cubicBezTo>
                    <a:pt x="387" y="345"/>
                    <a:pt x="0" y="1157"/>
                    <a:pt x="251" y="1911"/>
                  </a:cubicBezTo>
                  <a:cubicBezTo>
                    <a:pt x="452" y="2513"/>
                    <a:pt x="1023" y="2893"/>
                    <a:pt x="1630" y="2893"/>
                  </a:cubicBezTo>
                  <a:cubicBezTo>
                    <a:pt x="1782" y="2893"/>
                    <a:pt x="1936" y="2869"/>
                    <a:pt x="2087" y="2819"/>
                  </a:cubicBezTo>
                  <a:cubicBezTo>
                    <a:pt x="2841" y="2548"/>
                    <a:pt x="3247" y="1737"/>
                    <a:pt x="2976" y="983"/>
                  </a:cubicBezTo>
                  <a:cubicBezTo>
                    <a:pt x="2775" y="381"/>
                    <a:pt x="2204"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08;p117">
              <a:extLst>
                <a:ext uri="{FF2B5EF4-FFF2-40B4-BE49-F238E27FC236}">
                  <a16:creationId xmlns:a16="http://schemas.microsoft.com/office/drawing/2014/main" id="{249D4CD0-EF4C-E5FC-6114-48BA87E3BD09}"/>
                </a:ext>
              </a:extLst>
            </p:cNvPr>
            <p:cNvSpPr/>
            <p:nvPr/>
          </p:nvSpPr>
          <p:spPr>
            <a:xfrm>
              <a:off x="4032325" y="3702475"/>
              <a:ext cx="134325" cy="52700"/>
            </a:xfrm>
            <a:custGeom>
              <a:avLst/>
              <a:gdLst/>
              <a:ahLst/>
              <a:cxnLst/>
              <a:rect l="l" t="t" r="r" b="b"/>
              <a:pathLst>
                <a:path w="5373" h="2108" extrusionOk="0">
                  <a:moveTo>
                    <a:pt x="0" y="1"/>
                  </a:moveTo>
                  <a:lnTo>
                    <a:pt x="0" y="1"/>
                  </a:lnTo>
                  <a:cubicBezTo>
                    <a:pt x="1623" y="1199"/>
                    <a:pt x="3169" y="1933"/>
                    <a:pt x="5160" y="2107"/>
                  </a:cubicBezTo>
                  <a:lnTo>
                    <a:pt x="5372" y="1218"/>
                  </a:lnTo>
                  <a:lnTo>
                    <a:pt x="5372" y="1218"/>
                  </a:lnTo>
                  <a:cubicBezTo>
                    <a:pt x="5145" y="1235"/>
                    <a:pt x="4917" y="1243"/>
                    <a:pt x="4691" y="1243"/>
                  </a:cubicBezTo>
                  <a:cubicBezTo>
                    <a:pt x="3050" y="1243"/>
                    <a:pt x="1443" y="81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09;p117">
              <a:extLst>
                <a:ext uri="{FF2B5EF4-FFF2-40B4-BE49-F238E27FC236}">
                  <a16:creationId xmlns:a16="http://schemas.microsoft.com/office/drawing/2014/main" id="{19F363E0-4DDB-2416-5D3F-319D53B9CEF9}"/>
                </a:ext>
              </a:extLst>
            </p:cNvPr>
            <p:cNvSpPr/>
            <p:nvPr/>
          </p:nvSpPr>
          <p:spPr>
            <a:xfrm>
              <a:off x="3915400" y="3902975"/>
              <a:ext cx="26125" cy="111150"/>
            </a:xfrm>
            <a:custGeom>
              <a:avLst/>
              <a:gdLst/>
              <a:ahLst/>
              <a:cxnLst/>
              <a:rect l="l" t="t" r="r" b="b"/>
              <a:pathLst>
                <a:path w="1045" h="4446" extrusionOk="0">
                  <a:moveTo>
                    <a:pt x="1" y="0"/>
                  </a:moveTo>
                  <a:lnTo>
                    <a:pt x="1" y="0"/>
                  </a:lnTo>
                  <a:cubicBezTo>
                    <a:pt x="291" y="1450"/>
                    <a:pt x="426" y="2957"/>
                    <a:pt x="387" y="4445"/>
                  </a:cubicBezTo>
                  <a:lnTo>
                    <a:pt x="1044" y="4059"/>
                  </a:lnTo>
                  <a:cubicBezTo>
                    <a:pt x="870" y="2667"/>
                    <a:pt x="503" y="12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10;p117">
              <a:extLst>
                <a:ext uri="{FF2B5EF4-FFF2-40B4-BE49-F238E27FC236}">
                  <a16:creationId xmlns:a16="http://schemas.microsoft.com/office/drawing/2014/main" id="{31FF0A62-F7D2-D677-D102-11BD09578A71}"/>
                </a:ext>
              </a:extLst>
            </p:cNvPr>
            <p:cNvSpPr/>
            <p:nvPr/>
          </p:nvSpPr>
          <p:spPr>
            <a:xfrm>
              <a:off x="3712500" y="3998150"/>
              <a:ext cx="65725" cy="84075"/>
            </a:xfrm>
            <a:custGeom>
              <a:avLst/>
              <a:gdLst/>
              <a:ahLst/>
              <a:cxnLst/>
              <a:rect l="l" t="t" r="r" b="b"/>
              <a:pathLst>
                <a:path w="2629" h="3363" extrusionOk="0">
                  <a:moveTo>
                    <a:pt x="0" y="0"/>
                  </a:moveTo>
                  <a:cubicBezTo>
                    <a:pt x="696" y="1199"/>
                    <a:pt x="1488" y="2319"/>
                    <a:pt x="2377" y="3363"/>
                  </a:cubicBezTo>
                  <a:lnTo>
                    <a:pt x="2629" y="2744"/>
                  </a:lnTo>
                  <a:cubicBezTo>
                    <a:pt x="1701" y="1875"/>
                    <a:pt x="831" y="96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11;p117">
              <a:extLst>
                <a:ext uri="{FF2B5EF4-FFF2-40B4-BE49-F238E27FC236}">
                  <a16:creationId xmlns:a16="http://schemas.microsoft.com/office/drawing/2014/main" id="{E985B831-048E-95EC-BB63-8C916EF70E95}"/>
                </a:ext>
              </a:extLst>
            </p:cNvPr>
            <p:cNvSpPr/>
            <p:nvPr/>
          </p:nvSpPr>
          <p:spPr>
            <a:xfrm>
              <a:off x="4108650" y="3502950"/>
              <a:ext cx="60400" cy="27275"/>
            </a:xfrm>
            <a:custGeom>
              <a:avLst/>
              <a:gdLst/>
              <a:ahLst/>
              <a:cxnLst/>
              <a:rect l="l" t="t" r="r" b="b"/>
              <a:pathLst>
                <a:path w="2416" h="1091" extrusionOk="0">
                  <a:moveTo>
                    <a:pt x="2377" y="1"/>
                  </a:moveTo>
                  <a:cubicBezTo>
                    <a:pt x="2068" y="407"/>
                    <a:pt x="1585" y="600"/>
                    <a:pt x="1121" y="774"/>
                  </a:cubicBezTo>
                  <a:cubicBezTo>
                    <a:pt x="773" y="948"/>
                    <a:pt x="387" y="1025"/>
                    <a:pt x="0" y="1025"/>
                  </a:cubicBezTo>
                  <a:cubicBezTo>
                    <a:pt x="214" y="1069"/>
                    <a:pt x="430" y="1091"/>
                    <a:pt x="643" y="1091"/>
                  </a:cubicBezTo>
                  <a:cubicBezTo>
                    <a:pt x="1278" y="1091"/>
                    <a:pt x="1895" y="899"/>
                    <a:pt x="2416" y="523"/>
                  </a:cubicBezTo>
                  <a:lnTo>
                    <a:pt x="2377" y="1"/>
                  </a:lnTo>
                  <a:close/>
                </a:path>
              </a:pathLst>
            </a:custGeom>
            <a:solidFill>
              <a:srgbClr val="EB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8312;p117">
              <a:extLst>
                <a:ext uri="{FF2B5EF4-FFF2-40B4-BE49-F238E27FC236}">
                  <a16:creationId xmlns:a16="http://schemas.microsoft.com/office/drawing/2014/main" id="{D2802126-B51F-7EC7-7D00-DD383F40FE1C}"/>
                </a:ext>
              </a:extLst>
            </p:cNvPr>
            <p:cNvSpPr/>
            <p:nvPr/>
          </p:nvSpPr>
          <p:spPr>
            <a:xfrm>
              <a:off x="4171450" y="3646775"/>
              <a:ext cx="662375" cy="519200"/>
            </a:xfrm>
            <a:custGeom>
              <a:avLst/>
              <a:gdLst/>
              <a:ahLst/>
              <a:cxnLst/>
              <a:rect l="l" t="t" r="r" b="b"/>
              <a:pathLst>
                <a:path w="26495" h="20768" extrusionOk="0">
                  <a:moveTo>
                    <a:pt x="22257" y="0"/>
                  </a:moveTo>
                  <a:cubicBezTo>
                    <a:pt x="21649" y="0"/>
                    <a:pt x="21030" y="81"/>
                    <a:pt x="20446" y="219"/>
                  </a:cubicBezTo>
                  <a:cubicBezTo>
                    <a:pt x="17219" y="973"/>
                    <a:pt x="14378" y="3021"/>
                    <a:pt x="11769" y="5166"/>
                  </a:cubicBezTo>
                  <a:cubicBezTo>
                    <a:pt x="7904" y="8374"/>
                    <a:pt x="4329" y="11910"/>
                    <a:pt x="1102" y="15737"/>
                  </a:cubicBezTo>
                  <a:cubicBezTo>
                    <a:pt x="716" y="16200"/>
                    <a:pt x="406" y="16722"/>
                    <a:pt x="213" y="17321"/>
                  </a:cubicBezTo>
                  <a:cubicBezTo>
                    <a:pt x="1" y="17940"/>
                    <a:pt x="271" y="19080"/>
                    <a:pt x="774" y="19544"/>
                  </a:cubicBezTo>
                  <a:cubicBezTo>
                    <a:pt x="1737" y="20436"/>
                    <a:pt x="3063" y="20768"/>
                    <a:pt x="5619" y="20768"/>
                  </a:cubicBezTo>
                  <a:cubicBezTo>
                    <a:pt x="5831" y="20768"/>
                    <a:pt x="6051" y="20765"/>
                    <a:pt x="6281" y="20761"/>
                  </a:cubicBezTo>
                  <a:cubicBezTo>
                    <a:pt x="9064" y="20703"/>
                    <a:pt x="14687" y="19891"/>
                    <a:pt x="17451" y="19544"/>
                  </a:cubicBezTo>
                  <a:cubicBezTo>
                    <a:pt x="19074" y="19370"/>
                    <a:pt x="20678" y="19080"/>
                    <a:pt x="22243" y="18655"/>
                  </a:cubicBezTo>
                  <a:cubicBezTo>
                    <a:pt x="22411" y="18620"/>
                    <a:pt x="22635" y="18618"/>
                    <a:pt x="22868" y="18618"/>
                  </a:cubicBezTo>
                  <a:cubicBezTo>
                    <a:pt x="22894" y="18618"/>
                    <a:pt x="22920" y="18618"/>
                    <a:pt x="22947" y="18618"/>
                  </a:cubicBezTo>
                  <a:cubicBezTo>
                    <a:pt x="23469" y="18618"/>
                    <a:pt x="24014" y="18610"/>
                    <a:pt x="24079" y="18249"/>
                  </a:cubicBezTo>
                  <a:cubicBezTo>
                    <a:pt x="24137" y="17901"/>
                    <a:pt x="23866" y="14906"/>
                    <a:pt x="23460" y="14828"/>
                  </a:cubicBezTo>
                  <a:cubicBezTo>
                    <a:pt x="23074" y="14751"/>
                    <a:pt x="22301" y="14770"/>
                    <a:pt x="21702" y="14712"/>
                  </a:cubicBezTo>
                  <a:cubicBezTo>
                    <a:pt x="21010" y="14661"/>
                    <a:pt x="20337" y="14640"/>
                    <a:pt x="19677" y="14640"/>
                  </a:cubicBezTo>
                  <a:cubicBezTo>
                    <a:pt x="18121" y="14640"/>
                    <a:pt x="16636" y="14757"/>
                    <a:pt x="15145" y="14864"/>
                  </a:cubicBezTo>
                  <a:lnTo>
                    <a:pt x="15145" y="14864"/>
                  </a:lnTo>
                  <a:cubicBezTo>
                    <a:pt x="16417" y="14184"/>
                    <a:pt x="17663" y="13457"/>
                    <a:pt x="18881" y="12683"/>
                  </a:cubicBezTo>
                  <a:cubicBezTo>
                    <a:pt x="21586" y="10983"/>
                    <a:pt x="24272" y="8915"/>
                    <a:pt x="25586" y="6036"/>
                  </a:cubicBezTo>
                  <a:cubicBezTo>
                    <a:pt x="26262" y="4528"/>
                    <a:pt x="26494" y="2693"/>
                    <a:pt x="25605" y="1417"/>
                  </a:cubicBezTo>
                  <a:cubicBezTo>
                    <a:pt x="24887" y="393"/>
                    <a:pt x="23601" y="0"/>
                    <a:pt x="22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8313;p117">
              <a:extLst>
                <a:ext uri="{FF2B5EF4-FFF2-40B4-BE49-F238E27FC236}">
                  <a16:creationId xmlns:a16="http://schemas.microsoft.com/office/drawing/2014/main" id="{54BB11DA-257D-9906-F325-1E5CB8BDC2CB}"/>
                </a:ext>
              </a:extLst>
            </p:cNvPr>
            <p:cNvSpPr/>
            <p:nvPr/>
          </p:nvSpPr>
          <p:spPr>
            <a:xfrm>
              <a:off x="4681625" y="3988125"/>
              <a:ext cx="230450" cy="191100"/>
            </a:xfrm>
            <a:custGeom>
              <a:avLst/>
              <a:gdLst/>
              <a:ahLst/>
              <a:cxnLst/>
              <a:rect l="l" t="t" r="r" b="b"/>
              <a:pathLst>
                <a:path w="9218" h="7644" extrusionOk="0">
                  <a:moveTo>
                    <a:pt x="7736" y="1"/>
                  </a:moveTo>
                  <a:cubicBezTo>
                    <a:pt x="7669" y="1"/>
                    <a:pt x="7602" y="6"/>
                    <a:pt x="7537" y="15"/>
                  </a:cubicBezTo>
                  <a:lnTo>
                    <a:pt x="657" y="556"/>
                  </a:lnTo>
                  <a:cubicBezTo>
                    <a:pt x="425" y="556"/>
                    <a:pt x="193" y="614"/>
                    <a:pt x="0" y="730"/>
                  </a:cubicBezTo>
                  <a:lnTo>
                    <a:pt x="116" y="1097"/>
                  </a:lnTo>
                  <a:cubicBezTo>
                    <a:pt x="483" y="2257"/>
                    <a:pt x="677" y="3474"/>
                    <a:pt x="715" y="4691"/>
                  </a:cubicBezTo>
                  <a:lnTo>
                    <a:pt x="5778" y="3455"/>
                  </a:lnTo>
                  <a:cubicBezTo>
                    <a:pt x="5894" y="3880"/>
                    <a:pt x="6029" y="4305"/>
                    <a:pt x="6126" y="4711"/>
                  </a:cubicBezTo>
                  <a:cubicBezTo>
                    <a:pt x="5585" y="4749"/>
                    <a:pt x="5063" y="4943"/>
                    <a:pt x="4619" y="5232"/>
                  </a:cubicBezTo>
                  <a:cubicBezTo>
                    <a:pt x="4174" y="5542"/>
                    <a:pt x="3904" y="6160"/>
                    <a:pt x="4136" y="6643"/>
                  </a:cubicBezTo>
                  <a:cubicBezTo>
                    <a:pt x="4329" y="7030"/>
                    <a:pt x="4735" y="7223"/>
                    <a:pt x="5121" y="7358"/>
                  </a:cubicBezTo>
                  <a:cubicBezTo>
                    <a:pt x="5731" y="7545"/>
                    <a:pt x="6357" y="7643"/>
                    <a:pt x="6983" y="7643"/>
                  </a:cubicBezTo>
                  <a:cubicBezTo>
                    <a:pt x="7330" y="7643"/>
                    <a:pt x="7676" y="7613"/>
                    <a:pt x="8020" y="7551"/>
                  </a:cubicBezTo>
                  <a:cubicBezTo>
                    <a:pt x="8310" y="7513"/>
                    <a:pt x="8580" y="7397"/>
                    <a:pt x="8812" y="7223"/>
                  </a:cubicBezTo>
                  <a:cubicBezTo>
                    <a:pt x="9218" y="6875"/>
                    <a:pt x="9218" y="6257"/>
                    <a:pt x="9179" y="5716"/>
                  </a:cubicBezTo>
                  <a:cubicBezTo>
                    <a:pt x="9083" y="4170"/>
                    <a:pt x="8928" y="2604"/>
                    <a:pt x="8735" y="1058"/>
                  </a:cubicBezTo>
                  <a:cubicBezTo>
                    <a:pt x="8696" y="711"/>
                    <a:pt x="8638" y="324"/>
                    <a:pt x="8348" y="150"/>
                  </a:cubicBezTo>
                  <a:cubicBezTo>
                    <a:pt x="8158" y="48"/>
                    <a:pt x="7946" y="1"/>
                    <a:pt x="7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8314;p117">
              <a:extLst>
                <a:ext uri="{FF2B5EF4-FFF2-40B4-BE49-F238E27FC236}">
                  <a16:creationId xmlns:a16="http://schemas.microsoft.com/office/drawing/2014/main" id="{E18A3183-07FA-EA3C-51B8-7F47FC997F1B}"/>
                </a:ext>
              </a:extLst>
            </p:cNvPr>
            <p:cNvSpPr/>
            <p:nvPr/>
          </p:nvSpPr>
          <p:spPr>
            <a:xfrm>
              <a:off x="4264200" y="3672425"/>
              <a:ext cx="634850" cy="530025"/>
            </a:xfrm>
            <a:custGeom>
              <a:avLst/>
              <a:gdLst/>
              <a:ahLst/>
              <a:cxnLst/>
              <a:rect l="l" t="t" r="r" b="b"/>
              <a:pathLst>
                <a:path w="25394" h="21201" extrusionOk="0">
                  <a:moveTo>
                    <a:pt x="21428" y="1"/>
                  </a:moveTo>
                  <a:cubicBezTo>
                    <a:pt x="20680" y="1"/>
                    <a:pt x="19906" y="134"/>
                    <a:pt x="19190" y="353"/>
                  </a:cubicBezTo>
                  <a:cubicBezTo>
                    <a:pt x="16021" y="1299"/>
                    <a:pt x="13315" y="3464"/>
                    <a:pt x="10861" y="5705"/>
                  </a:cubicBezTo>
                  <a:cubicBezTo>
                    <a:pt x="7248" y="9029"/>
                    <a:pt x="3924" y="12662"/>
                    <a:pt x="948" y="16585"/>
                  </a:cubicBezTo>
                  <a:cubicBezTo>
                    <a:pt x="581" y="17049"/>
                    <a:pt x="329" y="17590"/>
                    <a:pt x="175" y="18170"/>
                  </a:cubicBezTo>
                  <a:cubicBezTo>
                    <a:pt x="1" y="18788"/>
                    <a:pt x="349" y="19870"/>
                    <a:pt x="870" y="20276"/>
                  </a:cubicBezTo>
                  <a:cubicBezTo>
                    <a:pt x="1700" y="20934"/>
                    <a:pt x="2730" y="21200"/>
                    <a:pt x="4416" y="21200"/>
                  </a:cubicBezTo>
                  <a:cubicBezTo>
                    <a:pt x="5008" y="21200"/>
                    <a:pt x="5682" y="21167"/>
                    <a:pt x="6455" y="21107"/>
                  </a:cubicBezTo>
                  <a:cubicBezTo>
                    <a:pt x="9238" y="20856"/>
                    <a:pt x="14784" y="19716"/>
                    <a:pt x="17528" y="19194"/>
                  </a:cubicBezTo>
                  <a:cubicBezTo>
                    <a:pt x="20021" y="18730"/>
                    <a:pt x="21393" y="18498"/>
                    <a:pt x="23267" y="17938"/>
                  </a:cubicBezTo>
                  <a:cubicBezTo>
                    <a:pt x="23809" y="17783"/>
                    <a:pt x="24292" y="17822"/>
                    <a:pt x="24350" y="17281"/>
                  </a:cubicBezTo>
                  <a:cubicBezTo>
                    <a:pt x="24388" y="16933"/>
                    <a:pt x="24466" y="15464"/>
                    <a:pt x="24060" y="15406"/>
                  </a:cubicBezTo>
                  <a:cubicBezTo>
                    <a:pt x="23924" y="15393"/>
                    <a:pt x="23751" y="15389"/>
                    <a:pt x="23557" y="15389"/>
                  </a:cubicBezTo>
                  <a:cubicBezTo>
                    <a:pt x="23169" y="15389"/>
                    <a:pt x="22701" y="15406"/>
                    <a:pt x="22301" y="15406"/>
                  </a:cubicBezTo>
                  <a:lnTo>
                    <a:pt x="11057" y="15324"/>
                  </a:lnTo>
                  <a:lnTo>
                    <a:pt x="11057" y="15324"/>
                  </a:lnTo>
                  <a:cubicBezTo>
                    <a:pt x="13630" y="14305"/>
                    <a:pt x="16143" y="13169"/>
                    <a:pt x="18417" y="11561"/>
                  </a:cubicBezTo>
                  <a:cubicBezTo>
                    <a:pt x="21006" y="9744"/>
                    <a:pt x="23596" y="8488"/>
                    <a:pt x="24697" y="5609"/>
                  </a:cubicBezTo>
                  <a:cubicBezTo>
                    <a:pt x="25277" y="4121"/>
                    <a:pt x="25393" y="2324"/>
                    <a:pt x="24408" y="1164"/>
                  </a:cubicBezTo>
                  <a:cubicBezTo>
                    <a:pt x="23700" y="327"/>
                    <a:pt x="22597" y="1"/>
                    <a:pt x="21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8315;p117">
              <a:extLst>
                <a:ext uri="{FF2B5EF4-FFF2-40B4-BE49-F238E27FC236}">
                  <a16:creationId xmlns:a16="http://schemas.microsoft.com/office/drawing/2014/main" id="{2D9DD3A8-AD58-918D-7F66-0CF6C7F542B9}"/>
                </a:ext>
              </a:extLst>
            </p:cNvPr>
            <p:cNvSpPr/>
            <p:nvPr/>
          </p:nvSpPr>
          <p:spPr>
            <a:xfrm>
              <a:off x="4751175" y="4033050"/>
              <a:ext cx="230475" cy="191100"/>
            </a:xfrm>
            <a:custGeom>
              <a:avLst/>
              <a:gdLst/>
              <a:ahLst/>
              <a:cxnLst/>
              <a:rect l="l" t="t" r="r" b="b"/>
              <a:pathLst>
                <a:path w="9219" h="7644" extrusionOk="0">
                  <a:moveTo>
                    <a:pt x="7748" y="1"/>
                  </a:moveTo>
                  <a:cubicBezTo>
                    <a:pt x="7678" y="1"/>
                    <a:pt x="7608" y="6"/>
                    <a:pt x="7537" y="15"/>
                  </a:cubicBezTo>
                  <a:lnTo>
                    <a:pt x="677" y="556"/>
                  </a:lnTo>
                  <a:cubicBezTo>
                    <a:pt x="445" y="556"/>
                    <a:pt x="213" y="614"/>
                    <a:pt x="1" y="730"/>
                  </a:cubicBezTo>
                  <a:lnTo>
                    <a:pt x="136" y="1117"/>
                  </a:lnTo>
                  <a:cubicBezTo>
                    <a:pt x="503" y="2276"/>
                    <a:pt x="697" y="3474"/>
                    <a:pt x="716" y="4692"/>
                  </a:cubicBezTo>
                  <a:lnTo>
                    <a:pt x="5779" y="3455"/>
                  </a:lnTo>
                  <a:cubicBezTo>
                    <a:pt x="5914" y="3880"/>
                    <a:pt x="6030" y="4305"/>
                    <a:pt x="6146" y="4711"/>
                  </a:cubicBezTo>
                  <a:cubicBezTo>
                    <a:pt x="5605" y="4808"/>
                    <a:pt x="5045" y="4904"/>
                    <a:pt x="4619" y="5233"/>
                  </a:cubicBezTo>
                  <a:cubicBezTo>
                    <a:pt x="4175" y="5542"/>
                    <a:pt x="3904" y="6160"/>
                    <a:pt x="4136" y="6643"/>
                  </a:cubicBezTo>
                  <a:cubicBezTo>
                    <a:pt x="4330" y="7030"/>
                    <a:pt x="4735" y="7223"/>
                    <a:pt x="5141" y="7358"/>
                  </a:cubicBezTo>
                  <a:cubicBezTo>
                    <a:pt x="5739" y="7545"/>
                    <a:pt x="6360" y="7644"/>
                    <a:pt x="6990" y="7644"/>
                  </a:cubicBezTo>
                  <a:cubicBezTo>
                    <a:pt x="7338" y="7644"/>
                    <a:pt x="7689" y="7613"/>
                    <a:pt x="8040" y="7552"/>
                  </a:cubicBezTo>
                  <a:cubicBezTo>
                    <a:pt x="8310" y="7513"/>
                    <a:pt x="8600" y="7416"/>
                    <a:pt x="8832" y="7223"/>
                  </a:cubicBezTo>
                  <a:cubicBezTo>
                    <a:pt x="9219" y="6875"/>
                    <a:pt x="9219" y="6257"/>
                    <a:pt x="9180" y="5735"/>
                  </a:cubicBezTo>
                  <a:cubicBezTo>
                    <a:pt x="9083" y="4170"/>
                    <a:pt x="8929" y="2605"/>
                    <a:pt x="8755" y="1059"/>
                  </a:cubicBezTo>
                  <a:cubicBezTo>
                    <a:pt x="8697" y="711"/>
                    <a:pt x="8639" y="324"/>
                    <a:pt x="8349" y="150"/>
                  </a:cubicBezTo>
                  <a:cubicBezTo>
                    <a:pt x="8173" y="48"/>
                    <a:pt x="7965" y="1"/>
                    <a:pt x="77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8316;p117">
              <a:extLst>
                <a:ext uri="{FF2B5EF4-FFF2-40B4-BE49-F238E27FC236}">
                  <a16:creationId xmlns:a16="http://schemas.microsoft.com/office/drawing/2014/main" id="{9C07293E-28EA-8B0F-5893-AAF97E3D035C}"/>
                </a:ext>
              </a:extLst>
            </p:cNvPr>
            <p:cNvSpPr/>
            <p:nvPr/>
          </p:nvSpPr>
          <p:spPr>
            <a:xfrm>
              <a:off x="4269525" y="4088500"/>
              <a:ext cx="101475" cy="114025"/>
            </a:xfrm>
            <a:custGeom>
              <a:avLst/>
              <a:gdLst/>
              <a:ahLst/>
              <a:cxnLst/>
              <a:rect l="l" t="t" r="r" b="b"/>
              <a:pathLst>
                <a:path w="4059" h="4561" extrusionOk="0">
                  <a:moveTo>
                    <a:pt x="696" y="0"/>
                  </a:moveTo>
                  <a:cubicBezTo>
                    <a:pt x="445" y="348"/>
                    <a:pt x="232" y="734"/>
                    <a:pt x="78" y="1140"/>
                  </a:cubicBezTo>
                  <a:lnTo>
                    <a:pt x="0" y="2512"/>
                  </a:lnTo>
                  <a:cubicBezTo>
                    <a:pt x="116" y="2937"/>
                    <a:pt x="329" y="3343"/>
                    <a:pt x="657" y="3633"/>
                  </a:cubicBezTo>
                  <a:cubicBezTo>
                    <a:pt x="1469" y="4271"/>
                    <a:pt x="2474" y="4541"/>
                    <a:pt x="4059" y="4561"/>
                  </a:cubicBezTo>
                  <a:cubicBezTo>
                    <a:pt x="4059" y="4309"/>
                    <a:pt x="4039" y="4058"/>
                    <a:pt x="3981" y="3826"/>
                  </a:cubicBezTo>
                  <a:cubicBezTo>
                    <a:pt x="3769" y="2783"/>
                    <a:pt x="3498" y="1701"/>
                    <a:pt x="2744" y="966"/>
                  </a:cubicBezTo>
                  <a:cubicBezTo>
                    <a:pt x="2203" y="445"/>
                    <a:pt x="1450" y="174"/>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8317;p117">
              <a:extLst>
                <a:ext uri="{FF2B5EF4-FFF2-40B4-BE49-F238E27FC236}">
                  <a16:creationId xmlns:a16="http://schemas.microsoft.com/office/drawing/2014/main" id="{3AF163E6-2D2D-7ADB-990C-F70F9E2EB7AA}"/>
                </a:ext>
              </a:extLst>
            </p:cNvPr>
            <p:cNvSpPr/>
            <p:nvPr/>
          </p:nvSpPr>
          <p:spPr>
            <a:xfrm>
              <a:off x="4147775" y="2968150"/>
              <a:ext cx="486525" cy="336750"/>
            </a:xfrm>
            <a:custGeom>
              <a:avLst/>
              <a:gdLst/>
              <a:ahLst/>
              <a:cxnLst/>
              <a:rect l="l" t="t" r="r" b="b"/>
              <a:pathLst>
                <a:path w="19461" h="13470" extrusionOk="0">
                  <a:moveTo>
                    <a:pt x="310" y="1"/>
                  </a:moveTo>
                  <a:lnTo>
                    <a:pt x="1" y="2088"/>
                  </a:lnTo>
                  <a:cubicBezTo>
                    <a:pt x="5315" y="7402"/>
                    <a:pt x="9856" y="10359"/>
                    <a:pt x="16716" y="13470"/>
                  </a:cubicBezTo>
                  <a:lnTo>
                    <a:pt x="19460" y="7170"/>
                  </a:lnTo>
                  <a:cubicBezTo>
                    <a:pt x="11692" y="6764"/>
                    <a:pt x="6455" y="4755"/>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8318;p117">
              <a:extLst>
                <a:ext uri="{FF2B5EF4-FFF2-40B4-BE49-F238E27FC236}">
                  <a16:creationId xmlns:a16="http://schemas.microsoft.com/office/drawing/2014/main" id="{4D118F19-7762-EEBB-BE57-D7617B37443B}"/>
                </a:ext>
              </a:extLst>
            </p:cNvPr>
            <p:cNvSpPr/>
            <p:nvPr/>
          </p:nvSpPr>
          <p:spPr>
            <a:xfrm>
              <a:off x="4493675" y="3122450"/>
              <a:ext cx="430000" cy="542850"/>
            </a:xfrm>
            <a:custGeom>
              <a:avLst/>
              <a:gdLst/>
              <a:ahLst/>
              <a:cxnLst/>
              <a:rect l="l" t="t" r="r" b="b"/>
              <a:pathLst>
                <a:path w="17200" h="21714" extrusionOk="0">
                  <a:moveTo>
                    <a:pt x="6173" y="1"/>
                  </a:moveTo>
                  <a:cubicBezTo>
                    <a:pt x="5635" y="1"/>
                    <a:pt x="5151" y="14"/>
                    <a:pt x="4465" y="51"/>
                  </a:cubicBezTo>
                  <a:cubicBezTo>
                    <a:pt x="4098" y="71"/>
                    <a:pt x="4639" y="71"/>
                    <a:pt x="4291" y="148"/>
                  </a:cubicBezTo>
                  <a:cubicBezTo>
                    <a:pt x="2861" y="418"/>
                    <a:pt x="1972" y="2679"/>
                    <a:pt x="1856" y="3104"/>
                  </a:cubicBezTo>
                  <a:cubicBezTo>
                    <a:pt x="1" y="10003"/>
                    <a:pt x="2648" y="13482"/>
                    <a:pt x="4040" y="19492"/>
                  </a:cubicBezTo>
                  <a:lnTo>
                    <a:pt x="15383" y="21714"/>
                  </a:lnTo>
                  <a:cubicBezTo>
                    <a:pt x="12929" y="14873"/>
                    <a:pt x="17200" y="5423"/>
                    <a:pt x="13547" y="2467"/>
                  </a:cubicBezTo>
                  <a:cubicBezTo>
                    <a:pt x="12079" y="1288"/>
                    <a:pt x="10958" y="612"/>
                    <a:pt x="9798" y="341"/>
                  </a:cubicBezTo>
                  <a:cubicBezTo>
                    <a:pt x="8929" y="167"/>
                    <a:pt x="8079" y="51"/>
                    <a:pt x="7209" y="13"/>
                  </a:cubicBezTo>
                  <a:cubicBezTo>
                    <a:pt x="6813" y="5"/>
                    <a:pt x="6484" y="1"/>
                    <a:pt x="6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8319;p117">
              <a:extLst>
                <a:ext uri="{FF2B5EF4-FFF2-40B4-BE49-F238E27FC236}">
                  <a16:creationId xmlns:a16="http://schemas.microsoft.com/office/drawing/2014/main" id="{182E1D2A-185B-EADB-962F-2B9A7F06EDED}"/>
                </a:ext>
              </a:extLst>
            </p:cNvPr>
            <p:cNvSpPr/>
            <p:nvPr/>
          </p:nvSpPr>
          <p:spPr>
            <a:xfrm>
              <a:off x="4533850" y="3289500"/>
              <a:ext cx="373400" cy="570975"/>
            </a:xfrm>
            <a:custGeom>
              <a:avLst/>
              <a:gdLst/>
              <a:ahLst/>
              <a:cxnLst/>
              <a:rect l="l" t="t" r="r" b="b"/>
              <a:pathLst>
                <a:path w="14936" h="22839" extrusionOk="0">
                  <a:moveTo>
                    <a:pt x="1145" y="0"/>
                  </a:moveTo>
                  <a:cubicBezTo>
                    <a:pt x="503" y="0"/>
                    <a:pt x="1" y="314"/>
                    <a:pt x="17" y="655"/>
                  </a:cubicBezTo>
                  <a:cubicBezTo>
                    <a:pt x="462" y="8365"/>
                    <a:pt x="1447" y="16752"/>
                    <a:pt x="1447" y="16752"/>
                  </a:cubicBezTo>
                  <a:lnTo>
                    <a:pt x="4655" y="18530"/>
                  </a:lnTo>
                  <a:lnTo>
                    <a:pt x="12791" y="22839"/>
                  </a:lnTo>
                  <a:cubicBezTo>
                    <a:pt x="14936" y="20114"/>
                    <a:pt x="14568" y="18877"/>
                    <a:pt x="14201" y="16249"/>
                  </a:cubicBezTo>
                  <a:cubicBezTo>
                    <a:pt x="13950" y="14665"/>
                    <a:pt x="12887" y="12442"/>
                    <a:pt x="11921" y="11128"/>
                  </a:cubicBezTo>
                  <a:cubicBezTo>
                    <a:pt x="10955" y="9834"/>
                    <a:pt x="9448" y="8887"/>
                    <a:pt x="7824" y="8887"/>
                  </a:cubicBezTo>
                  <a:cubicBezTo>
                    <a:pt x="7578" y="8887"/>
                    <a:pt x="7361" y="8911"/>
                    <a:pt x="7171" y="8911"/>
                  </a:cubicBezTo>
                  <a:cubicBezTo>
                    <a:pt x="6853" y="8911"/>
                    <a:pt x="6607" y="8843"/>
                    <a:pt x="6414" y="8481"/>
                  </a:cubicBezTo>
                  <a:cubicBezTo>
                    <a:pt x="6317" y="8152"/>
                    <a:pt x="6259" y="7824"/>
                    <a:pt x="6278" y="7476"/>
                  </a:cubicBezTo>
                  <a:cubicBezTo>
                    <a:pt x="6298" y="4809"/>
                    <a:pt x="6974" y="2200"/>
                    <a:pt x="6085" y="790"/>
                  </a:cubicBezTo>
                  <a:cubicBezTo>
                    <a:pt x="5919" y="540"/>
                    <a:pt x="5624" y="391"/>
                    <a:pt x="5323" y="391"/>
                  </a:cubicBezTo>
                  <a:cubicBezTo>
                    <a:pt x="5275" y="391"/>
                    <a:pt x="5225" y="395"/>
                    <a:pt x="5177" y="403"/>
                  </a:cubicBezTo>
                  <a:cubicBezTo>
                    <a:pt x="5075" y="419"/>
                    <a:pt x="4945" y="426"/>
                    <a:pt x="4794" y="426"/>
                  </a:cubicBezTo>
                  <a:cubicBezTo>
                    <a:pt x="4000" y="426"/>
                    <a:pt x="2612" y="231"/>
                    <a:pt x="1525" y="36"/>
                  </a:cubicBezTo>
                  <a:cubicBezTo>
                    <a:pt x="1395" y="11"/>
                    <a:pt x="1267" y="0"/>
                    <a:pt x="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8320;p117">
              <a:extLst>
                <a:ext uri="{FF2B5EF4-FFF2-40B4-BE49-F238E27FC236}">
                  <a16:creationId xmlns:a16="http://schemas.microsoft.com/office/drawing/2014/main" id="{1188CB28-2126-612D-3D54-57E9E12F7CD7}"/>
                </a:ext>
              </a:extLst>
            </p:cNvPr>
            <p:cNvSpPr/>
            <p:nvPr/>
          </p:nvSpPr>
          <p:spPr>
            <a:xfrm>
              <a:off x="4650225" y="3122875"/>
              <a:ext cx="88900" cy="217300"/>
            </a:xfrm>
            <a:custGeom>
              <a:avLst/>
              <a:gdLst/>
              <a:ahLst/>
              <a:cxnLst/>
              <a:rect l="l" t="t" r="r" b="b"/>
              <a:pathLst>
                <a:path w="3556" h="8692" extrusionOk="0">
                  <a:moveTo>
                    <a:pt x="2338" y="0"/>
                  </a:moveTo>
                  <a:cubicBezTo>
                    <a:pt x="2285" y="0"/>
                    <a:pt x="2232" y="5"/>
                    <a:pt x="2184" y="15"/>
                  </a:cubicBezTo>
                  <a:cubicBezTo>
                    <a:pt x="2087" y="73"/>
                    <a:pt x="2010" y="169"/>
                    <a:pt x="1971" y="266"/>
                  </a:cubicBezTo>
                  <a:cubicBezTo>
                    <a:pt x="696" y="2701"/>
                    <a:pt x="348" y="5039"/>
                    <a:pt x="0" y="8131"/>
                  </a:cubicBezTo>
                  <a:lnTo>
                    <a:pt x="1836" y="8692"/>
                  </a:lnTo>
                  <a:cubicBezTo>
                    <a:pt x="2087" y="5658"/>
                    <a:pt x="2203" y="3029"/>
                    <a:pt x="3517" y="324"/>
                  </a:cubicBezTo>
                  <a:cubicBezTo>
                    <a:pt x="3556" y="227"/>
                    <a:pt x="3420" y="227"/>
                    <a:pt x="3305" y="208"/>
                  </a:cubicBezTo>
                  <a:cubicBezTo>
                    <a:pt x="2995" y="131"/>
                    <a:pt x="2899" y="131"/>
                    <a:pt x="2493" y="15"/>
                  </a:cubicBezTo>
                  <a:cubicBezTo>
                    <a:pt x="2445" y="5"/>
                    <a:pt x="2391" y="0"/>
                    <a:pt x="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8321;p117">
              <a:extLst>
                <a:ext uri="{FF2B5EF4-FFF2-40B4-BE49-F238E27FC236}">
                  <a16:creationId xmlns:a16="http://schemas.microsoft.com/office/drawing/2014/main" id="{6B565087-A88A-AA7B-C693-727A14C38AB8}"/>
                </a:ext>
              </a:extLst>
            </p:cNvPr>
            <p:cNvSpPr/>
            <p:nvPr/>
          </p:nvSpPr>
          <p:spPr>
            <a:xfrm>
              <a:off x="4530875" y="3122750"/>
              <a:ext cx="82175" cy="214050"/>
            </a:xfrm>
            <a:custGeom>
              <a:avLst/>
              <a:gdLst/>
              <a:ahLst/>
              <a:cxnLst/>
              <a:rect l="l" t="t" r="r" b="b"/>
              <a:pathLst>
                <a:path w="3287" h="8562" extrusionOk="0">
                  <a:moveTo>
                    <a:pt x="3286" y="1"/>
                  </a:moveTo>
                  <a:cubicBezTo>
                    <a:pt x="3054" y="1"/>
                    <a:pt x="2822" y="39"/>
                    <a:pt x="2590" y="97"/>
                  </a:cubicBezTo>
                  <a:cubicBezTo>
                    <a:pt x="2243" y="155"/>
                    <a:pt x="1953" y="387"/>
                    <a:pt x="1837" y="716"/>
                  </a:cubicBezTo>
                  <a:cubicBezTo>
                    <a:pt x="948" y="3247"/>
                    <a:pt x="1" y="5895"/>
                    <a:pt x="1" y="8561"/>
                  </a:cubicBezTo>
                  <a:lnTo>
                    <a:pt x="1991" y="7382"/>
                  </a:lnTo>
                  <a:cubicBezTo>
                    <a:pt x="1508" y="4986"/>
                    <a:pt x="2629" y="2358"/>
                    <a:pt x="3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8322;p117">
              <a:extLst>
                <a:ext uri="{FF2B5EF4-FFF2-40B4-BE49-F238E27FC236}">
                  <a16:creationId xmlns:a16="http://schemas.microsoft.com/office/drawing/2014/main" id="{3901CF8B-85A1-3EF5-AD09-368FDD785D19}"/>
                </a:ext>
              </a:extLst>
            </p:cNvPr>
            <p:cNvSpPr/>
            <p:nvPr/>
          </p:nvSpPr>
          <p:spPr>
            <a:xfrm>
              <a:off x="4659875" y="3299575"/>
              <a:ext cx="27075" cy="23175"/>
            </a:xfrm>
            <a:custGeom>
              <a:avLst/>
              <a:gdLst/>
              <a:ahLst/>
              <a:cxnLst/>
              <a:rect l="l" t="t" r="r" b="b"/>
              <a:pathLst>
                <a:path w="1083" h="927" extrusionOk="0">
                  <a:moveTo>
                    <a:pt x="619" y="0"/>
                  </a:moveTo>
                  <a:cubicBezTo>
                    <a:pt x="213" y="0"/>
                    <a:pt x="1" y="503"/>
                    <a:pt x="290" y="793"/>
                  </a:cubicBezTo>
                  <a:cubicBezTo>
                    <a:pt x="383" y="885"/>
                    <a:pt x="498" y="927"/>
                    <a:pt x="611" y="927"/>
                  </a:cubicBezTo>
                  <a:cubicBezTo>
                    <a:pt x="850" y="927"/>
                    <a:pt x="1083" y="740"/>
                    <a:pt x="1083" y="464"/>
                  </a:cubicBezTo>
                  <a:cubicBezTo>
                    <a:pt x="1083" y="213"/>
                    <a:pt x="870"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8323;p117">
              <a:extLst>
                <a:ext uri="{FF2B5EF4-FFF2-40B4-BE49-F238E27FC236}">
                  <a16:creationId xmlns:a16="http://schemas.microsoft.com/office/drawing/2014/main" id="{63B22AB3-A3A3-FAC0-1A7E-FCB7E95D539A}"/>
                </a:ext>
              </a:extLst>
            </p:cNvPr>
            <p:cNvSpPr/>
            <p:nvPr/>
          </p:nvSpPr>
          <p:spPr>
            <a:xfrm>
              <a:off x="4541525" y="3279275"/>
              <a:ext cx="24650" cy="21075"/>
            </a:xfrm>
            <a:custGeom>
              <a:avLst/>
              <a:gdLst/>
              <a:ahLst/>
              <a:cxnLst/>
              <a:rect l="l" t="t" r="r" b="b"/>
              <a:pathLst>
                <a:path w="986" h="843" extrusionOk="0">
                  <a:moveTo>
                    <a:pt x="560" y="1"/>
                  </a:moveTo>
                  <a:cubicBezTo>
                    <a:pt x="174" y="1"/>
                    <a:pt x="0" y="464"/>
                    <a:pt x="251" y="716"/>
                  </a:cubicBezTo>
                  <a:cubicBezTo>
                    <a:pt x="339" y="803"/>
                    <a:pt x="447" y="842"/>
                    <a:pt x="553" y="842"/>
                  </a:cubicBezTo>
                  <a:cubicBezTo>
                    <a:pt x="774" y="842"/>
                    <a:pt x="986" y="674"/>
                    <a:pt x="986" y="426"/>
                  </a:cubicBezTo>
                  <a:cubicBezTo>
                    <a:pt x="986" y="194"/>
                    <a:pt x="792" y="1"/>
                    <a:pt x="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8324;p117">
              <a:extLst>
                <a:ext uri="{FF2B5EF4-FFF2-40B4-BE49-F238E27FC236}">
                  <a16:creationId xmlns:a16="http://schemas.microsoft.com/office/drawing/2014/main" id="{70440966-0663-4355-8CAA-601B832F4699}"/>
                </a:ext>
              </a:extLst>
            </p:cNvPr>
            <p:cNvSpPr/>
            <p:nvPr/>
          </p:nvSpPr>
          <p:spPr>
            <a:xfrm>
              <a:off x="4565675" y="3345475"/>
              <a:ext cx="86975" cy="102075"/>
            </a:xfrm>
            <a:custGeom>
              <a:avLst/>
              <a:gdLst/>
              <a:ahLst/>
              <a:cxnLst/>
              <a:rect l="l" t="t" r="r" b="b"/>
              <a:pathLst>
                <a:path w="3479" h="4083" extrusionOk="0">
                  <a:moveTo>
                    <a:pt x="0" y="0"/>
                  </a:moveTo>
                  <a:lnTo>
                    <a:pt x="20" y="3208"/>
                  </a:lnTo>
                  <a:cubicBezTo>
                    <a:pt x="20" y="3401"/>
                    <a:pt x="155" y="3575"/>
                    <a:pt x="348" y="3614"/>
                  </a:cubicBezTo>
                  <a:lnTo>
                    <a:pt x="2996" y="4078"/>
                  </a:lnTo>
                  <a:cubicBezTo>
                    <a:pt x="3017" y="4081"/>
                    <a:pt x="3039" y="4082"/>
                    <a:pt x="3060" y="4082"/>
                  </a:cubicBezTo>
                  <a:cubicBezTo>
                    <a:pt x="3285" y="4082"/>
                    <a:pt x="3479" y="3900"/>
                    <a:pt x="3479" y="3652"/>
                  </a:cubicBezTo>
                  <a:lnTo>
                    <a:pt x="3382" y="52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8325;p117">
              <a:extLst>
                <a:ext uri="{FF2B5EF4-FFF2-40B4-BE49-F238E27FC236}">
                  <a16:creationId xmlns:a16="http://schemas.microsoft.com/office/drawing/2014/main" id="{4E9091AF-8942-7162-1704-7BD2B3131D87}"/>
                </a:ext>
              </a:extLst>
            </p:cNvPr>
            <p:cNvSpPr/>
            <p:nvPr/>
          </p:nvSpPr>
          <p:spPr>
            <a:xfrm>
              <a:off x="4512375" y="3772525"/>
              <a:ext cx="150425" cy="127825"/>
            </a:xfrm>
            <a:custGeom>
              <a:avLst/>
              <a:gdLst/>
              <a:ahLst/>
              <a:cxnLst/>
              <a:rect l="l" t="t" r="r" b="b"/>
              <a:pathLst>
                <a:path w="6017" h="5113" extrusionOk="0">
                  <a:moveTo>
                    <a:pt x="4529" y="1"/>
                  </a:moveTo>
                  <a:cubicBezTo>
                    <a:pt x="4181" y="329"/>
                    <a:pt x="3736" y="561"/>
                    <a:pt x="3272" y="677"/>
                  </a:cubicBezTo>
                  <a:cubicBezTo>
                    <a:pt x="3118" y="716"/>
                    <a:pt x="2963" y="774"/>
                    <a:pt x="2809" y="832"/>
                  </a:cubicBezTo>
                  <a:lnTo>
                    <a:pt x="2751" y="851"/>
                  </a:lnTo>
                  <a:cubicBezTo>
                    <a:pt x="2132" y="1064"/>
                    <a:pt x="1514" y="1354"/>
                    <a:pt x="934" y="1585"/>
                  </a:cubicBezTo>
                  <a:cubicBezTo>
                    <a:pt x="683" y="1682"/>
                    <a:pt x="451" y="1856"/>
                    <a:pt x="296" y="2088"/>
                  </a:cubicBezTo>
                  <a:cubicBezTo>
                    <a:pt x="205" y="2225"/>
                    <a:pt x="444" y="2267"/>
                    <a:pt x="715" y="2267"/>
                  </a:cubicBezTo>
                  <a:cubicBezTo>
                    <a:pt x="902" y="2267"/>
                    <a:pt x="1105" y="2247"/>
                    <a:pt x="1224" y="2223"/>
                  </a:cubicBezTo>
                  <a:lnTo>
                    <a:pt x="1514" y="2165"/>
                  </a:lnTo>
                  <a:lnTo>
                    <a:pt x="1224" y="2494"/>
                  </a:lnTo>
                  <a:cubicBezTo>
                    <a:pt x="683" y="3112"/>
                    <a:pt x="142" y="3885"/>
                    <a:pt x="26" y="4272"/>
                  </a:cubicBezTo>
                  <a:cubicBezTo>
                    <a:pt x="0" y="4375"/>
                    <a:pt x="60" y="4426"/>
                    <a:pt x="143" y="4426"/>
                  </a:cubicBezTo>
                  <a:cubicBezTo>
                    <a:pt x="185" y="4426"/>
                    <a:pt x="232" y="4413"/>
                    <a:pt x="277" y="4388"/>
                  </a:cubicBezTo>
                  <a:lnTo>
                    <a:pt x="1881" y="2900"/>
                  </a:lnTo>
                  <a:cubicBezTo>
                    <a:pt x="1887" y="2894"/>
                    <a:pt x="1894" y="2892"/>
                    <a:pt x="1902" y="2892"/>
                  </a:cubicBezTo>
                  <a:cubicBezTo>
                    <a:pt x="1920" y="2892"/>
                    <a:pt x="1939" y="2905"/>
                    <a:pt x="1939" y="2919"/>
                  </a:cubicBezTo>
                  <a:lnTo>
                    <a:pt x="1011" y="4252"/>
                  </a:lnTo>
                  <a:cubicBezTo>
                    <a:pt x="896" y="4407"/>
                    <a:pt x="799" y="4600"/>
                    <a:pt x="741" y="4793"/>
                  </a:cubicBezTo>
                  <a:cubicBezTo>
                    <a:pt x="741" y="4845"/>
                    <a:pt x="803" y="4912"/>
                    <a:pt x="871" y="4912"/>
                  </a:cubicBezTo>
                  <a:cubicBezTo>
                    <a:pt x="879" y="4912"/>
                    <a:pt x="887" y="4911"/>
                    <a:pt x="896" y="4909"/>
                  </a:cubicBezTo>
                  <a:cubicBezTo>
                    <a:pt x="1069" y="4851"/>
                    <a:pt x="1224" y="4735"/>
                    <a:pt x="1340" y="4600"/>
                  </a:cubicBezTo>
                  <a:cubicBezTo>
                    <a:pt x="2080" y="3860"/>
                    <a:pt x="2597" y="3343"/>
                    <a:pt x="2670" y="3343"/>
                  </a:cubicBezTo>
                  <a:cubicBezTo>
                    <a:pt x="2671" y="3343"/>
                    <a:pt x="2672" y="3344"/>
                    <a:pt x="2673" y="3344"/>
                  </a:cubicBezTo>
                  <a:cubicBezTo>
                    <a:pt x="2712" y="3363"/>
                    <a:pt x="2132" y="4136"/>
                    <a:pt x="1765" y="4619"/>
                  </a:cubicBezTo>
                  <a:cubicBezTo>
                    <a:pt x="1669" y="4716"/>
                    <a:pt x="1630" y="4851"/>
                    <a:pt x="1630" y="4987"/>
                  </a:cubicBezTo>
                  <a:cubicBezTo>
                    <a:pt x="1655" y="5062"/>
                    <a:pt x="1721" y="5113"/>
                    <a:pt x="1790" y="5113"/>
                  </a:cubicBezTo>
                  <a:cubicBezTo>
                    <a:pt x="1828" y="5113"/>
                    <a:pt x="1866" y="5098"/>
                    <a:pt x="1900" y="5064"/>
                  </a:cubicBezTo>
                  <a:cubicBezTo>
                    <a:pt x="2441" y="4716"/>
                    <a:pt x="2905" y="4272"/>
                    <a:pt x="3272" y="3750"/>
                  </a:cubicBezTo>
                  <a:cubicBezTo>
                    <a:pt x="3278" y="3744"/>
                    <a:pt x="3285" y="3742"/>
                    <a:pt x="3292" y="3742"/>
                  </a:cubicBezTo>
                  <a:cubicBezTo>
                    <a:pt x="3309" y="3742"/>
                    <a:pt x="3325" y="3755"/>
                    <a:pt x="3311" y="3769"/>
                  </a:cubicBezTo>
                  <a:cubicBezTo>
                    <a:pt x="3311" y="3788"/>
                    <a:pt x="2441" y="4871"/>
                    <a:pt x="2693" y="4987"/>
                  </a:cubicBezTo>
                  <a:cubicBezTo>
                    <a:pt x="2725" y="5002"/>
                    <a:pt x="2757" y="5009"/>
                    <a:pt x="2791" y="5009"/>
                  </a:cubicBezTo>
                  <a:cubicBezTo>
                    <a:pt x="2960" y="5009"/>
                    <a:pt x="3140" y="4829"/>
                    <a:pt x="3253" y="4716"/>
                  </a:cubicBezTo>
                  <a:cubicBezTo>
                    <a:pt x="4045" y="3924"/>
                    <a:pt x="5012" y="2687"/>
                    <a:pt x="5398" y="1701"/>
                  </a:cubicBezTo>
                  <a:cubicBezTo>
                    <a:pt x="5514" y="1334"/>
                    <a:pt x="5727" y="1025"/>
                    <a:pt x="6016" y="774"/>
                  </a:cubicBezTo>
                  <a:lnTo>
                    <a:pt x="4529" y="1"/>
                  </a:lnTo>
                  <a:close/>
                </a:path>
              </a:pathLst>
            </a:custGeom>
            <a:solidFill>
              <a:srgbClr val="F7B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8326;p117">
              <a:extLst>
                <a:ext uri="{FF2B5EF4-FFF2-40B4-BE49-F238E27FC236}">
                  <a16:creationId xmlns:a16="http://schemas.microsoft.com/office/drawing/2014/main" id="{C4A7F085-5896-C2F9-2105-2001178E1007}"/>
                </a:ext>
              </a:extLst>
            </p:cNvPr>
            <p:cNvSpPr/>
            <p:nvPr/>
          </p:nvSpPr>
          <p:spPr>
            <a:xfrm>
              <a:off x="4609625" y="3148850"/>
              <a:ext cx="267200" cy="662850"/>
            </a:xfrm>
            <a:custGeom>
              <a:avLst/>
              <a:gdLst/>
              <a:ahLst/>
              <a:cxnLst/>
              <a:rect l="l" t="t" r="r" b="b"/>
              <a:pathLst>
                <a:path w="10688" h="26514" extrusionOk="0">
                  <a:moveTo>
                    <a:pt x="7441" y="0"/>
                  </a:moveTo>
                  <a:cubicBezTo>
                    <a:pt x="6610" y="0"/>
                    <a:pt x="5895" y="734"/>
                    <a:pt x="5586" y="1546"/>
                  </a:cubicBezTo>
                  <a:cubicBezTo>
                    <a:pt x="5257" y="2377"/>
                    <a:pt x="5257" y="3285"/>
                    <a:pt x="5218" y="4193"/>
                  </a:cubicBezTo>
                  <a:cubicBezTo>
                    <a:pt x="4967" y="12174"/>
                    <a:pt x="3730" y="18107"/>
                    <a:pt x="1" y="25045"/>
                  </a:cubicBezTo>
                  <a:lnTo>
                    <a:pt x="1895" y="26513"/>
                  </a:lnTo>
                  <a:cubicBezTo>
                    <a:pt x="5933" y="21238"/>
                    <a:pt x="8697" y="15131"/>
                    <a:pt x="9972" y="8619"/>
                  </a:cubicBezTo>
                  <a:cubicBezTo>
                    <a:pt x="10475" y="6126"/>
                    <a:pt x="10687" y="3305"/>
                    <a:pt x="9296" y="1218"/>
                  </a:cubicBezTo>
                  <a:cubicBezTo>
                    <a:pt x="8851" y="560"/>
                    <a:pt x="8194" y="0"/>
                    <a:pt x="7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8327;p117">
              <a:extLst>
                <a:ext uri="{FF2B5EF4-FFF2-40B4-BE49-F238E27FC236}">
                  <a16:creationId xmlns:a16="http://schemas.microsoft.com/office/drawing/2014/main" id="{EAD9E348-2683-35CE-20E3-4DC7F558BAC2}"/>
                </a:ext>
              </a:extLst>
            </p:cNvPr>
            <p:cNvSpPr/>
            <p:nvPr/>
          </p:nvSpPr>
          <p:spPr>
            <a:xfrm>
              <a:off x="4498525" y="2774250"/>
              <a:ext cx="366700" cy="231200"/>
            </a:xfrm>
            <a:custGeom>
              <a:avLst/>
              <a:gdLst/>
              <a:ahLst/>
              <a:cxnLst/>
              <a:rect l="l" t="t" r="r" b="b"/>
              <a:pathLst>
                <a:path w="14668" h="9248" extrusionOk="0">
                  <a:moveTo>
                    <a:pt x="672" y="1"/>
                  </a:moveTo>
                  <a:cubicBezTo>
                    <a:pt x="508" y="1"/>
                    <a:pt x="398" y="41"/>
                    <a:pt x="348" y="124"/>
                  </a:cubicBezTo>
                  <a:cubicBezTo>
                    <a:pt x="0" y="703"/>
                    <a:pt x="2764" y="3177"/>
                    <a:pt x="6513" y="5650"/>
                  </a:cubicBezTo>
                  <a:cubicBezTo>
                    <a:pt x="9758" y="7764"/>
                    <a:pt x="12961" y="9248"/>
                    <a:pt x="14009" y="9248"/>
                  </a:cubicBezTo>
                  <a:cubicBezTo>
                    <a:pt x="14178" y="9248"/>
                    <a:pt x="14291" y="9209"/>
                    <a:pt x="14339" y="9129"/>
                  </a:cubicBezTo>
                  <a:cubicBezTo>
                    <a:pt x="14667" y="8549"/>
                    <a:pt x="11518" y="5998"/>
                    <a:pt x="7769" y="3544"/>
                  </a:cubicBezTo>
                  <a:cubicBezTo>
                    <a:pt x="4540" y="1425"/>
                    <a:pt x="1652" y="1"/>
                    <a:pt x="6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8328;p117">
              <a:extLst>
                <a:ext uri="{FF2B5EF4-FFF2-40B4-BE49-F238E27FC236}">
                  <a16:creationId xmlns:a16="http://schemas.microsoft.com/office/drawing/2014/main" id="{41874F94-6A71-1168-F859-0885341595CD}"/>
                </a:ext>
              </a:extLst>
            </p:cNvPr>
            <p:cNvSpPr/>
            <p:nvPr/>
          </p:nvSpPr>
          <p:spPr>
            <a:xfrm>
              <a:off x="4491750" y="2807150"/>
              <a:ext cx="305350" cy="251850"/>
            </a:xfrm>
            <a:custGeom>
              <a:avLst/>
              <a:gdLst/>
              <a:ahLst/>
              <a:cxnLst/>
              <a:rect l="l" t="t" r="r" b="b"/>
              <a:pathLst>
                <a:path w="12214" h="10074" extrusionOk="0">
                  <a:moveTo>
                    <a:pt x="5535" y="0"/>
                  </a:moveTo>
                  <a:cubicBezTo>
                    <a:pt x="4073" y="0"/>
                    <a:pt x="2622" y="424"/>
                    <a:pt x="1172" y="424"/>
                  </a:cubicBezTo>
                  <a:cubicBezTo>
                    <a:pt x="782" y="424"/>
                    <a:pt x="391" y="393"/>
                    <a:pt x="1" y="315"/>
                  </a:cubicBezTo>
                  <a:lnTo>
                    <a:pt x="1" y="315"/>
                  </a:lnTo>
                  <a:cubicBezTo>
                    <a:pt x="20" y="1610"/>
                    <a:pt x="696" y="2808"/>
                    <a:pt x="1798" y="3503"/>
                  </a:cubicBezTo>
                  <a:lnTo>
                    <a:pt x="8040" y="10074"/>
                  </a:lnTo>
                  <a:cubicBezTo>
                    <a:pt x="11402" y="9726"/>
                    <a:pt x="12214" y="7059"/>
                    <a:pt x="12078" y="5378"/>
                  </a:cubicBezTo>
                  <a:cubicBezTo>
                    <a:pt x="11962" y="3677"/>
                    <a:pt x="10900" y="2170"/>
                    <a:pt x="9528" y="1242"/>
                  </a:cubicBezTo>
                  <a:cubicBezTo>
                    <a:pt x="8445" y="489"/>
                    <a:pt x="7151" y="44"/>
                    <a:pt x="5817" y="6"/>
                  </a:cubicBezTo>
                  <a:cubicBezTo>
                    <a:pt x="5723" y="2"/>
                    <a:pt x="5629" y="0"/>
                    <a:pt x="5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8329;p117">
              <a:extLst>
                <a:ext uri="{FF2B5EF4-FFF2-40B4-BE49-F238E27FC236}">
                  <a16:creationId xmlns:a16="http://schemas.microsoft.com/office/drawing/2014/main" id="{E597DE4F-1C39-54B5-AD6A-93E5D25D1F62}"/>
                </a:ext>
              </a:extLst>
            </p:cNvPr>
            <p:cNvSpPr/>
            <p:nvPr/>
          </p:nvSpPr>
          <p:spPr>
            <a:xfrm>
              <a:off x="4601525" y="3008925"/>
              <a:ext cx="106200" cy="159800"/>
            </a:xfrm>
            <a:custGeom>
              <a:avLst/>
              <a:gdLst/>
              <a:ahLst/>
              <a:cxnLst/>
              <a:rect l="l" t="t" r="r" b="b"/>
              <a:pathLst>
                <a:path w="4248" h="6392" extrusionOk="0">
                  <a:moveTo>
                    <a:pt x="3270" y="1"/>
                  </a:moveTo>
                  <a:cubicBezTo>
                    <a:pt x="2849" y="1"/>
                    <a:pt x="2480" y="277"/>
                    <a:pt x="2064" y="399"/>
                  </a:cubicBezTo>
                  <a:cubicBezTo>
                    <a:pt x="1523" y="573"/>
                    <a:pt x="924" y="495"/>
                    <a:pt x="383" y="650"/>
                  </a:cubicBezTo>
                  <a:cubicBezTo>
                    <a:pt x="305" y="669"/>
                    <a:pt x="248" y="708"/>
                    <a:pt x="209" y="785"/>
                  </a:cubicBezTo>
                  <a:cubicBezTo>
                    <a:pt x="209" y="824"/>
                    <a:pt x="190" y="882"/>
                    <a:pt x="209" y="921"/>
                  </a:cubicBezTo>
                  <a:cubicBezTo>
                    <a:pt x="248" y="1829"/>
                    <a:pt x="74" y="4244"/>
                    <a:pt x="35" y="5365"/>
                  </a:cubicBezTo>
                  <a:cubicBezTo>
                    <a:pt x="0" y="5917"/>
                    <a:pt x="919" y="6392"/>
                    <a:pt x="2010" y="6392"/>
                  </a:cubicBezTo>
                  <a:cubicBezTo>
                    <a:pt x="2142" y="6392"/>
                    <a:pt x="2276" y="6385"/>
                    <a:pt x="2412" y="6370"/>
                  </a:cubicBezTo>
                  <a:cubicBezTo>
                    <a:pt x="3919" y="6177"/>
                    <a:pt x="4248" y="5153"/>
                    <a:pt x="4190" y="4708"/>
                  </a:cubicBezTo>
                  <a:cubicBezTo>
                    <a:pt x="4054" y="3587"/>
                    <a:pt x="3842" y="1945"/>
                    <a:pt x="3745" y="1191"/>
                  </a:cubicBezTo>
                  <a:cubicBezTo>
                    <a:pt x="3707" y="882"/>
                    <a:pt x="3668" y="573"/>
                    <a:pt x="3629" y="264"/>
                  </a:cubicBezTo>
                  <a:cubicBezTo>
                    <a:pt x="3610" y="206"/>
                    <a:pt x="3591" y="128"/>
                    <a:pt x="3552" y="70"/>
                  </a:cubicBezTo>
                  <a:cubicBezTo>
                    <a:pt x="3513" y="32"/>
                    <a:pt x="3455" y="12"/>
                    <a:pt x="3417" y="12"/>
                  </a:cubicBezTo>
                  <a:cubicBezTo>
                    <a:pt x="3367" y="4"/>
                    <a:pt x="3318" y="1"/>
                    <a:pt x="3270"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8330;p117">
              <a:extLst>
                <a:ext uri="{FF2B5EF4-FFF2-40B4-BE49-F238E27FC236}">
                  <a16:creationId xmlns:a16="http://schemas.microsoft.com/office/drawing/2014/main" id="{E6C20ABE-2E68-44AC-7E9E-0289F702AB0E}"/>
                </a:ext>
              </a:extLst>
            </p:cNvPr>
            <p:cNvSpPr/>
            <p:nvPr/>
          </p:nvSpPr>
          <p:spPr>
            <a:xfrm>
              <a:off x="4606250" y="3008925"/>
              <a:ext cx="90850" cy="72300"/>
            </a:xfrm>
            <a:custGeom>
              <a:avLst/>
              <a:gdLst/>
              <a:ahLst/>
              <a:cxnLst/>
              <a:rect l="l" t="t" r="r" b="b"/>
              <a:pathLst>
                <a:path w="3634" h="2892" extrusionOk="0">
                  <a:moveTo>
                    <a:pt x="3080" y="1"/>
                  </a:moveTo>
                  <a:cubicBezTo>
                    <a:pt x="2657" y="1"/>
                    <a:pt x="2274" y="277"/>
                    <a:pt x="1875" y="399"/>
                  </a:cubicBezTo>
                  <a:cubicBezTo>
                    <a:pt x="1334" y="573"/>
                    <a:pt x="735" y="495"/>
                    <a:pt x="194" y="650"/>
                  </a:cubicBezTo>
                  <a:cubicBezTo>
                    <a:pt x="116" y="669"/>
                    <a:pt x="59" y="708"/>
                    <a:pt x="20" y="785"/>
                  </a:cubicBezTo>
                  <a:cubicBezTo>
                    <a:pt x="20" y="824"/>
                    <a:pt x="1" y="882"/>
                    <a:pt x="20" y="921"/>
                  </a:cubicBezTo>
                  <a:cubicBezTo>
                    <a:pt x="39" y="1423"/>
                    <a:pt x="59" y="1925"/>
                    <a:pt x="97" y="2428"/>
                  </a:cubicBezTo>
                  <a:cubicBezTo>
                    <a:pt x="580" y="2737"/>
                    <a:pt x="1160" y="2892"/>
                    <a:pt x="1740" y="2892"/>
                  </a:cubicBezTo>
                  <a:cubicBezTo>
                    <a:pt x="2551" y="2853"/>
                    <a:pt x="3266" y="2370"/>
                    <a:pt x="3634" y="1636"/>
                  </a:cubicBezTo>
                  <a:lnTo>
                    <a:pt x="3576" y="1191"/>
                  </a:lnTo>
                  <a:cubicBezTo>
                    <a:pt x="3537" y="882"/>
                    <a:pt x="3479" y="573"/>
                    <a:pt x="3440" y="264"/>
                  </a:cubicBezTo>
                  <a:cubicBezTo>
                    <a:pt x="3421" y="206"/>
                    <a:pt x="3402" y="128"/>
                    <a:pt x="3363" y="70"/>
                  </a:cubicBezTo>
                  <a:cubicBezTo>
                    <a:pt x="3324" y="32"/>
                    <a:pt x="3266" y="12"/>
                    <a:pt x="3228" y="12"/>
                  </a:cubicBezTo>
                  <a:cubicBezTo>
                    <a:pt x="3178" y="4"/>
                    <a:pt x="3129" y="1"/>
                    <a:pt x="30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8331;p117">
              <a:extLst>
                <a:ext uri="{FF2B5EF4-FFF2-40B4-BE49-F238E27FC236}">
                  <a16:creationId xmlns:a16="http://schemas.microsoft.com/office/drawing/2014/main" id="{EC47B26E-E9D4-0CC4-808F-D888C2EA189B}"/>
                </a:ext>
              </a:extLst>
            </p:cNvPr>
            <p:cNvSpPr/>
            <p:nvPr/>
          </p:nvSpPr>
          <p:spPr>
            <a:xfrm>
              <a:off x="4532825" y="2839650"/>
              <a:ext cx="213075" cy="222925"/>
            </a:xfrm>
            <a:custGeom>
              <a:avLst/>
              <a:gdLst/>
              <a:ahLst/>
              <a:cxnLst/>
              <a:rect l="l" t="t" r="r" b="b"/>
              <a:pathLst>
                <a:path w="8523" h="8917" extrusionOk="0">
                  <a:moveTo>
                    <a:pt x="3672" y="0"/>
                  </a:moveTo>
                  <a:cubicBezTo>
                    <a:pt x="2686" y="0"/>
                    <a:pt x="1739" y="426"/>
                    <a:pt x="1102" y="1179"/>
                  </a:cubicBezTo>
                  <a:cubicBezTo>
                    <a:pt x="561" y="1856"/>
                    <a:pt x="348" y="2687"/>
                    <a:pt x="232" y="3479"/>
                  </a:cubicBezTo>
                  <a:cubicBezTo>
                    <a:pt x="39" y="4658"/>
                    <a:pt x="0" y="5875"/>
                    <a:pt x="136" y="7054"/>
                  </a:cubicBezTo>
                  <a:cubicBezTo>
                    <a:pt x="213" y="7750"/>
                    <a:pt x="483" y="8580"/>
                    <a:pt x="1353" y="8812"/>
                  </a:cubicBezTo>
                  <a:cubicBezTo>
                    <a:pt x="1642" y="8878"/>
                    <a:pt x="1940" y="8917"/>
                    <a:pt x="2234" y="8917"/>
                  </a:cubicBezTo>
                  <a:cubicBezTo>
                    <a:pt x="2373" y="8917"/>
                    <a:pt x="2511" y="8908"/>
                    <a:pt x="2648" y="8890"/>
                  </a:cubicBezTo>
                  <a:cubicBezTo>
                    <a:pt x="4657" y="8619"/>
                    <a:pt x="6551" y="8600"/>
                    <a:pt x="7653" y="6320"/>
                  </a:cubicBezTo>
                  <a:lnTo>
                    <a:pt x="7769" y="6030"/>
                  </a:lnTo>
                  <a:cubicBezTo>
                    <a:pt x="8522" y="4696"/>
                    <a:pt x="8116" y="2996"/>
                    <a:pt x="6996" y="1682"/>
                  </a:cubicBezTo>
                  <a:cubicBezTo>
                    <a:pt x="6242" y="793"/>
                    <a:pt x="5005" y="0"/>
                    <a:pt x="367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8332;p117">
              <a:extLst>
                <a:ext uri="{FF2B5EF4-FFF2-40B4-BE49-F238E27FC236}">
                  <a16:creationId xmlns:a16="http://schemas.microsoft.com/office/drawing/2014/main" id="{2A3B1682-664C-BDCA-B7A3-A29EF77BDDD5}"/>
                </a:ext>
              </a:extLst>
            </p:cNvPr>
            <p:cNvSpPr/>
            <p:nvPr/>
          </p:nvSpPr>
          <p:spPr>
            <a:xfrm>
              <a:off x="4511550" y="2925650"/>
              <a:ext cx="27100" cy="59950"/>
            </a:xfrm>
            <a:custGeom>
              <a:avLst/>
              <a:gdLst/>
              <a:ahLst/>
              <a:cxnLst/>
              <a:rect l="l" t="t" r="r" b="b"/>
              <a:pathLst>
                <a:path w="1084" h="2398" extrusionOk="0">
                  <a:moveTo>
                    <a:pt x="1083" y="0"/>
                  </a:moveTo>
                  <a:lnTo>
                    <a:pt x="1083" y="0"/>
                  </a:lnTo>
                  <a:cubicBezTo>
                    <a:pt x="1044" y="367"/>
                    <a:pt x="948" y="715"/>
                    <a:pt x="813" y="1044"/>
                  </a:cubicBezTo>
                  <a:cubicBezTo>
                    <a:pt x="716" y="1256"/>
                    <a:pt x="561" y="1450"/>
                    <a:pt x="329" y="1565"/>
                  </a:cubicBezTo>
                  <a:cubicBezTo>
                    <a:pt x="98" y="1643"/>
                    <a:pt x="1" y="1952"/>
                    <a:pt x="156" y="2145"/>
                  </a:cubicBezTo>
                  <a:cubicBezTo>
                    <a:pt x="252" y="2261"/>
                    <a:pt x="368" y="2338"/>
                    <a:pt x="503" y="2358"/>
                  </a:cubicBezTo>
                  <a:cubicBezTo>
                    <a:pt x="572" y="2385"/>
                    <a:pt x="643" y="2398"/>
                    <a:pt x="713" y="2398"/>
                  </a:cubicBezTo>
                  <a:cubicBezTo>
                    <a:pt x="840" y="2398"/>
                    <a:pt x="964" y="2355"/>
                    <a:pt x="1064" y="2280"/>
                  </a:cubicBezTo>
                  <a:lnTo>
                    <a:pt x="1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8333;p117">
              <a:extLst>
                <a:ext uri="{FF2B5EF4-FFF2-40B4-BE49-F238E27FC236}">
                  <a16:creationId xmlns:a16="http://schemas.microsoft.com/office/drawing/2014/main" id="{CFE8C92A-CDE1-972F-A36D-B815B95A8906}"/>
                </a:ext>
              </a:extLst>
            </p:cNvPr>
            <p:cNvSpPr/>
            <p:nvPr/>
          </p:nvSpPr>
          <p:spPr>
            <a:xfrm>
              <a:off x="4594175" y="2826525"/>
              <a:ext cx="184100" cy="132950"/>
            </a:xfrm>
            <a:custGeom>
              <a:avLst/>
              <a:gdLst/>
              <a:ahLst/>
              <a:cxnLst/>
              <a:rect l="l" t="t" r="r" b="b"/>
              <a:pathLst>
                <a:path w="7364" h="5318" extrusionOk="0">
                  <a:moveTo>
                    <a:pt x="1109" y="0"/>
                  </a:moveTo>
                  <a:cubicBezTo>
                    <a:pt x="777" y="0"/>
                    <a:pt x="469" y="60"/>
                    <a:pt x="290" y="216"/>
                  </a:cubicBezTo>
                  <a:cubicBezTo>
                    <a:pt x="0" y="506"/>
                    <a:pt x="136" y="931"/>
                    <a:pt x="387" y="1279"/>
                  </a:cubicBezTo>
                  <a:cubicBezTo>
                    <a:pt x="812" y="1897"/>
                    <a:pt x="1508" y="2419"/>
                    <a:pt x="2223" y="2902"/>
                  </a:cubicBezTo>
                  <a:cubicBezTo>
                    <a:pt x="3769" y="4004"/>
                    <a:pt x="5508" y="4815"/>
                    <a:pt x="7363" y="5318"/>
                  </a:cubicBezTo>
                  <a:lnTo>
                    <a:pt x="7054" y="4197"/>
                  </a:lnTo>
                  <a:cubicBezTo>
                    <a:pt x="7073" y="3617"/>
                    <a:pt x="6648" y="3057"/>
                    <a:pt x="6223" y="2555"/>
                  </a:cubicBezTo>
                  <a:cubicBezTo>
                    <a:pt x="5798" y="2013"/>
                    <a:pt x="5315" y="1550"/>
                    <a:pt x="4774" y="1144"/>
                  </a:cubicBezTo>
                  <a:cubicBezTo>
                    <a:pt x="4213" y="815"/>
                    <a:pt x="3614" y="545"/>
                    <a:pt x="2996" y="371"/>
                  </a:cubicBezTo>
                  <a:cubicBezTo>
                    <a:pt x="2609" y="255"/>
                    <a:pt x="2223" y="158"/>
                    <a:pt x="1836" y="81"/>
                  </a:cubicBezTo>
                  <a:cubicBezTo>
                    <a:pt x="1608" y="32"/>
                    <a:pt x="1352" y="0"/>
                    <a:pt x="1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8334;p117">
              <a:extLst>
                <a:ext uri="{FF2B5EF4-FFF2-40B4-BE49-F238E27FC236}">
                  <a16:creationId xmlns:a16="http://schemas.microsoft.com/office/drawing/2014/main" id="{1395D3AC-B26C-FE9C-8F43-FF9D2636F552}"/>
                </a:ext>
              </a:extLst>
            </p:cNvPr>
            <p:cNvSpPr/>
            <p:nvPr/>
          </p:nvSpPr>
          <p:spPr>
            <a:xfrm>
              <a:off x="4552625" y="2891800"/>
              <a:ext cx="47850" cy="10200"/>
            </a:xfrm>
            <a:custGeom>
              <a:avLst/>
              <a:gdLst/>
              <a:ahLst/>
              <a:cxnLst/>
              <a:rect l="l" t="t" r="r" b="b"/>
              <a:pathLst>
                <a:path w="1914" h="408" extrusionOk="0">
                  <a:moveTo>
                    <a:pt x="791" y="1"/>
                  </a:moveTo>
                  <a:cubicBezTo>
                    <a:pt x="648" y="1"/>
                    <a:pt x="507" y="14"/>
                    <a:pt x="368" y="40"/>
                  </a:cubicBezTo>
                  <a:cubicBezTo>
                    <a:pt x="252" y="79"/>
                    <a:pt x="136" y="117"/>
                    <a:pt x="39" y="195"/>
                  </a:cubicBezTo>
                  <a:cubicBezTo>
                    <a:pt x="20" y="195"/>
                    <a:pt x="20" y="214"/>
                    <a:pt x="1" y="233"/>
                  </a:cubicBezTo>
                  <a:cubicBezTo>
                    <a:pt x="1" y="291"/>
                    <a:pt x="78" y="330"/>
                    <a:pt x="155" y="330"/>
                  </a:cubicBezTo>
                  <a:cubicBezTo>
                    <a:pt x="232" y="330"/>
                    <a:pt x="290" y="311"/>
                    <a:pt x="368" y="291"/>
                  </a:cubicBezTo>
                  <a:cubicBezTo>
                    <a:pt x="538" y="256"/>
                    <a:pt x="708" y="239"/>
                    <a:pt x="877" y="239"/>
                  </a:cubicBezTo>
                  <a:cubicBezTo>
                    <a:pt x="1169" y="239"/>
                    <a:pt x="1458" y="290"/>
                    <a:pt x="1740" y="388"/>
                  </a:cubicBezTo>
                  <a:cubicBezTo>
                    <a:pt x="1778" y="407"/>
                    <a:pt x="1817" y="407"/>
                    <a:pt x="1856" y="407"/>
                  </a:cubicBezTo>
                  <a:cubicBezTo>
                    <a:pt x="1894" y="407"/>
                    <a:pt x="1914" y="388"/>
                    <a:pt x="1894" y="369"/>
                  </a:cubicBezTo>
                  <a:lnTo>
                    <a:pt x="1914" y="369"/>
                  </a:lnTo>
                  <a:cubicBezTo>
                    <a:pt x="1836" y="272"/>
                    <a:pt x="1720" y="195"/>
                    <a:pt x="1604" y="137"/>
                  </a:cubicBezTo>
                  <a:cubicBezTo>
                    <a:pt x="1338" y="48"/>
                    <a:pt x="1063" y="1"/>
                    <a:pt x="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8335;p117">
              <a:extLst>
                <a:ext uri="{FF2B5EF4-FFF2-40B4-BE49-F238E27FC236}">
                  <a16:creationId xmlns:a16="http://schemas.microsoft.com/office/drawing/2014/main" id="{264189F3-3254-88EA-28EA-6D4BA172E27C}"/>
                </a:ext>
              </a:extLst>
            </p:cNvPr>
            <p:cNvSpPr/>
            <p:nvPr/>
          </p:nvSpPr>
          <p:spPr>
            <a:xfrm>
              <a:off x="4593700" y="2954950"/>
              <a:ext cx="61850" cy="49700"/>
            </a:xfrm>
            <a:custGeom>
              <a:avLst/>
              <a:gdLst/>
              <a:ahLst/>
              <a:cxnLst/>
              <a:rect l="l" t="t" r="r" b="b"/>
              <a:pathLst>
                <a:path w="2474" h="1988" extrusionOk="0">
                  <a:moveTo>
                    <a:pt x="1236" y="1"/>
                  </a:moveTo>
                  <a:cubicBezTo>
                    <a:pt x="639" y="1"/>
                    <a:pt x="149" y="354"/>
                    <a:pt x="77" y="857"/>
                  </a:cubicBezTo>
                  <a:cubicBezTo>
                    <a:pt x="0" y="1398"/>
                    <a:pt x="464" y="1901"/>
                    <a:pt x="1102" y="1978"/>
                  </a:cubicBezTo>
                  <a:cubicBezTo>
                    <a:pt x="1158" y="1985"/>
                    <a:pt x="1214" y="1988"/>
                    <a:pt x="1269" y="1988"/>
                  </a:cubicBezTo>
                  <a:cubicBezTo>
                    <a:pt x="1854" y="1988"/>
                    <a:pt x="2345" y="1622"/>
                    <a:pt x="2416" y="1128"/>
                  </a:cubicBezTo>
                  <a:cubicBezTo>
                    <a:pt x="2474" y="587"/>
                    <a:pt x="2010" y="84"/>
                    <a:pt x="1372" y="7"/>
                  </a:cubicBezTo>
                  <a:cubicBezTo>
                    <a:pt x="1326" y="3"/>
                    <a:pt x="1281" y="1"/>
                    <a:pt x="1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8336;p117">
              <a:extLst>
                <a:ext uri="{FF2B5EF4-FFF2-40B4-BE49-F238E27FC236}">
                  <a16:creationId xmlns:a16="http://schemas.microsoft.com/office/drawing/2014/main" id="{AAAF413E-DEFD-50FD-8893-43B814E14BF3}"/>
                </a:ext>
              </a:extLst>
            </p:cNvPr>
            <p:cNvSpPr/>
            <p:nvPr/>
          </p:nvSpPr>
          <p:spPr>
            <a:xfrm>
              <a:off x="4562775" y="2917800"/>
              <a:ext cx="18375" cy="26250"/>
            </a:xfrm>
            <a:custGeom>
              <a:avLst/>
              <a:gdLst/>
              <a:ahLst/>
              <a:cxnLst/>
              <a:rect l="l" t="t" r="r" b="b"/>
              <a:pathLst>
                <a:path w="735" h="1050" extrusionOk="0">
                  <a:moveTo>
                    <a:pt x="352" y="1"/>
                  </a:moveTo>
                  <a:cubicBezTo>
                    <a:pt x="338" y="1"/>
                    <a:pt x="324" y="2"/>
                    <a:pt x="310" y="5"/>
                  </a:cubicBezTo>
                  <a:cubicBezTo>
                    <a:pt x="136" y="24"/>
                    <a:pt x="0" y="276"/>
                    <a:pt x="39" y="565"/>
                  </a:cubicBezTo>
                  <a:cubicBezTo>
                    <a:pt x="58" y="843"/>
                    <a:pt x="218" y="1050"/>
                    <a:pt x="401" y="1050"/>
                  </a:cubicBezTo>
                  <a:cubicBezTo>
                    <a:pt x="409" y="1050"/>
                    <a:pt x="417" y="1049"/>
                    <a:pt x="425" y="1049"/>
                  </a:cubicBezTo>
                  <a:cubicBezTo>
                    <a:pt x="599" y="1029"/>
                    <a:pt x="735" y="778"/>
                    <a:pt x="696" y="488"/>
                  </a:cubicBezTo>
                  <a:cubicBezTo>
                    <a:pt x="678" y="220"/>
                    <a:pt x="528" y="1"/>
                    <a:pt x="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8337;p117">
              <a:extLst>
                <a:ext uri="{FF2B5EF4-FFF2-40B4-BE49-F238E27FC236}">
                  <a16:creationId xmlns:a16="http://schemas.microsoft.com/office/drawing/2014/main" id="{12E990FC-53E5-9E61-D84D-4CDC7D1F4E00}"/>
                </a:ext>
              </a:extLst>
            </p:cNvPr>
            <p:cNvSpPr/>
            <p:nvPr/>
          </p:nvSpPr>
          <p:spPr>
            <a:xfrm>
              <a:off x="4509150" y="2763050"/>
              <a:ext cx="359950" cy="237025"/>
            </a:xfrm>
            <a:custGeom>
              <a:avLst/>
              <a:gdLst/>
              <a:ahLst/>
              <a:cxnLst/>
              <a:rect l="l" t="t" r="r" b="b"/>
              <a:pathLst>
                <a:path w="14398" h="9481" extrusionOk="0">
                  <a:moveTo>
                    <a:pt x="1227" y="1"/>
                  </a:moveTo>
                  <a:cubicBezTo>
                    <a:pt x="617" y="1"/>
                    <a:pt x="187" y="159"/>
                    <a:pt x="0" y="494"/>
                  </a:cubicBezTo>
                  <a:cubicBezTo>
                    <a:pt x="0" y="494"/>
                    <a:pt x="4406" y="2176"/>
                    <a:pt x="7807" y="4475"/>
                  </a:cubicBezTo>
                  <a:cubicBezTo>
                    <a:pt x="9972" y="5963"/>
                    <a:pt x="12020" y="7644"/>
                    <a:pt x="13914" y="9480"/>
                  </a:cubicBezTo>
                  <a:cubicBezTo>
                    <a:pt x="14397" y="8804"/>
                    <a:pt x="12078" y="5151"/>
                    <a:pt x="8213" y="2736"/>
                  </a:cubicBezTo>
                  <a:cubicBezTo>
                    <a:pt x="5433" y="1007"/>
                    <a:pt x="2762" y="1"/>
                    <a:pt x="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8338;p117">
              <a:extLst>
                <a:ext uri="{FF2B5EF4-FFF2-40B4-BE49-F238E27FC236}">
                  <a16:creationId xmlns:a16="http://schemas.microsoft.com/office/drawing/2014/main" id="{D123F954-684F-6320-36F1-F06C1ADF6CBF}"/>
                </a:ext>
              </a:extLst>
            </p:cNvPr>
            <p:cNvSpPr/>
            <p:nvPr/>
          </p:nvSpPr>
          <p:spPr>
            <a:xfrm>
              <a:off x="4599975" y="2730925"/>
              <a:ext cx="202925" cy="177350"/>
            </a:xfrm>
            <a:custGeom>
              <a:avLst/>
              <a:gdLst/>
              <a:ahLst/>
              <a:cxnLst/>
              <a:rect l="l" t="t" r="r" b="b"/>
              <a:pathLst>
                <a:path w="8117" h="7094" extrusionOk="0">
                  <a:moveTo>
                    <a:pt x="3306" y="0"/>
                  </a:moveTo>
                  <a:cubicBezTo>
                    <a:pt x="3048" y="0"/>
                    <a:pt x="2791" y="183"/>
                    <a:pt x="2551" y="349"/>
                  </a:cubicBezTo>
                  <a:lnTo>
                    <a:pt x="0" y="2301"/>
                  </a:lnTo>
                  <a:lnTo>
                    <a:pt x="7711" y="7094"/>
                  </a:lnTo>
                  <a:lnTo>
                    <a:pt x="8097" y="3596"/>
                  </a:lnTo>
                  <a:cubicBezTo>
                    <a:pt x="8117" y="3422"/>
                    <a:pt x="8117" y="3229"/>
                    <a:pt x="8078" y="3055"/>
                  </a:cubicBezTo>
                  <a:cubicBezTo>
                    <a:pt x="7962" y="2842"/>
                    <a:pt x="7807" y="2668"/>
                    <a:pt x="7595" y="2572"/>
                  </a:cubicBezTo>
                  <a:lnTo>
                    <a:pt x="3788" y="195"/>
                  </a:lnTo>
                  <a:cubicBezTo>
                    <a:pt x="3672" y="98"/>
                    <a:pt x="3498" y="21"/>
                    <a:pt x="3343" y="1"/>
                  </a:cubicBezTo>
                  <a:cubicBezTo>
                    <a:pt x="3331" y="1"/>
                    <a:pt x="3318"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8339;p117">
              <a:extLst>
                <a:ext uri="{FF2B5EF4-FFF2-40B4-BE49-F238E27FC236}">
                  <a16:creationId xmlns:a16="http://schemas.microsoft.com/office/drawing/2014/main" id="{0E14F6F6-827C-F88B-EE2D-6E298B62BA83}"/>
                </a:ext>
              </a:extLst>
            </p:cNvPr>
            <p:cNvSpPr/>
            <p:nvPr/>
          </p:nvSpPr>
          <p:spPr>
            <a:xfrm>
              <a:off x="4620250" y="2760425"/>
              <a:ext cx="178300" cy="116450"/>
            </a:xfrm>
            <a:custGeom>
              <a:avLst/>
              <a:gdLst/>
              <a:ahLst/>
              <a:cxnLst/>
              <a:rect l="l" t="t" r="r" b="b"/>
              <a:pathLst>
                <a:path w="7132" h="4658" extrusionOk="0">
                  <a:moveTo>
                    <a:pt x="658" y="0"/>
                  </a:moveTo>
                  <a:lnTo>
                    <a:pt x="1" y="483"/>
                  </a:lnTo>
                  <a:cubicBezTo>
                    <a:pt x="1296" y="966"/>
                    <a:pt x="2532" y="1585"/>
                    <a:pt x="3692" y="2300"/>
                  </a:cubicBezTo>
                  <a:cubicBezTo>
                    <a:pt x="4832" y="3054"/>
                    <a:pt x="5895" y="3942"/>
                    <a:pt x="7035" y="4657"/>
                  </a:cubicBezTo>
                  <a:cubicBezTo>
                    <a:pt x="7074" y="4406"/>
                    <a:pt x="7093" y="4155"/>
                    <a:pt x="7132" y="3884"/>
                  </a:cubicBezTo>
                  <a:cubicBezTo>
                    <a:pt x="6049" y="3189"/>
                    <a:pt x="5045" y="2358"/>
                    <a:pt x="3962" y="1662"/>
                  </a:cubicBezTo>
                  <a:cubicBezTo>
                    <a:pt x="2919" y="1005"/>
                    <a:pt x="1798" y="445"/>
                    <a:pt x="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8340;p117">
              <a:extLst>
                <a:ext uri="{FF2B5EF4-FFF2-40B4-BE49-F238E27FC236}">
                  <a16:creationId xmlns:a16="http://schemas.microsoft.com/office/drawing/2014/main" id="{FBFB3411-9382-D2E7-D40C-21118E17CAF4}"/>
                </a:ext>
              </a:extLst>
            </p:cNvPr>
            <p:cNvSpPr/>
            <p:nvPr/>
          </p:nvSpPr>
          <p:spPr>
            <a:xfrm>
              <a:off x="4571025" y="3106125"/>
              <a:ext cx="173425" cy="83700"/>
            </a:xfrm>
            <a:custGeom>
              <a:avLst/>
              <a:gdLst/>
              <a:ahLst/>
              <a:cxnLst/>
              <a:rect l="l" t="t" r="r" b="b"/>
              <a:pathLst>
                <a:path w="6937" h="3348" extrusionOk="0">
                  <a:moveTo>
                    <a:pt x="1822" y="1317"/>
                  </a:moveTo>
                  <a:lnTo>
                    <a:pt x="1822" y="1317"/>
                  </a:lnTo>
                  <a:cubicBezTo>
                    <a:pt x="1832" y="1330"/>
                    <a:pt x="1835" y="1336"/>
                    <a:pt x="1835" y="1336"/>
                  </a:cubicBezTo>
                  <a:cubicBezTo>
                    <a:pt x="1835" y="1336"/>
                    <a:pt x="1829" y="1328"/>
                    <a:pt x="1822" y="1317"/>
                  </a:cubicBezTo>
                  <a:close/>
                  <a:moveTo>
                    <a:pt x="5734" y="1"/>
                  </a:moveTo>
                  <a:cubicBezTo>
                    <a:pt x="5458" y="1"/>
                    <a:pt x="5180" y="138"/>
                    <a:pt x="5004" y="472"/>
                  </a:cubicBezTo>
                  <a:cubicBezTo>
                    <a:pt x="4946" y="588"/>
                    <a:pt x="4888" y="685"/>
                    <a:pt x="4830" y="782"/>
                  </a:cubicBezTo>
                  <a:cubicBezTo>
                    <a:pt x="4830" y="782"/>
                    <a:pt x="4830" y="782"/>
                    <a:pt x="4830" y="782"/>
                  </a:cubicBezTo>
                  <a:lnTo>
                    <a:pt x="4830" y="782"/>
                  </a:lnTo>
                  <a:cubicBezTo>
                    <a:pt x="4814" y="814"/>
                    <a:pt x="4804" y="826"/>
                    <a:pt x="4802" y="826"/>
                  </a:cubicBezTo>
                  <a:cubicBezTo>
                    <a:pt x="4798" y="826"/>
                    <a:pt x="4808" y="804"/>
                    <a:pt x="4830" y="782"/>
                  </a:cubicBezTo>
                  <a:lnTo>
                    <a:pt x="4830" y="782"/>
                  </a:lnTo>
                  <a:cubicBezTo>
                    <a:pt x="4791" y="820"/>
                    <a:pt x="4753" y="859"/>
                    <a:pt x="4714" y="897"/>
                  </a:cubicBezTo>
                  <a:cubicBezTo>
                    <a:pt x="4637" y="994"/>
                    <a:pt x="4559" y="1052"/>
                    <a:pt x="4482" y="1149"/>
                  </a:cubicBezTo>
                  <a:cubicBezTo>
                    <a:pt x="4474" y="1156"/>
                    <a:pt x="4470" y="1161"/>
                    <a:pt x="4467" y="1164"/>
                  </a:cubicBezTo>
                  <a:lnTo>
                    <a:pt x="4467" y="1164"/>
                  </a:lnTo>
                  <a:cubicBezTo>
                    <a:pt x="4466" y="1166"/>
                    <a:pt x="4464" y="1167"/>
                    <a:pt x="4463" y="1168"/>
                  </a:cubicBezTo>
                  <a:lnTo>
                    <a:pt x="4347" y="1226"/>
                  </a:lnTo>
                  <a:cubicBezTo>
                    <a:pt x="4250" y="1303"/>
                    <a:pt x="4154" y="1361"/>
                    <a:pt x="4057" y="1400"/>
                  </a:cubicBezTo>
                  <a:cubicBezTo>
                    <a:pt x="4046" y="1400"/>
                    <a:pt x="3987" y="1430"/>
                    <a:pt x="3954" y="1450"/>
                  </a:cubicBezTo>
                  <a:lnTo>
                    <a:pt x="3954" y="1450"/>
                  </a:lnTo>
                  <a:cubicBezTo>
                    <a:pt x="3922" y="1462"/>
                    <a:pt x="3883" y="1477"/>
                    <a:pt x="3883" y="1477"/>
                  </a:cubicBezTo>
                  <a:cubicBezTo>
                    <a:pt x="3670" y="1554"/>
                    <a:pt x="3458" y="1612"/>
                    <a:pt x="3226" y="1651"/>
                  </a:cubicBezTo>
                  <a:lnTo>
                    <a:pt x="2588" y="1651"/>
                  </a:lnTo>
                  <a:cubicBezTo>
                    <a:pt x="2552" y="1648"/>
                    <a:pt x="2528" y="1647"/>
                    <a:pt x="2513" y="1646"/>
                  </a:cubicBezTo>
                  <a:lnTo>
                    <a:pt x="2513" y="1646"/>
                  </a:lnTo>
                  <a:cubicBezTo>
                    <a:pt x="2385" y="1609"/>
                    <a:pt x="2273" y="1572"/>
                    <a:pt x="2144" y="1535"/>
                  </a:cubicBezTo>
                  <a:cubicBezTo>
                    <a:pt x="2133" y="1534"/>
                    <a:pt x="2125" y="1533"/>
                    <a:pt x="2119" y="1533"/>
                  </a:cubicBezTo>
                  <a:cubicBezTo>
                    <a:pt x="2117" y="1533"/>
                    <a:pt x="2115" y="1533"/>
                    <a:pt x="2114" y="1533"/>
                  </a:cubicBezTo>
                  <a:lnTo>
                    <a:pt x="2114" y="1533"/>
                  </a:lnTo>
                  <a:cubicBezTo>
                    <a:pt x="2106" y="1528"/>
                    <a:pt x="2097" y="1522"/>
                    <a:pt x="2086" y="1516"/>
                  </a:cubicBezTo>
                  <a:lnTo>
                    <a:pt x="1951" y="1439"/>
                  </a:lnTo>
                  <a:cubicBezTo>
                    <a:pt x="1930" y="1425"/>
                    <a:pt x="1915" y="1415"/>
                    <a:pt x="1904" y="1409"/>
                  </a:cubicBezTo>
                  <a:lnTo>
                    <a:pt x="1904" y="1409"/>
                  </a:lnTo>
                  <a:cubicBezTo>
                    <a:pt x="1860" y="1350"/>
                    <a:pt x="1839" y="1328"/>
                    <a:pt x="1812" y="1300"/>
                  </a:cubicBezTo>
                  <a:lnTo>
                    <a:pt x="1812" y="1300"/>
                  </a:lnTo>
                  <a:cubicBezTo>
                    <a:pt x="1806" y="1289"/>
                    <a:pt x="1800" y="1277"/>
                    <a:pt x="1796" y="1265"/>
                  </a:cubicBezTo>
                  <a:cubicBezTo>
                    <a:pt x="1784" y="1215"/>
                    <a:pt x="1763" y="1150"/>
                    <a:pt x="1761" y="1150"/>
                  </a:cubicBezTo>
                  <a:lnTo>
                    <a:pt x="1761" y="1150"/>
                  </a:lnTo>
                  <a:cubicBezTo>
                    <a:pt x="1759" y="1150"/>
                    <a:pt x="1763" y="1170"/>
                    <a:pt x="1777" y="1226"/>
                  </a:cubicBezTo>
                  <a:cubicBezTo>
                    <a:pt x="1757" y="1187"/>
                    <a:pt x="1757" y="1149"/>
                    <a:pt x="1738" y="1091"/>
                  </a:cubicBezTo>
                  <a:cubicBezTo>
                    <a:pt x="1738" y="1079"/>
                    <a:pt x="1738" y="1067"/>
                    <a:pt x="1738" y="1052"/>
                  </a:cubicBezTo>
                  <a:cubicBezTo>
                    <a:pt x="1709" y="511"/>
                    <a:pt x="1294" y="240"/>
                    <a:pt x="878" y="240"/>
                  </a:cubicBezTo>
                  <a:cubicBezTo>
                    <a:pt x="463" y="240"/>
                    <a:pt x="47" y="511"/>
                    <a:pt x="18" y="1052"/>
                  </a:cubicBezTo>
                  <a:lnTo>
                    <a:pt x="18" y="1013"/>
                  </a:lnTo>
                  <a:lnTo>
                    <a:pt x="18" y="1013"/>
                  </a:lnTo>
                  <a:cubicBezTo>
                    <a:pt x="0" y="2585"/>
                    <a:pt x="1550" y="3348"/>
                    <a:pt x="2929" y="3348"/>
                  </a:cubicBezTo>
                  <a:cubicBezTo>
                    <a:pt x="3043" y="3348"/>
                    <a:pt x="3155" y="3343"/>
                    <a:pt x="3265" y="3332"/>
                  </a:cubicBezTo>
                  <a:cubicBezTo>
                    <a:pt x="4579" y="3216"/>
                    <a:pt x="5873" y="2559"/>
                    <a:pt x="6473" y="1342"/>
                  </a:cubicBezTo>
                  <a:cubicBezTo>
                    <a:pt x="6936" y="653"/>
                    <a:pt x="6337" y="1"/>
                    <a:pt x="57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8341;p117">
              <a:extLst>
                <a:ext uri="{FF2B5EF4-FFF2-40B4-BE49-F238E27FC236}">
                  <a16:creationId xmlns:a16="http://schemas.microsoft.com/office/drawing/2014/main" id="{5AE04560-B33A-734D-3FCB-47FD3236EC30}"/>
                </a:ext>
              </a:extLst>
            </p:cNvPr>
            <p:cNvSpPr/>
            <p:nvPr/>
          </p:nvSpPr>
          <p:spPr>
            <a:xfrm>
              <a:off x="4087400" y="2780775"/>
              <a:ext cx="94225" cy="283550"/>
            </a:xfrm>
            <a:custGeom>
              <a:avLst/>
              <a:gdLst/>
              <a:ahLst/>
              <a:cxnLst/>
              <a:rect l="l" t="t" r="r" b="b"/>
              <a:pathLst>
                <a:path w="3769" h="11342" extrusionOk="0">
                  <a:moveTo>
                    <a:pt x="1545" y="1"/>
                  </a:moveTo>
                  <a:cubicBezTo>
                    <a:pt x="1493" y="1"/>
                    <a:pt x="1441" y="12"/>
                    <a:pt x="1391" y="37"/>
                  </a:cubicBezTo>
                  <a:cubicBezTo>
                    <a:pt x="1237" y="133"/>
                    <a:pt x="1140" y="288"/>
                    <a:pt x="1102" y="442"/>
                  </a:cubicBezTo>
                  <a:cubicBezTo>
                    <a:pt x="232" y="2723"/>
                    <a:pt x="0" y="5196"/>
                    <a:pt x="425" y="7592"/>
                  </a:cubicBezTo>
                  <a:cubicBezTo>
                    <a:pt x="676" y="9022"/>
                    <a:pt x="1237" y="10472"/>
                    <a:pt x="2396" y="11341"/>
                  </a:cubicBezTo>
                  <a:lnTo>
                    <a:pt x="3672" y="10259"/>
                  </a:lnTo>
                  <a:cubicBezTo>
                    <a:pt x="3768" y="7940"/>
                    <a:pt x="3575" y="5621"/>
                    <a:pt x="3131" y="3341"/>
                  </a:cubicBezTo>
                  <a:cubicBezTo>
                    <a:pt x="2957" y="2336"/>
                    <a:pt x="2706" y="1312"/>
                    <a:pt x="2164" y="442"/>
                  </a:cubicBezTo>
                  <a:cubicBezTo>
                    <a:pt x="2022" y="221"/>
                    <a:pt x="1777" y="1"/>
                    <a:pt x="1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8342;p117">
              <a:extLst>
                <a:ext uri="{FF2B5EF4-FFF2-40B4-BE49-F238E27FC236}">
                  <a16:creationId xmlns:a16="http://schemas.microsoft.com/office/drawing/2014/main" id="{EF6A9151-C2E1-EEAD-B21B-423CCF82B86C}"/>
                </a:ext>
              </a:extLst>
            </p:cNvPr>
            <p:cNvSpPr/>
            <p:nvPr/>
          </p:nvSpPr>
          <p:spPr>
            <a:xfrm>
              <a:off x="4145850" y="2830475"/>
              <a:ext cx="50275" cy="238200"/>
            </a:xfrm>
            <a:custGeom>
              <a:avLst/>
              <a:gdLst/>
              <a:ahLst/>
              <a:cxnLst/>
              <a:rect l="l" t="t" r="r" b="b"/>
              <a:pathLst>
                <a:path w="2011" h="9528" extrusionOk="0">
                  <a:moveTo>
                    <a:pt x="2010" y="0"/>
                  </a:moveTo>
                  <a:lnTo>
                    <a:pt x="2010" y="0"/>
                  </a:lnTo>
                  <a:cubicBezTo>
                    <a:pt x="1508" y="1334"/>
                    <a:pt x="1025" y="2667"/>
                    <a:pt x="522" y="4000"/>
                  </a:cubicBezTo>
                  <a:cubicBezTo>
                    <a:pt x="310" y="4522"/>
                    <a:pt x="155" y="5063"/>
                    <a:pt x="58" y="5624"/>
                  </a:cubicBezTo>
                  <a:cubicBezTo>
                    <a:pt x="20" y="5972"/>
                    <a:pt x="20" y="6339"/>
                    <a:pt x="39" y="6706"/>
                  </a:cubicBezTo>
                  <a:cubicBezTo>
                    <a:pt x="78" y="7556"/>
                    <a:pt x="0" y="8619"/>
                    <a:pt x="155" y="9450"/>
                  </a:cubicBezTo>
                  <a:lnTo>
                    <a:pt x="580" y="9527"/>
                  </a:lnTo>
                  <a:cubicBezTo>
                    <a:pt x="947" y="9353"/>
                    <a:pt x="1314" y="9218"/>
                    <a:pt x="1488" y="8522"/>
                  </a:cubicBezTo>
                  <a:cubicBezTo>
                    <a:pt x="1778" y="7363"/>
                    <a:pt x="1913" y="3073"/>
                    <a:pt x="1952" y="1875"/>
                  </a:cubicBezTo>
                  <a:cubicBezTo>
                    <a:pt x="1971" y="1256"/>
                    <a:pt x="1991" y="619"/>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8343;p117">
              <a:extLst>
                <a:ext uri="{FF2B5EF4-FFF2-40B4-BE49-F238E27FC236}">
                  <a16:creationId xmlns:a16="http://schemas.microsoft.com/office/drawing/2014/main" id="{3A3D7C8D-3884-8F0C-B410-BB06ACC4CE2D}"/>
                </a:ext>
              </a:extLst>
            </p:cNvPr>
            <p:cNvSpPr/>
            <p:nvPr/>
          </p:nvSpPr>
          <p:spPr>
            <a:xfrm>
              <a:off x="4073375" y="2883600"/>
              <a:ext cx="92775" cy="187725"/>
            </a:xfrm>
            <a:custGeom>
              <a:avLst/>
              <a:gdLst/>
              <a:ahLst/>
              <a:cxnLst/>
              <a:rect l="l" t="t" r="r" b="b"/>
              <a:pathLst>
                <a:path w="3711" h="7509" extrusionOk="0">
                  <a:moveTo>
                    <a:pt x="97" y="1"/>
                  </a:moveTo>
                  <a:cubicBezTo>
                    <a:pt x="1" y="1044"/>
                    <a:pt x="1" y="2107"/>
                    <a:pt x="97" y="3151"/>
                  </a:cubicBezTo>
                  <a:cubicBezTo>
                    <a:pt x="213" y="4214"/>
                    <a:pt x="426" y="5277"/>
                    <a:pt x="909" y="6127"/>
                  </a:cubicBezTo>
                  <a:cubicBezTo>
                    <a:pt x="1281" y="6766"/>
                    <a:pt x="2076" y="7509"/>
                    <a:pt x="2934" y="7509"/>
                  </a:cubicBezTo>
                  <a:cubicBezTo>
                    <a:pt x="3190" y="7509"/>
                    <a:pt x="3453" y="7442"/>
                    <a:pt x="3711" y="7286"/>
                  </a:cubicBezTo>
                  <a:lnTo>
                    <a:pt x="3035" y="6533"/>
                  </a:lnTo>
                  <a:cubicBezTo>
                    <a:pt x="2068" y="5489"/>
                    <a:pt x="986" y="2378"/>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8344;p117">
              <a:extLst>
                <a:ext uri="{FF2B5EF4-FFF2-40B4-BE49-F238E27FC236}">
                  <a16:creationId xmlns:a16="http://schemas.microsoft.com/office/drawing/2014/main" id="{6F394148-F00E-324E-2FED-F4C96E8EEB2A}"/>
                </a:ext>
              </a:extLst>
            </p:cNvPr>
            <p:cNvSpPr/>
            <p:nvPr/>
          </p:nvSpPr>
          <p:spPr>
            <a:xfrm>
              <a:off x="4098975" y="2941575"/>
              <a:ext cx="69125" cy="129850"/>
            </a:xfrm>
            <a:custGeom>
              <a:avLst/>
              <a:gdLst/>
              <a:ahLst/>
              <a:cxnLst/>
              <a:rect l="l" t="t" r="r" b="b"/>
              <a:pathLst>
                <a:path w="2765" h="5194" extrusionOk="0">
                  <a:moveTo>
                    <a:pt x="291" y="1"/>
                  </a:moveTo>
                  <a:cubicBezTo>
                    <a:pt x="484" y="387"/>
                    <a:pt x="387" y="851"/>
                    <a:pt x="291" y="1276"/>
                  </a:cubicBezTo>
                  <a:cubicBezTo>
                    <a:pt x="98" y="1933"/>
                    <a:pt x="1" y="2629"/>
                    <a:pt x="20" y="3305"/>
                  </a:cubicBezTo>
                  <a:cubicBezTo>
                    <a:pt x="78" y="4001"/>
                    <a:pt x="407" y="4697"/>
                    <a:pt x="1006" y="5025"/>
                  </a:cubicBezTo>
                  <a:lnTo>
                    <a:pt x="1373" y="5141"/>
                  </a:lnTo>
                  <a:cubicBezTo>
                    <a:pt x="1520" y="5177"/>
                    <a:pt x="1669" y="5194"/>
                    <a:pt x="1817" y="5194"/>
                  </a:cubicBezTo>
                  <a:cubicBezTo>
                    <a:pt x="2153" y="5194"/>
                    <a:pt x="2482" y="5103"/>
                    <a:pt x="2764" y="4929"/>
                  </a:cubicBezTo>
                  <a:cubicBezTo>
                    <a:pt x="2764" y="4503"/>
                    <a:pt x="2397" y="4310"/>
                    <a:pt x="2146" y="3962"/>
                  </a:cubicBezTo>
                  <a:cubicBezTo>
                    <a:pt x="1875" y="3615"/>
                    <a:pt x="1586" y="3305"/>
                    <a:pt x="1354" y="2958"/>
                  </a:cubicBezTo>
                  <a:cubicBezTo>
                    <a:pt x="1122" y="2610"/>
                    <a:pt x="967" y="2223"/>
                    <a:pt x="890" y="1837"/>
                  </a:cubicBezTo>
                  <a:cubicBezTo>
                    <a:pt x="755" y="1199"/>
                    <a:pt x="774" y="426"/>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grpSp>
        <p:nvGrpSpPr>
          <p:cNvPr id="1058" name="Google Shape;1058;p58"/>
          <p:cNvGrpSpPr/>
          <p:nvPr/>
        </p:nvGrpSpPr>
        <p:grpSpPr>
          <a:xfrm>
            <a:off x="1199772" y="3677259"/>
            <a:ext cx="1722627" cy="1245030"/>
            <a:chOff x="3217149" y="3242033"/>
            <a:chExt cx="1735994" cy="1253933"/>
          </a:xfrm>
        </p:grpSpPr>
        <p:sp>
          <p:nvSpPr>
            <p:cNvPr id="1059" name="Google Shape;1059;p58"/>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8"/>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8"/>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8"/>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8"/>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8"/>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8"/>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8"/>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8"/>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8"/>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8"/>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8"/>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8"/>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8"/>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8"/>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8"/>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8"/>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roup 1025">
            <a:extLst>
              <a:ext uri="{FF2B5EF4-FFF2-40B4-BE49-F238E27FC236}">
                <a16:creationId xmlns:a16="http://schemas.microsoft.com/office/drawing/2014/main" id="{E3598EBD-FE85-9603-8587-7AA0E4A7A5F7}"/>
              </a:ext>
            </a:extLst>
          </p:cNvPr>
          <p:cNvGrpSpPr/>
          <p:nvPr/>
        </p:nvGrpSpPr>
        <p:grpSpPr>
          <a:xfrm>
            <a:off x="873133" y="1514907"/>
            <a:ext cx="2852575" cy="724338"/>
            <a:chOff x="1352049" y="1560254"/>
            <a:chExt cx="2852575" cy="724338"/>
          </a:xfrm>
        </p:grpSpPr>
        <p:sp>
          <p:nvSpPr>
            <p:cNvPr id="1027" name="Rectangle 1026">
              <a:extLst>
                <a:ext uri="{FF2B5EF4-FFF2-40B4-BE49-F238E27FC236}">
                  <a16:creationId xmlns:a16="http://schemas.microsoft.com/office/drawing/2014/main" id="{0E57E3CD-EEA5-E17B-1D78-14BE4682E203}"/>
                </a:ext>
              </a:extLst>
            </p:cNvPr>
            <p:cNvSpPr/>
            <p:nvPr/>
          </p:nvSpPr>
          <p:spPr>
            <a:xfrm>
              <a:off x="1352049"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a:t>
              </a:r>
            </a:p>
          </p:txBody>
        </p:sp>
        <p:sp>
          <p:nvSpPr>
            <p:cNvPr id="1028" name="TextBox 1027">
              <a:extLst>
                <a:ext uri="{FF2B5EF4-FFF2-40B4-BE49-F238E27FC236}">
                  <a16:creationId xmlns:a16="http://schemas.microsoft.com/office/drawing/2014/main" id="{3FEB3A41-EF8F-B8D0-F26D-273E5D0E2E69}"/>
                </a:ext>
              </a:extLst>
            </p:cNvPr>
            <p:cNvSpPr txBox="1"/>
            <p:nvPr/>
          </p:nvSpPr>
          <p:spPr>
            <a:xfrm>
              <a:off x="2214837" y="1612203"/>
              <a:ext cx="1989787" cy="496996"/>
            </a:xfrm>
            <a:prstGeom prst="rect">
              <a:avLst/>
            </a:prstGeom>
            <a:noFill/>
          </p:spPr>
          <p:txBody>
            <a:bodyPr wrap="square">
              <a:spAutoFit/>
            </a:bodyPr>
            <a:lstStyle/>
            <a:p>
              <a:pPr algn="just">
                <a:lnSpc>
                  <a:spcPct val="150000"/>
                </a:lnSpc>
              </a:pPr>
              <a:r>
                <a:rPr lang="en-US" sz="2000">
                  <a:latin typeface="+mn-lt"/>
                  <a:ea typeface="Times New Roman" panose="02020603050405020304" pitchFamily="18" charset="0"/>
                </a:rPr>
                <a:t>Giống vật nuôi</a:t>
              </a:r>
              <a:endParaRPr lang="en-US" sz="1800">
                <a:effectLst/>
                <a:latin typeface="+mn-lt"/>
                <a:ea typeface="Calibri" panose="020F0502020204030204" pitchFamily="34" charset="0"/>
              </a:endParaRPr>
            </a:p>
          </p:txBody>
        </p:sp>
      </p:grpSp>
      <p:grpSp>
        <p:nvGrpSpPr>
          <p:cNvPr id="1029" name="Group 1028">
            <a:extLst>
              <a:ext uri="{FF2B5EF4-FFF2-40B4-BE49-F238E27FC236}">
                <a16:creationId xmlns:a16="http://schemas.microsoft.com/office/drawing/2014/main" id="{AE14A0EE-6455-82A2-8EEB-418EFD8E0795}"/>
              </a:ext>
            </a:extLst>
          </p:cNvPr>
          <p:cNvGrpSpPr/>
          <p:nvPr/>
        </p:nvGrpSpPr>
        <p:grpSpPr>
          <a:xfrm>
            <a:off x="873133" y="2595758"/>
            <a:ext cx="4861078" cy="724338"/>
            <a:chOff x="1219118" y="1560254"/>
            <a:chExt cx="4861078" cy="724338"/>
          </a:xfrm>
        </p:grpSpPr>
        <p:sp>
          <p:nvSpPr>
            <p:cNvPr id="1030" name="Rectangle 1029">
              <a:extLst>
                <a:ext uri="{FF2B5EF4-FFF2-40B4-BE49-F238E27FC236}">
                  <a16:creationId xmlns:a16="http://schemas.microsoft.com/office/drawing/2014/main" id="{E6B7B732-61FD-1F05-26D5-C4C6270C2080}"/>
                </a:ext>
              </a:extLst>
            </p:cNvPr>
            <p:cNvSpPr/>
            <p:nvPr/>
          </p:nvSpPr>
          <p:spPr>
            <a:xfrm>
              <a:off x="1219118"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II</a:t>
              </a:r>
            </a:p>
          </p:txBody>
        </p:sp>
        <p:sp>
          <p:nvSpPr>
            <p:cNvPr id="1031" name="TextBox 1030">
              <a:extLst>
                <a:ext uri="{FF2B5EF4-FFF2-40B4-BE49-F238E27FC236}">
                  <a16:creationId xmlns:a16="http://schemas.microsoft.com/office/drawing/2014/main" id="{EEFA3B53-73E3-EC1D-6040-95953438E1FB}"/>
                </a:ext>
              </a:extLst>
            </p:cNvPr>
            <p:cNvSpPr txBox="1"/>
            <p:nvPr/>
          </p:nvSpPr>
          <p:spPr>
            <a:xfrm>
              <a:off x="2100916" y="1673925"/>
              <a:ext cx="3979280" cy="496996"/>
            </a:xfrm>
            <a:prstGeom prst="rect">
              <a:avLst/>
            </a:prstGeom>
            <a:noFill/>
          </p:spPr>
          <p:txBody>
            <a:bodyPr wrap="square">
              <a:spAutoFit/>
            </a:bodyPr>
            <a:lstStyle/>
            <a:p>
              <a:pPr algn="just">
                <a:lnSpc>
                  <a:spcPct val="150000"/>
                </a:lnSpc>
              </a:pPr>
              <a:r>
                <a:rPr lang="en-US" sz="2000">
                  <a:latin typeface="+mn-lt"/>
                  <a:ea typeface="Times New Roman" panose="02020603050405020304" pitchFamily="18" charset="0"/>
                </a:rPr>
                <a:t>Vai trò của giống trong chăn nuôi</a:t>
              </a:r>
              <a:endParaRPr lang="en-US" sz="1800">
                <a:effectLst/>
                <a:latin typeface="+mn-lt"/>
                <a:ea typeface="Calibri" panose="020F0502020204030204" pitchFamily="34" charset="0"/>
              </a:endParaRPr>
            </a:p>
          </p:txBody>
        </p:sp>
      </p:grpSp>
      <p:sp>
        <p:nvSpPr>
          <p:cNvPr id="1032" name="TextBox 1031">
            <a:extLst>
              <a:ext uri="{FF2B5EF4-FFF2-40B4-BE49-F238E27FC236}">
                <a16:creationId xmlns:a16="http://schemas.microsoft.com/office/drawing/2014/main" id="{48619553-4652-6CAE-4E86-5383FE59E939}"/>
              </a:ext>
            </a:extLst>
          </p:cNvPr>
          <p:cNvSpPr txBox="1"/>
          <p:nvPr/>
        </p:nvSpPr>
        <p:spPr>
          <a:xfrm>
            <a:off x="2266155" y="444708"/>
            <a:ext cx="4611690" cy="646331"/>
          </a:xfrm>
          <a:prstGeom prst="rect">
            <a:avLst/>
          </a:prstGeom>
          <a:noFill/>
        </p:spPr>
        <p:txBody>
          <a:bodyPr wrap="square">
            <a:spAutoFit/>
          </a:bodyPr>
          <a:lstStyle/>
          <a:p>
            <a:pPr algn="ctr"/>
            <a:r>
              <a:rPr lang="en" sz="3600" b="1">
                <a:solidFill>
                  <a:srgbClr val="2F4132"/>
                </a:solidFill>
                <a:latin typeface="+mj-lt"/>
              </a:rPr>
              <a:t>NỘI DUNG BÀI HỌC</a:t>
            </a:r>
            <a:endParaRPr lang="en-US" sz="3600">
              <a:solidFill>
                <a:srgbClr val="2F4132"/>
              </a:solidFill>
            </a:endParaRPr>
          </a:p>
        </p:txBody>
      </p:sp>
      <p:pic>
        <p:nvPicPr>
          <p:cNvPr id="1033" name="Picture 1032" descr="A group of people in hazmat suits holding a pig&#10;&#10;Description automatically generated">
            <a:extLst>
              <a:ext uri="{FF2B5EF4-FFF2-40B4-BE49-F238E27FC236}">
                <a16:creationId xmlns:a16="http://schemas.microsoft.com/office/drawing/2014/main" id="{B411D4AD-8C11-1C07-5760-17ACFCC977ED}"/>
              </a:ext>
            </a:extLst>
          </p:cNvPr>
          <p:cNvPicPr>
            <a:picLocks noChangeAspect="1"/>
          </p:cNvPicPr>
          <p:nvPr/>
        </p:nvPicPr>
        <p:blipFill>
          <a:blip r:embed="rId3"/>
          <a:stretch>
            <a:fillRect/>
          </a:stretch>
        </p:blipFill>
        <p:spPr>
          <a:xfrm>
            <a:off x="5992146" y="2769772"/>
            <a:ext cx="2471315" cy="1532215"/>
          </a:xfrm>
          <a:prstGeom prst="rect">
            <a:avLst/>
          </a:prstGeom>
        </p:spPr>
      </p:pic>
      <p:pic>
        <p:nvPicPr>
          <p:cNvPr id="1034" name="Picture 1033" descr="Pigs in a barn&#10;&#10;Description automatically generated">
            <a:extLst>
              <a:ext uri="{FF2B5EF4-FFF2-40B4-BE49-F238E27FC236}">
                <a16:creationId xmlns:a16="http://schemas.microsoft.com/office/drawing/2014/main" id="{ADE356AA-185B-E298-3B21-AC5772FA1938}"/>
              </a:ext>
            </a:extLst>
          </p:cNvPr>
          <p:cNvPicPr>
            <a:picLocks noChangeAspect="1"/>
          </p:cNvPicPr>
          <p:nvPr/>
        </p:nvPicPr>
        <p:blipFill>
          <a:blip r:embed="rId4"/>
          <a:stretch>
            <a:fillRect/>
          </a:stretch>
        </p:blipFill>
        <p:spPr>
          <a:xfrm>
            <a:off x="5993381" y="1309014"/>
            <a:ext cx="2470080" cy="1388521"/>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fade">
                                      <p:cBhvr>
                                        <p:cTn id="7" dur="1000"/>
                                        <p:tgtEl>
                                          <p:spTgt spid="105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p:tgtEl>
                                          <p:spTgt spid="1026"/>
                                        </p:tgtEl>
                                        <p:attrNameLst>
                                          <p:attrName>ppt_x</p:attrName>
                                        </p:attrNameLst>
                                      </p:cBhvr>
                                      <p:tavLst>
                                        <p:tav tm="0">
                                          <p:val>
                                            <p:strVal val="#ppt_x+#ppt_w*1.125000"/>
                                          </p:val>
                                        </p:tav>
                                        <p:tav tm="100000">
                                          <p:val>
                                            <p:strVal val="#ppt_x"/>
                                          </p:val>
                                        </p:tav>
                                      </p:tavLst>
                                    </p:anim>
                                    <p:animEffect transition="in" filter="wipe(left)">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 calcmode="lin" valueType="num">
                                      <p:cBhvr additive="base">
                                        <p:cTn id="18" dur="500"/>
                                        <p:tgtEl>
                                          <p:spTgt spid="1029"/>
                                        </p:tgtEl>
                                        <p:attrNameLst>
                                          <p:attrName>ppt_x</p:attrName>
                                        </p:attrNameLst>
                                      </p:cBhvr>
                                      <p:tavLst>
                                        <p:tav tm="0">
                                          <p:val>
                                            <p:strVal val="#ppt_x-#ppt_w*1.125000"/>
                                          </p:val>
                                        </p:tav>
                                        <p:tav tm="100000">
                                          <p:val>
                                            <p:strVal val="#ppt_x"/>
                                          </p:val>
                                        </p:tav>
                                      </p:tavLst>
                                    </p:anim>
                                    <p:animEffect transition="in" filter="wipe(right)">
                                      <p:cBhvr>
                                        <p:cTn id="19" dur="500"/>
                                        <p:tgtEl>
                                          <p:spTgt spid="102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34"/>
                                        </p:tgtEl>
                                        <p:attrNameLst>
                                          <p:attrName>style.visibility</p:attrName>
                                        </p:attrNameLst>
                                      </p:cBhvr>
                                      <p:to>
                                        <p:strVal val="visible"/>
                                      </p:to>
                                    </p:set>
                                    <p:animEffect transition="in" filter="circle(in)">
                                      <p:cBhvr>
                                        <p:cTn id="24" dur="500"/>
                                        <p:tgtEl>
                                          <p:spTgt spid="1034"/>
                                        </p:tgtEl>
                                      </p:cBhvr>
                                    </p:animEffect>
                                  </p:childTnLst>
                                </p:cTn>
                              </p:par>
                              <p:par>
                                <p:cTn id="25" presetID="6" presetClass="entr" presetSubtype="16"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circle(in)">
                                      <p:cBhvr>
                                        <p:cTn id="27"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pic>
        <p:nvPicPr>
          <p:cNvPr id="6" name="Google Shape;359;p30">
            <a:extLst>
              <a:ext uri="{FF2B5EF4-FFF2-40B4-BE49-F238E27FC236}">
                <a16:creationId xmlns:a16="http://schemas.microsoft.com/office/drawing/2014/main" id="{A5BA1720-3112-BED7-6330-B44A8055DF33}"/>
              </a:ext>
            </a:extLst>
          </p:cNvPr>
          <p:cNvPicPr preferRelativeResize="0">
            <a:picLocks/>
          </p:cNvPicPr>
          <p:nvPr/>
        </p:nvPicPr>
        <p:blipFill rotWithShape="1">
          <a:blip r:embed="rId3"/>
          <a:srcRect l="-89" r="1362"/>
          <a:stretch/>
        </p:blipFill>
        <p:spPr>
          <a:xfrm>
            <a:off x="5516880" y="539700"/>
            <a:ext cx="3238500" cy="4603800"/>
          </a:xfrm>
          <a:prstGeom prst="round2SameRect">
            <a:avLst>
              <a:gd name="adj1" fmla="val 50000"/>
              <a:gd name="adj2" fmla="val 0"/>
            </a:avLst>
          </a:prstGeom>
        </p:spPr>
      </p:pic>
      <p:sp>
        <p:nvSpPr>
          <p:cNvPr id="7" name="Rectangle 6">
            <a:extLst>
              <a:ext uri="{FF2B5EF4-FFF2-40B4-BE49-F238E27FC236}">
                <a16:creationId xmlns:a16="http://schemas.microsoft.com/office/drawing/2014/main" id="{9FDFD075-86D6-B6DC-3007-843E00BFBB49}"/>
              </a:ext>
            </a:extLst>
          </p:cNvPr>
          <p:cNvSpPr/>
          <p:nvPr/>
        </p:nvSpPr>
        <p:spPr>
          <a:xfrm>
            <a:off x="2360006" y="1201630"/>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a:t>
            </a:r>
          </a:p>
        </p:txBody>
      </p:sp>
      <p:sp>
        <p:nvSpPr>
          <p:cNvPr id="8" name="TextBox 7">
            <a:extLst>
              <a:ext uri="{FF2B5EF4-FFF2-40B4-BE49-F238E27FC236}">
                <a16:creationId xmlns:a16="http://schemas.microsoft.com/office/drawing/2014/main" id="{38A7BBFA-F93B-8599-2B39-BDB162E82BF6}"/>
              </a:ext>
            </a:extLst>
          </p:cNvPr>
          <p:cNvSpPr txBox="1"/>
          <p:nvPr/>
        </p:nvSpPr>
        <p:spPr>
          <a:xfrm>
            <a:off x="638417" y="2240792"/>
            <a:ext cx="4247147" cy="820674"/>
          </a:xfrm>
          <a:prstGeom prst="rect">
            <a:avLst/>
          </a:prstGeom>
          <a:noFill/>
        </p:spPr>
        <p:txBody>
          <a:bodyPr wrap="square">
            <a:spAutoFit/>
          </a:bodyPr>
          <a:lstStyle/>
          <a:p>
            <a:pPr algn="ctr">
              <a:lnSpc>
                <a:spcPct val="150000"/>
              </a:lnSpc>
            </a:pPr>
            <a:r>
              <a:rPr lang="en-US" sz="3600" b="1">
                <a:solidFill>
                  <a:srgbClr val="2F4132"/>
                </a:solidFill>
                <a:latin typeface="+mn-lt"/>
                <a:ea typeface="Times New Roman" panose="02020603050405020304" pitchFamily="18" charset="0"/>
              </a:rPr>
              <a:t>GIỐNG VẬT NUÔI</a:t>
            </a:r>
            <a:endParaRPr lang="en-US" sz="3200" b="1">
              <a:solidFill>
                <a:srgbClr val="2F4132"/>
              </a:solidFill>
              <a:effectLst/>
              <a:latin typeface="+mn-lt"/>
              <a:ea typeface="Calibri" panose="020F0502020204030204" pitchFamily="34" charset="0"/>
            </a:endParaRPr>
          </a:p>
        </p:txBody>
      </p:sp>
      <p:grpSp>
        <p:nvGrpSpPr>
          <p:cNvPr id="9" name="Google Shape;8196;p117">
            <a:extLst>
              <a:ext uri="{FF2B5EF4-FFF2-40B4-BE49-F238E27FC236}">
                <a16:creationId xmlns:a16="http://schemas.microsoft.com/office/drawing/2014/main" id="{F96ABD23-6F4E-5065-C300-B0A4D2C8C8DE}"/>
              </a:ext>
            </a:extLst>
          </p:cNvPr>
          <p:cNvGrpSpPr/>
          <p:nvPr/>
        </p:nvGrpSpPr>
        <p:grpSpPr>
          <a:xfrm>
            <a:off x="0" y="4222139"/>
            <a:ext cx="993249" cy="921361"/>
            <a:chOff x="6575900" y="1663200"/>
            <a:chExt cx="719850" cy="667750"/>
          </a:xfrm>
        </p:grpSpPr>
        <p:sp>
          <p:nvSpPr>
            <p:cNvPr id="10" name="Google Shape;8197;p117">
              <a:extLst>
                <a:ext uri="{FF2B5EF4-FFF2-40B4-BE49-F238E27FC236}">
                  <a16:creationId xmlns:a16="http://schemas.microsoft.com/office/drawing/2014/main" id="{4E2A1AA2-795C-D052-7804-7B0A5A3FCE54}"/>
                </a:ext>
              </a:extLst>
            </p:cNvPr>
            <p:cNvSpPr/>
            <p:nvPr/>
          </p:nvSpPr>
          <p:spPr>
            <a:xfrm>
              <a:off x="6776875" y="2180200"/>
              <a:ext cx="69100" cy="146225"/>
            </a:xfrm>
            <a:custGeom>
              <a:avLst/>
              <a:gdLst/>
              <a:ahLst/>
              <a:cxnLst/>
              <a:rect l="l" t="t" r="r" b="b"/>
              <a:pathLst>
                <a:path w="2764" h="5849" extrusionOk="0">
                  <a:moveTo>
                    <a:pt x="0" y="1"/>
                  </a:moveTo>
                  <a:cubicBezTo>
                    <a:pt x="39" y="1759"/>
                    <a:pt x="58" y="3518"/>
                    <a:pt x="77" y="5276"/>
                  </a:cubicBezTo>
                  <a:cubicBezTo>
                    <a:pt x="8" y="5570"/>
                    <a:pt x="248" y="5849"/>
                    <a:pt x="535" y="5849"/>
                  </a:cubicBezTo>
                  <a:cubicBezTo>
                    <a:pt x="569" y="5849"/>
                    <a:pt x="603" y="5845"/>
                    <a:pt x="638" y="5837"/>
                  </a:cubicBezTo>
                  <a:lnTo>
                    <a:pt x="2763" y="5837"/>
                  </a:lnTo>
                  <a:cubicBezTo>
                    <a:pt x="2242" y="5643"/>
                    <a:pt x="1643" y="5373"/>
                    <a:pt x="1565" y="4832"/>
                  </a:cubicBezTo>
                  <a:cubicBezTo>
                    <a:pt x="1565" y="4658"/>
                    <a:pt x="1565" y="4503"/>
                    <a:pt x="1604" y="4349"/>
                  </a:cubicBezTo>
                  <a:cubicBezTo>
                    <a:pt x="1875" y="2919"/>
                    <a:pt x="2164" y="1508"/>
                    <a:pt x="2435" y="97"/>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98;p117">
              <a:extLst>
                <a:ext uri="{FF2B5EF4-FFF2-40B4-BE49-F238E27FC236}">
                  <a16:creationId xmlns:a16="http://schemas.microsoft.com/office/drawing/2014/main" id="{B16C2B53-973C-17F8-9FF8-BB8D23FD83D2}"/>
                </a:ext>
              </a:extLst>
            </p:cNvPr>
            <p:cNvSpPr/>
            <p:nvPr/>
          </p:nvSpPr>
          <p:spPr>
            <a:xfrm>
              <a:off x="7069150" y="2121750"/>
              <a:ext cx="77325" cy="208725"/>
            </a:xfrm>
            <a:custGeom>
              <a:avLst/>
              <a:gdLst/>
              <a:ahLst/>
              <a:cxnLst/>
              <a:rect l="l" t="t" r="r" b="b"/>
              <a:pathLst>
                <a:path w="3093" h="8349" extrusionOk="0">
                  <a:moveTo>
                    <a:pt x="3092" y="0"/>
                  </a:moveTo>
                  <a:lnTo>
                    <a:pt x="0" y="116"/>
                  </a:lnTo>
                  <a:cubicBezTo>
                    <a:pt x="0" y="116"/>
                    <a:pt x="0" y="8271"/>
                    <a:pt x="155" y="8271"/>
                  </a:cubicBezTo>
                  <a:cubicBezTo>
                    <a:pt x="310" y="8271"/>
                    <a:pt x="1141" y="8349"/>
                    <a:pt x="1141" y="8349"/>
                  </a:cubicBezTo>
                  <a:cubicBezTo>
                    <a:pt x="1624" y="8329"/>
                    <a:pt x="2107" y="8252"/>
                    <a:pt x="2590" y="8136"/>
                  </a:cubicBezTo>
                  <a:cubicBezTo>
                    <a:pt x="2300" y="7769"/>
                    <a:pt x="1856" y="7537"/>
                    <a:pt x="1392" y="7518"/>
                  </a:cubicBezTo>
                  <a:cubicBezTo>
                    <a:pt x="1817" y="4986"/>
                    <a:pt x="2397" y="2474"/>
                    <a:pt x="309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 name="Google Shape;8199;p117">
              <a:extLst>
                <a:ext uri="{FF2B5EF4-FFF2-40B4-BE49-F238E27FC236}">
                  <a16:creationId xmlns:a16="http://schemas.microsoft.com/office/drawing/2014/main" id="{EB9197F4-2777-8F35-8539-FA0500A804E1}"/>
                </a:ext>
              </a:extLst>
            </p:cNvPr>
            <p:cNvSpPr/>
            <p:nvPr/>
          </p:nvSpPr>
          <p:spPr>
            <a:xfrm>
              <a:off x="6677825" y="2161350"/>
              <a:ext cx="69600" cy="162450"/>
            </a:xfrm>
            <a:custGeom>
              <a:avLst/>
              <a:gdLst/>
              <a:ahLst/>
              <a:cxnLst/>
              <a:rect l="l" t="t" r="r" b="b"/>
              <a:pathLst>
                <a:path w="2784" h="6498" extrusionOk="0">
                  <a:moveTo>
                    <a:pt x="1" y="1"/>
                  </a:moveTo>
                  <a:lnTo>
                    <a:pt x="1" y="1"/>
                  </a:lnTo>
                  <a:cubicBezTo>
                    <a:pt x="290" y="2030"/>
                    <a:pt x="561" y="4059"/>
                    <a:pt x="851" y="6088"/>
                  </a:cubicBezTo>
                  <a:cubicBezTo>
                    <a:pt x="851" y="6185"/>
                    <a:pt x="890" y="6281"/>
                    <a:pt x="947" y="6359"/>
                  </a:cubicBezTo>
                  <a:cubicBezTo>
                    <a:pt x="1048" y="6443"/>
                    <a:pt x="1179" y="6498"/>
                    <a:pt x="1313" y="6498"/>
                  </a:cubicBezTo>
                  <a:cubicBezTo>
                    <a:pt x="1333" y="6498"/>
                    <a:pt x="1353" y="6496"/>
                    <a:pt x="1373" y="6494"/>
                  </a:cubicBezTo>
                  <a:cubicBezTo>
                    <a:pt x="1856" y="6494"/>
                    <a:pt x="2320" y="6475"/>
                    <a:pt x="2783" y="6436"/>
                  </a:cubicBezTo>
                  <a:cubicBezTo>
                    <a:pt x="2416" y="6262"/>
                    <a:pt x="2146" y="5914"/>
                    <a:pt x="2088" y="5508"/>
                  </a:cubicBezTo>
                  <a:cubicBezTo>
                    <a:pt x="2030" y="5122"/>
                    <a:pt x="2030" y="4697"/>
                    <a:pt x="2107" y="4310"/>
                  </a:cubicBezTo>
                  <a:cubicBezTo>
                    <a:pt x="2262" y="3035"/>
                    <a:pt x="2416" y="1760"/>
                    <a:pt x="2590" y="484"/>
                  </a:cubicBezTo>
                  <a:lnTo>
                    <a:pt x="1"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 name="Google Shape;8200;p117">
              <a:extLst>
                <a:ext uri="{FF2B5EF4-FFF2-40B4-BE49-F238E27FC236}">
                  <a16:creationId xmlns:a16="http://schemas.microsoft.com/office/drawing/2014/main" id="{B9B12343-DCF3-E9E2-F01C-B7A97623E2C2}"/>
                </a:ext>
              </a:extLst>
            </p:cNvPr>
            <p:cNvSpPr/>
            <p:nvPr/>
          </p:nvSpPr>
          <p:spPr>
            <a:xfrm>
              <a:off x="7020350" y="2175375"/>
              <a:ext cx="73950" cy="155575"/>
            </a:xfrm>
            <a:custGeom>
              <a:avLst/>
              <a:gdLst/>
              <a:ahLst/>
              <a:cxnLst/>
              <a:rect l="l" t="t" r="r" b="b"/>
              <a:pathLst>
                <a:path w="2958" h="6223" extrusionOk="0">
                  <a:moveTo>
                    <a:pt x="1" y="0"/>
                  </a:moveTo>
                  <a:lnTo>
                    <a:pt x="1" y="0"/>
                  </a:lnTo>
                  <a:cubicBezTo>
                    <a:pt x="155" y="1933"/>
                    <a:pt x="329" y="3865"/>
                    <a:pt x="503" y="5798"/>
                  </a:cubicBezTo>
                  <a:cubicBezTo>
                    <a:pt x="503" y="5972"/>
                    <a:pt x="542" y="6165"/>
                    <a:pt x="696" y="6204"/>
                  </a:cubicBezTo>
                  <a:cubicBezTo>
                    <a:pt x="754" y="6223"/>
                    <a:pt x="793" y="6223"/>
                    <a:pt x="851" y="6223"/>
                  </a:cubicBezTo>
                  <a:lnTo>
                    <a:pt x="2957" y="6223"/>
                  </a:lnTo>
                  <a:lnTo>
                    <a:pt x="2107" y="5662"/>
                  </a:lnTo>
                  <a:cubicBezTo>
                    <a:pt x="2030" y="5624"/>
                    <a:pt x="1952" y="5546"/>
                    <a:pt x="1894" y="5489"/>
                  </a:cubicBezTo>
                  <a:cubicBezTo>
                    <a:pt x="1720" y="5257"/>
                    <a:pt x="1817" y="4947"/>
                    <a:pt x="1894" y="4677"/>
                  </a:cubicBezTo>
                  <a:cubicBezTo>
                    <a:pt x="2320" y="3170"/>
                    <a:pt x="2107" y="1488"/>
                    <a:pt x="2783" y="58"/>
                  </a:cubicBezTo>
                  <a:lnTo>
                    <a:pt x="1"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01;p117">
              <a:extLst>
                <a:ext uri="{FF2B5EF4-FFF2-40B4-BE49-F238E27FC236}">
                  <a16:creationId xmlns:a16="http://schemas.microsoft.com/office/drawing/2014/main" id="{19D785C0-71BC-7E71-981F-254FC9565631}"/>
                </a:ext>
              </a:extLst>
            </p:cNvPr>
            <p:cNvSpPr/>
            <p:nvPr/>
          </p:nvSpPr>
          <p:spPr>
            <a:xfrm>
              <a:off x="6959975" y="1663200"/>
              <a:ext cx="335775" cy="292275"/>
            </a:xfrm>
            <a:custGeom>
              <a:avLst/>
              <a:gdLst/>
              <a:ahLst/>
              <a:cxnLst/>
              <a:rect l="l" t="t" r="r" b="b"/>
              <a:pathLst>
                <a:path w="13431" h="11691" extrusionOk="0">
                  <a:moveTo>
                    <a:pt x="6174" y="1"/>
                  </a:moveTo>
                  <a:cubicBezTo>
                    <a:pt x="4491" y="1"/>
                    <a:pt x="2854" y="1507"/>
                    <a:pt x="3362" y="3540"/>
                  </a:cubicBezTo>
                  <a:cubicBezTo>
                    <a:pt x="3108" y="3321"/>
                    <a:pt x="2790" y="3223"/>
                    <a:pt x="2462" y="3223"/>
                  </a:cubicBezTo>
                  <a:cubicBezTo>
                    <a:pt x="1893" y="3223"/>
                    <a:pt x="1297" y="3518"/>
                    <a:pt x="966" y="3984"/>
                  </a:cubicBezTo>
                  <a:cubicBezTo>
                    <a:pt x="445" y="4738"/>
                    <a:pt x="483" y="5782"/>
                    <a:pt x="812" y="6632"/>
                  </a:cubicBezTo>
                  <a:cubicBezTo>
                    <a:pt x="928" y="6825"/>
                    <a:pt x="986" y="7076"/>
                    <a:pt x="928" y="7308"/>
                  </a:cubicBezTo>
                  <a:cubicBezTo>
                    <a:pt x="850" y="7463"/>
                    <a:pt x="754" y="7579"/>
                    <a:pt x="638" y="7695"/>
                  </a:cubicBezTo>
                  <a:cubicBezTo>
                    <a:pt x="0" y="8390"/>
                    <a:pt x="387" y="9608"/>
                    <a:pt x="1198" y="10110"/>
                  </a:cubicBezTo>
                  <a:cubicBezTo>
                    <a:pt x="1614" y="10358"/>
                    <a:pt x="2086" y="10458"/>
                    <a:pt x="2570" y="10458"/>
                  </a:cubicBezTo>
                  <a:cubicBezTo>
                    <a:pt x="3029" y="10458"/>
                    <a:pt x="3500" y="10367"/>
                    <a:pt x="3942" y="10226"/>
                  </a:cubicBezTo>
                  <a:lnTo>
                    <a:pt x="3942" y="10226"/>
                  </a:lnTo>
                  <a:cubicBezTo>
                    <a:pt x="3826" y="10902"/>
                    <a:pt x="4541" y="11444"/>
                    <a:pt x="5218" y="11598"/>
                  </a:cubicBezTo>
                  <a:cubicBezTo>
                    <a:pt x="5498" y="11660"/>
                    <a:pt x="5781" y="11691"/>
                    <a:pt x="6062" y="11691"/>
                  </a:cubicBezTo>
                  <a:cubicBezTo>
                    <a:pt x="7003" y="11691"/>
                    <a:pt x="7919" y="11349"/>
                    <a:pt x="8619" y="10709"/>
                  </a:cubicBezTo>
                  <a:lnTo>
                    <a:pt x="10841" y="8893"/>
                  </a:lnTo>
                  <a:cubicBezTo>
                    <a:pt x="10916" y="8904"/>
                    <a:pt x="10991" y="8910"/>
                    <a:pt x="11065" y="8910"/>
                  </a:cubicBezTo>
                  <a:cubicBezTo>
                    <a:pt x="12125" y="8910"/>
                    <a:pt x="13105" y="7795"/>
                    <a:pt x="12870" y="6748"/>
                  </a:cubicBezTo>
                  <a:cubicBezTo>
                    <a:pt x="12773" y="6497"/>
                    <a:pt x="12754" y="6226"/>
                    <a:pt x="12773" y="5975"/>
                  </a:cubicBezTo>
                  <a:cubicBezTo>
                    <a:pt x="12851" y="5782"/>
                    <a:pt x="12947" y="5627"/>
                    <a:pt x="13044" y="5472"/>
                  </a:cubicBezTo>
                  <a:cubicBezTo>
                    <a:pt x="13431" y="4699"/>
                    <a:pt x="12735" y="3849"/>
                    <a:pt x="12078" y="3289"/>
                  </a:cubicBezTo>
                  <a:cubicBezTo>
                    <a:pt x="12542" y="2284"/>
                    <a:pt x="12155" y="1124"/>
                    <a:pt x="11208" y="564"/>
                  </a:cubicBezTo>
                  <a:cubicBezTo>
                    <a:pt x="10877" y="375"/>
                    <a:pt x="10514" y="285"/>
                    <a:pt x="10153" y="285"/>
                  </a:cubicBezTo>
                  <a:cubicBezTo>
                    <a:pt x="9482" y="285"/>
                    <a:pt x="8821" y="597"/>
                    <a:pt x="8406" y="1163"/>
                  </a:cubicBezTo>
                  <a:cubicBezTo>
                    <a:pt x="7809" y="352"/>
                    <a:pt x="6986" y="1"/>
                    <a:pt x="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02;p117">
              <a:extLst>
                <a:ext uri="{FF2B5EF4-FFF2-40B4-BE49-F238E27FC236}">
                  <a16:creationId xmlns:a16="http://schemas.microsoft.com/office/drawing/2014/main" id="{EA9AEE1D-DA99-CF1C-0383-30BEA20B79F6}"/>
                </a:ext>
              </a:extLst>
            </p:cNvPr>
            <p:cNvSpPr/>
            <p:nvPr/>
          </p:nvSpPr>
          <p:spPr>
            <a:xfrm>
              <a:off x="7053675" y="1806275"/>
              <a:ext cx="25" cy="25"/>
            </a:xfrm>
            <a:custGeom>
              <a:avLst/>
              <a:gdLst/>
              <a:ahLst/>
              <a:cxnLst/>
              <a:rect l="l" t="t" r="r" b="b"/>
              <a:pathLst>
                <a:path w="1" h="1" extrusionOk="0">
                  <a:moveTo>
                    <a:pt x="1" y="1"/>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6" name="Google Shape;8203;p117">
              <a:extLst>
                <a:ext uri="{FF2B5EF4-FFF2-40B4-BE49-F238E27FC236}">
                  <a16:creationId xmlns:a16="http://schemas.microsoft.com/office/drawing/2014/main" id="{786F3617-BDAB-6838-DDD3-C83786546D7F}"/>
                </a:ext>
              </a:extLst>
            </p:cNvPr>
            <p:cNvSpPr/>
            <p:nvPr/>
          </p:nvSpPr>
          <p:spPr>
            <a:xfrm>
              <a:off x="6575900" y="1814975"/>
              <a:ext cx="626125" cy="426425"/>
            </a:xfrm>
            <a:custGeom>
              <a:avLst/>
              <a:gdLst/>
              <a:ahLst/>
              <a:cxnLst/>
              <a:rect l="l" t="t" r="r" b="b"/>
              <a:pathLst>
                <a:path w="25045" h="17057" extrusionOk="0">
                  <a:moveTo>
                    <a:pt x="8136" y="0"/>
                  </a:moveTo>
                  <a:cubicBezTo>
                    <a:pt x="7788" y="0"/>
                    <a:pt x="7459" y="78"/>
                    <a:pt x="7150" y="252"/>
                  </a:cubicBezTo>
                  <a:cubicBezTo>
                    <a:pt x="6957" y="426"/>
                    <a:pt x="6744" y="580"/>
                    <a:pt x="6532" y="735"/>
                  </a:cubicBezTo>
                  <a:cubicBezTo>
                    <a:pt x="6290" y="815"/>
                    <a:pt x="6022" y="855"/>
                    <a:pt x="5760" y="855"/>
                  </a:cubicBezTo>
                  <a:cubicBezTo>
                    <a:pt x="5708" y="855"/>
                    <a:pt x="5656" y="854"/>
                    <a:pt x="5604" y="851"/>
                  </a:cubicBezTo>
                  <a:cubicBezTo>
                    <a:pt x="4097" y="947"/>
                    <a:pt x="2879" y="2145"/>
                    <a:pt x="2802" y="3653"/>
                  </a:cubicBezTo>
                  <a:cubicBezTo>
                    <a:pt x="2636" y="3559"/>
                    <a:pt x="2453" y="3517"/>
                    <a:pt x="2266" y="3517"/>
                  </a:cubicBezTo>
                  <a:cubicBezTo>
                    <a:pt x="1801" y="3517"/>
                    <a:pt x="1314" y="3777"/>
                    <a:pt x="1024" y="4136"/>
                  </a:cubicBezTo>
                  <a:cubicBezTo>
                    <a:pt x="619" y="4658"/>
                    <a:pt x="464" y="5353"/>
                    <a:pt x="348" y="6010"/>
                  </a:cubicBezTo>
                  <a:cubicBezTo>
                    <a:pt x="155" y="6976"/>
                    <a:pt x="0" y="8097"/>
                    <a:pt x="599" y="8890"/>
                  </a:cubicBezTo>
                  <a:cubicBezTo>
                    <a:pt x="812" y="9141"/>
                    <a:pt x="1082" y="9373"/>
                    <a:pt x="1179" y="9682"/>
                  </a:cubicBezTo>
                  <a:cubicBezTo>
                    <a:pt x="1237" y="9952"/>
                    <a:pt x="1218" y="10223"/>
                    <a:pt x="1160" y="10494"/>
                  </a:cubicBezTo>
                  <a:cubicBezTo>
                    <a:pt x="947" y="12117"/>
                    <a:pt x="2280" y="13759"/>
                    <a:pt x="3904" y="13895"/>
                  </a:cubicBezTo>
                  <a:cubicBezTo>
                    <a:pt x="3960" y="13891"/>
                    <a:pt x="4016" y="13890"/>
                    <a:pt x="4073" y="13890"/>
                  </a:cubicBezTo>
                  <a:cubicBezTo>
                    <a:pt x="4344" y="13890"/>
                    <a:pt x="4614" y="13927"/>
                    <a:pt x="4870" y="13991"/>
                  </a:cubicBezTo>
                  <a:cubicBezTo>
                    <a:pt x="5198" y="14146"/>
                    <a:pt x="5469" y="14339"/>
                    <a:pt x="5720" y="14610"/>
                  </a:cubicBezTo>
                  <a:cubicBezTo>
                    <a:pt x="6570" y="15402"/>
                    <a:pt x="7614" y="16098"/>
                    <a:pt x="8773" y="16291"/>
                  </a:cubicBezTo>
                  <a:cubicBezTo>
                    <a:pt x="8959" y="16321"/>
                    <a:pt x="9148" y="16336"/>
                    <a:pt x="9337" y="16336"/>
                  </a:cubicBezTo>
                  <a:cubicBezTo>
                    <a:pt x="10349" y="16336"/>
                    <a:pt x="11367" y="15904"/>
                    <a:pt x="11904" y="15073"/>
                  </a:cubicBezTo>
                  <a:cubicBezTo>
                    <a:pt x="12531" y="16416"/>
                    <a:pt x="13773" y="17056"/>
                    <a:pt x="15011" y="17056"/>
                  </a:cubicBezTo>
                  <a:cubicBezTo>
                    <a:pt x="16481" y="17056"/>
                    <a:pt x="17948" y="16154"/>
                    <a:pt x="18378" y="14455"/>
                  </a:cubicBezTo>
                  <a:cubicBezTo>
                    <a:pt x="18735" y="15060"/>
                    <a:pt x="19377" y="15401"/>
                    <a:pt x="20037" y="15401"/>
                  </a:cubicBezTo>
                  <a:cubicBezTo>
                    <a:pt x="20305" y="15401"/>
                    <a:pt x="20576" y="15345"/>
                    <a:pt x="20832" y="15228"/>
                  </a:cubicBezTo>
                  <a:cubicBezTo>
                    <a:pt x="21740" y="14822"/>
                    <a:pt x="22185" y="13798"/>
                    <a:pt x="21875" y="12870"/>
                  </a:cubicBezTo>
                  <a:lnTo>
                    <a:pt x="21875" y="12870"/>
                  </a:lnTo>
                  <a:cubicBezTo>
                    <a:pt x="22107" y="13012"/>
                    <a:pt x="22367" y="13075"/>
                    <a:pt x="22632" y="13075"/>
                  </a:cubicBezTo>
                  <a:cubicBezTo>
                    <a:pt x="23273" y="13075"/>
                    <a:pt x="23947" y="12702"/>
                    <a:pt x="24330" y="12155"/>
                  </a:cubicBezTo>
                  <a:cubicBezTo>
                    <a:pt x="24890" y="11382"/>
                    <a:pt x="24987" y="10397"/>
                    <a:pt x="25006" y="9450"/>
                  </a:cubicBezTo>
                  <a:cubicBezTo>
                    <a:pt x="25045" y="7885"/>
                    <a:pt x="24948" y="6300"/>
                    <a:pt x="24677" y="4754"/>
                  </a:cubicBezTo>
                  <a:lnTo>
                    <a:pt x="16078" y="1334"/>
                  </a:lnTo>
                  <a:cubicBezTo>
                    <a:pt x="15421" y="793"/>
                    <a:pt x="14706" y="232"/>
                    <a:pt x="13856" y="136"/>
                  </a:cubicBezTo>
                  <a:cubicBezTo>
                    <a:pt x="13794" y="129"/>
                    <a:pt x="13731" y="125"/>
                    <a:pt x="13668" y="125"/>
                  </a:cubicBezTo>
                  <a:cubicBezTo>
                    <a:pt x="12867" y="125"/>
                    <a:pt x="12020" y="680"/>
                    <a:pt x="12020" y="1450"/>
                  </a:cubicBezTo>
                  <a:cubicBezTo>
                    <a:pt x="10938" y="503"/>
                    <a:pt x="9566" y="0"/>
                    <a:pt x="8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04;p117">
              <a:extLst>
                <a:ext uri="{FF2B5EF4-FFF2-40B4-BE49-F238E27FC236}">
                  <a16:creationId xmlns:a16="http://schemas.microsoft.com/office/drawing/2014/main" id="{482ADEE1-5B5F-98F6-2638-76778F205BE1}"/>
                </a:ext>
              </a:extLst>
            </p:cNvPr>
            <p:cNvSpPr/>
            <p:nvPr/>
          </p:nvSpPr>
          <p:spPr>
            <a:xfrm>
              <a:off x="7098125" y="1805800"/>
              <a:ext cx="151725" cy="161600"/>
            </a:xfrm>
            <a:custGeom>
              <a:avLst/>
              <a:gdLst/>
              <a:ahLst/>
              <a:cxnLst/>
              <a:rect l="l" t="t" r="r" b="b"/>
              <a:pathLst>
                <a:path w="6069" h="6464" extrusionOk="0">
                  <a:moveTo>
                    <a:pt x="3441" y="0"/>
                  </a:moveTo>
                  <a:cubicBezTo>
                    <a:pt x="3117" y="461"/>
                    <a:pt x="2512" y="681"/>
                    <a:pt x="1901" y="681"/>
                  </a:cubicBezTo>
                  <a:cubicBezTo>
                    <a:pt x="1563" y="681"/>
                    <a:pt x="1224" y="614"/>
                    <a:pt x="928" y="483"/>
                  </a:cubicBezTo>
                  <a:lnTo>
                    <a:pt x="870" y="503"/>
                  </a:lnTo>
                  <a:cubicBezTo>
                    <a:pt x="928" y="986"/>
                    <a:pt x="754" y="1469"/>
                    <a:pt x="426" y="1817"/>
                  </a:cubicBezTo>
                  <a:cubicBezTo>
                    <a:pt x="291" y="1952"/>
                    <a:pt x="155" y="2087"/>
                    <a:pt x="1" y="2184"/>
                  </a:cubicBezTo>
                  <a:cubicBezTo>
                    <a:pt x="39" y="2242"/>
                    <a:pt x="78" y="2300"/>
                    <a:pt x="117" y="2358"/>
                  </a:cubicBezTo>
                  <a:cubicBezTo>
                    <a:pt x="697" y="3343"/>
                    <a:pt x="4059" y="6397"/>
                    <a:pt x="5006" y="6455"/>
                  </a:cubicBezTo>
                  <a:cubicBezTo>
                    <a:pt x="5092" y="6459"/>
                    <a:pt x="5180" y="6464"/>
                    <a:pt x="5266" y="6464"/>
                  </a:cubicBezTo>
                  <a:cubicBezTo>
                    <a:pt x="5543" y="6464"/>
                    <a:pt x="5800" y="6416"/>
                    <a:pt x="5933" y="6165"/>
                  </a:cubicBezTo>
                  <a:cubicBezTo>
                    <a:pt x="6049" y="5817"/>
                    <a:pt x="6069" y="5430"/>
                    <a:pt x="5972" y="5063"/>
                  </a:cubicBezTo>
                  <a:cubicBezTo>
                    <a:pt x="5740" y="3575"/>
                    <a:pt x="5450" y="2068"/>
                    <a:pt x="4735" y="735"/>
                  </a:cubicBezTo>
                  <a:cubicBezTo>
                    <a:pt x="4697" y="638"/>
                    <a:pt x="4658" y="561"/>
                    <a:pt x="4600" y="483"/>
                  </a:cubicBezTo>
                  <a:lnTo>
                    <a:pt x="4581" y="483"/>
                  </a:lnTo>
                  <a:cubicBezTo>
                    <a:pt x="4156" y="483"/>
                    <a:pt x="3730" y="309"/>
                    <a:pt x="344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8" name="Google Shape;8205;p117">
              <a:extLst>
                <a:ext uri="{FF2B5EF4-FFF2-40B4-BE49-F238E27FC236}">
                  <a16:creationId xmlns:a16="http://schemas.microsoft.com/office/drawing/2014/main" id="{390C0C22-5BBA-F27F-430D-58CCC8C129E7}"/>
                </a:ext>
              </a:extLst>
            </p:cNvPr>
            <p:cNvSpPr/>
            <p:nvPr/>
          </p:nvSpPr>
          <p:spPr>
            <a:xfrm>
              <a:off x="6999575" y="1785600"/>
              <a:ext cx="74425" cy="26275"/>
            </a:xfrm>
            <a:custGeom>
              <a:avLst/>
              <a:gdLst/>
              <a:ahLst/>
              <a:cxnLst/>
              <a:rect l="l" t="t" r="r" b="b"/>
              <a:pathLst>
                <a:path w="2977" h="1051" extrusionOk="0">
                  <a:moveTo>
                    <a:pt x="1230" y="0"/>
                  </a:moveTo>
                  <a:cubicBezTo>
                    <a:pt x="825" y="0"/>
                    <a:pt x="415" y="76"/>
                    <a:pt x="1" y="209"/>
                  </a:cubicBezTo>
                  <a:cubicBezTo>
                    <a:pt x="754" y="717"/>
                    <a:pt x="1556" y="1051"/>
                    <a:pt x="2433" y="1051"/>
                  </a:cubicBezTo>
                  <a:cubicBezTo>
                    <a:pt x="2523" y="1051"/>
                    <a:pt x="2614" y="1047"/>
                    <a:pt x="2706" y="1040"/>
                  </a:cubicBezTo>
                  <a:lnTo>
                    <a:pt x="2977" y="557"/>
                  </a:lnTo>
                  <a:cubicBezTo>
                    <a:pt x="2412" y="166"/>
                    <a:pt x="1828" y="0"/>
                    <a:pt x="123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 name="Google Shape;8206;p117">
              <a:extLst>
                <a:ext uri="{FF2B5EF4-FFF2-40B4-BE49-F238E27FC236}">
                  <a16:creationId xmlns:a16="http://schemas.microsoft.com/office/drawing/2014/main" id="{E5EAA6A4-59B1-6015-F794-A2A118B0229D}"/>
                </a:ext>
              </a:extLst>
            </p:cNvPr>
            <p:cNvSpPr/>
            <p:nvPr/>
          </p:nvSpPr>
          <p:spPr>
            <a:xfrm>
              <a:off x="7206825" y="1735250"/>
              <a:ext cx="40625" cy="54150"/>
            </a:xfrm>
            <a:custGeom>
              <a:avLst/>
              <a:gdLst/>
              <a:ahLst/>
              <a:cxnLst/>
              <a:rect l="l" t="t" r="r" b="b"/>
              <a:pathLst>
                <a:path w="1625" h="2166" extrusionOk="0">
                  <a:moveTo>
                    <a:pt x="1624" y="1"/>
                  </a:moveTo>
                  <a:cubicBezTo>
                    <a:pt x="754" y="445"/>
                    <a:pt x="39" y="986"/>
                    <a:pt x="1" y="1856"/>
                  </a:cubicBezTo>
                  <a:lnTo>
                    <a:pt x="600" y="2165"/>
                  </a:lnTo>
                  <a:cubicBezTo>
                    <a:pt x="1160" y="1740"/>
                    <a:pt x="1450" y="928"/>
                    <a:pt x="162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7;p117">
              <a:extLst>
                <a:ext uri="{FF2B5EF4-FFF2-40B4-BE49-F238E27FC236}">
                  <a16:creationId xmlns:a16="http://schemas.microsoft.com/office/drawing/2014/main" id="{4DD4D904-747A-799C-B793-C895F838A480}"/>
                </a:ext>
              </a:extLst>
            </p:cNvPr>
            <p:cNvSpPr/>
            <p:nvPr/>
          </p:nvSpPr>
          <p:spPr>
            <a:xfrm>
              <a:off x="7125675" y="1848550"/>
              <a:ext cx="38675" cy="28900"/>
            </a:xfrm>
            <a:custGeom>
              <a:avLst/>
              <a:gdLst/>
              <a:ahLst/>
              <a:cxnLst/>
              <a:rect l="l" t="t" r="r" b="b"/>
              <a:pathLst>
                <a:path w="1547" h="1156" extrusionOk="0">
                  <a:moveTo>
                    <a:pt x="835" y="1"/>
                  </a:moveTo>
                  <a:cubicBezTo>
                    <a:pt x="557" y="1"/>
                    <a:pt x="294" y="149"/>
                    <a:pt x="155" y="397"/>
                  </a:cubicBezTo>
                  <a:cubicBezTo>
                    <a:pt x="97" y="493"/>
                    <a:pt x="58" y="590"/>
                    <a:pt x="39" y="686"/>
                  </a:cubicBezTo>
                  <a:cubicBezTo>
                    <a:pt x="20" y="725"/>
                    <a:pt x="20" y="783"/>
                    <a:pt x="20" y="841"/>
                  </a:cubicBezTo>
                  <a:cubicBezTo>
                    <a:pt x="0" y="899"/>
                    <a:pt x="0" y="957"/>
                    <a:pt x="20" y="1015"/>
                  </a:cubicBezTo>
                  <a:cubicBezTo>
                    <a:pt x="29" y="1092"/>
                    <a:pt x="97" y="1131"/>
                    <a:pt x="167" y="1131"/>
                  </a:cubicBezTo>
                  <a:cubicBezTo>
                    <a:pt x="237" y="1131"/>
                    <a:pt x="310" y="1092"/>
                    <a:pt x="329" y="1015"/>
                  </a:cubicBezTo>
                  <a:lnTo>
                    <a:pt x="348" y="1015"/>
                  </a:lnTo>
                  <a:cubicBezTo>
                    <a:pt x="348" y="957"/>
                    <a:pt x="367" y="899"/>
                    <a:pt x="367" y="841"/>
                  </a:cubicBezTo>
                  <a:lnTo>
                    <a:pt x="367" y="822"/>
                  </a:lnTo>
                  <a:lnTo>
                    <a:pt x="387" y="744"/>
                  </a:lnTo>
                  <a:cubicBezTo>
                    <a:pt x="406" y="667"/>
                    <a:pt x="425" y="609"/>
                    <a:pt x="483" y="532"/>
                  </a:cubicBezTo>
                  <a:cubicBezTo>
                    <a:pt x="503" y="474"/>
                    <a:pt x="561" y="435"/>
                    <a:pt x="619" y="397"/>
                  </a:cubicBezTo>
                  <a:cubicBezTo>
                    <a:pt x="638" y="377"/>
                    <a:pt x="657" y="377"/>
                    <a:pt x="677" y="358"/>
                  </a:cubicBezTo>
                  <a:cubicBezTo>
                    <a:pt x="679" y="357"/>
                    <a:pt x="681" y="356"/>
                    <a:pt x="682" y="355"/>
                  </a:cubicBezTo>
                  <a:lnTo>
                    <a:pt x="682" y="355"/>
                  </a:lnTo>
                  <a:cubicBezTo>
                    <a:pt x="683" y="357"/>
                    <a:pt x="686" y="358"/>
                    <a:pt x="696" y="358"/>
                  </a:cubicBezTo>
                  <a:lnTo>
                    <a:pt x="754" y="339"/>
                  </a:lnTo>
                  <a:lnTo>
                    <a:pt x="967" y="339"/>
                  </a:lnTo>
                  <a:cubicBezTo>
                    <a:pt x="986" y="358"/>
                    <a:pt x="1025" y="377"/>
                    <a:pt x="1044" y="397"/>
                  </a:cubicBezTo>
                  <a:cubicBezTo>
                    <a:pt x="1063" y="435"/>
                    <a:pt x="1082" y="455"/>
                    <a:pt x="1102" y="493"/>
                  </a:cubicBezTo>
                  <a:cubicBezTo>
                    <a:pt x="1140" y="571"/>
                    <a:pt x="1160" y="648"/>
                    <a:pt x="1179" y="725"/>
                  </a:cubicBezTo>
                  <a:cubicBezTo>
                    <a:pt x="1179" y="860"/>
                    <a:pt x="1218" y="976"/>
                    <a:pt x="1276" y="1073"/>
                  </a:cubicBezTo>
                  <a:cubicBezTo>
                    <a:pt x="1292" y="1121"/>
                    <a:pt x="1347" y="1155"/>
                    <a:pt x="1398" y="1155"/>
                  </a:cubicBezTo>
                  <a:cubicBezTo>
                    <a:pt x="1409" y="1155"/>
                    <a:pt x="1420" y="1154"/>
                    <a:pt x="1430" y="1150"/>
                  </a:cubicBezTo>
                  <a:cubicBezTo>
                    <a:pt x="1508" y="1131"/>
                    <a:pt x="1546" y="1073"/>
                    <a:pt x="1546" y="996"/>
                  </a:cubicBezTo>
                  <a:cubicBezTo>
                    <a:pt x="1546" y="938"/>
                    <a:pt x="1546" y="880"/>
                    <a:pt x="1527" y="841"/>
                  </a:cubicBezTo>
                  <a:lnTo>
                    <a:pt x="1488" y="667"/>
                  </a:lnTo>
                  <a:cubicBezTo>
                    <a:pt x="1469" y="590"/>
                    <a:pt x="1450" y="513"/>
                    <a:pt x="1430" y="435"/>
                  </a:cubicBezTo>
                  <a:cubicBezTo>
                    <a:pt x="1353" y="242"/>
                    <a:pt x="1218" y="107"/>
                    <a:pt x="1044" y="29"/>
                  </a:cubicBezTo>
                  <a:cubicBezTo>
                    <a:pt x="974" y="10"/>
                    <a:pt x="904"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 name="Google Shape;8208;p117">
              <a:extLst>
                <a:ext uri="{FF2B5EF4-FFF2-40B4-BE49-F238E27FC236}">
                  <a16:creationId xmlns:a16="http://schemas.microsoft.com/office/drawing/2014/main" id="{CDD9C5A6-0641-E5CC-EC1E-DEBD504D00AA}"/>
                </a:ext>
              </a:extLst>
            </p:cNvPr>
            <p:cNvSpPr/>
            <p:nvPr/>
          </p:nvSpPr>
          <p:spPr>
            <a:xfrm>
              <a:off x="7203450" y="1843375"/>
              <a:ext cx="24675" cy="26700"/>
            </a:xfrm>
            <a:custGeom>
              <a:avLst/>
              <a:gdLst/>
              <a:ahLst/>
              <a:cxnLst/>
              <a:rect l="l" t="t" r="r" b="b"/>
              <a:pathLst>
                <a:path w="987" h="1068" extrusionOk="0">
                  <a:moveTo>
                    <a:pt x="462" y="1"/>
                  </a:moveTo>
                  <a:cubicBezTo>
                    <a:pt x="401" y="1"/>
                    <a:pt x="341" y="21"/>
                    <a:pt x="290" y="62"/>
                  </a:cubicBezTo>
                  <a:cubicBezTo>
                    <a:pt x="174" y="140"/>
                    <a:pt x="97" y="275"/>
                    <a:pt x="59" y="430"/>
                  </a:cubicBezTo>
                  <a:cubicBezTo>
                    <a:pt x="39" y="507"/>
                    <a:pt x="20" y="604"/>
                    <a:pt x="1" y="681"/>
                  </a:cubicBezTo>
                  <a:cubicBezTo>
                    <a:pt x="1" y="778"/>
                    <a:pt x="1" y="855"/>
                    <a:pt x="1" y="951"/>
                  </a:cubicBezTo>
                  <a:cubicBezTo>
                    <a:pt x="1" y="1029"/>
                    <a:pt x="63" y="1067"/>
                    <a:pt x="126" y="1067"/>
                  </a:cubicBezTo>
                  <a:cubicBezTo>
                    <a:pt x="189" y="1067"/>
                    <a:pt x="252" y="1029"/>
                    <a:pt x="252" y="951"/>
                  </a:cubicBezTo>
                  <a:lnTo>
                    <a:pt x="271" y="951"/>
                  </a:lnTo>
                  <a:cubicBezTo>
                    <a:pt x="290" y="893"/>
                    <a:pt x="271" y="816"/>
                    <a:pt x="290" y="758"/>
                  </a:cubicBezTo>
                  <a:cubicBezTo>
                    <a:pt x="290" y="739"/>
                    <a:pt x="290" y="720"/>
                    <a:pt x="290" y="700"/>
                  </a:cubicBezTo>
                  <a:cubicBezTo>
                    <a:pt x="290" y="662"/>
                    <a:pt x="310" y="623"/>
                    <a:pt x="310" y="584"/>
                  </a:cubicBezTo>
                  <a:cubicBezTo>
                    <a:pt x="329" y="488"/>
                    <a:pt x="368" y="391"/>
                    <a:pt x="426" y="294"/>
                  </a:cubicBezTo>
                  <a:lnTo>
                    <a:pt x="445" y="256"/>
                  </a:lnTo>
                  <a:lnTo>
                    <a:pt x="445" y="236"/>
                  </a:lnTo>
                  <a:cubicBezTo>
                    <a:pt x="445" y="236"/>
                    <a:pt x="464" y="236"/>
                    <a:pt x="484" y="217"/>
                  </a:cubicBezTo>
                  <a:lnTo>
                    <a:pt x="503" y="217"/>
                  </a:lnTo>
                  <a:cubicBezTo>
                    <a:pt x="522" y="236"/>
                    <a:pt x="542" y="256"/>
                    <a:pt x="542" y="256"/>
                  </a:cubicBezTo>
                  <a:cubicBezTo>
                    <a:pt x="580" y="294"/>
                    <a:pt x="600" y="352"/>
                    <a:pt x="619" y="391"/>
                  </a:cubicBezTo>
                  <a:cubicBezTo>
                    <a:pt x="638" y="449"/>
                    <a:pt x="658" y="488"/>
                    <a:pt x="677" y="546"/>
                  </a:cubicBezTo>
                  <a:cubicBezTo>
                    <a:pt x="696" y="604"/>
                    <a:pt x="716" y="681"/>
                    <a:pt x="735" y="739"/>
                  </a:cubicBezTo>
                  <a:lnTo>
                    <a:pt x="735" y="797"/>
                  </a:lnTo>
                  <a:lnTo>
                    <a:pt x="735" y="816"/>
                  </a:lnTo>
                  <a:lnTo>
                    <a:pt x="735" y="913"/>
                  </a:lnTo>
                  <a:cubicBezTo>
                    <a:pt x="735" y="990"/>
                    <a:pt x="793" y="1048"/>
                    <a:pt x="851" y="1048"/>
                  </a:cubicBezTo>
                  <a:cubicBezTo>
                    <a:pt x="928" y="1048"/>
                    <a:pt x="986" y="990"/>
                    <a:pt x="986" y="913"/>
                  </a:cubicBezTo>
                  <a:cubicBezTo>
                    <a:pt x="967" y="623"/>
                    <a:pt x="870" y="333"/>
                    <a:pt x="677" y="101"/>
                  </a:cubicBezTo>
                  <a:cubicBezTo>
                    <a:pt x="622" y="35"/>
                    <a:pt x="542"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209;p117">
              <a:extLst>
                <a:ext uri="{FF2B5EF4-FFF2-40B4-BE49-F238E27FC236}">
                  <a16:creationId xmlns:a16="http://schemas.microsoft.com/office/drawing/2014/main" id="{107EC89A-0E40-3AF2-3768-6464325AD15B}"/>
                </a:ext>
              </a:extLst>
            </p:cNvPr>
            <p:cNvSpPr/>
            <p:nvPr/>
          </p:nvSpPr>
          <p:spPr>
            <a:xfrm>
              <a:off x="7220875" y="1923175"/>
              <a:ext cx="24625" cy="30475"/>
            </a:xfrm>
            <a:custGeom>
              <a:avLst/>
              <a:gdLst/>
              <a:ahLst/>
              <a:cxnLst/>
              <a:rect l="l" t="t" r="r" b="b"/>
              <a:pathLst>
                <a:path w="985" h="1219" extrusionOk="0">
                  <a:moveTo>
                    <a:pt x="574" y="0"/>
                  </a:moveTo>
                  <a:cubicBezTo>
                    <a:pt x="524" y="0"/>
                    <a:pt x="474" y="22"/>
                    <a:pt x="424" y="59"/>
                  </a:cubicBezTo>
                  <a:cubicBezTo>
                    <a:pt x="404" y="79"/>
                    <a:pt x="387" y="99"/>
                    <a:pt x="370" y="120"/>
                  </a:cubicBezTo>
                  <a:lnTo>
                    <a:pt x="370" y="120"/>
                  </a:lnTo>
                  <a:cubicBezTo>
                    <a:pt x="133" y="317"/>
                    <a:pt x="1" y="624"/>
                    <a:pt x="19" y="948"/>
                  </a:cubicBezTo>
                  <a:cubicBezTo>
                    <a:pt x="19" y="1064"/>
                    <a:pt x="77" y="1218"/>
                    <a:pt x="192" y="1218"/>
                  </a:cubicBezTo>
                  <a:cubicBezTo>
                    <a:pt x="270" y="1199"/>
                    <a:pt x="328" y="1161"/>
                    <a:pt x="366" y="1103"/>
                  </a:cubicBezTo>
                  <a:cubicBezTo>
                    <a:pt x="444" y="1006"/>
                    <a:pt x="521" y="871"/>
                    <a:pt x="560" y="755"/>
                  </a:cubicBezTo>
                  <a:cubicBezTo>
                    <a:pt x="676" y="793"/>
                    <a:pt x="637" y="967"/>
                    <a:pt x="734" y="1025"/>
                  </a:cubicBezTo>
                  <a:cubicBezTo>
                    <a:pt x="755" y="1036"/>
                    <a:pt x="778" y="1041"/>
                    <a:pt x="801" y="1041"/>
                  </a:cubicBezTo>
                  <a:cubicBezTo>
                    <a:pt x="859" y="1041"/>
                    <a:pt x="913" y="1009"/>
                    <a:pt x="927" y="967"/>
                  </a:cubicBezTo>
                  <a:cubicBezTo>
                    <a:pt x="965" y="890"/>
                    <a:pt x="985" y="813"/>
                    <a:pt x="965" y="735"/>
                  </a:cubicBezTo>
                  <a:cubicBezTo>
                    <a:pt x="946" y="523"/>
                    <a:pt x="869" y="310"/>
                    <a:pt x="772" y="136"/>
                  </a:cubicBezTo>
                  <a:cubicBezTo>
                    <a:pt x="753" y="78"/>
                    <a:pt x="714" y="40"/>
                    <a:pt x="656" y="20"/>
                  </a:cubicBezTo>
                  <a:cubicBezTo>
                    <a:pt x="629" y="7"/>
                    <a:pt x="601" y="0"/>
                    <a:pt x="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210;p117">
              <a:extLst>
                <a:ext uri="{FF2B5EF4-FFF2-40B4-BE49-F238E27FC236}">
                  <a16:creationId xmlns:a16="http://schemas.microsoft.com/office/drawing/2014/main" id="{D868CBF8-DC6A-1BDD-1554-6E521DDE2493}"/>
                </a:ext>
              </a:extLst>
            </p:cNvPr>
            <p:cNvSpPr/>
            <p:nvPr/>
          </p:nvSpPr>
          <p:spPr>
            <a:xfrm>
              <a:off x="7009300" y="1793225"/>
              <a:ext cx="58900" cy="14050"/>
            </a:xfrm>
            <a:custGeom>
              <a:avLst/>
              <a:gdLst/>
              <a:ahLst/>
              <a:cxnLst/>
              <a:rect l="l" t="t" r="r" b="b"/>
              <a:pathLst>
                <a:path w="2356" h="562" extrusionOk="0">
                  <a:moveTo>
                    <a:pt x="658" y="0"/>
                  </a:moveTo>
                  <a:cubicBezTo>
                    <a:pt x="0" y="0"/>
                    <a:pt x="2356" y="561"/>
                    <a:pt x="2356" y="561"/>
                  </a:cubicBezTo>
                  <a:cubicBezTo>
                    <a:pt x="2356" y="561"/>
                    <a:pt x="1486" y="20"/>
                    <a:pt x="694" y="1"/>
                  </a:cubicBezTo>
                  <a:cubicBezTo>
                    <a:pt x="681" y="0"/>
                    <a:pt x="669" y="0"/>
                    <a:pt x="658" y="0"/>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4" name="Google Shape;8211;p117">
              <a:extLst>
                <a:ext uri="{FF2B5EF4-FFF2-40B4-BE49-F238E27FC236}">
                  <a16:creationId xmlns:a16="http://schemas.microsoft.com/office/drawing/2014/main" id="{B8F0420E-ADD4-B1C2-C761-32E1A9F3CAFE}"/>
                </a:ext>
              </a:extLst>
            </p:cNvPr>
            <p:cNvSpPr/>
            <p:nvPr/>
          </p:nvSpPr>
          <p:spPr>
            <a:xfrm>
              <a:off x="7213125" y="1747775"/>
              <a:ext cx="31425" cy="33875"/>
            </a:xfrm>
            <a:custGeom>
              <a:avLst/>
              <a:gdLst/>
              <a:ahLst/>
              <a:cxnLst/>
              <a:rect l="l" t="t" r="r" b="b"/>
              <a:pathLst>
                <a:path w="1257" h="1355" extrusionOk="0">
                  <a:moveTo>
                    <a:pt x="969" y="1"/>
                  </a:moveTo>
                  <a:cubicBezTo>
                    <a:pt x="687" y="1"/>
                    <a:pt x="0" y="1355"/>
                    <a:pt x="0" y="1355"/>
                  </a:cubicBezTo>
                  <a:cubicBezTo>
                    <a:pt x="0" y="1355"/>
                    <a:pt x="1256" y="60"/>
                    <a:pt x="986" y="2"/>
                  </a:cubicBezTo>
                  <a:cubicBezTo>
                    <a:pt x="980" y="1"/>
                    <a:pt x="975" y="1"/>
                    <a:pt x="969" y="1"/>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12;p117">
              <a:extLst>
                <a:ext uri="{FF2B5EF4-FFF2-40B4-BE49-F238E27FC236}">
                  <a16:creationId xmlns:a16="http://schemas.microsoft.com/office/drawing/2014/main" id="{32B84E41-7EC4-50B5-EA5B-0D561B7520B8}"/>
                </a:ext>
              </a:extLst>
            </p:cNvPr>
            <p:cNvSpPr/>
            <p:nvPr/>
          </p:nvSpPr>
          <p:spPr>
            <a:xfrm>
              <a:off x="7029525" y="1882600"/>
              <a:ext cx="25" cy="525"/>
            </a:xfrm>
            <a:custGeom>
              <a:avLst/>
              <a:gdLst/>
              <a:ahLst/>
              <a:cxnLst/>
              <a:rect l="l" t="t" r="r" b="b"/>
              <a:pathLst>
                <a:path w="1" h="21" extrusionOk="0">
                  <a:moveTo>
                    <a:pt x="1" y="20"/>
                  </a:move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6" name="Google Shape;8213;p117">
              <a:extLst>
                <a:ext uri="{FF2B5EF4-FFF2-40B4-BE49-F238E27FC236}">
                  <a16:creationId xmlns:a16="http://schemas.microsoft.com/office/drawing/2014/main" id="{ED6366BA-8101-847E-62C3-36AD23ACD8A4}"/>
                </a:ext>
              </a:extLst>
            </p:cNvPr>
            <p:cNvSpPr/>
            <p:nvPr/>
          </p:nvSpPr>
          <p:spPr>
            <a:xfrm>
              <a:off x="7021800" y="1876800"/>
              <a:ext cx="46400" cy="42075"/>
            </a:xfrm>
            <a:custGeom>
              <a:avLst/>
              <a:gdLst/>
              <a:ahLst/>
              <a:cxnLst/>
              <a:rect l="l" t="t" r="r" b="b"/>
              <a:pathLst>
                <a:path w="1856" h="1683" extrusionOk="0">
                  <a:moveTo>
                    <a:pt x="225" y="0"/>
                  </a:moveTo>
                  <a:cubicBezTo>
                    <a:pt x="207" y="0"/>
                    <a:pt x="188" y="7"/>
                    <a:pt x="174" y="20"/>
                  </a:cubicBezTo>
                  <a:cubicBezTo>
                    <a:pt x="39" y="233"/>
                    <a:pt x="1" y="484"/>
                    <a:pt x="39" y="735"/>
                  </a:cubicBezTo>
                  <a:cubicBezTo>
                    <a:pt x="117" y="967"/>
                    <a:pt x="252" y="1160"/>
                    <a:pt x="445" y="1296"/>
                  </a:cubicBezTo>
                  <a:cubicBezTo>
                    <a:pt x="619" y="1431"/>
                    <a:pt x="832" y="1547"/>
                    <a:pt x="1063" y="1624"/>
                  </a:cubicBezTo>
                  <a:cubicBezTo>
                    <a:pt x="1160" y="1643"/>
                    <a:pt x="1276" y="1663"/>
                    <a:pt x="1392" y="1682"/>
                  </a:cubicBezTo>
                  <a:lnTo>
                    <a:pt x="1566" y="1682"/>
                  </a:lnTo>
                  <a:cubicBezTo>
                    <a:pt x="1605" y="1663"/>
                    <a:pt x="1624" y="1663"/>
                    <a:pt x="1643" y="1643"/>
                  </a:cubicBezTo>
                  <a:cubicBezTo>
                    <a:pt x="1662" y="1643"/>
                    <a:pt x="1701" y="1643"/>
                    <a:pt x="1740" y="1624"/>
                  </a:cubicBezTo>
                  <a:cubicBezTo>
                    <a:pt x="1856" y="1605"/>
                    <a:pt x="1817" y="1431"/>
                    <a:pt x="1701" y="1431"/>
                  </a:cubicBezTo>
                  <a:lnTo>
                    <a:pt x="1643" y="1431"/>
                  </a:lnTo>
                  <a:cubicBezTo>
                    <a:pt x="1624" y="1412"/>
                    <a:pt x="1605" y="1412"/>
                    <a:pt x="1566" y="1412"/>
                  </a:cubicBezTo>
                  <a:cubicBezTo>
                    <a:pt x="1527" y="1412"/>
                    <a:pt x="1469" y="1412"/>
                    <a:pt x="1431" y="1392"/>
                  </a:cubicBezTo>
                  <a:cubicBezTo>
                    <a:pt x="1334" y="1373"/>
                    <a:pt x="1257" y="1354"/>
                    <a:pt x="1160" y="1334"/>
                  </a:cubicBezTo>
                  <a:cubicBezTo>
                    <a:pt x="986" y="1276"/>
                    <a:pt x="812" y="1199"/>
                    <a:pt x="658" y="1083"/>
                  </a:cubicBezTo>
                  <a:cubicBezTo>
                    <a:pt x="503" y="986"/>
                    <a:pt x="387" y="851"/>
                    <a:pt x="290" y="697"/>
                  </a:cubicBezTo>
                  <a:cubicBezTo>
                    <a:pt x="252" y="484"/>
                    <a:pt x="252" y="252"/>
                    <a:pt x="290" y="59"/>
                  </a:cubicBezTo>
                  <a:cubicBezTo>
                    <a:pt x="290" y="21"/>
                    <a:pt x="258" y="0"/>
                    <a:pt x="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7" name="Google Shape;8214;p117">
              <a:extLst>
                <a:ext uri="{FF2B5EF4-FFF2-40B4-BE49-F238E27FC236}">
                  <a16:creationId xmlns:a16="http://schemas.microsoft.com/office/drawing/2014/main" id="{9C0CCDD4-0DD2-A5EB-6CAE-FA06FAE953E2}"/>
                </a:ext>
              </a:extLst>
            </p:cNvPr>
            <p:cNvSpPr/>
            <p:nvPr/>
          </p:nvSpPr>
          <p:spPr>
            <a:xfrm>
              <a:off x="7084125" y="1919300"/>
              <a:ext cx="51050" cy="28475"/>
            </a:xfrm>
            <a:custGeom>
              <a:avLst/>
              <a:gdLst/>
              <a:ahLst/>
              <a:cxnLst/>
              <a:rect l="l" t="t" r="r" b="b"/>
              <a:pathLst>
                <a:path w="2042" h="1139" extrusionOk="0">
                  <a:moveTo>
                    <a:pt x="85" y="1"/>
                  </a:moveTo>
                  <a:cubicBezTo>
                    <a:pt x="52" y="1"/>
                    <a:pt x="20" y="22"/>
                    <a:pt x="20" y="59"/>
                  </a:cubicBezTo>
                  <a:cubicBezTo>
                    <a:pt x="0" y="272"/>
                    <a:pt x="58" y="465"/>
                    <a:pt x="213" y="620"/>
                  </a:cubicBezTo>
                  <a:cubicBezTo>
                    <a:pt x="329" y="794"/>
                    <a:pt x="503" y="948"/>
                    <a:pt x="696" y="1026"/>
                  </a:cubicBezTo>
                  <a:cubicBezTo>
                    <a:pt x="862" y="1097"/>
                    <a:pt x="1059" y="1139"/>
                    <a:pt x="1255" y="1139"/>
                  </a:cubicBezTo>
                  <a:cubicBezTo>
                    <a:pt x="1539" y="1139"/>
                    <a:pt x="1819" y="1050"/>
                    <a:pt x="1991" y="832"/>
                  </a:cubicBezTo>
                  <a:cubicBezTo>
                    <a:pt x="2042" y="764"/>
                    <a:pt x="2003" y="652"/>
                    <a:pt x="1927" y="652"/>
                  </a:cubicBezTo>
                  <a:cubicBezTo>
                    <a:pt x="1917" y="652"/>
                    <a:pt x="1906" y="654"/>
                    <a:pt x="1894" y="658"/>
                  </a:cubicBezTo>
                  <a:cubicBezTo>
                    <a:pt x="1720" y="716"/>
                    <a:pt x="1546" y="774"/>
                    <a:pt x="1353" y="813"/>
                  </a:cubicBezTo>
                  <a:cubicBezTo>
                    <a:pt x="1312" y="818"/>
                    <a:pt x="1270" y="820"/>
                    <a:pt x="1227" y="820"/>
                  </a:cubicBezTo>
                  <a:cubicBezTo>
                    <a:pt x="1090" y="820"/>
                    <a:pt x="949" y="795"/>
                    <a:pt x="831" y="736"/>
                  </a:cubicBezTo>
                  <a:cubicBezTo>
                    <a:pt x="677" y="678"/>
                    <a:pt x="542" y="581"/>
                    <a:pt x="426" y="465"/>
                  </a:cubicBezTo>
                  <a:cubicBezTo>
                    <a:pt x="368" y="388"/>
                    <a:pt x="310" y="311"/>
                    <a:pt x="271" y="253"/>
                  </a:cubicBezTo>
                  <a:cubicBezTo>
                    <a:pt x="232" y="175"/>
                    <a:pt x="194" y="98"/>
                    <a:pt x="136" y="21"/>
                  </a:cubicBezTo>
                  <a:cubicBezTo>
                    <a:pt x="122" y="7"/>
                    <a:pt x="103"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 name="Google Shape;8215;p117">
              <a:extLst>
                <a:ext uri="{FF2B5EF4-FFF2-40B4-BE49-F238E27FC236}">
                  <a16:creationId xmlns:a16="http://schemas.microsoft.com/office/drawing/2014/main" id="{1C0B2B35-4D7A-D7EB-AF82-F2D4AFC0FCA4}"/>
                </a:ext>
              </a:extLst>
            </p:cNvPr>
            <p:cNvSpPr/>
            <p:nvPr/>
          </p:nvSpPr>
          <p:spPr>
            <a:xfrm>
              <a:off x="7116975" y="1757050"/>
              <a:ext cx="45225" cy="24200"/>
            </a:xfrm>
            <a:custGeom>
              <a:avLst/>
              <a:gdLst/>
              <a:ahLst/>
              <a:cxnLst/>
              <a:rect l="l" t="t" r="r" b="b"/>
              <a:pathLst>
                <a:path w="1809" h="968" extrusionOk="0">
                  <a:moveTo>
                    <a:pt x="552" y="0"/>
                  </a:moveTo>
                  <a:cubicBezTo>
                    <a:pt x="392" y="0"/>
                    <a:pt x="236" y="25"/>
                    <a:pt x="97" y="76"/>
                  </a:cubicBezTo>
                  <a:cubicBezTo>
                    <a:pt x="0" y="95"/>
                    <a:pt x="20" y="250"/>
                    <a:pt x="116" y="250"/>
                  </a:cubicBezTo>
                  <a:cubicBezTo>
                    <a:pt x="256" y="250"/>
                    <a:pt x="407" y="225"/>
                    <a:pt x="551" y="225"/>
                  </a:cubicBezTo>
                  <a:cubicBezTo>
                    <a:pt x="587" y="225"/>
                    <a:pt x="623" y="226"/>
                    <a:pt x="658" y="230"/>
                  </a:cubicBezTo>
                  <a:cubicBezTo>
                    <a:pt x="688" y="227"/>
                    <a:pt x="719" y="225"/>
                    <a:pt x="750" y="225"/>
                  </a:cubicBezTo>
                  <a:cubicBezTo>
                    <a:pt x="893" y="225"/>
                    <a:pt x="1036" y="260"/>
                    <a:pt x="1179" y="308"/>
                  </a:cubicBezTo>
                  <a:cubicBezTo>
                    <a:pt x="1450" y="404"/>
                    <a:pt x="1662" y="636"/>
                    <a:pt x="1740" y="945"/>
                  </a:cubicBezTo>
                  <a:cubicBezTo>
                    <a:pt x="1740" y="962"/>
                    <a:pt x="1753" y="968"/>
                    <a:pt x="1768" y="968"/>
                  </a:cubicBezTo>
                  <a:cubicBezTo>
                    <a:pt x="1788" y="968"/>
                    <a:pt x="1809" y="957"/>
                    <a:pt x="1798" y="945"/>
                  </a:cubicBezTo>
                  <a:lnTo>
                    <a:pt x="1798" y="926"/>
                  </a:lnTo>
                  <a:cubicBezTo>
                    <a:pt x="1752" y="321"/>
                    <a:pt x="1127"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9" name="Google Shape;8216;p117">
              <a:extLst>
                <a:ext uri="{FF2B5EF4-FFF2-40B4-BE49-F238E27FC236}">
                  <a16:creationId xmlns:a16="http://schemas.microsoft.com/office/drawing/2014/main" id="{B286AD19-CC4D-EB24-BD66-FED7CE1A829E}"/>
                </a:ext>
              </a:extLst>
            </p:cNvPr>
            <p:cNvSpPr/>
            <p:nvPr/>
          </p:nvSpPr>
          <p:spPr>
            <a:xfrm>
              <a:off x="7149825" y="1741050"/>
              <a:ext cx="22975" cy="14550"/>
            </a:xfrm>
            <a:custGeom>
              <a:avLst/>
              <a:gdLst/>
              <a:ahLst/>
              <a:cxnLst/>
              <a:rect l="l" t="t" r="r" b="b"/>
              <a:pathLst>
                <a:path w="919" h="582" extrusionOk="0">
                  <a:moveTo>
                    <a:pt x="155" y="1"/>
                  </a:moveTo>
                  <a:cubicBezTo>
                    <a:pt x="136" y="1"/>
                    <a:pt x="97" y="20"/>
                    <a:pt x="78" y="39"/>
                  </a:cubicBezTo>
                  <a:cubicBezTo>
                    <a:pt x="1" y="78"/>
                    <a:pt x="1" y="155"/>
                    <a:pt x="59" y="213"/>
                  </a:cubicBezTo>
                  <a:cubicBezTo>
                    <a:pt x="59" y="233"/>
                    <a:pt x="78" y="252"/>
                    <a:pt x="97" y="252"/>
                  </a:cubicBezTo>
                  <a:cubicBezTo>
                    <a:pt x="116" y="271"/>
                    <a:pt x="136" y="271"/>
                    <a:pt x="174" y="291"/>
                  </a:cubicBezTo>
                  <a:lnTo>
                    <a:pt x="271" y="310"/>
                  </a:lnTo>
                  <a:lnTo>
                    <a:pt x="368" y="349"/>
                  </a:lnTo>
                  <a:lnTo>
                    <a:pt x="387" y="349"/>
                  </a:lnTo>
                  <a:lnTo>
                    <a:pt x="445" y="368"/>
                  </a:lnTo>
                  <a:cubicBezTo>
                    <a:pt x="503" y="407"/>
                    <a:pt x="561" y="426"/>
                    <a:pt x="619" y="465"/>
                  </a:cubicBezTo>
                  <a:lnTo>
                    <a:pt x="696" y="523"/>
                  </a:lnTo>
                  <a:lnTo>
                    <a:pt x="735" y="542"/>
                  </a:lnTo>
                  <a:cubicBezTo>
                    <a:pt x="754" y="542"/>
                    <a:pt x="754" y="561"/>
                    <a:pt x="774" y="561"/>
                  </a:cubicBezTo>
                  <a:cubicBezTo>
                    <a:pt x="788" y="575"/>
                    <a:pt x="804" y="581"/>
                    <a:pt x="820" y="581"/>
                  </a:cubicBezTo>
                  <a:cubicBezTo>
                    <a:pt x="871" y="581"/>
                    <a:pt x="919" y="523"/>
                    <a:pt x="889" y="465"/>
                  </a:cubicBezTo>
                  <a:lnTo>
                    <a:pt x="889" y="465"/>
                  </a:lnTo>
                  <a:lnTo>
                    <a:pt x="889" y="484"/>
                  </a:lnTo>
                  <a:cubicBezTo>
                    <a:pt x="851" y="407"/>
                    <a:pt x="812" y="349"/>
                    <a:pt x="754" y="291"/>
                  </a:cubicBezTo>
                  <a:cubicBezTo>
                    <a:pt x="696" y="233"/>
                    <a:pt x="638" y="175"/>
                    <a:pt x="580" y="136"/>
                  </a:cubicBezTo>
                  <a:cubicBezTo>
                    <a:pt x="503" y="97"/>
                    <a:pt x="426" y="59"/>
                    <a:pt x="348" y="39"/>
                  </a:cubicBezTo>
                  <a:cubicBezTo>
                    <a:pt x="329" y="20"/>
                    <a:pt x="290" y="20"/>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217;p117">
              <a:extLst>
                <a:ext uri="{FF2B5EF4-FFF2-40B4-BE49-F238E27FC236}">
                  <a16:creationId xmlns:a16="http://schemas.microsoft.com/office/drawing/2014/main" id="{43F5E3C9-5E0B-58C4-17C6-B10B3D146327}"/>
                </a:ext>
              </a:extLst>
            </p:cNvPr>
            <p:cNvSpPr/>
            <p:nvPr/>
          </p:nvSpPr>
          <p:spPr>
            <a:xfrm>
              <a:off x="7187500" y="1710625"/>
              <a:ext cx="25" cy="500"/>
            </a:xfrm>
            <a:custGeom>
              <a:avLst/>
              <a:gdLst/>
              <a:ahLst/>
              <a:cxnLst/>
              <a:rect l="l" t="t" r="r" b="b"/>
              <a:pathLst>
                <a:path w="1" h="20" extrusionOk="0">
                  <a:moveTo>
                    <a:pt x="1" y="20"/>
                  </a:moveTo>
                  <a:lnTo>
                    <a:pt x="1" y="0"/>
                  </a:lnTo>
                  <a:close/>
                </a:path>
              </a:pathLst>
            </a:custGeom>
            <a:solidFill>
              <a:srgbClr val="9D8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218;p117">
              <a:extLst>
                <a:ext uri="{FF2B5EF4-FFF2-40B4-BE49-F238E27FC236}">
                  <a16:creationId xmlns:a16="http://schemas.microsoft.com/office/drawing/2014/main" id="{160026B6-EB9D-3407-055F-E2AAF88599FC}"/>
                </a:ext>
              </a:extLst>
            </p:cNvPr>
            <p:cNvSpPr/>
            <p:nvPr/>
          </p:nvSpPr>
          <p:spPr>
            <a:xfrm>
              <a:off x="7184050" y="1694800"/>
              <a:ext cx="42025" cy="17575"/>
            </a:xfrm>
            <a:custGeom>
              <a:avLst/>
              <a:gdLst/>
              <a:ahLst/>
              <a:cxnLst/>
              <a:rect l="l" t="t" r="r" b="b"/>
              <a:pathLst>
                <a:path w="1681" h="703" extrusionOk="0">
                  <a:moveTo>
                    <a:pt x="1175" y="1"/>
                  </a:moveTo>
                  <a:cubicBezTo>
                    <a:pt x="1118" y="1"/>
                    <a:pt x="1062" y="11"/>
                    <a:pt x="1008" y="34"/>
                  </a:cubicBezTo>
                  <a:cubicBezTo>
                    <a:pt x="873" y="92"/>
                    <a:pt x="719" y="170"/>
                    <a:pt x="583" y="247"/>
                  </a:cubicBezTo>
                  <a:lnTo>
                    <a:pt x="100" y="498"/>
                  </a:lnTo>
                  <a:cubicBezTo>
                    <a:pt x="0" y="565"/>
                    <a:pt x="58" y="703"/>
                    <a:pt x="163" y="703"/>
                  </a:cubicBezTo>
                  <a:cubicBezTo>
                    <a:pt x="179" y="703"/>
                    <a:pt x="197" y="699"/>
                    <a:pt x="216" y="691"/>
                  </a:cubicBezTo>
                  <a:cubicBezTo>
                    <a:pt x="487" y="556"/>
                    <a:pt x="738" y="401"/>
                    <a:pt x="1008" y="285"/>
                  </a:cubicBezTo>
                  <a:cubicBezTo>
                    <a:pt x="1053" y="252"/>
                    <a:pt x="1111" y="231"/>
                    <a:pt x="1171" y="231"/>
                  </a:cubicBezTo>
                  <a:cubicBezTo>
                    <a:pt x="1214" y="231"/>
                    <a:pt x="1258" y="242"/>
                    <a:pt x="1298" y="266"/>
                  </a:cubicBezTo>
                  <a:cubicBezTo>
                    <a:pt x="1356" y="285"/>
                    <a:pt x="1395" y="324"/>
                    <a:pt x="1434" y="363"/>
                  </a:cubicBezTo>
                  <a:cubicBezTo>
                    <a:pt x="1453" y="401"/>
                    <a:pt x="1511" y="440"/>
                    <a:pt x="1550" y="479"/>
                  </a:cubicBezTo>
                  <a:cubicBezTo>
                    <a:pt x="1562" y="487"/>
                    <a:pt x="1576" y="491"/>
                    <a:pt x="1589" y="491"/>
                  </a:cubicBezTo>
                  <a:cubicBezTo>
                    <a:pt x="1637" y="491"/>
                    <a:pt x="1681" y="442"/>
                    <a:pt x="1665" y="382"/>
                  </a:cubicBezTo>
                  <a:cubicBezTo>
                    <a:pt x="1646" y="324"/>
                    <a:pt x="1627" y="266"/>
                    <a:pt x="1588" y="228"/>
                  </a:cubicBezTo>
                  <a:cubicBezTo>
                    <a:pt x="1530" y="170"/>
                    <a:pt x="1492" y="112"/>
                    <a:pt x="1434" y="73"/>
                  </a:cubicBezTo>
                  <a:cubicBezTo>
                    <a:pt x="1352" y="26"/>
                    <a:pt x="1263" y="1"/>
                    <a:pt x="1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8219;p117">
              <a:extLst>
                <a:ext uri="{FF2B5EF4-FFF2-40B4-BE49-F238E27FC236}">
                  <a16:creationId xmlns:a16="http://schemas.microsoft.com/office/drawing/2014/main" id="{17F6AC11-66F1-548A-317A-4982F393A353}"/>
                </a:ext>
              </a:extLst>
            </p:cNvPr>
            <p:cNvSpPr/>
            <p:nvPr/>
          </p:nvSpPr>
          <p:spPr>
            <a:xfrm>
              <a:off x="7237425" y="1807925"/>
              <a:ext cx="16300" cy="25550"/>
            </a:xfrm>
            <a:custGeom>
              <a:avLst/>
              <a:gdLst/>
              <a:ahLst/>
              <a:cxnLst/>
              <a:rect l="l" t="t" r="r" b="b"/>
              <a:pathLst>
                <a:path w="652" h="1022" extrusionOk="0">
                  <a:moveTo>
                    <a:pt x="174" y="1"/>
                  </a:moveTo>
                  <a:cubicBezTo>
                    <a:pt x="86" y="1"/>
                    <a:pt x="0" y="115"/>
                    <a:pt x="91" y="205"/>
                  </a:cubicBezTo>
                  <a:lnTo>
                    <a:pt x="110" y="205"/>
                  </a:lnTo>
                  <a:cubicBezTo>
                    <a:pt x="149" y="263"/>
                    <a:pt x="188" y="302"/>
                    <a:pt x="226" y="379"/>
                  </a:cubicBezTo>
                  <a:cubicBezTo>
                    <a:pt x="245" y="398"/>
                    <a:pt x="265" y="437"/>
                    <a:pt x="284" y="476"/>
                  </a:cubicBezTo>
                  <a:lnTo>
                    <a:pt x="303" y="514"/>
                  </a:lnTo>
                  <a:cubicBezTo>
                    <a:pt x="303" y="534"/>
                    <a:pt x="303" y="534"/>
                    <a:pt x="303" y="553"/>
                  </a:cubicBezTo>
                  <a:cubicBezTo>
                    <a:pt x="323" y="611"/>
                    <a:pt x="361" y="688"/>
                    <a:pt x="361" y="765"/>
                  </a:cubicBezTo>
                  <a:cubicBezTo>
                    <a:pt x="381" y="843"/>
                    <a:pt x="400" y="901"/>
                    <a:pt x="439" y="978"/>
                  </a:cubicBezTo>
                  <a:cubicBezTo>
                    <a:pt x="458" y="1007"/>
                    <a:pt x="487" y="1022"/>
                    <a:pt x="516" y="1022"/>
                  </a:cubicBezTo>
                  <a:cubicBezTo>
                    <a:pt x="545" y="1022"/>
                    <a:pt x="574" y="1007"/>
                    <a:pt x="593" y="978"/>
                  </a:cubicBezTo>
                  <a:cubicBezTo>
                    <a:pt x="632" y="901"/>
                    <a:pt x="651" y="804"/>
                    <a:pt x="632" y="727"/>
                  </a:cubicBezTo>
                  <a:cubicBezTo>
                    <a:pt x="632" y="630"/>
                    <a:pt x="593" y="534"/>
                    <a:pt x="555" y="437"/>
                  </a:cubicBezTo>
                  <a:cubicBezTo>
                    <a:pt x="497" y="282"/>
                    <a:pt x="381" y="147"/>
                    <a:pt x="245" y="31"/>
                  </a:cubicBezTo>
                  <a:cubicBezTo>
                    <a:pt x="224" y="10"/>
                    <a:pt x="199"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8220;p117">
              <a:extLst>
                <a:ext uri="{FF2B5EF4-FFF2-40B4-BE49-F238E27FC236}">
                  <a16:creationId xmlns:a16="http://schemas.microsoft.com/office/drawing/2014/main" id="{08A5252D-30D9-AB85-5AB0-7B5245587C38}"/>
                </a:ext>
              </a:extLst>
            </p:cNvPr>
            <p:cNvSpPr/>
            <p:nvPr/>
          </p:nvSpPr>
          <p:spPr>
            <a:xfrm>
              <a:off x="7237750" y="1835375"/>
              <a:ext cx="10650" cy="12000"/>
            </a:xfrm>
            <a:custGeom>
              <a:avLst/>
              <a:gdLst/>
              <a:ahLst/>
              <a:cxnLst/>
              <a:rect l="l" t="t" r="r" b="b"/>
              <a:pathLst>
                <a:path w="426" h="480" extrusionOk="0">
                  <a:moveTo>
                    <a:pt x="167" y="1"/>
                  </a:moveTo>
                  <a:cubicBezTo>
                    <a:pt x="155" y="1"/>
                    <a:pt x="146" y="6"/>
                    <a:pt x="136" y="15"/>
                  </a:cubicBezTo>
                  <a:cubicBezTo>
                    <a:pt x="117" y="15"/>
                    <a:pt x="97" y="15"/>
                    <a:pt x="78" y="35"/>
                  </a:cubicBezTo>
                  <a:lnTo>
                    <a:pt x="39" y="54"/>
                  </a:lnTo>
                  <a:cubicBezTo>
                    <a:pt x="20" y="73"/>
                    <a:pt x="1" y="93"/>
                    <a:pt x="1" y="131"/>
                  </a:cubicBezTo>
                  <a:lnTo>
                    <a:pt x="1" y="170"/>
                  </a:lnTo>
                  <a:cubicBezTo>
                    <a:pt x="1" y="209"/>
                    <a:pt x="1" y="228"/>
                    <a:pt x="20" y="247"/>
                  </a:cubicBezTo>
                  <a:lnTo>
                    <a:pt x="78" y="344"/>
                  </a:lnTo>
                  <a:cubicBezTo>
                    <a:pt x="97" y="363"/>
                    <a:pt x="117" y="382"/>
                    <a:pt x="136" y="402"/>
                  </a:cubicBezTo>
                  <a:lnTo>
                    <a:pt x="155" y="421"/>
                  </a:lnTo>
                  <a:cubicBezTo>
                    <a:pt x="175" y="440"/>
                    <a:pt x="194" y="460"/>
                    <a:pt x="232" y="479"/>
                  </a:cubicBezTo>
                  <a:lnTo>
                    <a:pt x="310" y="479"/>
                  </a:lnTo>
                  <a:cubicBezTo>
                    <a:pt x="329" y="479"/>
                    <a:pt x="348" y="460"/>
                    <a:pt x="368" y="440"/>
                  </a:cubicBezTo>
                  <a:cubicBezTo>
                    <a:pt x="387" y="440"/>
                    <a:pt x="406" y="421"/>
                    <a:pt x="406" y="402"/>
                  </a:cubicBezTo>
                  <a:cubicBezTo>
                    <a:pt x="426" y="382"/>
                    <a:pt x="426" y="344"/>
                    <a:pt x="426" y="325"/>
                  </a:cubicBezTo>
                  <a:cubicBezTo>
                    <a:pt x="426" y="286"/>
                    <a:pt x="406" y="247"/>
                    <a:pt x="387" y="209"/>
                  </a:cubicBezTo>
                  <a:cubicBezTo>
                    <a:pt x="387" y="189"/>
                    <a:pt x="368" y="170"/>
                    <a:pt x="368" y="170"/>
                  </a:cubicBezTo>
                  <a:lnTo>
                    <a:pt x="310" y="93"/>
                  </a:lnTo>
                  <a:cubicBezTo>
                    <a:pt x="290" y="73"/>
                    <a:pt x="271" y="54"/>
                    <a:pt x="252" y="35"/>
                  </a:cubicBezTo>
                  <a:cubicBezTo>
                    <a:pt x="252" y="15"/>
                    <a:pt x="232" y="15"/>
                    <a:pt x="213" y="15"/>
                  </a:cubicBezTo>
                  <a:cubicBezTo>
                    <a:pt x="194" y="6"/>
                    <a:pt x="179"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8221;p117">
              <a:extLst>
                <a:ext uri="{FF2B5EF4-FFF2-40B4-BE49-F238E27FC236}">
                  <a16:creationId xmlns:a16="http://schemas.microsoft.com/office/drawing/2014/main" id="{6CDE6AAC-4B0B-8085-C94D-6ADFF29FFD47}"/>
                </a:ext>
              </a:extLst>
            </p:cNvPr>
            <p:cNvSpPr/>
            <p:nvPr/>
          </p:nvSpPr>
          <p:spPr>
            <a:xfrm>
              <a:off x="6697450" y="1864900"/>
              <a:ext cx="35000" cy="27525"/>
            </a:xfrm>
            <a:custGeom>
              <a:avLst/>
              <a:gdLst/>
              <a:ahLst/>
              <a:cxnLst/>
              <a:rect l="l" t="t" r="r" b="b"/>
              <a:pathLst>
                <a:path w="1400" h="1101" extrusionOk="0">
                  <a:moveTo>
                    <a:pt x="1204" y="0"/>
                  </a:moveTo>
                  <a:cubicBezTo>
                    <a:pt x="1173" y="0"/>
                    <a:pt x="1141" y="5"/>
                    <a:pt x="1109" y="13"/>
                  </a:cubicBezTo>
                  <a:cubicBezTo>
                    <a:pt x="1032" y="13"/>
                    <a:pt x="955" y="32"/>
                    <a:pt x="897" y="52"/>
                  </a:cubicBezTo>
                  <a:cubicBezTo>
                    <a:pt x="742" y="110"/>
                    <a:pt x="626" y="168"/>
                    <a:pt x="510" y="264"/>
                  </a:cubicBezTo>
                  <a:cubicBezTo>
                    <a:pt x="259" y="419"/>
                    <a:pt x="85" y="670"/>
                    <a:pt x="27" y="960"/>
                  </a:cubicBezTo>
                  <a:cubicBezTo>
                    <a:pt x="1" y="1039"/>
                    <a:pt x="74" y="1100"/>
                    <a:pt x="141" y="1100"/>
                  </a:cubicBezTo>
                  <a:cubicBezTo>
                    <a:pt x="172" y="1100"/>
                    <a:pt x="202" y="1087"/>
                    <a:pt x="220" y="1057"/>
                  </a:cubicBezTo>
                  <a:cubicBezTo>
                    <a:pt x="317" y="825"/>
                    <a:pt x="472" y="651"/>
                    <a:pt x="665" y="496"/>
                  </a:cubicBezTo>
                  <a:cubicBezTo>
                    <a:pt x="762" y="438"/>
                    <a:pt x="858" y="380"/>
                    <a:pt x="974" y="342"/>
                  </a:cubicBezTo>
                  <a:lnTo>
                    <a:pt x="1148" y="284"/>
                  </a:lnTo>
                  <a:cubicBezTo>
                    <a:pt x="1225" y="264"/>
                    <a:pt x="1283" y="226"/>
                    <a:pt x="1341" y="187"/>
                  </a:cubicBezTo>
                  <a:cubicBezTo>
                    <a:pt x="1399" y="148"/>
                    <a:pt x="1380" y="71"/>
                    <a:pt x="1322" y="32"/>
                  </a:cubicBezTo>
                  <a:cubicBezTo>
                    <a:pt x="1288" y="10"/>
                    <a:pt x="1247" y="0"/>
                    <a:pt x="1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7" name="Google Shape;8222;p117">
              <a:extLst>
                <a:ext uri="{FF2B5EF4-FFF2-40B4-BE49-F238E27FC236}">
                  <a16:creationId xmlns:a16="http://schemas.microsoft.com/office/drawing/2014/main" id="{CB09EB3D-AB0D-DB32-888D-73254C47A6D8}"/>
                </a:ext>
              </a:extLst>
            </p:cNvPr>
            <p:cNvSpPr/>
            <p:nvPr/>
          </p:nvSpPr>
          <p:spPr>
            <a:xfrm>
              <a:off x="6719050" y="1886825"/>
              <a:ext cx="27400" cy="11875"/>
            </a:xfrm>
            <a:custGeom>
              <a:avLst/>
              <a:gdLst/>
              <a:ahLst/>
              <a:cxnLst/>
              <a:rect l="l" t="t" r="r" b="b"/>
              <a:pathLst>
                <a:path w="1096" h="475" extrusionOk="0">
                  <a:moveTo>
                    <a:pt x="456" y="1"/>
                  </a:moveTo>
                  <a:cubicBezTo>
                    <a:pt x="329" y="1"/>
                    <a:pt x="206" y="38"/>
                    <a:pt x="110" y="102"/>
                  </a:cubicBezTo>
                  <a:cubicBezTo>
                    <a:pt x="1" y="157"/>
                    <a:pt x="63" y="297"/>
                    <a:pt x="168" y="297"/>
                  </a:cubicBezTo>
                  <a:cubicBezTo>
                    <a:pt x="174" y="297"/>
                    <a:pt x="181" y="297"/>
                    <a:pt x="187" y="296"/>
                  </a:cubicBezTo>
                  <a:lnTo>
                    <a:pt x="207" y="334"/>
                  </a:lnTo>
                  <a:lnTo>
                    <a:pt x="284" y="315"/>
                  </a:lnTo>
                  <a:lnTo>
                    <a:pt x="497" y="315"/>
                  </a:lnTo>
                  <a:lnTo>
                    <a:pt x="593" y="334"/>
                  </a:lnTo>
                  <a:lnTo>
                    <a:pt x="651" y="334"/>
                  </a:lnTo>
                  <a:cubicBezTo>
                    <a:pt x="709" y="373"/>
                    <a:pt x="748" y="392"/>
                    <a:pt x="806" y="431"/>
                  </a:cubicBezTo>
                  <a:cubicBezTo>
                    <a:pt x="806" y="431"/>
                    <a:pt x="823" y="439"/>
                    <a:pt x="829" y="439"/>
                  </a:cubicBezTo>
                  <a:cubicBezTo>
                    <a:pt x="832" y="439"/>
                    <a:pt x="832" y="437"/>
                    <a:pt x="825" y="431"/>
                  </a:cubicBezTo>
                  <a:lnTo>
                    <a:pt x="825" y="431"/>
                  </a:lnTo>
                  <a:cubicBezTo>
                    <a:pt x="844" y="450"/>
                    <a:pt x="883" y="470"/>
                    <a:pt x="922" y="470"/>
                  </a:cubicBezTo>
                  <a:cubicBezTo>
                    <a:pt x="932" y="473"/>
                    <a:pt x="942" y="474"/>
                    <a:pt x="951" y="474"/>
                  </a:cubicBezTo>
                  <a:cubicBezTo>
                    <a:pt x="998" y="474"/>
                    <a:pt x="1041" y="437"/>
                    <a:pt x="1057" y="373"/>
                  </a:cubicBezTo>
                  <a:cubicBezTo>
                    <a:pt x="1096" y="276"/>
                    <a:pt x="999" y="199"/>
                    <a:pt x="922" y="141"/>
                  </a:cubicBezTo>
                  <a:cubicBezTo>
                    <a:pt x="806" y="64"/>
                    <a:pt x="671" y="25"/>
                    <a:pt x="535" y="6"/>
                  </a:cubicBezTo>
                  <a:cubicBezTo>
                    <a:pt x="509" y="2"/>
                    <a:pt x="482" y="1"/>
                    <a:pt x="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8" name="Google Shape;8223;p117">
              <a:extLst>
                <a:ext uri="{FF2B5EF4-FFF2-40B4-BE49-F238E27FC236}">
                  <a16:creationId xmlns:a16="http://schemas.microsoft.com/office/drawing/2014/main" id="{6EF572DF-2786-06F2-8C7F-6D6054C8713A}"/>
                </a:ext>
              </a:extLst>
            </p:cNvPr>
            <p:cNvSpPr/>
            <p:nvPr/>
          </p:nvSpPr>
          <p:spPr>
            <a:xfrm>
              <a:off x="6786050" y="1847950"/>
              <a:ext cx="37700" cy="33125"/>
            </a:xfrm>
            <a:custGeom>
              <a:avLst/>
              <a:gdLst/>
              <a:ahLst/>
              <a:cxnLst/>
              <a:rect l="l" t="t" r="r" b="b"/>
              <a:pathLst>
                <a:path w="1508" h="1325" extrusionOk="0">
                  <a:moveTo>
                    <a:pt x="293" y="0"/>
                  </a:moveTo>
                  <a:cubicBezTo>
                    <a:pt x="234" y="0"/>
                    <a:pt x="175" y="5"/>
                    <a:pt x="116" y="15"/>
                  </a:cubicBezTo>
                  <a:cubicBezTo>
                    <a:pt x="39" y="34"/>
                    <a:pt x="0" y="111"/>
                    <a:pt x="20" y="189"/>
                  </a:cubicBezTo>
                  <a:cubicBezTo>
                    <a:pt x="35" y="236"/>
                    <a:pt x="91" y="271"/>
                    <a:pt x="142" y="271"/>
                  </a:cubicBezTo>
                  <a:cubicBezTo>
                    <a:pt x="153" y="271"/>
                    <a:pt x="164" y="269"/>
                    <a:pt x="174" y="266"/>
                  </a:cubicBezTo>
                  <a:cubicBezTo>
                    <a:pt x="209" y="261"/>
                    <a:pt x="243" y="259"/>
                    <a:pt x="277" y="259"/>
                  </a:cubicBezTo>
                  <a:cubicBezTo>
                    <a:pt x="508" y="259"/>
                    <a:pt x="718" y="371"/>
                    <a:pt x="870" y="556"/>
                  </a:cubicBezTo>
                  <a:cubicBezTo>
                    <a:pt x="966" y="652"/>
                    <a:pt x="1044" y="788"/>
                    <a:pt x="1102" y="904"/>
                  </a:cubicBezTo>
                  <a:cubicBezTo>
                    <a:pt x="1140" y="981"/>
                    <a:pt x="1179" y="1039"/>
                    <a:pt x="1218" y="1116"/>
                  </a:cubicBezTo>
                  <a:cubicBezTo>
                    <a:pt x="1256" y="1174"/>
                    <a:pt x="1295" y="1252"/>
                    <a:pt x="1353" y="1310"/>
                  </a:cubicBezTo>
                  <a:cubicBezTo>
                    <a:pt x="1369" y="1320"/>
                    <a:pt x="1387" y="1325"/>
                    <a:pt x="1405" y="1325"/>
                  </a:cubicBezTo>
                  <a:cubicBezTo>
                    <a:pt x="1456" y="1325"/>
                    <a:pt x="1508" y="1289"/>
                    <a:pt x="1508" y="1232"/>
                  </a:cubicBezTo>
                  <a:cubicBezTo>
                    <a:pt x="1508" y="1155"/>
                    <a:pt x="1488" y="1078"/>
                    <a:pt x="1450" y="1000"/>
                  </a:cubicBezTo>
                  <a:cubicBezTo>
                    <a:pt x="1430" y="904"/>
                    <a:pt x="1392" y="826"/>
                    <a:pt x="1353" y="749"/>
                  </a:cubicBezTo>
                  <a:cubicBezTo>
                    <a:pt x="1256" y="595"/>
                    <a:pt x="1160" y="459"/>
                    <a:pt x="1044" y="324"/>
                  </a:cubicBezTo>
                  <a:cubicBezTo>
                    <a:pt x="851" y="115"/>
                    <a:pt x="579"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9" name="Google Shape;8224;p117">
              <a:extLst>
                <a:ext uri="{FF2B5EF4-FFF2-40B4-BE49-F238E27FC236}">
                  <a16:creationId xmlns:a16="http://schemas.microsoft.com/office/drawing/2014/main" id="{BF560C0D-3D9A-3172-BB61-BE0E7418DA6A}"/>
                </a:ext>
              </a:extLst>
            </p:cNvPr>
            <p:cNvSpPr/>
            <p:nvPr/>
          </p:nvSpPr>
          <p:spPr>
            <a:xfrm>
              <a:off x="6827100" y="1853650"/>
              <a:ext cx="18875" cy="22225"/>
            </a:xfrm>
            <a:custGeom>
              <a:avLst/>
              <a:gdLst/>
              <a:ahLst/>
              <a:cxnLst/>
              <a:rect l="l" t="t" r="r" b="b"/>
              <a:pathLst>
                <a:path w="755" h="889" extrusionOk="0">
                  <a:moveTo>
                    <a:pt x="152" y="1"/>
                  </a:moveTo>
                  <a:cubicBezTo>
                    <a:pt x="52" y="1"/>
                    <a:pt x="0" y="147"/>
                    <a:pt x="97" y="212"/>
                  </a:cubicBezTo>
                  <a:lnTo>
                    <a:pt x="136" y="251"/>
                  </a:lnTo>
                  <a:cubicBezTo>
                    <a:pt x="155" y="270"/>
                    <a:pt x="194" y="289"/>
                    <a:pt x="213" y="309"/>
                  </a:cubicBezTo>
                  <a:cubicBezTo>
                    <a:pt x="213" y="309"/>
                    <a:pt x="231" y="317"/>
                    <a:pt x="236" y="317"/>
                  </a:cubicBezTo>
                  <a:cubicBezTo>
                    <a:pt x="239" y="317"/>
                    <a:pt x="239" y="315"/>
                    <a:pt x="233" y="309"/>
                  </a:cubicBezTo>
                  <a:lnTo>
                    <a:pt x="233" y="309"/>
                  </a:lnTo>
                  <a:lnTo>
                    <a:pt x="252" y="328"/>
                  </a:lnTo>
                  <a:lnTo>
                    <a:pt x="291" y="347"/>
                  </a:lnTo>
                  <a:cubicBezTo>
                    <a:pt x="310" y="386"/>
                    <a:pt x="349" y="405"/>
                    <a:pt x="368" y="424"/>
                  </a:cubicBezTo>
                  <a:lnTo>
                    <a:pt x="407" y="482"/>
                  </a:lnTo>
                  <a:lnTo>
                    <a:pt x="426" y="502"/>
                  </a:lnTo>
                  <a:cubicBezTo>
                    <a:pt x="465" y="560"/>
                    <a:pt x="503" y="618"/>
                    <a:pt x="523" y="676"/>
                  </a:cubicBezTo>
                  <a:cubicBezTo>
                    <a:pt x="523" y="695"/>
                    <a:pt x="542" y="714"/>
                    <a:pt x="542" y="714"/>
                  </a:cubicBezTo>
                  <a:cubicBezTo>
                    <a:pt x="542" y="734"/>
                    <a:pt x="542" y="734"/>
                    <a:pt x="542" y="753"/>
                  </a:cubicBezTo>
                  <a:cubicBezTo>
                    <a:pt x="561" y="772"/>
                    <a:pt x="581" y="792"/>
                    <a:pt x="600" y="830"/>
                  </a:cubicBezTo>
                  <a:cubicBezTo>
                    <a:pt x="600" y="830"/>
                    <a:pt x="600" y="830"/>
                    <a:pt x="600" y="850"/>
                  </a:cubicBezTo>
                  <a:cubicBezTo>
                    <a:pt x="619" y="869"/>
                    <a:pt x="658" y="888"/>
                    <a:pt x="677" y="888"/>
                  </a:cubicBezTo>
                  <a:cubicBezTo>
                    <a:pt x="716" y="888"/>
                    <a:pt x="735" y="869"/>
                    <a:pt x="754" y="830"/>
                  </a:cubicBezTo>
                  <a:cubicBezTo>
                    <a:pt x="754" y="811"/>
                    <a:pt x="754" y="811"/>
                    <a:pt x="754" y="792"/>
                  </a:cubicBezTo>
                  <a:lnTo>
                    <a:pt x="754" y="772"/>
                  </a:lnTo>
                  <a:cubicBezTo>
                    <a:pt x="754" y="753"/>
                    <a:pt x="754" y="714"/>
                    <a:pt x="754" y="695"/>
                  </a:cubicBezTo>
                  <a:cubicBezTo>
                    <a:pt x="735" y="637"/>
                    <a:pt x="716" y="598"/>
                    <a:pt x="697" y="560"/>
                  </a:cubicBezTo>
                  <a:cubicBezTo>
                    <a:pt x="677" y="482"/>
                    <a:pt x="639" y="424"/>
                    <a:pt x="581" y="347"/>
                  </a:cubicBezTo>
                  <a:cubicBezTo>
                    <a:pt x="484" y="212"/>
                    <a:pt x="368" y="96"/>
                    <a:pt x="213" y="19"/>
                  </a:cubicBezTo>
                  <a:cubicBezTo>
                    <a:pt x="192" y="6"/>
                    <a:pt x="171"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70" name="Google Shape;8225;p117">
              <a:extLst>
                <a:ext uri="{FF2B5EF4-FFF2-40B4-BE49-F238E27FC236}">
                  <a16:creationId xmlns:a16="http://schemas.microsoft.com/office/drawing/2014/main" id="{B2E0DD71-B3E8-274D-7CE5-AE75F0DB8A94}"/>
                </a:ext>
              </a:extLst>
            </p:cNvPr>
            <p:cNvSpPr/>
            <p:nvPr/>
          </p:nvSpPr>
          <p:spPr>
            <a:xfrm>
              <a:off x="6716975" y="1995950"/>
              <a:ext cx="30925" cy="56300"/>
            </a:xfrm>
            <a:custGeom>
              <a:avLst/>
              <a:gdLst/>
              <a:ahLst/>
              <a:cxnLst/>
              <a:rect l="l" t="t" r="r" b="b"/>
              <a:pathLst>
                <a:path w="1237" h="2252" extrusionOk="0">
                  <a:moveTo>
                    <a:pt x="904" y="0"/>
                  </a:moveTo>
                  <a:cubicBezTo>
                    <a:pt x="846" y="0"/>
                    <a:pt x="792" y="39"/>
                    <a:pt x="792" y="105"/>
                  </a:cubicBezTo>
                  <a:cubicBezTo>
                    <a:pt x="792" y="221"/>
                    <a:pt x="811" y="317"/>
                    <a:pt x="850" y="414"/>
                  </a:cubicBezTo>
                  <a:cubicBezTo>
                    <a:pt x="869" y="510"/>
                    <a:pt x="889" y="626"/>
                    <a:pt x="889" y="723"/>
                  </a:cubicBezTo>
                  <a:cubicBezTo>
                    <a:pt x="908" y="936"/>
                    <a:pt x="889" y="1148"/>
                    <a:pt x="831" y="1341"/>
                  </a:cubicBezTo>
                  <a:cubicBezTo>
                    <a:pt x="696" y="1670"/>
                    <a:pt x="425" y="1940"/>
                    <a:pt x="96" y="2076"/>
                  </a:cubicBezTo>
                  <a:cubicBezTo>
                    <a:pt x="5" y="2094"/>
                    <a:pt x="0" y="2251"/>
                    <a:pt x="99" y="2251"/>
                  </a:cubicBezTo>
                  <a:cubicBezTo>
                    <a:pt x="104" y="2251"/>
                    <a:pt x="110" y="2251"/>
                    <a:pt x="116" y="2250"/>
                  </a:cubicBezTo>
                  <a:lnTo>
                    <a:pt x="135" y="2250"/>
                  </a:lnTo>
                  <a:cubicBezTo>
                    <a:pt x="560" y="2192"/>
                    <a:pt x="927" y="1902"/>
                    <a:pt x="1101" y="1496"/>
                  </a:cubicBezTo>
                  <a:cubicBezTo>
                    <a:pt x="1198" y="1264"/>
                    <a:pt x="1237" y="1013"/>
                    <a:pt x="1217" y="762"/>
                  </a:cubicBezTo>
                  <a:cubicBezTo>
                    <a:pt x="1217" y="626"/>
                    <a:pt x="1179" y="491"/>
                    <a:pt x="1140" y="375"/>
                  </a:cubicBezTo>
                  <a:cubicBezTo>
                    <a:pt x="1121" y="240"/>
                    <a:pt x="1063" y="124"/>
                    <a:pt x="985" y="27"/>
                  </a:cubicBezTo>
                  <a:cubicBezTo>
                    <a:pt x="961" y="9"/>
                    <a:pt x="932" y="0"/>
                    <a:pt x="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71" name="Google Shape;8226;p117">
              <a:extLst>
                <a:ext uri="{FF2B5EF4-FFF2-40B4-BE49-F238E27FC236}">
                  <a16:creationId xmlns:a16="http://schemas.microsoft.com/office/drawing/2014/main" id="{58EB09A0-89EB-4391-1B2B-45175C92FE1A}"/>
                </a:ext>
              </a:extLst>
            </p:cNvPr>
            <p:cNvSpPr/>
            <p:nvPr/>
          </p:nvSpPr>
          <p:spPr>
            <a:xfrm>
              <a:off x="6836775" y="2014975"/>
              <a:ext cx="47375" cy="68850"/>
            </a:xfrm>
            <a:custGeom>
              <a:avLst/>
              <a:gdLst/>
              <a:ahLst/>
              <a:cxnLst/>
              <a:rect l="l" t="t" r="r" b="b"/>
              <a:pathLst>
                <a:path w="1895" h="2754" extrusionOk="0">
                  <a:moveTo>
                    <a:pt x="136" y="1"/>
                  </a:moveTo>
                  <a:cubicBezTo>
                    <a:pt x="39" y="1"/>
                    <a:pt x="0" y="136"/>
                    <a:pt x="78" y="175"/>
                  </a:cubicBezTo>
                  <a:cubicBezTo>
                    <a:pt x="174" y="233"/>
                    <a:pt x="290" y="271"/>
                    <a:pt x="387" y="329"/>
                  </a:cubicBezTo>
                  <a:cubicBezTo>
                    <a:pt x="483" y="407"/>
                    <a:pt x="561" y="464"/>
                    <a:pt x="657" y="542"/>
                  </a:cubicBezTo>
                  <a:cubicBezTo>
                    <a:pt x="851" y="716"/>
                    <a:pt x="1005" y="928"/>
                    <a:pt x="1102" y="1141"/>
                  </a:cubicBezTo>
                  <a:cubicBezTo>
                    <a:pt x="1237" y="1392"/>
                    <a:pt x="1334" y="1643"/>
                    <a:pt x="1392" y="1894"/>
                  </a:cubicBezTo>
                  <a:cubicBezTo>
                    <a:pt x="1488" y="2146"/>
                    <a:pt x="1430" y="2436"/>
                    <a:pt x="1237" y="2648"/>
                  </a:cubicBezTo>
                  <a:cubicBezTo>
                    <a:pt x="1188" y="2681"/>
                    <a:pt x="1235" y="2754"/>
                    <a:pt x="1297" y="2754"/>
                  </a:cubicBezTo>
                  <a:cubicBezTo>
                    <a:pt x="1309" y="2754"/>
                    <a:pt x="1321" y="2751"/>
                    <a:pt x="1334" y="2745"/>
                  </a:cubicBezTo>
                  <a:cubicBezTo>
                    <a:pt x="1894" y="2378"/>
                    <a:pt x="1604" y="1585"/>
                    <a:pt x="1392" y="1102"/>
                  </a:cubicBezTo>
                  <a:cubicBezTo>
                    <a:pt x="1256" y="832"/>
                    <a:pt x="1082" y="580"/>
                    <a:pt x="870" y="387"/>
                  </a:cubicBezTo>
                  <a:cubicBezTo>
                    <a:pt x="677" y="175"/>
                    <a:pt x="406" y="39"/>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4" name="Google Shape;8227;p117">
              <a:extLst>
                <a:ext uri="{FF2B5EF4-FFF2-40B4-BE49-F238E27FC236}">
                  <a16:creationId xmlns:a16="http://schemas.microsoft.com/office/drawing/2014/main" id="{D2FDD918-F241-55D2-179A-6A093805B57A}"/>
                </a:ext>
              </a:extLst>
            </p:cNvPr>
            <p:cNvSpPr/>
            <p:nvPr/>
          </p:nvSpPr>
          <p:spPr>
            <a:xfrm>
              <a:off x="6895700" y="1985500"/>
              <a:ext cx="45800" cy="29800"/>
            </a:xfrm>
            <a:custGeom>
              <a:avLst/>
              <a:gdLst/>
              <a:ahLst/>
              <a:cxnLst/>
              <a:rect l="l" t="t" r="r" b="b"/>
              <a:pathLst>
                <a:path w="1832" h="1192" extrusionOk="0">
                  <a:moveTo>
                    <a:pt x="156" y="1"/>
                  </a:moveTo>
                  <a:cubicBezTo>
                    <a:pt x="1" y="20"/>
                    <a:pt x="1" y="233"/>
                    <a:pt x="156" y="252"/>
                  </a:cubicBezTo>
                  <a:cubicBezTo>
                    <a:pt x="445" y="271"/>
                    <a:pt x="735" y="387"/>
                    <a:pt x="986" y="542"/>
                  </a:cubicBezTo>
                  <a:cubicBezTo>
                    <a:pt x="1122" y="619"/>
                    <a:pt x="1218" y="716"/>
                    <a:pt x="1334" y="813"/>
                  </a:cubicBezTo>
                  <a:cubicBezTo>
                    <a:pt x="1392" y="871"/>
                    <a:pt x="1431" y="928"/>
                    <a:pt x="1489" y="986"/>
                  </a:cubicBezTo>
                  <a:cubicBezTo>
                    <a:pt x="1547" y="1044"/>
                    <a:pt x="1586" y="1122"/>
                    <a:pt x="1643" y="1160"/>
                  </a:cubicBezTo>
                  <a:cubicBezTo>
                    <a:pt x="1666" y="1182"/>
                    <a:pt x="1691" y="1192"/>
                    <a:pt x="1715" y="1192"/>
                  </a:cubicBezTo>
                  <a:cubicBezTo>
                    <a:pt x="1776" y="1192"/>
                    <a:pt x="1831" y="1133"/>
                    <a:pt x="1817" y="1064"/>
                  </a:cubicBezTo>
                  <a:cubicBezTo>
                    <a:pt x="1759" y="890"/>
                    <a:pt x="1663" y="735"/>
                    <a:pt x="1547" y="619"/>
                  </a:cubicBezTo>
                  <a:cubicBezTo>
                    <a:pt x="1431" y="484"/>
                    <a:pt x="1296" y="368"/>
                    <a:pt x="1141" y="271"/>
                  </a:cubicBezTo>
                  <a:cubicBezTo>
                    <a:pt x="851" y="98"/>
                    <a:pt x="503"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5" name="Google Shape;8228;p117">
              <a:extLst>
                <a:ext uri="{FF2B5EF4-FFF2-40B4-BE49-F238E27FC236}">
                  <a16:creationId xmlns:a16="http://schemas.microsoft.com/office/drawing/2014/main" id="{BF9237DB-E2DF-284B-380E-CD49C4EE9B0D}"/>
                </a:ext>
              </a:extLst>
            </p:cNvPr>
            <p:cNvSpPr/>
            <p:nvPr/>
          </p:nvSpPr>
          <p:spPr>
            <a:xfrm>
              <a:off x="6926150" y="1981000"/>
              <a:ext cx="25500" cy="13125"/>
            </a:xfrm>
            <a:custGeom>
              <a:avLst/>
              <a:gdLst/>
              <a:ahLst/>
              <a:cxnLst/>
              <a:rect l="l" t="t" r="r" b="b"/>
              <a:pathLst>
                <a:path w="1020" h="525" extrusionOk="0">
                  <a:moveTo>
                    <a:pt x="301" y="1"/>
                  </a:moveTo>
                  <a:cubicBezTo>
                    <a:pt x="225" y="1"/>
                    <a:pt x="150" y="10"/>
                    <a:pt x="78" y="26"/>
                  </a:cubicBezTo>
                  <a:cubicBezTo>
                    <a:pt x="0" y="65"/>
                    <a:pt x="39" y="200"/>
                    <a:pt x="136" y="200"/>
                  </a:cubicBezTo>
                  <a:cubicBezTo>
                    <a:pt x="184" y="187"/>
                    <a:pt x="231" y="180"/>
                    <a:pt x="279" y="180"/>
                  </a:cubicBezTo>
                  <a:cubicBezTo>
                    <a:pt x="367" y="180"/>
                    <a:pt x="454" y="201"/>
                    <a:pt x="541" y="239"/>
                  </a:cubicBezTo>
                  <a:cubicBezTo>
                    <a:pt x="677" y="316"/>
                    <a:pt x="793" y="393"/>
                    <a:pt x="909" y="509"/>
                  </a:cubicBezTo>
                  <a:cubicBezTo>
                    <a:pt x="919" y="520"/>
                    <a:pt x="933" y="525"/>
                    <a:pt x="947" y="525"/>
                  </a:cubicBezTo>
                  <a:cubicBezTo>
                    <a:pt x="983" y="525"/>
                    <a:pt x="1019" y="493"/>
                    <a:pt x="1005" y="451"/>
                  </a:cubicBezTo>
                  <a:cubicBezTo>
                    <a:pt x="947" y="258"/>
                    <a:pt x="812" y="123"/>
                    <a:pt x="619" y="65"/>
                  </a:cubicBezTo>
                  <a:cubicBezTo>
                    <a:pt x="517" y="20"/>
                    <a:pt x="408" y="1"/>
                    <a:pt x="3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6" name="Google Shape;8229;p117">
              <a:extLst>
                <a:ext uri="{FF2B5EF4-FFF2-40B4-BE49-F238E27FC236}">
                  <a16:creationId xmlns:a16="http://schemas.microsoft.com/office/drawing/2014/main" id="{FC6E42AF-399B-FB96-2249-3482A00838E9}"/>
                </a:ext>
              </a:extLst>
            </p:cNvPr>
            <p:cNvSpPr/>
            <p:nvPr/>
          </p:nvSpPr>
          <p:spPr>
            <a:xfrm>
              <a:off x="6917625" y="1918950"/>
              <a:ext cx="55150" cy="21075"/>
            </a:xfrm>
            <a:custGeom>
              <a:avLst/>
              <a:gdLst/>
              <a:ahLst/>
              <a:cxnLst/>
              <a:rect l="l" t="t" r="r" b="b"/>
              <a:pathLst>
                <a:path w="2206" h="843" extrusionOk="0">
                  <a:moveTo>
                    <a:pt x="689" y="0"/>
                  </a:moveTo>
                  <a:cubicBezTo>
                    <a:pt x="471" y="0"/>
                    <a:pt x="255" y="49"/>
                    <a:pt x="51" y="151"/>
                  </a:cubicBezTo>
                  <a:cubicBezTo>
                    <a:pt x="1" y="185"/>
                    <a:pt x="24" y="293"/>
                    <a:pt x="83" y="293"/>
                  </a:cubicBezTo>
                  <a:cubicBezTo>
                    <a:pt x="91" y="293"/>
                    <a:pt x="100" y="291"/>
                    <a:pt x="109" y="286"/>
                  </a:cubicBezTo>
                  <a:cubicBezTo>
                    <a:pt x="255" y="235"/>
                    <a:pt x="408" y="210"/>
                    <a:pt x="560" y="210"/>
                  </a:cubicBezTo>
                  <a:cubicBezTo>
                    <a:pt x="752" y="210"/>
                    <a:pt x="942" y="249"/>
                    <a:pt x="1114" y="325"/>
                  </a:cubicBezTo>
                  <a:cubicBezTo>
                    <a:pt x="1288" y="383"/>
                    <a:pt x="1443" y="479"/>
                    <a:pt x="1578" y="576"/>
                  </a:cubicBezTo>
                  <a:cubicBezTo>
                    <a:pt x="1733" y="672"/>
                    <a:pt x="1868" y="750"/>
                    <a:pt x="2042" y="827"/>
                  </a:cubicBezTo>
                  <a:cubicBezTo>
                    <a:pt x="2060" y="838"/>
                    <a:pt x="2077" y="843"/>
                    <a:pt x="2093" y="843"/>
                  </a:cubicBezTo>
                  <a:cubicBezTo>
                    <a:pt x="2163" y="843"/>
                    <a:pt x="2205" y="751"/>
                    <a:pt x="2158" y="672"/>
                  </a:cubicBezTo>
                  <a:cubicBezTo>
                    <a:pt x="2003" y="537"/>
                    <a:pt x="1849" y="421"/>
                    <a:pt x="1675" y="325"/>
                  </a:cubicBezTo>
                  <a:cubicBezTo>
                    <a:pt x="1520" y="228"/>
                    <a:pt x="1327" y="151"/>
                    <a:pt x="1153" y="73"/>
                  </a:cubicBezTo>
                  <a:cubicBezTo>
                    <a:pt x="1000" y="25"/>
                    <a:pt x="844"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7" name="Google Shape;8230;p117">
              <a:extLst>
                <a:ext uri="{FF2B5EF4-FFF2-40B4-BE49-F238E27FC236}">
                  <a16:creationId xmlns:a16="http://schemas.microsoft.com/office/drawing/2014/main" id="{3D8C67BC-C829-A870-D0D4-0BAC1C1AD477}"/>
                </a:ext>
              </a:extLst>
            </p:cNvPr>
            <p:cNvSpPr/>
            <p:nvPr/>
          </p:nvSpPr>
          <p:spPr>
            <a:xfrm>
              <a:off x="7039175" y="2041925"/>
              <a:ext cx="38200" cy="19325"/>
            </a:xfrm>
            <a:custGeom>
              <a:avLst/>
              <a:gdLst/>
              <a:ahLst/>
              <a:cxnLst/>
              <a:rect l="l" t="t" r="r" b="b"/>
              <a:pathLst>
                <a:path w="1528" h="773" extrusionOk="0">
                  <a:moveTo>
                    <a:pt x="1045" y="0"/>
                  </a:moveTo>
                  <a:cubicBezTo>
                    <a:pt x="972" y="0"/>
                    <a:pt x="900" y="15"/>
                    <a:pt x="832" y="44"/>
                  </a:cubicBezTo>
                  <a:cubicBezTo>
                    <a:pt x="523" y="121"/>
                    <a:pt x="233" y="333"/>
                    <a:pt x="59" y="604"/>
                  </a:cubicBezTo>
                  <a:cubicBezTo>
                    <a:pt x="1" y="677"/>
                    <a:pt x="86" y="772"/>
                    <a:pt x="165" y="772"/>
                  </a:cubicBezTo>
                  <a:cubicBezTo>
                    <a:pt x="190" y="772"/>
                    <a:pt x="214" y="763"/>
                    <a:pt x="233" y="739"/>
                  </a:cubicBezTo>
                  <a:lnTo>
                    <a:pt x="233" y="759"/>
                  </a:lnTo>
                  <a:cubicBezTo>
                    <a:pt x="388" y="546"/>
                    <a:pt x="600" y="372"/>
                    <a:pt x="871" y="295"/>
                  </a:cubicBezTo>
                  <a:cubicBezTo>
                    <a:pt x="916" y="272"/>
                    <a:pt x="975" y="263"/>
                    <a:pt x="1035" y="263"/>
                  </a:cubicBezTo>
                  <a:cubicBezTo>
                    <a:pt x="1077" y="263"/>
                    <a:pt x="1121" y="267"/>
                    <a:pt x="1161" y="275"/>
                  </a:cubicBezTo>
                  <a:cubicBezTo>
                    <a:pt x="1199" y="275"/>
                    <a:pt x="1238" y="295"/>
                    <a:pt x="1296" y="314"/>
                  </a:cubicBezTo>
                  <a:cubicBezTo>
                    <a:pt x="1335" y="333"/>
                    <a:pt x="1354" y="372"/>
                    <a:pt x="1412" y="411"/>
                  </a:cubicBezTo>
                  <a:cubicBezTo>
                    <a:pt x="1419" y="414"/>
                    <a:pt x="1427" y="416"/>
                    <a:pt x="1435" y="416"/>
                  </a:cubicBezTo>
                  <a:cubicBezTo>
                    <a:pt x="1476" y="416"/>
                    <a:pt x="1528" y="381"/>
                    <a:pt x="1528" y="333"/>
                  </a:cubicBezTo>
                  <a:cubicBezTo>
                    <a:pt x="1528" y="179"/>
                    <a:pt x="1373" y="63"/>
                    <a:pt x="1257" y="44"/>
                  </a:cubicBezTo>
                  <a:cubicBezTo>
                    <a:pt x="1190" y="15"/>
                    <a:pt x="1117" y="0"/>
                    <a:pt x="1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8" name="Google Shape;8231;p117">
              <a:extLst>
                <a:ext uri="{FF2B5EF4-FFF2-40B4-BE49-F238E27FC236}">
                  <a16:creationId xmlns:a16="http://schemas.microsoft.com/office/drawing/2014/main" id="{52429E71-C0E8-27D2-0530-FAD2E0AE6932}"/>
                </a:ext>
              </a:extLst>
            </p:cNvPr>
            <p:cNvSpPr/>
            <p:nvPr/>
          </p:nvSpPr>
          <p:spPr>
            <a:xfrm>
              <a:off x="7067400" y="2058950"/>
              <a:ext cx="20125" cy="9250"/>
            </a:xfrm>
            <a:custGeom>
              <a:avLst/>
              <a:gdLst/>
              <a:ahLst/>
              <a:cxnLst/>
              <a:rect l="l" t="t" r="r" b="b"/>
              <a:pathLst>
                <a:path w="805" h="370" extrusionOk="0">
                  <a:moveTo>
                    <a:pt x="457" y="0"/>
                  </a:moveTo>
                  <a:cubicBezTo>
                    <a:pt x="341" y="0"/>
                    <a:pt x="244" y="39"/>
                    <a:pt x="148" y="97"/>
                  </a:cubicBezTo>
                  <a:cubicBezTo>
                    <a:pt x="1" y="178"/>
                    <a:pt x="88" y="370"/>
                    <a:pt x="212" y="370"/>
                  </a:cubicBezTo>
                  <a:cubicBezTo>
                    <a:pt x="235" y="370"/>
                    <a:pt x="259" y="363"/>
                    <a:pt x="283" y="348"/>
                  </a:cubicBezTo>
                  <a:lnTo>
                    <a:pt x="283" y="329"/>
                  </a:lnTo>
                  <a:cubicBezTo>
                    <a:pt x="298" y="329"/>
                    <a:pt x="313" y="317"/>
                    <a:pt x="338" y="302"/>
                  </a:cubicBezTo>
                  <a:lnTo>
                    <a:pt x="338" y="302"/>
                  </a:lnTo>
                  <a:cubicBezTo>
                    <a:pt x="371" y="290"/>
                    <a:pt x="404" y="287"/>
                    <a:pt x="438" y="271"/>
                  </a:cubicBezTo>
                  <a:lnTo>
                    <a:pt x="476" y="271"/>
                  </a:lnTo>
                  <a:cubicBezTo>
                    <a:pt x="534" y="290"/>
                    <a:pt x="573" y="290"/>
                    <a:pt x="611" y="290"/>
                  </a:cubicBezTo>
                  <a:lnTo>
                    <a:pt x="650" y="290"/>
                  </a:lnTo>
                  <a:cubicBezTo>
                    <a:pt x="660" y="300"/>
                    <a:pt x="674" y="305"/>
                    <a:pt x="689" y="305"/>
                  </a:cubicBezTo>
                  <a:cubicBezTo>
                    <a:pt x="703" y="305"/>
                    <a:pt x="718" y="300"/>
                    <a:pt x="727" y="290"/>
                  </a:cubicBezTo>
                  <a:cubicBezTo>
                    <a:pt x="766" y="290"/>
                    <a:pt x="805" y="232"/>
                    <a:pt x="785" y="174"/>
                  </a:cubicBezTo>
                  <a:cubicBezTo>
                    <a:pt x="785" y="135"/>
                    <a:pt x="766" y="116"/>
                    <a:pt x="727" y="97"/>
                  </a:cubicBezTo>
                  <a:cubicBezTo>
                    <a:pt x="708" y="58"/>
                    <a:pt x="689" y="39"/>
                    <a:pt x="669" y="39"/>
                  </a:cubicBezTo>
                  <a:cubicBezTo>
                    <a:pt x="631" y="20"/>
                    <a:pt x="573"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9" name="Google Shape;8232;p117">
              <a:extLst>
                <a:ext uri="{FF2B5EF4-FFF2-40B4-BE49-F238E27FC236}">
                  <a16:creationId xmlns:a16="http://schemas.microsoft.com/office/drawing/2014/main" id="{0B83AFD4-49F8-2C2A-3B1D-9F823C7F7E43}"/>
                </a:ext>
              </a:extLst>
            </p:cNvPr>
            <p:cNvSpPr/>
            <p:nvPr/>
          </p:nvSpPr>
          <p:spPr>
            <a:xfrm>
              <a:off x="7108275" y="1996625"/>
              <a:ext cx="48625" cy="27525"/>
            </a:xfrm>
            <a:custGeom>
              <a:avLst/>
              <a:gdLst/>
              <a:ahLst/>
              <a:cxnLst/>
              <a:rect l="l" t="t" r="r" b="b"/>
              <a:pathLst>
                <a:path w="1945" h="1101" extrusionOk="0">
                  <a:moveTo>
                    <a:pt x="155" y="0"/>
                  </a:moveTo>
                  <a:cubicBezTo>
                    <a:pt x="39" y="0"/>
                    <a:pt x="1" y="174"/>
                    <a:pt x="117" y="194"/>
                  </a:cubicBezTo>
                  <a:cubicBezTo>
                    <a:pt x="426" y="252"/>
                    <a:pt x="735" y="368"/>
                    <a:pt x="1006" y="522"/>
                  </a:cubicBezTo>
                  <a:cubicBezTo>
                    <a:pt x="1160" y="599"/>
                    <a:pt x="1276" y="696"/>
                    <a:pt x="1411" y="793"/>
                  </a:cubicBezTo>
                  <a:cubicBezTo>
                    <a:pt x="1527" y="889"/>
                    <a:pt x="1663" y="986"/>
                    <a:pt x="1798" y="1083"/>
                  </a:cubicBezTo>
                  <a:cubicBezTo>
                    <a:pt x="1814" y="1095"/>
                    <a:pt x="1831" y="1100"/>
                    <a:pt x="1846" y="1100"/>
                  </a:cubicBezTo>
                  <a:cubicBezTo>
                    <a:pt x="1903" y="1100"/>
                    <a:pt x="1944" y="1027"/>
                    <a:pt x="1914" y="967"/>
                  </a:cubicBezTo>
                  <a:cubicBezTo>
                    <a:pt x="1836" y="812"/>
                    <a:pt x="1721" y="677"/>
                    <a:pt x="1566" y="580"/>
                  </a:cubicBezTo>
                  <a:cubicBezTo>
                    <a:pt x="1431" y="464"/>
                    <a:pt x="1295" y="368"/>
                    <a:pt x="1141" y="290"/>
                  </a:cubicBezTo>
                  <a:cubicBezTo>
                    <a:pt x="986" y="213"/>
                    <a:pt x="832" y="155"/>
                    <a:pt x="677" y="97"/>
                  </a:cubicBezTo>
                  <a:cubicBezTo>
                    <a:pt x="503" y="58"/>
                    <a:pt x="329" y="2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0" name="Google Shape;8233;p117">
              <a:extLst>
                <a:ext uri="{FF2B5EF4-FFF2-40B4-BE49-F238E27FC236}">
                  <a16:creationId xmlns:a16="http://schemas.microsoft.com/office/drawing/2014/main" id="{C5A4F0F1-C22C-9E4C-46C6-38F7555F980D}"/>
                </a:ext>
              </a:extLst>
            </p:cNvPr>
            <p:cNvSpPr/>
            <p:nvPr/>
          </p:nvSpPr>
          <p:spPr>
            <a:xfrm>
              <a:off x="6959550" y="2194450"/>
              <a:ext cx="36100" cy="25025"/>
            </a:xfrm>
            <a:custGeom>
              <a:avLst/>
              <a:gdLst/>
              <a:ahLst/>
              <a:cxnLst/>
              <a:rect l="l" t="t" r="r" b="b"/>
              <a:pathLst>
                <a:path w="1444" h="1001" extrusionOk="0">
                  <a:moveTo>
                    <a:pt x="1327" y="0"/>
                  </a:moveTo>
                  <a:cubicBezTo>
                    <a:pt x="1315" y="0"/>
                    <a:pt x="1303" y="3"/>
                    <a:pt x="1292" y="10"/>
                  </a:cubicBezTo>
                  <a:cubicBezTo>
                    <a:pt x="1196" y="88"/>
                    <a:pt x="1099" y="184"/>
                    <a:pt x="1022" y="281"/>
                  </a:cubicBezTo>
                  <a:cubicBezTo>
                    <a:pt x="945" y="358"/>
                    <a:pt x="848" y="455"/>
                    <a:pt x="751" y="513"/>
                  </a:cubicBezTo>
                  <a:cubicBezTo>
                    <a:pt x="655" y="590"/>
                    <a:pt x="539" y="648"/>
                    <a:pt x="442" y="706"/>
                  </a:cubicBezTo>
                  <a:cubicBezTo>
                    <a:pt x="384" y="745"/>
                    <a:pt x="326" y="764"/>
                    <a:pt x="268" y="783"/>
                  </a:cubicBezTo>
                  <a:cubicBezTo>
                    <a:pt x="237" y="783"/>
                    <a:pt x="182" y="833"/>
                    <a:pt x="141" y="833"/>
                  </a:cubicBezTo>
                  <a:cubicBezTo>
                    <a:pt x="131" y="833"/>
                    <a:pt x="121" y="830"/>
                    <a:pt x="114" y="822"/>
                  </a:cubicBezTo>
                  <a:cubicBezTo>
                    <a:pt x="108" y="819"/>
                    <a:pt x="102" y="818"/>
                    <a:pt x="96" y="818"/>
                  </a:cubicBezTo>
                  <a:cubicBezTo>
                    <a:pt x="56" y="818"/>
                    <a:pt x="0" y="866"/>
                    <a:pt x="17" y="899"/>
                  </a:cubicBezTo>
                  <a:cubicBezTo>
                    <a:pt x="36" y="977"/>
                    <a:pt x="109" y="1001"/>
                    <a:pt x="189" y="1001"/>
                  </a:cubicBezTo>
                  <a:cubicBezTo>
                    <a:pt x="268" y="1001"/>
                    <a:pt x="355" y="977"/>
                    <a:pt x="404" y="957"/>
                  </a:cubicBezTo>
                  <a:cubicBezTo>
                    <a:pt x="539" y="919"/>
                    <a:pt x="693" y="861"/>
                    <a:pt x="829" y="783"/>
                  </a:cubicBezTo>
                  <a:cubicBezTo>
                    <a:pt x="945" y="706"/>
                    <a:pt x="1080" y="609"/>
                    <a:pt x="1177" y="513"/>
                  </a:cubicBezTo>
                  <a:cubicBezTo>
                    <a:pt x="1292" y="397"/>
                    <a:pt x="1389" y="262"/>
                    <a:pt x="1428" y="126"/>
                  </a:cubicBezTo>
                  <a:cubicBezTo>
                    <a:pt x="1444" y="63"/>
                    <a:pt x="1382"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8234;p117">
              <a:extLst>
                <a:ext uri="{FF2B5EF4-FFF2-40B4-BE49-F238E27FC236}">
                  <a16:creationId xmlns:a16="http://schemas.microsoft.com/office/drawing/2014/main" id="{6359060D-305B-C968-4A11-A2C58096235C}"/>
                </a:ext>
              </a:extLst>
            </p:cNvPr>
            <p:cNvSpPr/>
            <p:nvPr/>
          </p:nvSpPr>
          <p:spPr>
            <a:xfrm>
              <a:off x="6977500" y="2210650"/>
              <a:ext cx="18250" cy="14575"/>
            </a:xfrm>
            <a:custGeom>
              <a:avLst/>
              <a:gdLst/>
              <a:ahLst/>
              <a:cxnLst/>
              <a:rect l="l" t="t" r="r" b="b"/>
              <a:pathLst>
                <a:path w="730" h="583" extrusionOk="0">
                  <a:moveTo>
                    <a:pt x="632" y="0"/>
                  </a:moveTo>
                  <a:cubicBezTo>
                    <a:pt x="594" y="0"/>
                    <a:pt x="555" y="19"/>
                    <a:pt x="516" y="39"/>
                  </a:cubicBezTo>
                  <a:lnTo>
                    <a:pt x="439" y="97"/>
                  </a:lnTo>
                  <a:lnTo>
                    <a:pt x="304" y="213"/>
                  </a:lnTo>
                  <a:cubicBezTo>
                    <a:pt x="207" y="290"/>
                    <a:pt x="130" y="367"/>
                    <a:pt x="53" y="464"/>
                  </a:cubicBezTo>
                  <a:cubicBezTo>
                    <a:pt x="1" y="516"/>
                    <a:pt x="57" y="583"/>
                    <a:pt x="125" y="583"/>
                  </a:cubicBezTo>
                  <a:cubicBezTo>
                    <a:pt x="133" y="583"/>
                    <a:pt x="141" y="582"/>
                    <a:pt x="149" y="580"/>
                  </a:cubicBezTo>
                  <a:lnTo>
                    <a:pt x="130" y="580"/>
                  </a:lnTo>
                  <a:cubicBezTo>
                    <a:pt x="246" y="522"/>
                    <a:pt x="343" y="464"/>
                    <a:pt x="439" y="406"/>
                  </a:cubicBezTo>
                  <a:lnTo>
                    <a:pt x="574" y="309"/>
                  </a:lnTo>
                  <a:lnTo>
                    <a:pt x="632" y="251"/>
                  </a:lnTo>
                  <a:cubicBezTo>
                    <a:pt x="652" y="251"/>
                    <a:pt x="671" y="232"/>
                    <a:pt x="690" y="213"/>
                  </a:cubicBezTo>
                  <a:cubicBezTo>
                    <a:pt x="710" y="193"/>
                    <a:pt x="710" y="174"/>
                    <a:pt x="710" y="155"/>
                  </a:cubicBezTo>
                  <a:cubicBezTo>
                    <a:pt x="729" y="135"/>
                    <a:pt x="729" y="97"/>
                    <a:pt x="710" y="58"/>
                  </a:cubicBezTo>
                  <a:cubicBezTo>
                    <a:pt x="690" y="19"/>
                    <a:pt x="671" y="0"/>
                    <a:pt x="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8235;p117">
              <a:extLst>
                <a:ext uri="{FF2B5EF4-FFF2-40B4-BE49-F238E27FC236}">
                  <a16:creationId xmlns:a16="http://schemas.microsoft.com/office/drawing/2014/main" id="{EEF1B604-D6EC-D2BF-8105-B5E201EF9028}"/>
                </a:ext>
              </a:extLst>
            </p:cNvPr>
            <p:cNvSpPr/>
            <p:nvPr/>
          </p:nvSpPr>
          <p:spPr>
            <a:xfrm>
              <a:off x="6647400" y="2111525"/>
              <a:ext cx="40475" cy="32950"/>
            </a:xfrm>
            <a:custGeom>
              <a:avLst/>
              <a:gdLst/>
              <a:ahLst/>
              <a:cxnLst/>
              <a:rect l="l" t="t" r="r" b="b"/>
              <a:pathLst>
                <a:path w="1619" h="1318" extrusionOk="0">
                  <a:moveTo>
                    <a:pt x="215" y="0"/>
                  </a:moveTo>
                  <a:cubicBezTo>
                    <a:pt x="156" y="0"/>
                    <a:pt x="95" y="31"/>
                    <a:pt x="77" y="100"/>
                  </a:cubicBezTo>
                  <a:lnTo>
                    <a:pt x="97" y="81"/>
                  </a:lnTo>
                  <a:lnTo>
                    <a:pt x="97" y="81"/>
                  </a:lnTo>
                  <a:cubicBezTo>
                    <a:pt x="0" y="467"/>
                    <a:pt x="155" y="873"/>
                    <a:pt x="464" y="1124"/>
                  </a:cubicBezTo>
                  <a:cubicBezTo>
                    <a:pt x="638" y="1240"/>
                    <a:pt x="831" y="1318"/>
                    <a:pt x="1024" y="1318"/>
                  </a:cubicBezTo>
                  <a:lnTo>
                    <a:pt x="1160" y="1318"/>
                  </a:lnTo>
                  <a:cubicBezTo>
                    <a:pt x="1218" y="1298"/>
                    <a:pt x="1276" y="1279"/>
                    <a:pt x="1314" y="1260"/>
                  </a:cubicBezTo>
                  <a:cubicBezTo>
                    <a:pt x="1411" y="1221"/>
                    <a:pt x="1488" y="1182"/>
                    <a:pt x="1565" y="1124"/>
                  </a:cubicBezTo>
                  <a:cubicBezTo>
                    <a:pt x="1618" y="1054"/>
                    <a:pt x="1575" y="967"/>
                    <a:pt x="1493" y="967"/>
                  </a:cubicBezTo>
                  <a:cubicBezTo>
                    <a:pt x="1485" y="967"/>
                    <a:pt x="1477" y="968"/>
                    <a:pt x="1469" y="970"/>
                  </a:cubicBezTo>
                  <a:cubicBezTo>
                    <a:pt x="1411" y="989"/>
                    <a:pt x="1334" y="1008"/>
                    <a:pt x="1256" y="1008"/>
                  </a:cubicBezTo>
                  <a:cubicBezTo>
                    <a:pt x="1218" y="1008"/>
                    <a:pt x="1179" y="989"/>
                    <a:pt x="1140" y="989"/>
                  </a:cubicBezTo>
                  <a:lnTo>
                    <a:pt x="1024" y="989"/>
                  </a:lnTo>
                  <a:cubicBezTo>
                    <a:pt x="889" y="989"/>
                    <a:pt x="754" y="931"/>
                    <a:pt x="638" y="854"/>
                  </a:cubicBezTo>
                  <a:cubicBezTo>
                    <a:pt x="425" y="680"/>
                    <a:pt x="309" y="409"/>
                    <a:pt x="348" y="120"/>
                  </a:cubicBezTo>
                  <a:cubicBezTo>
                    <a:pt x="359" y="45"/>
                    <a:pt x="288"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3" name="Google Shape;8236;p117">
              <a:extLst>
                <a:ext uri="{FF2B5EF4-FFF2-40B4-BE49-F238E27FC236}">
                  <a16:creationId xmlns:a16="http://schemas.microsoft.com/office/drawing/2014/main" id="{6E495C7D-1B49-28DC-FB1F-415949384111}"/>
                </a:ext>
              </a:extLst>
            </p:cNvPr>
            <p:cNvSpPr/>
            <p:nvPr/>
          </p:nvSpPr>
          <p:spPr>
            <a:xfrm>
              <a:off x="6602625" y="1935750"/>
              <a:ext cx="27400" cy="21700"/>
            </a:xfrm>
            <a:custGeom>
              <a:avLst/>
              <a:gdLst/>
              <a:ahLst/>
              <a:cxnLst/>
              <a:rect l="l" t="t" r="r" b="b"/>
              <a:pathLst>
                <a:path w="1096" h="868" extrusionOk="0">
                  <a:moveTo>
                    <a:pt x="999" y="0"/>
                  </a:moveTo>
                  <a:cubicBezTo>
                    <a:pt x="554" y="0"/>
                    <a:pt x="168" y="368"/>
                    <a:pt x="13" y="773"/>
                  </a:cubicBezTo>
                  <a:cubicBezTo>
                    <a:pt x="0" y="825"/>
                    <a:pt x="48" y="868"/>
                    <a:pt x="92" y="868"/>
                  </a:cubicBezTo>
                  <a:cubicBezTo>
                    <a:pt x="114" y="868"/>
                    <a:pt x="136" y="857"/>
                    <a:pt x="149" y="831"/>
                  </a:cubicBezTo>
                  <a:cubicBezTo>
                    <a:pt x="226" y="638"/>
                    <a:pt x="342" y="503"/>
                    <a:pt x="496" y="387"/>
                  </a:cubicBezTo>
                  <a:cubicBezTo>
                    <a:pt x="670" y="271"/>
                    <a:pt x="844" y="194"/>
                    <a:pt x="1018" y="136"/>
                  </a:cubicBezTo>
                  <a:cubicBezTo>
                    <a:pt x="1095" y="116"/>
                    <a:pt x="1076" y="0"/>
                    <a:pt x="9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4" name="Google Shape;8237;p117">
              <a:extLst>
                <a:ext uri="{FF2B5EF4-FFF2-40B4-BE49-F238E27FC236}">
                  <a16:creationId xmlns:a16="http://schemas.microsoft.com/office/drawing/2014/main" id="{611097F1-9F32-361F-22C8-9BAC25D1DD8B}"/>
                </a:ext>
              </a:extLst>
            </p:cNvPr>
            <p:cNvSpPr/>
            <p:nvPr/>
          </p:nvSpPr>
          <p:spPr>
            <a:xfrm>
              <a:off x="6618400" y="1953150"/>
              <a:ext cx="22725" cy="20275"/>
            </a:xfrm>
            <a:custGeom>
              <a:avLst/>
              <a:gdLst/>
              <a:ahLst/>
              <a:cxnLst/>
              <a:rect l="l" t="t" r="r" b="b"/>
              <a:pathLst>
                <a:path w="909" h="811" extrusionOk="0">
                  <a:moveTo>
                    <a:pt x="696" y="0"/>
                  </a:moveTo>
                  <a:cubicBezTo>
                    <a:pt x="638" y="0"/>
                    <a:pt x="600" y="0"/>
                    <a:pt x="542" y="19"/>
                  </a:cubicBezTo>
                  <a:cubicBezTo>
                    <a:pt x="445" y="58"/>
                    <a:pt x="349" y="116"/>
                    <a:pt x="271" y="174"/>
                  </a:cubicBezTo>
                  <a:cubicBezTo>
                    <a:pt x="117" y="309"/>
                    <a:pt x="20" y="503"/>
                    <a:pt x="1" y="696"/>
                  </a:cubicBezTo>
                  <a:cubicBezTo>
                    <a:pt x="1" y="771"/>
                    <a:pt x="61" y="811"/>
                    <a:pt x="121" y="811"/>
                  </a:cubicBezTo>
                  <a:cubicBezTo>
                    <a:pt x="168" y="811"/>
                    <a:pt x="215" y="786"/>
                    <a:pt x="233" y="734"/>
                  </a:cubicBezTo>
                  <a:lnTo>
                    <a:pt x="233" y="677"/>
                  </a:lnTo>
                  <a:cubicBezTo>
                    <a:pt x="233" y="638"/>
                    <a:pt x="252" y="599"/>
                    <a:pt x="271" y="561"/>
                  </a:cubicBezTo>
                  <a:lnTo>
                    <a:pt x="271" y="522"/>
                  </a:lnTo>
                  <a:lnTo>
                    <a:pt x="291" y="483"/>
                  </a:lnTo>
                  <a:lnTo>
                    <a:pt x="310" y="445"/>
                  </a:lnTo>
                  <a:cubicBezTo>
                    <a:pt x="329" y="425"/>
                    <a:pt x="368" y="387"/>
                    <a:pt x="387" y="367"/>
                  </a:cubicBezTo>
                  <a:lnTo>
                    <a:pt x="407" y="348"/>
                  </a:lnTo>
                  <a:lnTo>
                    <a:pt x="426" y="348"/>
                  </a:lnTo>
                  <a:cubicBezTo>
                    <a:pt x="464" y="329"/>
                    <a:pt x="503" y="309"/>
                    <a:pt x="522" y="290"/>
                  </a:cubicBezTo>
                  <a:lnTo>
                    <a:pt x="561" y="290"/>
                  </a:lnTo>
                  <a:cubicBezTo>
                    <a:pt x="580" y="271"/>
                    <a:pt x="600" y="271"/>
                    <a:pt x="619" y="271"/>
                  </a:cubicBezTo>
                  <a:lnTo>
                    <a:pt x="716" y="232"/>
                  </a:lnTo>
                  <a:lnTo>
                    <a:pt x="832" y="232"/>
                  </a:lnTo>
                  <a:lnTo>
                    <a:pt x="851" y="213"/>
                  </a:lnTo>
                  <a:cubicBezTo>
                    <a:pt x="909" y="174"/>
                    <a:pt x="909" y="97"/>
                    <a:pt x="870" y="58"/>
                  </a:cubicBezTo>
                  <a:cubicBezTo>
                    <a:pt x="851" y="19"/>
                    <a:pt x="812"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5" name="Google Shape;8238;p117">
              <a:extLst>
                <a:ext uri="{FF2B5EF4-FFF2-40B4-BE49-F238E27FC236}">
                  <a16:creationId xmlns:a16="http://schemas.microsoft.com/office/drawing/2014/main" id="{7A93C7CF-562B-B4DA-A981-3E14C4BC93AF}"/>
                </a:ext>
              </a:extLst>
            </p:cNvPr>
            <p:cNvSpPr/>
            <p:nvPr/>
          </p:nvSpPr>
          <p:spPr>
            <a:xfrm>
              <a:off x="6996675" y="1823750"/>
              <a:ext cx="17825" cy="32375"/>
            </a:xfrm>
            <a:custGeom>
              <a:avLst/>
              <a:gdLst/>
              <a:ahLst/>
              <a:cxnLst/>
              <a:rect l="l" t="t" r="r" b="b"/>
              <a:pathLst>
                <a:path w="713" h="1295" extrusionOk="0">
                  <a:moveTo>
                    <a:pt x="166" y="1"/>
                  </a:moveTo>
                  <a:cubicBezTo>
                    <a:pt x="140" y="1"/>
                    <a:pt x="114" y="12"/>
                    <a:pt x="97" y="36"/>
                  </a:cubicBezTo>
                  <a:cubicBezTo>
                    <a:pt x="59" y="94"/>
                    <a:pt x="39" y="152"/>
                    <a:pt x="39" y="210"/>
                  </a:cubicBezTo>
                  <a:cubicBezTo>
                    <a:pt x="20" y="268"/>
                    <a:pt x="1" y="326"/>
                    <a:pt x="20" y="384"/>
                  </a:cubicBezTo>
                  <a:cubicBezTo>
                    <a:pt x="20" y="500"/>
                    <a:pt x="39" y="635"/>
                    <a:pt x="78" y="732"/>
                  </a:cubicBezTo>
                  <a:cubicBezTo>
                    <a:pt x="136" y="847"/>
                    <a:pt x="194" y="963"/>
                    <a:pt x="252" y="1060"/>
                  </a:cubicBezTo>
                  <a:cubicBezTo>
                    <a:pt x="329" y="1157"/>
                    <a:pt x="426" y="1253"/>
                    <a:pt x="542" y="1292"/>
                  </a:cubicBezTo>
                  <a:cubicBezTo>
                    <a:pt x="550" y="1294"/>
                    <a:pt x="559" y="1294"/>
                    <a:pt x="567" y="1294"/>
                  </a:cubicBezTo>
                  <a:cubicBezTo>
                    <a:pt x="651" y="1294"/>
                    <a:pt x="712" y="1208"/>
                    <a:pt x="677" y="1137"/>
                  </a:cubicBezTo>
                  <a:lnTo>
                    <a:pt x="658" y="1137"/>
                  </a:lnTo>
                  <a:cubicBezTo>
                    <a:pt x="600" y="1041"/>
                    <a:pt x="542" y="963"/>
                    <a:pt x="484" y="886"/>
                  </a:cubicBezTo>
                  <a:cubicBezTo>
                    <a:pt x="426" y="809"/>
                    <a:pt x="387" y="732"/>
                    <a:pt x="349" y="654"/>
                  </a:cubicBezTo>
                  <a:cubicBezTo>
                    <a:pt x="329" y="596"/>
                    <a:pt x="329" y="558"/>
                    <a:pt x="310" y="500"/>
                  </a:cubicBezTo>
                  <a:cubicBezTo>
                    <a:pt x="310" y="461"/>
                    <a:pt x="291" y="422"/>
                    <a:pt x="291" y="384"/>
                  </a:cubicBezTo>
                  <a:cubicBezTo>
                    <a:pt x="291" y="345"/>
                    <a:pt x="291" y="306"/>
                    <a:pt x="291" y="287"/>
                  </a:cubicBezTo>
                  <a:cubicBezTo>
                    <a:pt x="291" y="268"/>
                    <a:pt x="271" y="248"/>
                    <a:pt x="271" y="229"/>
                  </a:cubicBezTo>
                  <a:cubicBezTo>
                    <a:pt x="271" y="171"/>
                    <a:pt x="252" y="113"/>
                    <a:pt x="252" y="55"/>
                  </a:cubicBezTo>
                  <a:cubicBezTo>
                    <a:pt x="241" y="22"/>
                    <a:pt x="203"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6" name="Google Shape;8239;p117">
              <a:extLst>
                <a:ext uri="{FF2B5EF4-FFF2-40B4-BE49-F238E27FC236}">
                  <a16:creationId xmlns:a16="http://schemas.microsoft.com/office/drawing/2014/main" id="{A9D444C5-1661-6568-D016-5E56C25052C5}"/>
                </a:ext>
              </a:extLst>
            </p:cNvPr>
            <p:cNvSpPr/>
            <p:nvPr/>
          </p:nvSpPr>
          <p:spPr>
            <a:xfrm>
              <a:off x="7008750" y="1829225"/>
              <a:ext cx="10300" cy="20775"/>
            </a:xfrm>
            <a:custGeom>
              <a:avLst/>
              <a:gdLst/>
              <a:ahLst/>
              <a:cxnLst/>
              <a:rect l="l" t="t" r="r" b="b"/>
              <a:pathLst>
                <a:path w="412" h="831" extrusionOk="0">
                  <a:moveTo>
                    <a:pt x="143" y="1"/>
                  </a:moveTo>
                  <a:cubicBezTo>
                    <a:pt x="121" y="1"/>
                    <a:pt x="98" y="9"/>
                    <a:pt x="78" y="29"/>
                  </a:cubicBezTo>
                  <a:cubicBezTo>
                    <a:pt x="39" y="49"/>
                    <a:pt x="20" y="87"/>
                    <a:pt x="20" y="126"/>
                  </a:cubicBezTo>
                  <a:cubicBezTo>
                    <a:pt x="1" y="165"/>
                    <a:pt x="1" y="203"/>
                    <a:pt x="1" y="242"/>
                  </a:cubicBezTo>
                  <a:cubicBezTo>
                    <a:pt x="1" y="319"/>
                    <a:pt x="20" y="377"/>
                    <a:pt x="39" y="455"/>
                  </a:cubicBezTo>
                  <a:cubicBezTo>
                    <a:pt x="59" y="590"/>
                    <a:pt x="136" y="706"/>
                    <a:pt x="233" y="802"/>
                  </a:cubicBezTo>
                  <a:cubicBezTo>
                    <a:pt x="252" y="822"/>
                    <a:pt x="275" y="831"/>
                    <a:pt x="296" y="831"/>
                  </a:cubicBezTo>
                  <a:cubicBezTo>
                    <a:pt x="358" y="831"/>
                    <a:pt x="411" y="758"/>
                    <a:pt x="368" y="686"/>
                  </a:cubicBezTo>
                  <a:lnTo>
                    <a:pt x="329" y="667"/>
                  </a:lnTo>
                  <a:cubicBezTo>
                    <a:pt x="310" y="628"/>
                    <a:pt x="310" y="609"/>
                    <a:pt x="291" y="590"/>
                  </a:cubicBezTo>
                  <a:lnTo>
                    <a:pt x="291" y="571"/>
                  </a:lnTo>
                  <a:lnTo>
                    <a:pt x="271" y="532"/>
                  </a:lnTo>
                  <a:cubicBezTo>
                    <a:pt x="252" y="474"/>
                    <a:pt x="233" y="416"/>
                    <a:pt x="233" y="358"/>
                  </a:cubicBezTo>
                  <a:lnTo>
                    <a:pt x="233" y="319"/>
                  </a:lnTo>
                  <a:lnTo>
                    <a:pt x="233" y="242"/>
                  </a:lnTo>
                  <a:cubicBezTo>
                    <a:pt x="233" y="203"/>
                    <a:pt x="233" y="184"/>
                    <a:pt x="233" y="165"/>
                  </a:cubicBezTo>
                  <a:cubicBezTo>
                    <a:pt x="233" y="126"/>
                    <a:pt x="233" y="107"/>
                    <a:pt x="233" y="87"/>
                  </a:cubicBezTo>
                  <a:lnTo>
                    <a:pt x="233" y="68"/>
                  </a:lnTo>
                  <a:cubicBezTo>
                    <a:pt x="220" y="30"/>
                    <a:pt x="18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7" name="Google Shape;8240;p117">
              <a:extLst>
                <a:ext uri="{FF2B5EF4-FFF2-40B4-BE49-F238E27FC236}">
                  <a16:creationId xmlns:a16="http://schemas.microsoft.com/office/drawing/2014/main" id="{0B990BDD-39DE-882C-5E83-D0D79CDA606F}"/>
                </a:ext>
              </a:extLst>
            </p:cNvPr>
            <p:cNvSpPr/>
            <p:nvPr/>
          </p:nvSpPr>
          <p:spPr>
            <a:xfrm>
              <a:off x="7059475" y="1794325"/>
              <a:ext cx="19750" cy="28400"/>
            </a:xfrm>
            <a:custGeom>
              <a:avLst/>
              <a:gdLst/>
              <a:ahLst/>
              <a:cxnLst/>
              <a:rect l="l" t="t" r="r" b="b"/>
              <a:pathLst>
                <a:path w="790" h="1136" extrusionOk="0">
                  <a:moveTo>
                    <a:pt x="395" y="699"/>
                  </a:moveTo>
                  <a:lnTo>
                    <a:pt x="395" y="699"/>
                  </a:lnTo>
                  <a:cubicBezTo>
                    <a:pt x="394" y="699"/>
                    <a:pt x="391" y="702"/>
                    <a:pt x="387" y="710"/>
                  </a:cubicBezTo>
                  <a:cubicBezTo>
                    <a:pt x="387" y="719"/>
                    <a:pt x="388" y="722"/>
                    <a:pt x="389" y="722"/>
                  </a:cubicBezTo>
                  <a:cubicBezTo>
                    <a:pt x="393" y="722"/>
                    <a:pt x="398" y="699"/>
                    <a:pt x="395" y="699"/>
                  </a:cubicBezTo>
                  <a:close/>
                  <a:moveTo>
                    <a:pt x="639" y="0"/>
                  </a:moveTo>
                  <a:cubicBezTo>
                    <a:pt x="624" y="0"/>
                    <a:pt x="610" y="5"/>
                    <a:pt x="600" y="15"/>
                  </a:cubicBezTo>
                  <a:cubicBezTo>
                    <a:pt x="561" y="15"/>
                    <a:pt x="542" y="15"/>
                    <a:pt x="503" y="34"/>
                  </a:cubicBezTo>
                  <a:cubicBezTo>
                    <a:pt x="465" y="53"/>
                    <a:pt x="407" y="92"/>
                    <a:pt x="368" y="131"/>
                  </a:cubicBezTo>
                  <a:cubicBezTo>
                    <a:pt x="291" y="208"/>
                    <a:pt x="213" y="285"/>
                    <a:pt x="155" y="382"/>
                  </a:cubicBezTo>
                  <a:cubicBezTo>
                    <a:pt x="59" y="575"/>
                    <a:pt x="1" y="788"/>
                    <a:pt x="20" y="1000"/>
                  </a:cubicBezTo>
                  <a:cubicBezTo>
                    <a:pt x="20" y="1078"/>
                    <a:pt x="78" y="1136"/>
                    <a:pt x="155" y="1136"/>
                  </a:cubicBezTo>
                  <a:cubicBezTo>
                    <a:pt x="233" y="1136"/>
                    <a:pt x="291" y="1078"/>
                    <a:pt x="291" y="1000"/>
                  </a:cubicBezTo>
                  <a:lnTo>
                    <a:pt x="349" y="1000"/>
                  </a:lnTo>
                  <a:lnTo>
                    <a:pt x="349" y="942"/>
                  </a:lnTo>
                  <a:lnTo>
                    <a:pt x="349" y="904"/>
                  </a:lnTo>
                  <a:cubicBezTo>
                    <a:pt x="349" y="865"/>
                    <a:pt x="368" y="826"/>
                    <a:pt x="368" y="768"/>
                  </a:cubicBezTo>
                  <a:cubicBezTo>
                    <a:pt x="387" y="749"/>
                    <a:pt x="387" y="730"/>
                    <a:pt x="387" y="710"/>
                  </a:cubicBezTo>
                  <a:lnTo>
                    <a:pt x="387" y="672"/>
                  </a:lnTo>
                  <a:cubicBezTo>
                    <a:pt x="407" y="633"/>
                    <a:pt x="426" y="594"/>
                    <a:pt x="465" y="556"/>
                  </a:cubicBezTo>
                  <a:lnTo>
                    <a:pt x="542" y="440"/>
                  </a:lnTo>
                  <a:lnTo>
                    <a:pt x="561" y="421"/>
                  </a:lnTo>
                  <a:lnTo>
                    <a:pt x="600" y="363"/>
                  </a:lnTo>
                  <a:cubicBezTo>
                    <a:pt x="600" y="363"/>
                    <a:pt x="619" y="343"/>
                    <a:pt x="619" y="324"/>
                  </a:cubicBezTo>
                  <a:cubicBezTo>
                    <a:pt x="633" y="310"/>
                    <a:pt x="647" y="297"/>
                    <a:pt x="640" y="297"/>
                  </a:cubicBezTo>
                  <a:lnTo>
                    <a:pt x="640" y="297"/>
                  </a:lnTo>
                  <a:cubicBezTo>
                    <a:pt x="637" y="297"/>
                    <a:pt x="631" y="299"/>
                    <a:pt x="619" y="305"/>
                  </a:cubicBezTo>
                  <a:lnTo>
                    <a:pt x="677" y="266"/>
                  </a:lnTo>
                  <a:cubicBezTo>
                    <a:pt x="697" y="227"/>
                    <a:pt x="697" y="227"/>
                    <a:pt x="716" y="208"/>
                  </a:cubicBezTo>
                  <a:cubicBezTo>
                    <a:pt x="735" y="189"/>
                    <a:pt x="755" y="169"/>
                    <a:pt x="755" y="150"/>
                  </a:cubicBezTo>
                  <a:cubicBezTo>
                    <a:pt x="789" y="81"/>
                    <a:pt x="762" y="12"/>
                    <a:pt x="700" y="12"/>
                  </a:cubicBezTo>
                  <a:cubicBezTo>
                    <a:pt x="693" y="12"/>
                    <a:pt x="685" y="13"/>
                    <a:pt x="677" y="15"/>
                  </a:cubicBezTo>
                  <a:cubicBezTo>
                    <a:pt x="668" y="5"/>
                    <a:pt x="653"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8" name="Google Shape;8241;p117">
              <a:extLst>
                <a:ext uri="{FF2B5EF4-FFF2-40B4-BE49-F238E27FC236}">
                  <a16:creationId xmlns:a16="http://schemas.microsoft.com/office/drawing/2014/main" id="{7EC6FABD-D833-A377-E16B-ACD742B40A34}"/>
                </a:ext>
              </a:extLst>
            </p:cNvPr>
            <p:cNvSpPr/>
            <p:nvPr/>
          </p:nvSpPr>
          <p:spPr>
            <a:xfrm>
              <a:off x="7198625" y="1777300"/>
              <a:ext cx="27550" cy="16325"/>
            </a:xfrm>
            <a:custGeom>
              <a:avLst/>
              <a:gdLst/>
              <a:ahLst/>
              <a:cxnLst/>
              <a:rect l="l" t="t" r="r" b="b"/>
              <a:pathLst>
                <a:path w="1102" h="653" extrusionOk="0">
                  <a:moveTo>
                    <a:pt x="116" y="0"/>
                  </a:moveTo>
                  <a:cubicBezTo>
                    <a:pt x="20" y="19"/>
                    <a:pt x="0" y="135"/>
                    <a:pt x="78" y="193"/>
                  </a:cubicBezTo>
                  <a:lnTo>
                    <a:pt x="97" y="251"/>
                  </a:lnTo>
                  <a:lnTo>
                    <a:pt x="116" y="251"/>
                  </a:lnTo>
                  <a:cubicBezTo>
                    <a:pt x="136" y="251"/>
                    <a:pt x="155" y="271"/>
                    <a:pt x="174" y="271"/>
                  </a:cubicBezTo>
                  <a:lnTo>
                    <a:pt x="232" y="290"/>
                  </a:lnTo>
                  <a:cubicBezTo>
                    <a:pt x="271" y="290"/>
                    <a:pt x="309" y="309"/>
                    <a:pt x="348" y="329"/>
                  </a:cubicBezTo>
                  <a:lnTo>
                    <a:pt x="387" y="348"/>
                  </a:lnTo>
                  <a:lnTo>
                    <a:pt x="425" y="348"/>
                  </a:lnTo>
                  <a:lnTo>
                    <a:pt x="522" y="406"/>
                  </a:lnTo>
                  <a:cubicBezTo>
                    <a:pt x="561" y="425"/>
                    <a:pt x="599" y="445"/>
                    <a:pt x="638" y="464"/>
                  </a:cubicBezTo>
                  <a:lnTo>
                    <a:pt x="657" y="483"/>
                  </a:lnTo>
                  <a:lnTo>
                    <a:pt x="696" y="522"/>
                  </a:lnTo>
                  <a:lnTo>
                    <a:pt x="735" y="541"/>
                  </a:lnTo>
                  <a:lnTo>
                    <a:pt x="793" y="580"/>
                  </a:lnTo>
                  <a:cubicBezTo>
                    <a:pt x="812" y="599"/>
                    <a:pt x="831" y="618"/>
                    <a:pt x="851" y="638"/>
                  </a:cubicBezTo>
                  <a:cubicBezTo>
                    <a:pt x="870" y="647"/>
                    <a:pt x="889" y="652"/>
                    <a:pt x="909" y="652"/>
                  </a:cubicBezTo>
                  <a:cubicBezTo>
                    <a:pt x="928" y="652"/>
                    <a:pt x="947" y="647"/>
                    <a:pt x="967" y="638"/>
                  </a:cubicBezTo>
                  <a:cubicBezTo>
                    <a:pt x="1025" y="638"/>
                    <a:pt x="1044" y="599"/>
                    <a:pt x="1063" y="560"/>
                  </a:cubicBezTo>
                  <a:cubicBezTo>
                    <a:pt x="1102" y="445"/>
                    <a:pt x="986" y="329"/>
                    <a:pt x="909" y="271"/>
                  </a:cubicBezTo>
                  <a:cubicBezTo>
                    <a:pt x="831" y="213"/>
                    <a:pt x="754" y="155"/>
                    <a:pt x="657" y="116"/>
                  </a:cubicBezTo>
                  <a:cubicBezTo>
                    <a:pt x="580" y="77"/>
                    <a:pt x="503" y="39"/>
                    <a:pt x="406" y="19"/>
                  </a:cubicBezTo>
                  <a:cubicBezTo>
                    <a:pt x="348" y="0"/>
                    <a:pt x="309" y="0"/>
                    <a:pt x="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28" name="Picture 27">
            <a:extLst>
              <a:ext uri="{FF2B5EF4-FFF2-40B4-BE49-F238E27FC236}">
                <a16:creationId xmlns:a16="http://schemas.microsoft.com/office/drawing/2014/main" id="{EF7EBBD6-118B-57BF-C636-422C2422E8C2}"/>
              </a:ext>
            </a:extLst>
          </p:cNvPr>
          <p:cNvPicPr>
            <a:picLocks noChangeAspect="1"/>
          </p:cNvPicPr>
          <p:nvPr/>
        </p:nvPicPr>
        <p:blipFill>
          <a:blip r:embed="rId3"/>
          <a:stretch>
            <a:fillRect/>
          </a:stretch>
        </p:blipFill>
        <p:spPr>
          <a:xfrm>
            <a:off x="334362" y="781102"/>
            <a:ext cx="4781017" cy="4132047"/>
          </a:xfrm>
          <a:prstGeom prst="rect">
            <a:avLst/>
          </a:prstGeom>
        </p:spPr>
      </p:pic>
      <p:sp>
        <p:nvSpPr>
          <p:cNvPr id="29" name="Rectangle: Rounded Corners 28">
            <a:extLst>
              <a:ext uri="{FF2B5EF4-FFF2-40B4-BE49-F238E27FC236}">
                <a16:creationId xmlns:a16="http://schemas.microsoft.com/office/drawing/2014/main" id="{026B829B-F838-4641-0BEF-9D56A067ECA2}"/>
              </a:ext>
            </a:extLst>
          </p:cNvPr>
          <p:cNvSpPr/>
          <p:nvPr/>
        </p:nvSpPr>
        <p:spPr>
          <a:xfrm>
            <a:off x="5423876" y="898769"/>
            <a:ext cx="3313723" cy="617416"/>
          </a:xfrm>
          <a:prstGeom prst="roundRect">
            <a:avLst/>
          </a:prstGeom>
          <a:solidFill>
            <a:schemeClr val="tx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THẢO LUẬN NHÓM ĐÔI</a:t>
            </a:r>
          </a:p>
        </p:txBody>
      </p:sp>
      <p:grpSp>
        <p:nvGrpSpPr>
          <p:cNvPr id="30" name="Group 29">
            <a:extLst>
              <a:ext uri="{FF2B5EF4-FFF2-40B4-BE49-F238E27FC236}">
                <a16:creationId xmlns:a16="http://schemas.microsoft.com/office/drawing/2014/main" id="{76BD448C-4CD1-CC03-9B5A-397689F1D85D}"/>
              </a:ext>
            </a:extLst>
          </p:cNvPr>
          <p:cNvGrpSpPr/>
          <p:nvPr/>
        </p:nvGrpSpPr>
        <p:grpSpPr>
          <a:xfrm>
            <a:off x="5750170" y="1699493"/>
            <a:ext cx="2661137" cy="2804545"/>
            <a:chOff x="5460999" y="1619486"/>
            <a:chExt cx="2661137" cy="2804545"/>
          </a:xfrm>
        </p:grpSpPr>
        <p:sp>
          <p:nvSpPr>
            <p:cNvPr id="31" name="TextBox 30">
              <a:extLst>
                <a:ext uri="{FF2B5EF4-FFF2-40B4-BE49-F238E27FC236}">
                  <a16:creationId xmlns:a16="http://schemas.microsoft.com/office/drawing/2014/main" id="{D0F7C90A-D7C4-92FD-23B6-A83C4CB63177}"/>
                </a:ext>
              </a:extLst>
            </p:cNvPr>
            <p:cNvSpPr txBox="1"/>
            <p:nvPr/>
          </p:nvSpPr>
          <p:spPr>
            <a:xfrm>
              <a:off x="5460999" y="3136499"/>
              <a:ext cx="2661137" cy="1287532"/>
            </a:xfrm>
            <a:prstGeom prst="rect">
              <a:avLst/>
            </a:prstGeom>
            <a:noFill/>
          </p:spPr>
          <p:txBody>
            <a:bodyPr wrap="square">
              <a:spAutoFit/>
            </a:bodyPr>
            <a:lstStyle/>
            <a:p>
              <a:pPr algn="ctr">
                <a:lnSpc>
                  <a:spcPct val="150000"/>
                </a:lnSpc>
                <a:spcBef>
                  <a:spcPts val="100"/>
                </a:spcBef>
                <a:spcAft>
                  <a:spcPts val="100"/>
                </a:spcAft>
              </a:pPr>
              <a:r>
                <a:rPr lang="nl-NL" sz="1800">
                  <a:solidFill>
                    <a:srgbClr val="000000"/>
                  </a:solidFill>
                  <a:effectLst/>
                  <a:latin typeface="+mj-lt"/>
                  <a:ea typeface="Times New Roman" panose="02020603050405020304" pitchFamily="18" charset="0"/>
                </a:rPr>
                <a:t>Phân tích đặc điểm ngoại hình đặc trưng của các giống gà.</a:t>
              </a:r>
              <a:endParaRPr lang="en-US" sz="1600">
                <a:effectLst/>
                <a:latin typeface="+mj-lt"/>
                <a:ea typeface="Calibri" panose="020F0502020204030204" pitchFamily="34" charset="0"/>
              </a:endParaRPr>
            </a:p>
          </p:txBody>
        </p:sp>
        <p:pic>
          <p:nvPicPr>
            <p:cNvPr id="992" name="Picture 56">
              <a:extLst>
                <a:ext uri="{FF2B5EF4-FFF2-40B4-BE49-F238E27FC236}">
                  <a16:creationId xmlns:a16="http://schemas.microsoft.com/office/drawing/2014/main" id="{730B9715-4193-0343-039B-A53277120E44}"/>
                </a:ext>
              </a:extLst>
            </p:cNvPr>
            <p:cNvPicPr>
              <a:picLocks noChangeAspect="1"/>
            </p:cNvPicPr>
            <p:nvPr/>
          </p:nvPicPr>
          <p:blipFill>
            <a:blip r:embed="rId4"/>
            <a:srcRect/>
            <a:stretch>
              <a:fillRect/>
            </a:stretch>
          </p:blipFill>
          <p:spPr>
            <a:xfrm>
              <a:off x="5994190" y="1619486"/>
              <a:ext cx="1594757" cy="1517013"/>
            </a:xfrm>
            <a:prstGeom prst="rect">
              <a:avLst/>
            </a:prstGeom>
          </p:spPr>
        </p:pic>
      </p:grpSp>
      <p:sp>
        <p:nvSpPr>
          <p:cNvPr id="2" name="TextBox 1">
            <a:extLst>
              <a:ext uri="{FF2B5EF4-FFF2-40B4-BE49-F238E27FC236}">
                <a16:creationId xmlns:a16="http://schemas.microsoft.com/office/drawing/2014/main" id="{C35F6C92-6F57-1527-8F6E-F45A477A6C30}"/>
              </a:ext>
            </a:extLst>
          </p:cNvPr>
          <p:cNvSpPr txBox="1"/>
          <p:nvPr/>
        </p:nvSpPr>
        <p:spPr>
          <a:xfrm>
            <a:off x="3306611" y="253796"/>
            <a:ext cx="2530778"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mj-lt"/>
                <a:ea typeface="Times New Roman" panose="02020603050405020304" pitchFamily="18" charset="0"/>
              </a:rPr>
              <a:t>1. Khái niệm</a:t>
            </a:r>
            <a:endParaRPr lang="en-US" sz="2000">
              <a:solidFill>
                <a:srgbClr val="52321D"/>
              </a:solidFill>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heel(1)">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grpSp>
        <p:nvGrpSpPr>
          <p:cNvPr id="1064" name="Group 1063">
            <a:extLst>
              <a:ext uri="{FF2B5EF4-FFF2-40B4-BE49-F238E27FC236}">
                <a16:creationId xmlns:a16="http://schemas.microsoft.com/office/drawing/2014/main" id="{31C8271A-38F7-CC92-9269-1DD43A3DE394}"/>
              </a:ext>
            </a:extLst>
          </p:cNvPr>
          <p:cNvGrpSpPr/>
          <p:nvPr/>
        </p:nvGrpSpPr>
        <p:grpSpPr>
          <a:xfrm>
            <a:off x="522874" y="379363"/>
            <a:ext cx="2347429" cy="1985042"/>
            <a:chOff x="4436324" y="428838"/>
            <a:chExt cx="2347429" cy="1985042"/>
          </a:xfrm>
        </p:grpSpPr>
        <p:pic>
          <p:nvPicPr>
            <p:cNvPr id="1065" name="Picture 1064">
              <a:extLst>
                <a:ext uri="{FF2B5EF4-FFF2-40B4-BE49-F238E27FC236}">
                  <a16:creationId xmlns:a16="http://schemas.microsoft.com/office/drawing/2014/main" id="{FA74889A-CE9C-0920-F8D0-0E02D2A63C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6324" y="428838"/>
              <a:ext cx="2347429" cy="1610336"/>
            </a:xfrm>
            <a:prstGeom prst="rect">
              <a:avLst/>
            </a:prstGeom>
          </p:spPr>
        </p:pic>
        <p:sp>
          <p:nvSpPr>
            <p:cNvPr id="1066" name="TextBox 1065">
              <a:extLst>
                <a:ext uri="{FF2B5EF4-FFF2-40B4-BE49-F238E27FC236}">
                  <a16:creationId xmlns:a16="http://schemas.microsoft.com/office/drawing/2014/main" id="{342057F3-D1F7-821E-DA32-F78388C0FF66}"/>
                </a:ext>
              </a:extLst>
            </p:cNvPr>
            <p:cNvSpPr txBox="1"/>
            <p:nvPr/>
          </p:nvSpPr>
          <p:spPr>
            <a:xfrm>
              <a:off x="4917368" y="2106103"/>
              <a:ext cx="1385340"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a) Gà Ri</a:t>
              </a:r>
            </a:p>
          </p:txBody>
        </p:sp>
      </p:grpSp>
      <p:grpSp>
        <p:nvGrpSpPr>
          <p:cNvPr id="1067" name="Group 1066">
            <a:extLst>
              <a:ext uri="{FF2B5EF4-FFF2-40B4-BE49-F238E27FC236}">
                <a16:creationId xmlns:a16="http://schemas.microsoft.com/office/drawing/2014/main" id="{E01792FC-90A0-2B22-BD06-232FE1417F17}"/>
              </a:ext>
            </a:extLst>
          </p:cNvPr>
          <p:cNvGrpSpPr/>
          <p:nvPr/>
        </p:nvGrpSpPr>
        <p:grpSpPr>
          <a:xfrm>
            <a:off x="6138022" y="2431334"/>
            <a:ext cx="2347429" cy="1957219"/>
            <a:chOff x="4436324" y="500434"/>
            <a:chExt cx="2347429" cy="1957219"/>
          </a:xfrm>
        </p:grpSpPr>
        <p:pic>
          <p:nvPicPr>
            <p:cNvPr id="1068" name="Picture 1067">
              <a:extLst>
                <a:ext uri="{FF2B5EF4-FFF2-40B4-BE49-F238E27FC236}">
                  <a16:creationId xmlns:a16="http://schemas.microsoft.com/office/drawing/2014/main" id="{F5C180F1-B2C6-79A1-5A3D-9D1043554C31}"/>
                </a:ext>
              </a:extLst>
            </p:cNvPr>
            <p:cNvPicPr>
              <a:picLocks noChangeAspect="1"/>
            </p:cNvPicPr>
            <p:nvPr/>
          </p:nvPicPr>
          <p:blipFill>
            <a:blip r:embed="rId4"/>
            <a:srcRect/>
            <a:stretch/>
          </p:blipFill>
          <p:spPr>
            <a:xfrm>
              <a:off x="4436324" y="500434"/>
              <a:ext cx="2347429" cy="1610367"/>
            </a:xfrm>
            <a:prstGeom prst="rect">
              <a:avLst/>
            </a:prstGeom>
          </p:spPr>
        </p:pic>
        <p:sp>
          <p:nvSpPr>
            <p:cNvPr id="1069" name="TextBox 1068">
              <a:extLst>
                <a:ext uri="{FF2B5EF4-FFF2-40B4-BE49-F238E27FC236}">
                  <a16:creationId xmlns:a16="http://schemas.microsoft.com/office/drawing/2014/main" id="{67C5F1BD-AA77-78C5-F6B1-22C1CFFAF82E}"/>
                </a:ext>
              </a:extLst>
            </p:cNvPr>
            <p:cNvSpPr txBox="1"/>
            <p:nvPr/>
          </p:nvSpPr>
          <p:spPr>
            <a:xfrm>
              <a:off x="4858553" y="2149876"/>
              <a:ext cx="1502970" cy="30777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b) Gà Đông Tảo</a:t>
              </a:r>
            </a:p>
          </p:txBody>
        </p:sp>
      </p:grpSp>
      <p:sp>
        <p:nvSpPr>
          <p:cNvPr id="1070" name="Arrow: Right 1069">
            <a:extLst>
              <a:ext uri="{FF2B5EF4-FFF2-40B4-BE49-F238E27FC236}">
                <a16:creationId xmlns:a16="http://schemas.microsoft.com/office/drawing/2014/main" id="{F3F88B64-9C06-929B-38F1-0E9D89446798}"/>
              </a:ext>
            </a:extLst>
          </p:cNvPr>
          <p:cNvSpPr/>
          <p:nvPr/>
        </p:nvSpPr>
        <p:spPr>
          <a:xfrm>
            <a:off x="2972997" y="964210"/>
            <a:ext cx="532539" cy="4946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TextBox 1070">
            <a:extLst>
              <a:ext uri="{FF2B5EF4-FFF2-40B4-BE49-F238E27FC236}">
                <a16:creationId xmlns:a16="http://schemas.microsoft.com/office/drawing/2014/main" id="{DE4B6B9E-B148-6AA5-6C3C-2972EC5F8D3F}"/>
              </a:ext>
            </a:extLst>
          </p:cNvPr>
          <p:cNvSpPr txBox="1"/>
          <p:nvPr/>
        </p:nvSpPr>
        <p:spPr>
          <a:xfrm>
            <a:off x="3478181" y="564211"/>
            <a:ext cx="524303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effectLst/>
                <a:latin typeface="+mn-lt"/>
                <a:ea typeface="Calibri" panose="020F0502020204030204" pitchFamily="34" charset="0"/>
              </a:rPr>
              <a:t>Gà</a:t>
            </a:r>
            <a:r>
              <a:rPr lang="en-US" sz="1800">
                <a:latin typeface="+mn-lt"/>
                <a:ea typeface="Calibri" panose="020F0502020204030204" pitchFamily="34" charset="0"/>
              </a:rPr>
              <a:t> mái: lông vàng rơm, chân vàng, đầu nhỏ.</a:t>
            </a:r>
          </a:p>
          <a:p>
            <a:pPr marL="285750" indent="-285750" algn="just">
              <a:lnSpc>
                <a:spcPct val="150000"/>
              </a:lnSpc>
              <a:buFont typeface="Arial" panose="020B0604020202020204" pitchFamily="34" charset="0"/>
              <a:buChar char="•"/>
            </a:pPr>
            <a:r>
              <a:rPr lang="en-US" sz="1800">
                <a:effectLst/>
                <a:latin typeface="+mn-lt"/>
                <a:ea typeface="Calibri" panose="020F0502020204030204" pitchFamily="34" charset="0"/>
              </a:rPr>
              <a:t>G</a:t>
            </a:r>
            <a:r>
              <a:rPr lang="en-US" sz="1800">
                <a:latin typeface="+mn-lt"/>
                <a:ea typeface="Calibri" panose="020F0502020204030204" pitchFamily="34" charset="0"/>
              </a:rPr>
              <a:t>à trống: lông đỏ tía, cánh và đuôi vào lông đen, dáng chắc khỏe, ngực vuông, mào đứng.</a:t>
            </a:r>
            <a:endParaRPr lang="en-US" sz="1600">
              <a:effectLst/>
              <a:latin typeface="+mn-lt"/>
              <a:ea typeface="Calibri" panose="020F0502020204030204" pitchFamily="34" charset="0"/>
            </a:endParaRPr>
          </a:p>
        </p:txBody>
      </p:sp>
      <p:sp>
        <p:nvSpPr>
          <p:cNvPr id="1072" name="Arrow: Right 1071">
            <a:extLst>
              <a:ext uri="{FF2B5EF4-FFF2-40B4-BE49-F238E27FC236}">
                <a16:creationId xmlns:a16="http://schemas.microsoft.com/office/drawing/2014/main" id="{D427BA13-62F6-5D92-2D1C-5196B33CF3BE}"/>
              </a:ext>
            </a:extLst>
          </p:cNvPr>
          <p:cNvSpPr/>
          <p:nvPr/>
        </p:nvSpPr>
        <p:spPr>
          <a:xfrm flipH="1">
            <a:off x="5479342" y="2989175"/>
            <a:ext cx="532539" cy="4946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TextBox 1072">
            <a:extLst>
              <a:ext uri="{FF2B5EF4-FFF2-40B4-BE49-F238E27FC236}">
                <a16:creationId xmlns:a16="http://schemas.microsoft.com/office/drawing/2014/main" id="{657B6BEE-3612-49FD-2CCA-DF75381386C6}"/>
              </a:ext>
            </a:extLst>
          </p:cNvPr>
          <p:cNvSpPr txBox="1"/>
          <p:nvPr/>
        </p:nvSpPr>
        <p:spPr>
          <a:xfrm>
            <a:off x="1506935" y="2592750"/>
            <a:ext cx="3846266"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Calibri" panose="020F0502020204030204" pitchFamily="34" charset="0"/>
              </a:rPr>
              <a:t>Đầu to, màu nụ, mắt sâu.</a:t>
            </a:r>
          </a:p>
          <a:p>
            <a:pPr marL="285750" indent="-285750" algn="just">
              <a:lnSpc>
                <a:spcPct val="150000"/>
              </a:lnSpc>
              <a:buFont typeface="Arial" panose="020B0604020202020204" pitchFamily="34" charset="0"/>
              <a:buChar char="•"/>
            </a:pPr>
            <a:r>
              <a:rPr lang="en-US" sz="1800">
                <a:latin typeface="+mn-lt"/>
                <a:ea typeface="Calibri" panose="020F0502020204030204" pitchFamily="34" charset="0"/>
              </a:rPr>
              <a:t>Chân to xù xì có nhiều hàng vảy.</a:t>
            </a:r>
          </a:p>
          <a:p>
            <a:pPr marL="285750" indent="-285750" algn="just">
              <a:lnSpc>
                <a:spcPct val="150000"/>
              </a:lnSpc>
              <a:buFont typeface="Arial" panose="020B0604020202020204" pitchFamily="34" charset="0"/>
              <a:buChar char="•"/>
            </a:pPr>
            <a:r>
              <a:rPr lang="en-US" sz="1800">
                <a:latin typeface="+mn-lt"/>
                <a:ea typeface="Calibri" panose="020F0502020204030204" pitchFamily="34" charset="0"/>
              </a:rPr>
              <a:t>Xương to, da đỏ ở bụng.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randombar(horizontal)">
                                      <p:cBhvr>
                                        <p:cTn id="7" dur="500"/>
                                        <p:tgtEl>
                                          <p:spTgt spid="106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70"/>
                                        </p:tgtEl>
                                        <p:attrNameLst>
                                          <p:attrName>style.visibility</p:attrName>
                                        </p:attrNameLst>
                                      </p:cBhvr>
                                      <p:to>
                                        <p:strVal val="visible"/>
                                      </p:to>
                                    </p:set>
                                    <p:animEffect transition="in" filter="wipe(left)">
                                      <p:cBhvr>
                                        <p:cTn id="11" dur="500"/>
                                        <p:tgtEl>
                                          <p:spTgt spid="107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71"/>
                                        </p:tgtEl>
                                        <p:attrNameLst>
                                          <p:attrName>style.visibility</p:attrName>
                                        </p:attrNameLst>
                                      </p:cBhvr>
                                      <p:to>
                                        <p:strVal val="visible"/>
                                      </p:to>
                                    </p:set>
                                    <p:animEffect transition="in" filter="barn(inVertical)">
                                      <p:cBhvr>
                                        <p:cTn id="15" dur="500"/>
                                        <p:tgtEl>
                                          <p:spTgt spid="107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67"/>
                                        </p:tgtEl>
                                        <p:attrNameLst>
                                          <p:attrName>style.visibility</p:attrName>
                                        </p:attrNameLst>
                                      </p:cBhvr>
                                      <p:to>
                                        <p:strVal val="visible"/>
                                      </p:to>
                                    </p:set>
                                    <p:animEffect transition="in" filter="randombar(horizontal)">
                                      <p:cBhvr>
                                        <p:cTn id="20" dur="500"/>
                                        <p:tgtEl>
                                          <p:spTgt spid="1067"/>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072"/>
                                        </p:tgtEl>
                                        <p:attrNameLst>
                                          <p:attrName>style.visibility</p:attrName>
                                        </p:attrNameLst>
                                      </p:cBhvr>
                                      <p:to>
                                        <p:strVal val="visible"/>
                                      </p:to>
                                    </p:set>
                                    <p:animEffect transition="in" filter="wipe(right)">
                                      <p:cBhvr>
                                        <p:cTn id="24" dur="500"/>
                                        <p:tgtEl>
                                          <p:spTgt spid="1072"/>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073"/>
                                        </p:tgtEl>
                                        <p:attrNameLst>
                                          <p:attrName>style.visibility</p:attrName>
                                        </p:attrNameLst>
                                      </p:cBhvr>
                                      <p:to>
                                        <p:strVal val="visible"/>
                                      </p:to>
                                    </p:set>
                                    <p:animEffect transition="in" filter="barn(inVertical)">
                                      <p:cBhvr>
                                        <p:cTn id="28" dur="500"/>
                                        <p:tgtEl>
                                          <p:spTgt spid="1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 grpId="0" animBg="1"/>
      <p:bldP spid="1071" grpId="0"/>
      <p:bldP spid="1072" grpId="0" animBg="1"/>
      <p:bldP spid="1073" grpId="0"/>
    </p:bldLst>
  </p:timing>
</p:sld>
</file>

<file path=ppt/theme/theme1.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2095</Words>
  <PresentationFormat>On-screen Show (16:9)</PresentationFormat>
  <Paragraphs>248</Paragraphs>
  <Slides>41</Slides>
  <Notes>31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41</vt:i4>
      </vt:variant>
    </vt:vector>
  </HeadingPairs>
  <TitlesOfParts>
    <vt:vector size="57" baseType="lpstr">
      <vt:lpstr>Calibri Light</vt:lpstr>
      <vt:lpstr>Tahoma</vt:lpstr>
      <vt:lpstr>Poppins Light</vt:lpstr>
      <vt:lpstr>Cabin Sketch</vt:lpstr>
      <vt:lpstr>Roboto Condensed Light</vt:lpstr>
      <vt:lpstr>Libre Baskerville</vt:lpstr>
      <vt:lpstr>Patrick Hand</vt:lpstr>
      <vt:lpstr>Montserrat</vt:lpstr>
      <vt:lpstr>Times New Roman</vt:lpstr>
      <vt:lpstr>Poppins</vt:lpstr>
      <vt:lpstr>Arial</vt:lpstr>
      <vt:lpstr>Calibri</vt:lpstr>
      <vt:lpstr>Livvic</vt:lpstr>
      <vt:lpstr> Farm Production Thesis XL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modified xsi:type="dcterms:W3CDTF">2023-09-03T04:54:50Z</dcterms:modified>
</cp:coreProperties>
</file>