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3132118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Bulad Dark">
      <a:dk1>
        <a:srgbClr val="FFFFFF"/>
      </a:dk1>
      <a:lt1>
        <a:srgbClr val="3F3F3F"/>
      </a:lt1>
      <a:dk2>
        <a:srgbClr val="313C41"/>
      </a:dk2>
      <a:lt2>
        <a:srgbClr val="FFFFFF"/>
      </a:lt2>
      <a:accent1>
        <a:srgbClr val="266590"/>
      </a:accent1>
      <a:accent2>
        <a:srgbClr val="FEC00F"/>
      </a:accent2>
      <a:accent3>
        <a:srgbClr val="F79321"/>
      </a:accent3>
      <a:accent4>
        <a:srgbClr val="00A99D"/>
      </a:accent4>
      <a:accent5>
        <a:srgbClr val="E04F8C"/>
      </a:accent5>
      <a:accent6>
        <a:srgbClr val="C00000"/>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5470</TotalTime>
  <Words>1978</Words>
  <Application>Microsoft Office PowerPoint</Application>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ICONIC</dc:title>
  <dc:creator>Musedsmh</dc:creator>
  <cp:lastModifiedBy>muse</cp:lastModifiedBy>
  <cp:revision>386</cp:revision>
  <dcterms:created xsi:type="dcterms:W3CDTF">2017-01-10T11:09:36Z</dcterms:created>
  <dcterms:modified xsi:type="dcterms:W3CDTF">2020-06-13T12:45:23Z</dcterms:modified>
</cp:coreProperties>
</file>