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339" r:id="rId2"/>
    <p:sldId id="259" r:id="rId3"/>
    <p:sldId id="448" r:id="rId4"/>
    <p:sldId id="318" r:id="rId5"/>
    <p:sldId id="397" r:id="rId6"/>
    <p:sldId id="319" r:id="rId7"/>
    <p:sldId id="472" r:id="rId8"/>
    <p:sldId id="510" r:id="rId9"/>
    <p:sldId id="516" r:id="rId10"/>
    <p:sldId id="470" r:id="rId11"/>
    <p:sldId id="517" r:id="rId12"/>
    <p:sldId id="512" r:id="rId13"/>
    <p:sldId id="478" r:id="rId14"/>
    <p:sldId id="509" r:id="rId15"/>
    <p:sldId id="513" r:id="rId16"/>
    <p:sldId id="489" r:id="rId17"/>
    <p:sldId id="514" r:id="rId18"/>
    <p:sldId id="511" r:id="rId19"/>
    <p:sldId id="515" r:id="rId20"/>
    <p:sldId id="449" r:id="rId21"/>
    <p:sldId id="333" r:id="rId22"/>
    <p:sldId id="423" r:id="rId23"/>
    <p:sldId id="518" r:id="rId24"/>
    <p:sldId id="334" r:id="rId25"/>
    <p:sldId id="419" r:id="rId26"/>
    <p:sldId id="492" r:id="rId27"/>
    <p:sldId id="519" r:id="rId28"/>
    <p:sldId id="500" r:id="rId29"/>
    <p:sldId id="501" r:id="rId30"/>
    <p:sldId id="295" r:id="rId31"/>
  </p:sldIdLst>
  <p:sldSz cx="9144000" cy="5143500" type="screen16x9"/>
  <p:notesSz cx="6858000" cy="9144000"/>
  <p:embeddedFontLst>
    <p:embeddedFont>
      <p:font typeface="Dosis" panose="02010703020202060003" pitchFamily="2" charset="0"/>
      <p:regular r:id="rId33"/>
      <p:bold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D9CB"/>
    <a:srgbClr val="A6E3FA"/>
    <a:srgbClr val="F3F3F3"/>
    <a:srgbClr val="222222"/>
    <a:srgbClr val="FFF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57B9CE-27B7-45A4-9341-B09BDB51A24E}">
  <a:tblStyle styleId="{AF57B9CE-27B7-45A4-9341-B09BDB51A2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91BD0C-065F-43EE-8344-79AE29CD5F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snapToGrid="0">
      <p:cViewPr>
        <p:scale>
          <a:sx n="84" d="100"/>
          <a:sy n="84" d="100"/>
        </p:scale>
        <p:origin x="1454"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0248D-1A30-4DC3-8807-26D593E5AD7D}" type="doc">
      <dgm:prSet loTypeId="urn:microsoft.com/office/officeart/2005/8/layout/chevron2" loCatId="list" qsTypeId="urn:microsoft.com/office/officeart/2005/8/quickstyle/simple5" qsCatId="simple" csTypeId="urn:microsoft.com/office/officeart/2005/8/colors/colorful5" csCatId="colorful" phldr="1"/>
      <dgm:spPr/>
      <dgm:t>
        <a:bodyPr/>
        <a:lstStyle/>
        <a:p>
          <a:endParaRPr lang="en-US"/>
        </a:p>
      </dgm:t>
    </dgm:pt>
    <dgm:pt modelId="{D2D08783-AE21-43DA-8031-43674507F257}">
      <dgm:prSet phldrT="[Text]" custT="1"/>
      <dgm:spPr/>
      <dgm:t>
        <a:bodyPr/>
        <a:lstStyle/>
        <a:p>
          <a:r>
            <a:rPr lang="en-US" sz="1800">
              <a:solidFill>
                <a:schemeClr val="tx1"/>
              </a:solidFill>
            </a:rPr>
            <a:t>1</a:t>
          </a:r>
        </a:p>
      </dgm:t>
    </dgm:pt>
    <dgm:pt modelId="{0DE097D4-24A2-4E06-BD76-ABC8ED90A416}" type="parTrans" cxnId="{78073FBA-24E0-4BB1-A929-7FE52E66F62F}">
      <dgm:prSet/>
      <dgm:spPr/>
      <dgm:t>
        <a:bodyPr/>
        <a:lstStyle/>
        <a:p>
          <a:endParaRPr lang="en-US" sz="1800"/>
        </a:p>
      </dgm:t>
    </dgm:pt>
    <dgm:pt modelId="{9A658839-32D2-4DF3-9567-4B8D9A3D4E90}" type="sibTrans" cxnId="{78073FBA-24E0-4BB1-A929-7FE52E66F62F}">
      <dgm:prSet/>
      <dgm:spPr/>
      <dgm:t>
        <a:bodyPr/>
        <a:lstStyle/>
        <a:p>
          <a:endParaRPr lang="en-US" sz="1800"/>
        </a:p>
      </dgm:t>
    </dgm:pt>
    <dgm:pt modelId="{3C1A73D6-0646-426E-8A78-796E692BEEE1}">
      <dgm:prSet phldrT="[Text]" custT="1"/>
      <dgm:spPr/>
      <dgm:t>
        <a:bodyPr/>
        <a:lstStyle/>
        <a:p>
          <a:r>
            <a:rPr lang="en-US" sz="1800"/>
            <a:t>Xem xét bài toán</a:t>
          </a:r>
        </a:p>
      </dgm:t>
    </dgm:pt>
    <dgm:pt modelId="{C4EADA52-B2EA-40DD-91CB-089CE5F710DC}" type="parTrans" cxnId="{48A3CC4F-BFD2-4DC2-9831-5D37BFF352D3}">
      <dgm:prSet/>
      <dgm:spPr/>
      <dgm:t>
        <a:bodyPr/>
        <a:lstStyle/>
        <a:p>
          <a:endParaRPr lang="en-US" sz="1800"/>
        </a:p>
      </dgm:t>
    </dgm:pt>
    <dgm:pt modelId="{2C63496D-B105-424E-BEA4-F39AD91F53CB}" type="sibTrans" cxnId="{48A3CC4F-BFD2-4DC2-9831-5D37BFF352D3}">
      <dgm:prSet/>
      <dgm:spPr/>
      <dgm:t>
        <a:bodyPr/>
        <a:lstStyle/>
        <a:p>
          <a:endParaRPr lang="en-US" sz="1800"/>
        </a:p>
      </dgm:t>
    </dgm:pt>
    <dgm:pt modelId="{6CD8F9C7-CFC6-495B-AB86-4A662BC7C94A}">
      <dgm:prSet phldrT="[Text]" custT="1"/>
      <dgm:spPr/>
      <dgm:t>
        <a:bodyPr/>
        <a:lstStyle/>
        <a:p>
          <a:r>
            <a:rPr lang="en-US" sz="1800">
              <a:solidFill>
                <a:schemeClr val="tx1"/>
              </a:solidFill>
            </a:rPr>
            <a:t>2</a:t>
          </a:r>
        </a:p>
      </dgm:t>
    </dgm:pt>
    <dgm:pt modelId="{99A5BE3A-C9F2-497E-9C51-FCC76CFD724D}" type="parTrans" cxnId="{B4E7907D-F38E-4C38-8B77-0AD71F6913DB}">
      <dgm:prSet/>
      <dgm:spPr/>
      <dgm:t>
        <a:bodyPr/>
        <a:lstStyle/>
        <a:p>
          <a:endParaRPr lang="en-US" sz="1800"/>
        </a:p>
      </dgm:t>
    </dgm:pt>
    <dgm:pt modelId="{9CCF62E6-F2D2-46B6-B6F4-C4A0EF63291B}" type="sibTrans" cxnId="{B4E7907D-F38E-4C38-8B77-0AD71F6913DB}">
      <dgm:prSet/>
      <dgm:spPr/>
      <dgm:t>
        <a:bodyPr/>
        <a:lstStyle/>
        <a:p>
          <a:endParaRPr lang="en-US" sz="1800"/>
        </a:p>
      </dgm:t>
    </dgm:pt>
    <dgm:pt modelId="{ED861004-D405-4F0B-B0E3-DE94D58C1723}">
      <dgm:prSet phldrT="[Text]" custT="1"/>
      <dgm:spPr/>
      <dgm:t>
        <a:bodyPr/>
        <a:lstStyle/>
        <a:p>
          <a:r>
            <a:rPr lang="en-US" sz="1800"/>
            <a:t>Tạo lập bảng</a:t>
          </a:r>
        </a:p>
      </dgm:t>
    </dgm:pt>
    <dgm:pt modelId="{5CDF2F69-EFD4-4854-BEBF-F112DE466ADD}" type="parTrans" cxnId="{C93D56CC-BF94-406C-95D8-8703045DBF99}">
      <dgm:prSet/>
      <dgm:spPr/>
      <dgm:t>
        <a:bodyPr/>
        <a:lstStyle/>
        <a:p>
          <a:endParaRPr lang="en-US" sz="1800"/>
        </a:p>
      </dgm:t>
    </dgm:pt>
    <dgm:pt modelId="{1400F774-00C8-4609-9F12-278903645D22}" type="sibTrans" cxnId="{C93D56CC-BF94-406C-95D8-8703045DBF99}">
      <dgm:prSet/>
      <dgm:spPr/>
      <dgm:t>
        <a:bodyPr/>
        <a:lstStyle/>
        <a:p>
          <a:endParaRPr lang="en-US" sz="1800"/>
        </a:p>
      </dgm:t>
    </dgm:pt>
    <dgm:pt modelId="{44F5146A-3AE6-4DA9-8DDD-027EE89430C7}">
      <dgm:prSet phldrT="[Text]" custT="1"/>
      <dgm:spPr/>
      <dgm:t>
        <a:bodyPr/>
        <a:lstStyle/>
        <a:p>
          <a:r>
            <a:rPr lang="en-US" sz="1800">
              <a:solidFill>
                <a:schemeClr val="tx1"/>
              </a:solidFill>
            </a:rPr>
            <a:t>3</a:t>
          </a:r>
        </a:p>
      </dgm:t>
    </dgm:pt>
    <dgm:pt modelId="{A156A45A-0C79-4662-8A59-E4C63F941BA2}" type="parTrans" cxnId="{6223C6EC-60D0-4C75-97A0-E6914869362E}">
      <dgm:prSet/>
      <dgm:spPr/>
      <dgm:t>
        <a:bodyPr/>
        <a:lstStyle/>
        <a:p>
          <a:endParaRPr lang="en-US" sz="1800"/>
        </a:p>
      </dgm:t>
    </dgm:pt>
    <dgm:pt modelId="{87112E3B-AF55-4F0E-9C8E-0E0C6B357ABD}" type="sibTrans" cxnId="{6223C6EC-60D0-4C75-97A0-E6914869362E}">
      <dgm:prSet/>
      <dgm:spPr/>
      <dgm:t>
        <a:bodyPr/>
        <a:lstStyle/>
        <a:p>
          <a:endParaRPr lang="en-US" sz="1800"/>
        </a:p>
      </dgm:t>
    </dgm:pt>
    <dgm:pt modelId="{89E619AC-8392-469A-A66B-3B3BEC48A454}">
      <dgm:prSet phldrT="[Text]" custT="1"/>
      <dgm:spPr/>
      <dgm:t>
        <a:bodyPr/>
        <a:lstStyle/>
        <a:p>
          <a:r>
            <a:rPr lang="en-US" sz="1800"/>
            <a:t>Tổ chức lại bảng dữ liệu</a:t>
          </a:r>
        </a:p>
      </dgm:t>
    </dgm:pt>
    <dgm:pt modelId="{85E0E872-78BF-4774-9BB5-65FE7AF15C48}" type="parTrans" cxnId="{7692CE76-4F42-4BFA-9243-B28EB55D70DD}">
      <dgm:prSet/>
      <dgm:spPr/>
      <dgm:t>
        <a:bodyPr/>
        <a:lstStyle/>
        <a:p>
          <a:endParaRPr lang="en-US" sz="1800"/>
        </a:p>
      </dgm:t>
    </dgm:pt>
    <dgm:pt modelId="{DDD375FA-B9DF-4411-805F-10BAE0794E9E}" type="sibTrans" cxnId="{7692CE76-4F42-4BFA-9243-B28EB55D70DD}">
      <dgm:prSet/>
      <dgm:spPr/>
      <dgm:t>
        <a:bodyPr/>
        <a:lstStyle/>
        <a:p>
          <a:endParaRPr lang="en-US" sz="1800"/>
        </a:p>
      </dgm:t>
    </dgm:pt>
    <dgm:pt modelId="{EA502152-A096-4A35-9D67-B7966BE833D8}">
      <dgm:prSet custT="1"/>
      <dgm:spPr/>
      <dgm:t>
        <a:bodyPr/>
        <a:lstStyle/>
        <a:p>
          <a:r>
            <a:rPr lang="en-US" sz="1800">
              <a:solidFill>
                <a:schemeClr val="tx1"/>
              </a:solidFill>
            </a:rPr>
            <a:t>4</a:t>
          </a:r>
        </a:p>
      </dgm:t>
    </dgm:pt>
    <dgm:pt modelId="{EF8776CF-42CF-4676-BF3F-10CACB307DED}" type="parTrans" cxnId="{E890100A-36AA-4BD6-B387-F4FE9D084D35}">
      <dgm:prSet/>
      <dgm:spPr/>
      <dgm:t>
        <a:bodyPr/>
        <a:lstStyle/>
        <a:p>
          <a:endParaRPr lang="en-US" sz="1800"/>
        </a:p>
      </dgm:t>
    </dgm:pt>
    <dgm:pt modelId="{0CAC14B0-3EF6-410E-B4F0-128E5E3B85D7}" type="sibTrans" cxnId="{E890100A-36AA-4BD6-B387-F4FE9D084D35}">
      <dgm:prSet/>
      <dgm:spPr/>
      <dgm:t>
        <a:bodyPr/>
        <a:lstStyle/>
        <a:p>
          <a:endParaRPr lang="en-US" sz="1800"/>
        </a:p>
      </dgm:t>
    </dgm:pt>
    <dgm:pt modelId="{76D5532E-BE0C-433C-A209-A735020EFCAF}">
      <dgm:prSet custT="1"/>
      <dgm:spPr/>
      <dgm:t>
        <a:bodyPr/>
        <a:lstStyle/>
        <a:p>
          <a:r>
            <a:rPr lang="en-US" sz="1800">
              <a:solidFill>
                <a:schemeClr val="tx1"/>
              </a:solidFill>
            </a:rPr>
            <a:t>5</a:t>
          </a:r>
        </a:p>
      </dgm:t>
    </dgm:pt>
    <dgm:pt modelId="{A29EE34D-41B7-423B-BB2B-2FC9789FAF3A}" type="parTrans" cxnId="{523F4C94-2343-4248-AFEB-F23EA75A9216}">
      <dgm:prSet/>
      <dgm:spPr/>
      <dgm:t>
        <a:bodyPr/>
        <a:lstStyle/>
        <a:p>
          <a:endParaRPr lang="en-US" sz="1800"/>
        </a:p>
      </dgm:t>
    </dgm:pt>
    <dgm:pt modelId="{0812B34F-8F44-47FC-836D-28E5A6F06A5F}" type="sibTrans" cxnId="{523F4C94-2343-4248-AFEB-F23EA75A9216}">
      <dgm:prSet/>
      <dgm:spPr/>
      <dgm:t>
        <a:bodyPr/>
        <a:lstStyle/>
        <a:p>
          <a:endParaRPr lang="en-US" sz="1800"/>
        </a:p>
      </dgm:t>
    </dgm:pt>
    <dgm:pt modelId="{62FFAA02-DD69-421A-B20D-2F569B2A3260}">
      <dgm:prSet custT="1"/>
      <dgm:spPr/>
      <dgm:t>
        <a:bodyPr/>
        <a:lstStyle/>
        <a:p>
          <a:r>
            <a:rPr lang="en-US" sz="1800"/>
            <a:t>Các loại khóa</a:t>
          </a:r>
        </a:p>
      </dgm:t>
    </dgm:pt>
    <dgm:pt modelId="{3B9CFF5F-6919-462C-9E78-4A19AD8420B7}" type="parTrans" cxnId="{F3F5F772-DD3B-4B13-965C-72593E2BFA1C}">
      <dgm:prSet/>
      <dgm:spPr/>
      <dgm:t>
        <a:bodyPr/>
        <a:lstStyle/>
        <a:p>
          <a:endParaRPr lang="en-US" sz="1800"/>
        </a:p>
      </dgm:t>
    </dgm:pt>
    <dgm:pt modelId="{7AF6341C-0EB3-4917-92CC-D2FA3B0951C4}" type="sibTrans" cxnId="{F3F5F772-DD3B-4B13-965C-72593E2BFA1C}">
      <dgm:prSet/>
      <dgm:spPr/>
      <dgm:t>
        <a:bodyPr/>
        <a:lstStyle/>
        <a:p>
          <a:endParaRPr lang="en-US" sz="1800"/>
        </a:p>
      </dgm:t>
    </dgm:pt>
    <dgm:pt modelId="{098680B6-5B61-402D-9D02-AD6415BFA458}">
      <dgm:prSet custT="1"/>
      <dgm:spPr/>
      <dgm:t>
        <a:bodyPr/>
        <a:lstStyle/>
        <a:p>
          <a:r>
            <a:rPr lang="en-US" sz="1800"/>
            <a:t>Về các kiểu dữ liệu của các trường</a:t>
          </a:r>
        </a:p>
      </dgm:t>
    </dgm:pt>
    <dgm:pt modelId="{EC12913E-6D60-41CA-8A02-06437B13C071}" type="parTrans" cxnId="{3825FA14-AAC9-41D7-A454-63818B9D7B19}">
      <dgm:prSet/>
      <dgm:spPr/>
      <dgm:t>
        <a:bodyPr/>
        <a:lstStyle/>
        <a:p>
          <a:endParaRPr lang="en-US" sz="1800"/>
        </a:p>
      </dgm:t>
    </dgm:pt>
    <dgm:pt modelId="{97DDC303-6786-4414-82D6-2ACAD16CBCBA}" type="sibTrans" cxnId="{3825FA14-AAC9-41D7-A454-63818B9D7B19}">
      <dgm:prSet/>
      <dgm:spPr/>
      <dgm:t>
        <a:bodyPr/>
        <a:lstStyle/>
        <a:p>
          <a:endParaRPr lang="en-US" sz="1800"/>
        </a:p>
      </dgm:t>
    </dgm:pt>
    <dgm:pt modelId="{3F8B32C2-0217-4E94-A0BA-49EA4E18C44C}" type="pres">
      <dgm:prSet presAssocID="{4FB0248D-1A30-4DC3-8807-26D593E5AD7D}" presName="linearFlow" presStyleCnt="0">
        <dgm:presLayoutVars>
          <dgm:dir/>
          <dgm:animLvl val="lvl"/>
          <dgm:resizeHandles val="exact"/>
        </dgm:presLayoutVars>
      </dgm:prSet>
      <dgm:spPr/>
    </dgm:pt>
    <dgm:pt modelId="{B2B741E5-B663-4836-A6A4-CF75E2F524A5}" type="pres">
      <dgm:prSet presAssocID="{D2D08783-AE21-43DA-8031-43674507F257}" presName="composite" presStyleCnt="0"/>
      <dgm:spPr/>
    </dgm:pt>
    <dgm:pt modelId="{CD9DCAB8-46DC-4BDA-B965-D8C3EB478991}" type="pres">
      <dgm:prSet presAssocID="{D2D08783-AE21-43DA-8031-43674507F257}" presName="parentText" presStyleLbl="alignNode1" presStyleIdx="0" presStyleCnt="5">
        <dgm:presLayoutVars>
          <dgm:chMax val="1"/>
          <dgm:bulletEnabled val="1"/>
        </dgm:presLayoutVars>
      </dgm:prSet>
      <dgm:spPr/>
    </dgm:pt>
    <dgm:pt modelId="{A216B31F-46D3-407B-A7CC-47C87440AB76}" type="pres">
      <dgm:prSet presAssocID="{D2D08783-AE21-43DA-8031-43674507F257}" presName="descendantText" presStyleLbl="alignAcc1" presStyleIdx="0" presStyleCnt="5">
        <dgm:presLayoutVars>
          <dgm:bulletEnabled val="1"/>
        </dgm:presLayoutVars>
      </dgm:prSet>
      <dgm:spPr/>
    </dgm:pt>
    <dgm:pt modelId="{AC2C5A40-2FF0-4CE4-A194-B8F59AD772C9}" type="pres">
      <dgm:prSet presAssocID="{9A658839-32D2-4DF3-9567-4B8D9A3D4E90}" presName="sp" presStyleCnt="0"/>
      <dgm:spPr/>
    </dgm:pt>
    <dgm:pt modelId="{2C857D86-86F3-49FE-B1A4-230F522C8462}" type="pres">
      <dgm:prSet presAssocID="{6CD8F9C7-CFC6-495B-AB86-4A662BC7C94A}" presName="composite" presStyleCnt="0"/>
      <dgm:spPr/>
    </dgm:pt>
    <dgm:pt modelId="{8DEB0604-DCFF-4D46-854E-4824A75F7CC9}" type="pres">
      <dgm:prSet presAssocID="{6CD8F9C7-CFC6-495B-AB86-4A662BC7C94A}" presName="parentText" presStyleLbl="alignNode1" presStyleIdx="1" presStyleCnt="5">
        <dgm:presLayoutVars>
          <dgm:chMax val="1"/>
          <dgm:bulletEnabled val="1"/>
        </dgm:presLayoutVars>
      </dgm:prSet>
      <dgm:spPr/>
    </dgm:pt>
    <dgm:pt modelId="{C9A2A5FC-09F2-417C-9D90-4FC837FB69C6}" type="pres">
      <dgm:prSet presAssocID="{6CD8F9C7-CFC6-495B-AB86-4A662BC7C94A}" presName="descendantText" presStyleLbl="alignAcc1" presStyleIdx="1" presStyleCnt="5">
        <dgm:presLayoutVars>
          <dgm:bulletEnabled val="1"/>
        </dgm:presLayoutVars>
      </dgm:prSet>
      <dgm:spPr/>
    </dgm:pt>
    <dgm:pt modelId="{D69DBFBD-4EF5-4F55-8258-4CFC5AB8E115}" type="pres">
      <dgm:prSet presAssocID="{9CCF62E6-F2D2-46B6-B6F4-C4A0EF63291B}" presName="sp" presStyleCnt="0"/>
      <dgm:spPr/>
    </dgm:pt>
    <dgm:pt modelId="{42FF6DF6-2E64-4E02-A042-5FDBE9EF30DC}" type="pres">
      <dgm:prSet presAssocID="{44F5146A-3AE6-4DA9-8DDD-027EE89430C7}" presName="composite" presStyleCnt="0"/>
      <dgm:spPr/>
    </dgm:pt>
    <dgm:pt modelId="{B87AEDAB-CDDE-4395-8B6D-1F2850032640}" type="pres">
      <dgm:prSet presAssocID="{44F5146A-3AE6-4DA9-8DDD-027EE89430C7}" presName="parentText" presStyleLbl="alignNode1" presStyleIdx="2" presStyleCnt="5">
        <dgm:presLayoutVars>
          <dgm:chMax val="1"/>
          <dgm:bulletEnabled val="1"/>
        </dgm:presLayoutVars>
      </dgm:prSet>
      <dgm:spPr/>
    </dgm:pt>
    <dgm:pt modelId="{3CB19214-734D-43B6-A179-283602CCE3D8}" type="pres">
      <dgm:prSet presAssocID="{44F5146A-3AE6-4DA9-8DDD-027EE89430C7}" presName="descendantText" presStyleLbl="alignAcc1" presStyleIdx="2" presStyleCnt="5">
        <dgm:presLayoutVars>
          <dgm:bulletEnabled val="1"/>
        </dgm:presLayoutVars>
      </dgm:prSet>
      <dgm:spPr/>
    </dgm:pt>
    <dgm:pt modelId="{C5897759-03EA-4DFD-B4AD-B67E5838D83B}" type="pres">
      <dgm:prSet presAssocID="{87112E3B-AF55-4F0E-9C8E-0E0C6B357ABD}" presName="sp" presStyleCnt="0"/>
      <dgm:spPr/>
    </dgm:pt>
    <dgm:pt modelId="{186CB53C-C0E7-48C4-A74B-E353C343A03B}" type="pres">
      <dgm:prSet presAssocID="{EA502152-A096-4A35-9D67-B7966BE833D8}" presName="composite" presStyleCnt="0"/>
      <dgm:spPr/>
    </dgm:pt>
    <dgm:pt modelId="{15DBBAE8-A761-44AA-B092-FCFA31DAEC24}" type="pres">
      <dgm:prSet presAssocID="{EA502152-A096-4A35-9D67-B7966BE833D8}" presName="parentText" presStyleLbl="alignNode1" presStyleIdx="3" presStyleCnt="5">
        <dgm:presLayoutVars>
          <dgm:chMax val="1"/>
          <dgm:bulletEnabled val="1"/>
        </dgm:presLayoutVars>
      </dgm:prSet>
      <dgm:spPr/>
    </dgm:pt>
    <dgm:pt modelId="{28D07140-200F-4A81-8242-0DD1E03BAD8B}" type="pres">
      <dgm:prSet presAssocID="{EA502152-A096-4A35-9D67-B7966BE833D8}" presName="descendantText" presStyleLbl="alignAcc1" presStyleIdx="3" presStyleCnt="5">
        <dgm:presLayoutVars>
          <dgm:bulletEnabled val="1"/>
        </dgm:presLayoutVars>
      </dgm:prSet>
      <dgm:spPr/>
    </dgm:pt>
    <dgm:pt modelId="{ED94ABAB-5E26-4048-8C9B-4D425DDEA460}" type="pres">
      <dgm:prSet presAssocID="{0CAC14B0-3EF6-410E-B4F0-128E5E3B85D7}" presName="sp" presStyleCnt="0"/>
      <dgm:spPr/>
    </dgm:pt>
    <dgm:pt modelId="{4C453497-2D98-45F2-AD8F-1F5EAE4775A9}" type="pres">
      <dgm:prSet presAssocID="{76D5532E-BE0C-433C-A209-A735020EFCAF}" presName="composite" presStyleCnt="0"/>
      <dgm:spPr/>
    </dgm:pt>
    <dgm:pt modelId="{CDEF74CF-E1E4-4F53-B0B4-2F6C06DEEC42}" type="pres">
      <dgm:prSet presAssocID="{76D5532E-BE0C-433C-A209-A735020EFCAF}" presName="parentText" presStyleLbl="alignNode1" presStyleIdx="4" presStyleCnt="5">
        <dgm:presLayoutVars>
          <dgm:chMax val="1"/>
          <dgm:bulletEnabled val="1"/>
        </dgm:presLayoutVars>
      </dgm:prSet>
      <dgm:spPr/>
    </dgm:pt>
    <dgm:pt modelId="{CDD6919F-1AD3-438A-916C-147268673237}" type="pres">
      <dgm:prSet presAssocID="{76D5532E-BE0C-433C-A209-A735020EFCAF}" presName="descendantText" presStyleLbl="alignAcc1" presStyleIdx="4" presStyleCnt="5">
        <dgm:presLayoutVars>
          <dgm:bulletEnabled val="1"/>
        </dgm:presLayoutVars>
      </dgm:prSet>
      <dgm:spPr/>
    </dgm:pt>
  </dgm:ptLst>
  <dgm:cxnLst>
    <dgm:cxn modelId="{E50DB104-1064-4142-B930-29E184887FD6}" type="presOf" srcId="{76D5532E-BE0C-433C-A209-A735020EFCAF}" destId="{CDEF74CF-E1E4-4F53-B0B4-2F6C06DEEC42}" srcOrd="0" destOrd="0" presId="urn:microsoft.com/office/officeart/2005/8/layout/chevron2"/>
    <dgm:cxn modelId="{E890100A-36AA-4BD6-B387-F4FE9D084D35}" srcId="{4FB0248D-1A30-4DC3-8807-26D593E5AD7D}" destId="{EA502152-A096-4A35-9D67-B7966BE833D8}" srcOrd="3" destOrd="0" parTransId="{EF8776CF-42CF-4676-BF3F-10CACB307DED}" sibTransId="{0CAC14B0-3EF6-410E-B4F0-128E5E3B85D7}"/>
    <dgm:cxn modelId="{3825FA14-AAC9-41D7-A454-63818B9D7B19}" srcId="{76D5532E-BE0C-433C-A209-A735020EFCAF}" destId="{098680B6-5B61-402D-9D02-AD6415BFA458}" srcOrd="0" destOrd="0" parTransId="{EC12913E-6D60-41CA-8A02-06437B13C071}" sibTransId="{97DDC303-6786-4414-82D6-2ACAD16CBCBA}"/>
    <dgm:cxn modelId="{3A37841D-783E-4A63-987A-A10E47CD6E8D}" type="presOf" srcId="{62FFAA02-DD69-421A-B20D-2F569B2A3260}" destId="{28D07140-200F-4A81-8242-0DD1E03BAD8B}" srcOrd="0" destOrd="0" presId="urn:microsoft.com/office/officeart/2005/8/layout/chevron2"/>
    <dgm:cxn modelId="{1428ED25-F702-4C14-AAE1-948319541A89}" type="presOf" srcId="{D2D08783-AE21-43DA-8031-43674507F257}" destId="{CD9DCAB8-46DC-4BDA-B965-D8C3EB478991}" srcOrd="0" destOrd="0" presId="urn:microsoft.com/office/officeart/2005/8/layout/chevron2"/>
    <dgm:cxn modelId="{4691552B-56C7-4742-8D7E-E540258EBD8B}" type="presOf" srcId="{44F5146A-3AE6-4DA9-8DDD-027EE89430C7}" destId="{B87AEDAB-CDDE-4395-8B6D-1F2850032640}" srcOrd="0" destOrd="0" presId="urn:microsoft.com/office/officeart/2005/8/layout/chevron2"/>
    <dgm:cxn modelId="{E8A04736-1771-475D-A229-252CE2C91E3E}" type="presOf" srcId="{3C1A73D6-0646-426E-8A78-796E692BEEE1}" destId="{A216B31F-46D3-407B-A7CC-47C87440AB76}" srcOrd="0" destOrd="0" presId="urn:microsoft.com/office/officeart/2005/8/layout/chevron2"/>
    <dgm:cxn modelId="{48A3CC4F-BFD2-4DC2-9831-5D37BFF352D3}" srcId="{D2D08783-AE21-43DA-8031-43674507F257}" destId="{3C1A73D6-0646-426E-8A78-796E692BEEE1}" srcOrd="0" destOrd="0" parTransId="{C4EADA52-B2EA-40DD-91CB-089CE5F710DC}" sibTransId="{2C63496D-B105-424E-BEA4-F39AD91F53CB}"/>
    <dgm:cxn modelId="{F3F5F772-DD3B-4B13-965C-72593E2BFA1C}" srcId="{EA502152-A096-4A35-9D67-B7966BE833D8}" destId="{62FFAA02-DD69-421A-B20D-2F569B2A3260}" srcOrd="0" destOrd="0" parTransId="{3B9CFF5F-6919-462C-9E78-4A19AD8420B7}" sibTransId="{7AF6341C-0EB3-4917-92CC-D2FA3B0951C4}"/>
    <dgm:cxn modelId="{7692CE76-4F42-4BFA-9243-B28EB55D70DD}" srcId="{44F5146A-3AE6-4DA9-8DDD-027EE89430C7}" destId="{89E619AC-8392-469A-A66B-3B3BEC48A454}" srcOrd="0" destOrd="0" parTransId="{85E0E872-78BF-4774-9BB5-65FE7AF15C48}" sibTransId="{DDD375FA-B9DF-4411-805F-10BAE0794E9E}"/>
    <dgm:cxn modelId="{B4E7907D-F38E-4C38-8B77-0AD71F6913DB}" srcId="{4FB0248D-1A30-4DC3-8807-26D593E5AD7D}" destId="{6CD8F9C7-CFC6-495B-AB86-4A662BC7C94A}" srcOrd="1" destOrd="0" parTransId="{99A5BE3A-C9F2-497E-9C51-FCC76CFD724D}" sibTransId="{9CCF62E6-F2D2-46B6-B6F4-C4A0EF63291B}"/>
    <dgm:cxn modelId="{523F4C94-2343-4248-AFEB-F23EA75A9216}" srcId="{4FB0248D-1A30-4DC3-8807-26D593E5AD7D}" destId="{76D5532E-BE0C-433C-A209-A735020EFCAF}" srcOrd="4" destOrd="0" parTransId="{A29EE34D-41B7-423B-BB2B-2FC9789FAF3A}" sibTransId="{0812B34F-8F44-47FC-836D-28E5A6F06A5F}"/>
    <dgm:cxn modelId="{3F1CE695-9EE0-4617-85C2-5DF2FD6BF1CE}" type="presOf" srcId="{89E619AC-8392-469A-A66B-3B3BEC48A454}" destId="{3CB19214-734D-43B6-A179-283602CCE3D8}" srcOrd="0" destOrd="0" presId="urn:microsoft.com/office/officeart/2005/8/layout/chevron2"/>
    <dgm:cxn modelId="{78073FBA-24E0-4BB1-A929-7FE52E66F62F}" srcId="{4FB0248D-1A30-4DC3-8807-26D593E5AD7D}" destId="{D2D08783-AE21-43DA-8031-43674507F257}" srcOrd="0" destOrd="0" parTransId="{0DE097D4-24A2-4E06-BD76-ABC8ED90A416}" sibTransId="{9A658839-32D2-4DF3-9567-4B8D9A3D4E90}"/>
    <dgm:cxn modelId="{C93D56CC-BF94-406C-95D8-8703045DBF99}" srcId="{6CD8F9C7-CFC6-495B-AB86-4A662BC7C94A}" destId="{ED861004-D405-4F0B-B0E3-DE94D58C1723}" srcOrd="0" destOrd="0" parTransId="{5CDF2F69-EFD4-4854-BEBF-F112DE466ADD}" sibTransId="{1400F774-00C8-4609-9F12-278903645D22}"/>
    <dgm:cxn modelId="{135A82CF-E28B-41CD-BB3F-6105CAEDA173}" type="presOf" srcId="{098680B6-5B61-402D-9D02-AD6415BFA458}" destId="{CDD6919F-1AD3-438A-916C-147268673237}" srcOrd="0" destOrd="0" presId="urn:microsoft.com/office/officeart/2005/8/layout/chevron2"/>
    <dgm:cxn modelId="{95AC7BE3-1E59-4CE3-9E9B-892BA33E369F}" type="presOf" srcId="{4FB0248D-1A30-4DC3-8807-26D593E5AD7D}" destId="{3F8B32C2-0217-4E94-A0BA-49EA4E18C44C}" srcOrd="0" destOrd="0" presId="urn:microsoft.com/office/officeart/2005/8/layout/chevron2"/>
    <dgm:cxn modelId="{6223C6EC-60D0-4C75-97A0-E6914869362E}" srcId="{4FB0248D-1A30-4DC3-8807-26D593E5AD7D}" destId="{44F5146A-3AE6-4DA9-8DDD-027EE89430C7}" srcOrd="2" destOrd="0" parTransId="{A156A45A-0C79-4662-8A59-E4C63F941BA2}" sibTransId="{87112E3B-AF55-4F0E-9C8E-0E0C6B357ABD}"/>
    <dgm:cxn modelId="{4F5805F1-71E1-4E7F-A0C8-A7C977B98990}" type="presOf" srcId="{6CD8F9C7-CFC6-495B-AB86-4A662BC7C94A}" destId="{8DEB0604-DCFF-4D46-854E-4824A75F7CC9}" srcOrd="0" destOrd="0" presId="urn:microsoft.com/office/officeart/2005/8/layout/chevron2"/>
    <dgm:cxn modelId="{91B804FA-3CFA-4CEB-AAB2-F60273DBB7A8}" type="presOf" srcId="{EA502152-A096-4A35-9D67-B7966BE833D8}" destId="{15DBBAE8-A761-44AA-B092-FCFA31DAEC24}" srcOrd="0" destOrd="0" presId="urn:microsoft.com/office/officeart/2005/8/layout/chevron2"/>
    <dgm:cxn modelId="{A0F5E0FD-0A01-4165-A6FD-B0F2B8DFD957}" type="presOf" srcId="{ED861004-D405-4F0B-B0E3-DE94D58C1723}" destId="{C9A2A5FC-09F2-417C-9D90-4FC837FB69C6}" srcOrd="0" destOrd="0" presId="urn:microsoft.com/office/officeart/2005/8/layout/chevron2"/>
    <dgm:cxn modelId="{ED5ABBB0-1262-4F66-BB63-835CCD359073}" type="presParOf" srcId="{3F8B32C2-0217-4E94-A0BA-49EA4E18C44C}" destId="{B2B741E5-B663-4836-A6A4-CF75E2F524A5}" srcOrd="0" destOrd="0" presId="urn:microsoft.com/office/officeart/2005/8/layout/chevron2"/>
    <dgm:cxn modelId="{FC9D31BC-C558-47A4-AA3E-B3DB6FE3D4E4}" type="presParOf" srcId="{B2B741E5-B663-4836-A6A4-CF75E2F524A5}" destId="{CD9DCAB8-46DC-4BDA-B965-D8C3EB478991}" srcOrd="0" destOrd="0" presId="urn:microsoft.com/office/officeart/2005/8/layout/chevron2"/>
    <dgm:cxn modelId="{D6FA10B7-6448-400E-AEB0-9F3649DFE479}" type="presParOf" srcId="{B2B741E5-B663-4836-A6A4-CF75E2F524A5}" destId="{A216B31F-46D3-407B-A7CC-47C87440AB76}" srcOrd="1" destOrd="0" presId="urn:microsoft.com/office/officeart/2005/8/layout/chevron2"/>
    <dgm:cxn modelId="{B56B6452-92BE-4D6C-A220-DBEA181AC66E}" type="presParOf" srcId="{3F8B32C2-0217-4E94-A0BA-49EA4E18C44C}" destId="{AC2C5A40-2FF0-4CE4-A194-B8F59AD772C9}" srcOrd="1" destOrd="0" presId="urn:microsoft.com/office/officeart/2005/8/layout/chevron2"/>
    <dgm:cxn modelId="{F7C71EEF-6F1D-40D9-BFC2-4068FB482275}" type="presParOf" srcId="{3F8B32C2-0217-4E94-A0BA-49EA4E18C44C}" destId="{2C857D86-86F3-49FE-B1A4-230F522C8462}" srcOrd="2" destOrd="0" presId="urn:microsoft.com/office/officeart/2005/8/layout/chevron2"/>
    <dgm:cxn modelId="{B385F7E6-CC32-4C17-AB53-FC779444D557}" type="presParOf" srcId="{2C857D86-86F3-49FE-B1A4-230F522C8462}" destId="{8DEB0604-DCFF-4D46-854E-4824A75F7CC9}" srcOrd="0" destOrd="0" presId="urn:microsoft.com/office/officeart/2005/8/layout/chevron2"/>
    <dgm:cxn modelId="{D4B672D9-6423-4EAD-97B1-AE783B8141CB}" type="presParOf" srcId="{2C857D86-86F3-49FE-B1A4-230F522C8462}" destId="{C9A2A5FC-09F2-417C-9D90-4FC837FB69C6}" srcOrd="1" destOrd="0" presId="urn:microsoft.com/office/officeart/2005/8/layout/chevron2"/>
    <dgm:cxn modelId="{98E0B5C3-3F01-4F15-A799-1D644E4BCA66}" type="presParOf" srcId="{3F8B32C2-0217-4E94-A0BA-49EA4E18C44C}" destId="{D69DBFBD-4EF5-4F55-8258-4CFC5AB8E115}" srcOrd="3" destOrd="0" presId="urn:microsoft.com/office/officeart/2005/8/layout/chevron2"/>
    <dgm:cxn modelId="{33D129BB-1178-40C6-9AB3-FA6096FA7A36}" type="presParOf" srcId="{3F8B32C2-0217-4E94-A0BA-49EA4E18C44C}" destId="{42FF6DF6-2E64-4E02-A042-5FDBE9EF30DC}" srcOrd="4" destOrd="0" presId="urn:microsoft.com/office/officeart/2005/8/layout/chevron2"/>
    <dgm:cxn modelId="{5841720C-B245-490D-9F9C-A73A6A3918BD}" type="presParOf" srcId="{42FF6DF6-2E64-4E02-A042-5FDBE9EF30DC}" destId="{B87AEDAB-CDDE-4395-8B6D-1F2850032640}" srcOrd="0" destOrd="0" presId="urn:microsoft.com/office/officeart/2005/8/layout/chevron2"/>
    <dgm:cxn modelId="{EA4F84CB-06B1-4FC5-A598-C5C64C1A0D29}" type="presParOf" srcId="{42FF6DF6-2E64-4E02-A042-5FDBE9EF30DC}" destId="{3CB19214-734D-43B6-A179-283602CCE3D8}" srcOrd="1" destOrd="0" presId="urn:microsoft.com/office/officeart/2005/8/layout/chevron2"/>
    <dgm:cxn modelId="{D7CD8E1C-370D-4D30-9EAF-51DE7A045D3D}" type="presParOf" srcId="{3F8B32C2-0217-4E94-A0BA-49EA4E18C44C}" destId="{C5897759-03EA-4DFD-B4AD-B67E5838D83B}" srcOrd="5" destOrd="0" presId="urn:microsoft.com/office/officeart/2005/8/layout/chevron2"/>
    <dgm:cxn modelId="{57CDAF4B-EE8E-4E4E-9F61-FD9E68A226F7}" type="presParOf" srcId="{3F8B32C2-0217-4E94-A0BA-49EA4E18C44C}" destId="{186CB53C-C0E7-48C4-A74B-E353C343A03B}" srcOrd="6" destOrd="0" presId="urn:microsoft.com/office/officeart/2005/8/layout/chevron2"/>
    <dgm:cxn modelId="{D4FCFA41-2193-471F-83FA-B79C85F471F7}" type="presParOf" srcId="{186CB53C-C0E7-48C4-A74B-E353C343A03B}" destId="{15DBBAE8-A761-44AA-B092-FCFA31DAEC24}" srcOrd="0" destOrd="0" presId="urn:microsoft.com/office/officeart/2005/8/layout/chevron2"/>
    <dgm:cxn modelId="{E8DC2472-3032-4969-8478-CAFE615C1F0B}" type="presParOf" srcId="{186CB53C-C0E7-48C4-A74B-E353C343A03B}" destId="{28D07140-200F-4A81-8242-0DD1E03BAD8B}" srcOrd="1" destOrd="0" presId="urn:microsoft.com/office/officeart/2005/8/layout/chevron2"/>
    <dgm:cxn modelId="{064079C6-5F76-4B25-B01E-D70E71E8679D}" type="presParOf" srcId="{3F8B32C2-0217-4E94-A0BA-49EA4E18C44C}" destId="{ED94ABAB-5E26-4048-8C9B-4D425DDEA460}" srcOrd="7" destOrd="0" presId="urn:microsoft.com/office/officeart/2005/8/layout/chevron2"/>
    <dgm:cxn modelId="{7FB94889-1144-4A77-B10F-260B6756E9EB}" type="presParOf" srcId="{3F8B32C2-0217-4E94-A0BA-49EA4E18C44C}" destId="{4C453497-2D98-45F2-AD8F-1F5EAE4775A9}" srcOrd="8" destOrd="0" presId="urn:microsoft.com/office/officeart/2005/8/layout/chevron2"/>
    <dgm:cxn modelId="{6E615017-3214-4899-B653-1808666B6BDE}" type="presParOf" srcId="{4C453497-2D98-45F2-AD8F-1F5EAE4775A9}" destId="{CDEF74CF-E1E4-4F53-B0B4-2F6C06DEEC42}" srcOrd="0" destOrd="0" presId="urn:microsoft.com/office/officeart/2005/8/layout/chevron2"/>
    <dgm:cxn modelId="{EFAA16C0-3F49-42C6-9B91-791CF859D660}" type="presParOf" srcId="{4C453497-2D98-45F2-AD8F-1F5EAE4775A9}" destId="{CDD6919F-1AD3-438A-916C-1472686732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1B185-0D7E-44A3-A7B7-D7A5F092FE8A}" type="doc">
      <dgm:prSet loTypeId="urn:microsoft.com/office/officeart/2005/8/layout/chevronAccent+Icon" loCatId="process" qsTypeId="urn:microsoft.com/office/officeart/2005/8/quickstyle/simple3" qsCatId="simple" csTypeId="urn:microsoft.com/office/officeart/2005/8/colors/accent6_2" csCatId="accent6" phldr="1"/>
      <dgm:spPr/>
    </dgm:pt>
    <dgm:pt modelId="{2186AF6E-3A10-4A00-A628-984444B2CE15}">
      <dgm:prSet phldrT="[Text]" custT="1"/>
      <dgm:spPr/>
      <dgm:t>
        <a:bodyPr/>
        <a:lstStyle/>
        <a:p>
          <a:pPr algn="just"/>
          <a:r>
            <a:rPr lang="en-US" sz="1600"/>
            <a:t>Xem xét bài toán:</a:t>
          </a:r>
        </a:p>
        <a:p>
          <a:pPr algn="just"/>
          <a:r>
            <a:rPr lang="en-US" sz="1600"/>
            <a:t>Xác định và ghi chép lại các thông tin cần có trong cơ sở dữ liệu.</a:t>
          </a:r>
        </a:p>
      </dgm:t>
    </dgm:pt>
    <dgm:pt modelId="{C4984981-6909-4082-9666-808138CB9ADB}" type="parTrans" cxnId="{3433E4C0-7BAC-4F24-B480-6FE60843DCB0}">
      <dgm:prSet/>
      <dgm:spPr/>
      <dgm:t>
        <a:bodyPr/>
        <a:lstStyle/>
        <a:p>
          <a:endParaRPr lang="en-US" sz="1600"/>
        </a:p>
      </dgm:t>
    </dgm:pt>
    <dgm:pt modelId="{17E122A6-6482-41E0-B884-1BA25F9FD654}" type="sibTrans" cxnId="{3433E4C0-7BAC-4F24-B480-6FE60843DCB0}">
      <dgm:prSet/>
      <dgm:spPr/>
      <dgm:t>
        <a:bodyPr/>
        <a:lstStyle/>
        <a:p>
          <a:endParaRPr lang="en-US" sz="1600"/>
        </a:p>
      </dgm:t>
    </dgm:pt>
    <dgm:pt modelId="{53F28177-526B-421A-A0F6-F9C6C801A212}" type="pres">
      <dgm:prSet presAssocID="{9701B185-0D7E-44A3-A7B7-D7A5F092FE8A}" presName="Name0" presStyleCnt="0">
        <dgm:presLayoutVars>
          <dgm:dir/>
          <dgm:resizeHandles val="exact"/>
        </dgm:presLayoutVars>
      </dgm:prSet>
      <dgm:spPr/>
    </dgm:pt>
    <dgm:pt modelId="{B7A5B6CE-E8C0-4913-860A-86CADEED4A78}" type="pres">
      <dgm:prSet presAssocID="{2186AF6E-3A10-4A00-A628-984444B2CE15}" presName="composite" presStyleCnt="0"/>
      <dgm:spPr/>
    </dgm:pt>
    <dgm:pt modelId="{41B19321-46D7-4B93-8A6B-2D56FC86D5F5}" type="pres">
      <dgm:prSet presAssocID="{2186AF6E-3A10-4A00-A628-984444B2CE15}" presName="bgChev" presStyleLbl="node1" presStyleIdx="0" presStyleCnt="1"/>
      <dgm:spPr/>
    </dgm:pt>
    <dgm:pt modelId="{5A327F1C-958C-40FE-8D8B-83F4E328A941}" type="pres">
      <dgm:prSet presAssocID="{2186AF6E-3A10-4A00-A628-984444B2CE15}" presName="txNode" presStyleLbl="fgAcc1" presStyleIdx="0" presStyleCnt="1">
        <dgm:presLayoutVars>
          <dgm:bulletEnabled val="1"/>
        </dgm:presLayoutVars>
      </dgm:prSet>
      <dgm:spPr/>
    </dgm:pt>
  </dgm:ptLst>
  <dgm:cxnLst>
    <dgm:cxn modelId="{F7318765-DE4B-4AF2-B221-8555259E5ACE}" type="presOf" srcId="{2186AF6E-3A10-4A00-A628-984444B2CE15}" destId="{5A327F1C-958C-40FE-8D8B-83F4E328A941}" srcOrd="0" destOrd="0" presId="urn:microsoft.com/office/officeart/2005/8/layout/chevronAccent+Icon"/>
    <dgm:cxn modelId="{EBA99A8C-3C95-4950-81D5-109D462E882F}" type="presOf" srcId="{9701B185-0D7E-44A3-A7B7-D7A5F092FE8A}" destId="{53F28177-526B-421A-A0F6-F9C6C801A212}" srcOrd="0" destOrd="0" presId="urn:microsoft.com/office/officeart/2005/8/layout/chevronAccent+Icon"/>
    <dgm:cxn modelId="{3433E4C0-7BAC-4F24-B480-6FE60843DCB0}" srcId="{9701B185-0D7E-44A3-A7B7-D7A5F092FE8A}" destId="{2186AF6E-3A10-4A00-A628-984444B2CE15}" srcOrd="0" destOrd="0" parTransId="{C4984981-6909-4082-9666-808138CB9ADB}" sibTransId="{17E122A6-6482-41E0-B884-1BA25F9FD654}"/>
    <dgm:cxn modelId="{DA609872-4327-4A19-8659-91E6BF180E12}" type="presParOf" srcId="{53F28177-526B-421A-A0F6-F9C6C801A212}" destId="{B7A5B6CE-E8C0-4913-860A-86CADEED4A78}" srcOrd="0" destOrd="0" presId="urn:microsoft.com/office/officeart/2005/8/layout/chevronAccent+Icon"/>
    <dgm:cxn modelId="{F163D749-CA15-4A8B-9CA5-F2D43882DFA5}" type="presParOf" srcId="{B7A5B6CE-E8C0-4913-860A-86CADEED4A78}" destId="{41B19321-46D7-4B93-8A6B-2D56FC86D5F5}" srcOrd="0" destOrd="0" presId="urn:microsoft.com/office/officeart/2005/8/layout/chevronAccent+Icon"/>
    <dgm:cxn modelId="{3F1DE923-B18C-4651-A405-9C95AB8B71B3}" type="presParOf" srcId="{B7A5B6CE-E8C0-4913-860A-86CADEED4A78}" destId="{5A327F1C-958C-40FE-8D8B-83F4E328A94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1B185-0D7E-44A3-A7B7-D7A5F092FE8A}" type="doc">
      <dgm:prSet loTypeId="urn:microsoft.com/office/officeart/2005/8/layout/chevronAccent+Icon" loCatId="process" qsTypeId="urn:microsoft.com/office/officeart/2005/8/quickstyle/simple3" qsCatId="simple" csTypeId="urn:microsoft.com/office/officeart/2005/8/colors/accent6_2" csCatId="accent6" phldr="1"/>
      <dgm:spPr/>
    </dgm:pt>
    <dgm:pt modelId="{2186AF6E-3A10-4A00-A628-984444B2CE15}">
      <dgm:prSet phldrT="[Text]" custT="1"/>
      <dgm:spPr/>
      <dgm:t>
        <a:bodyPr/>
        <a:lstStyle/>
        <a:p>
          <a:pPr algn="l"/>
          <a:r>
            <a:rPr lang="en-US" sz="1600"/>
            <a:t>Tạo lập bảng:</a:t>
          </a:r>
        </a:p>
        <a:p>
          <a:pPr algn="l"/>
          <a:r>
            <a:rPr lang="en-US" sz="1600"/>
            <a:t>   - Tên bảng</a:t>
          </a:r>
        </a:p>
        <a:p>
          <a:pPr algn="l"/>
          <a:r>
            <a:rPr lang="en-US" sz="1600"/>
            <a:t>   - Các trường trong bảng</a:t>
          </a:r>
        </a:p>
        <a:p>
          <a:pPr algn="l"/>
          <a:r>
            <a:rPr lang="en-US" sz="1600"/>
            <a:t>   - Khóa chính của bảng</a:t>
          </a:r>
        </a:p>
      </dgm:t>
    </dgm:pt>
    <dgm:pt modelId="{C4984981-6909-4082-9666-808138CB9ADB}" type="parTrans" cxnId="{3433E4C0-7BAC-4F24-B480-6FE60843DCB0}">
      <dgm:prSet/>
      <dgm:spPr/>
      <dgm:t>
        <a:bodyPr/>
        <a:lstStyle/>
        <a:p>
          <a:endParaRPr lang="en-US" sz="1600"/>
        </a:p>
      </dgm:t>
    </dgm:pt>
    <dgm:pt modelId="{17E122A6-6482-41E0-B884-1BA25F9FD654}" type="sibTrans" cxnId="{3433E4C0-7BAC-4F24-B480-6FE60843DCB0}">
      <dgm:prSet/>
      <dgm:spPr/>
      <dgm:t>
        <a:bodyPr/>
        <a:lstStyle/>
        <a:p>
          <a:endParaRPr lang="en-US" sz="1600"/>
        </a:p>
      </dgm:t>
    </dgm:pt>
    <dgm:pt modelId="{53F28177-526B-421A-A0F6-F9C6C801A212}" type="pres">
      <dgm:prSet presAssocID="{9701B185-0D7E-44A3-A7B7-D7A5F092FE8A}" presName="Name0" presStyleCnt="0">
        <dgm:presLayoutVars>
          <dgm:dir/>
          <dgm:resizeHandles val="exact"/>
        </dgm:presLayoutVars>
      </dgm:prSet>
      <dgm:spPr/>
    </dgm:pt>
    <dgm:pt modelId="{B7A5B6CE-E8C0-4913-860A-86CADEED4A78}" type="pres">
      <dgm:prSet presAssocID="{2186AF6E-3A10-4A00-A628-984444B2CE15}" presName="composite" presStyleCnt="0"/>
      <dgm:spPr/>
    </dgm:pt>
    <dgm:pt modelId="{41B19321-46D7-4B93-8A6B-2D56FC86D5F5}" type="pres">
      <dgm:prSet presAssocID="{2186AF6E-3A10-4A00-A628-984444B2CE15}" presName="bgChev" presStyleLbl="node1" presStyleIdx="0" presStyleCnt="1"/>
      <dgm:spPr/>
    </dgm:pt>
    <dgm:pt modelId="{5A327F1C-958C-40FE-8D8B-83F4E328A941}" type="pres">
      <dgm:prSet presAssocID="{2186AF6E-3A10-4A00-A628-984444B2CE15}" presName="txNode" presStyleLbl="fgAcc1" presStyleIdx="0" presStyleCnt="1">
        <dgm:presLayoutVars>
          <dgm:bulletEnabled val="1"/>
        </dgm:presLayoutVars>
      </dgm:prSet>
      <dgm:spPr/>
    </dgm:pt>
  </dgm:ptLst>
  <dgm:cxnLst>
    <dgm:cxn modelId="{F7318765-DE4B-4AF2-B221-8555259E5ACE}" type="presOf" srcId="{2186AF6E-3A10-4A00-A628-984444B2CE15}" destId="{5A327F1C-958C-40FE-8D8B-83F4E328A941}" srcOrd="0" destOrd="0" presId="urn:microsoft.com/office/officeart/2005/8/layout/chevronAccent+Icon"/>
    <dgm:cxn modelId="{EBA99A8C-3C95-4950-81D5-109D462E882F}" type="presOf" srcId="{9701B185-0D7E-44A3-A7B7-D7A5F092FE8A}" destId="{53F28177-526B-421A-A0F6-F9C6C801A212}" srcOrd="0" destOrd="0" presId="urn:microsoft.com/office/officeart/2005/8/layout/chevronAccent+Icon"/>
    <dgm:cxn modelId="{3433E4C0-7BAC-4F24-B480-6FE60843DCB0}" srcId="{9701B185-0D7E-44A3-A7B7-D7A5F092FE8A}" destId="{2186AF6E-3A10-4A00-A628-984444B2CE15}" srcOrd="0" destOrd="0" parTransId="{C4984981-6909-4082-9666-808138CB9ADB}" sibTransId="{17E122A6-6482-41E0-B884-1BA25F9FD654}"/>
    <dgm:cxn modelId="{DA609872-4327-4A19-8659-91E6BF180E12}" type="presParOf" srcId="{53F28177-526B-421A-A0F6-F9C6C801A212}" destId="{B7A5B6CE-E8C0-4913-860A-86CADEED4A78}" srcOrd="0" destOrd="0" presId="urn:microsoft.com/office/officeart/2005/8/layout/chevronAccent+Icon"/>
    <dgm:cxn modelId="{F163D749-CA15-4A8B-9CA5-F2D43882DFA5}" type="presParOf" srcId="{B7A5B6CE-E8C0-4913-860A-86CADEED4A78}" destId="{41B19321-46D7-4B93-8A6B-2D56FC86D5F5}" srcOrd="0" destOrd="0" presId="urn:microsoft.com/office/officeart/2005/8/layout/chevronAccent+Icon"/>
    <dgm:cxn modelId="{3F1DE923-B18C-4651-A405-9C95AB8B71B3}" type="presParOf" srcId="{B7A5B6CE-E8C0-4913-860A-86CADEED4A78}" destId="{5A327F1C-958C-40FE-8D8B-83F4E328A94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94F96-CF7C-434A-95F8-D0254D8F9463}" type="doc">
      <dgm:prSet loTypeId="urn:microsoft.com/office/officeart/2009/3/layout/HorizontalOrganizationChart" loCatId="hierarchy" qsTypeId="urn:microsoft.com/office/officeart/2005/8/quickstyle/simple3" qsCatId="simple" csTypeId="urn:microsoft.com/office/officeart/2005/8/colors/colorful2" csCatId="colorful" phldr="1"/>
      <dgm:spPr/>
      <dgm:t>
        <a:bodyPr/>
        <a:lstStyle/>
        <a:p>
          <a:endParaRPr lang="en-US"/>
        </a:p>
      </dgm:t>
    </dgm:pt>
    <dgm:pt modelId="{35BC81EF-E568-4FD6-98AD-AB171ECC0BE4}">
      <dgm:prSet phldrT="[Text]" custT="1"/>
      <dgm:spPr/>
      <dgm:t>
        <a:bodyPr/>
        <a:lstStyle/>
        <a:p>
          <a:pPr algn="l"/>
          <a:r>
            <a:rPr lang="en-US" sz="1600">
              <a:solidFill>
                <a:srgbClr val="0070C0"/>
              </a:solidFill>
            </a:rPr>
            <a:t>banthuam</a:t>
          </a:r>
          <a:r>
            <a:rPr lang="en-US" sz="1600"/>
            <a:t> (</a:t>
          </a:r>
          <a:r>
            <a:rPr lang="en-US" sz="1600" u="sng">
              <a:solidFill>
                <a:srgbClr val="FF0000"/>
              </a:solidFill>
            </a:rPr>
            <a:t>idBanthuam</a:t>
          </a:r>
          <a:r>
            <a:rPr lang="en-US" sz="1600"/>
            <a:t>, tenBannhac, tenNhacsi, tenCasi)</a:t>
          </a:r>
        </a:p>
      </dgm:t>
    </dgm:pt>
    <dgm:pt modelId="{FBD0B600-27CB-4F4F-BF38-04EDD210050E}" type="parTrans" cxnId="{E5DD80BB-3E92-4341-9EAD-82CD0D0B72F6}">
      <dgm:prSet/>
      <dgm:spPr/>
      <dgm:t>
        <a:bodyPr/>
        <a:lstStyle/>
        <a:p>
          <a:pPr algn="l"/>
          <a:endParaRPr lang="en-US" sz="1600"/>
        </a:p>
      </dgm:t>
    </dgm:pt>
    <dgm:pt modelId="{158B3958-944D-425E-8B09-029F85CBCFC1}" type="sibTrans" cxnId="{E5DD80BB-3E92-4341-9EAD-82CD0D0B72F6}">
      <dgm:prSet/>
      <dgm:spPr/>
      <dgm:t>
        <a:bodyPr/>
        <a:lstStyle/>
        <a:p>
          <a:pPr algn="l"/>
          <a:endParaRPr lang="en-US" sz="1600"/>
        </a:p>
      </dgm:t>
    </dgm:pt>
    <dgm:pt modelId="{9E15D2D7-0344-4766-9F15-46A63B2E1384}">
      <dgm:prSet phldrT="[Text]" custT="1"/>
      <dgm:spPr/>
      <dgm:t>
        <a:bodyPr/>
        <a:lstStyle/>
        <a:p>
          <a:pPr algn="l"/>
          <a:r>
            <a:rPr lang="en-US" sz="1600">
              <a:solidFill>
                <a:srgbClr val="0070C0"/>
              </a:solidFill>
            </a:rPr>
            <a:t>casi</a:t>
          </a:r>
          <a:r>
            <a:rPr lang="en-US" sz="1600"/>
            <a:t> (</a:t>
          </a:r>
          <a:r>
            <a:rPr lang="en-US" sz="1600" u="sng">
              <a:solidFill>
                <a:srgbClr val="FF0000"/>
              </a:solidFill>
            </a:rPr>
            <a:t>idCasi</a:t>
          </a:r>
          <a:r>
            <a:rPr lang="en-US" sz="1600"/>
            <a:t>, tenCasi)</a:t>
          </a:r>
        </a:p>
      </dgm:t>
    </dgm:pt>
    <dgm:pt modelId="{80E34F26-A90D-40E5-AACF-B72DE75A8CAE}" type="parTrans" cxnId="{427BBF1D-B098-472F-B9A2-439295D1F573}">
      <dgm:prSet/>
      <dgm:spPr/>
      <dgm:t>
        <a:bodyPr/>
        <a:lstStyle/>
        <a:p>
          <a:pPr algn="l"/>
          <a:endParaRPr lang="en-US" sz="1600"/>
        </a:p>
      </dgm:t>
    </dgm:pt>
    <dgm:pt modelId="{3A6B0588-ABE8-4249-916B-054FFA0B866A}" type="sibTrans" cxnId="{427BBF1D-B098-472F-B9A2-439295D1F573}">
      <dgm:prSet/>
      <dgm:spPr/>
      <dgm:t>
        <a:bodyPr/>
        <a:lstStyle/>
        <a:p>
          <a:pPr algn="l"/>
          <a:endParaRPr lang="en-US" sz="1600"/>
        </a:p>
      </dgm:t>
    </dgm:pt>
    <dgm:pt modelId="{8346C1A5-1E1B-4228-9AF5-B647A14A0DC6}">
      <dgm:prSet phldrT="[Text]" custT="1"/>
      <dgm:spPr/>
      <dgm:t>
        <a:bodyPr/>
        <a:lstStyle/>
        <a:p>
          <a:pPr algn="l"/>
          <a:r>
            <a:rPr lang="en-US" sz="1600">
              <a:solidFill>
                <a:srgbClr val="0070C0"/>
              </a:solidFill>
            </a:rPr>
            <a:t>nhacsi</a:t>
          </a:r>
          <a:r>
            <a:rPr lang="en-US" sz="1600"/>
            <a:t> (</a:t>
          </a:r>
          <a:r>
            <a:rPr lang="en-US" sz="1600" u="sng">
              <a:solidFill>
                <a:srgbClr val="FF0000"/>
              </a:solidFill>
            </a:rPr>
            <a:t>idNhacsi</a:t>
          </a:r>
          <a:r>
            <a:rPr lang="en-US" sz="1600"/>
            <a:t>, tenNhacsi)</a:t>
          </a:r>
        </a:p>
      </dgm:t>
    </dgm:pt>
    <dgm:pt modelId="{DDDE4B90-7DB2-4236-9656-5A9D9D1BAA13}" type="parTrans" cxnId="{3B5E76C0-2881-4D33-8353-EA29F39D45C5}">
      <dgm:prSet/>
      <dgm:spPr/>
      <dgm:t>
        <a:bodyPr/>
        <a:lstStyle/>
        <a:p>
          <a:pPr algn="l"/>
          <a:endParaRPr lang="en-US" sz="1600"/>
        </a:p>
      </dgm:t>
    </dgm:pt>
    <dgm:pt modelId="{D4B9F78F-B626-4049-8553-D0903402BC7D}" type="sibTrans" cxnId="{3B5E76C0-2881-4D33-8353-EA29F39D45C5}">
      <dgm:prSet/>
      <dgm:spPr/>
      <dgm:t>
        <a:bodyPr/>
        <a:lstStyle/>
        <a:p>
          <a:pPr algn="l"/>
          <a:endParaRPr lang="en-US" sz="1600"/>
        </a:p>
      </dgm:t>
    </dgm:pt>
    <dgm:pt modelId="{A9663C98-57A3-487B-8AA8-6B21D5787925}">
      <dgm:prSet phldrT="[Text]" custT="1"/>
      <dgm:spPr/>
      <dgm:t>
        <a:bodyPr/>
        <a:lstStyle/>
        <a:p>
          <a:pPr algn="l"/>
          <a:r>
            <a:rPr lang="en-US" sz="1600">
              <a:solidFill>
                <a:srgbClr val="0070C0"/>
              </a:solidFill>
            </a:rPr>
            <a:t>bannhac</a:t>
          </a:r>
          <a:r>
            <a:rPr lang="en-US" sz="1600"/>
            <a:t> (</a:t>
          </a:r>
          <a:r>
            <a:rPr lang="en-US" sz="1600" u="sng">
              <a:solidFill>
                <a:srgbClr val="FF0000"/>
              </a:solidFill>
            </a:rPr>
            <a:t>idbannhac</a:t>
          </a:r>
          <a:r>
            <a:rPr lang="en-US" sz="1600"/>
            <a:t>, tenBannhac, idNhacsi)</a:t>
          </a:r>
        </a:p>
      </dgm:t>
    </dgm:pt>
    <dgm:pt modelId="{94235EC2-0A08-4EC4-89F4-F09031F4B1B6}" type="parTrans" cxnId="{3E59F8DF-16EB-4EDA-95C8-7E169A9FD93F}">
      <dgm:prSet/>
      <dgm:spPr/>
      <dgm:t>
        <a:bodyPr/>
        <a:lstStyle/>
        <a:p>
          <a:pPr algn="l"/>
          <a:endParaRPr lang="en-US" sz="1600"/>
        </a:p>
      </dgm:t>
    </dgm:pt>
    <dgm:pt modelId="{18027178-F88A-4C94-86B8-6523A7ADD771}" type="sibTrans" cxnId="{3E59F8DF-16EB-4EDA-95C8-7E169A9FD93F}">
      <dgm:prSet/>
      <dgm:spPr/>
      <dgm:t>
        <a:bodyPr/>
        <a:lstStyle/>
        <a:p>
          <a:pPr algn="l"/>
          <a:endParaRPr lang="en-US" sz="1600"/>
        </a:p>
      </dgm:t>
    </dgm:pt>
    <dgm:pt modelId="{11D56472-142B-4BEE-8CD5-D8218BC9965D}">
      <dgm:prSet phldrT="[Text]" custT="1"/>
      <dgm:spPr/>
      <dgm:t>
        <a:bodyPr/>
        <a:lstStyle/>
        <a:p>
          <a:pPr algn="l"/>
          <a:r>
            <a:rPr lang="en-US" sz="1600">
              <a:solidFill>
                <a:srgbClr val="0070C0"/>
              </a:solidFill>
            </a:rPr>
            <a:t>banthuam</a:t>
          </a:r>
          <a:r>
            <a:rPr lang="en-US" sz="1600"/>
            <a:t> (</a:t>
          </a:r>
          <a:r>
            <a:rPr lang="en-US" sz="1600" u="sng">
              <a:solidFill>
                <a:srgbClr val="FF0000"/>
              </a:solidFill>
            </a:rPr>
            <a:t>idBanthuam</a:t>
          </a:r>
          <a:r>
            <a:rPr lang="en-US" sz="1600"/>
            <a:t>, idBannhac, idCasi)</a:t>
          </a:r>
        </a:p>
      </dgm:t>
    </dgm:pt>
    <dgm:pt modelId="{7133F27D-4B96-47AC-B981-8FFE3A0BD9B7}" type="parTrans" cxnId="{36D7CA94-19A8-46F6-BFA4-B1EC91312A13}">
      <dgm:prSet/>
      <dgm:spPr/>
      <dgm:t>
        <a:bodyPr/>
        <a:lstStyle/>
        <a:p>
          <a:pPr algn="l"/>
          <a:endParaRPr lang="en-US" sz="1600"/>
        </a:p>
      </dgm:t>
    </dgm:pt>
    <dgm:pt modelId="{07C101BD-AAD0-4165-A699-4DA46D99C3B8}" type="sibTrans" cxnId="{36D7CA94-19A8-46F6-BFA4-B1EC91312A13}">
      <dgm:prSet/>
      <dgm:spPr/>
      <dgm:t>
        <a:bodyPr/>
        <a:lstStyle/>
        <a:p>
          <a:pPr algn="l"/>
          <a:endParaRPr lang="en-US" sz="1600"/>
        </a:p>
      </dgm:t>
    </dgm:pt>
    <dgm:pt modelId="{B8D5D2AA-C7DE-4D0C-8F0B-21167BD9DAAE}" type="pres">
      <dgm:prSet presAssocID="{4D694F96-CF7C-434A-95F8-D0254D8F9463}" presName="hierChild1" presStyleCnt="0">
        <dgm:presLayoutVars>
          <dgm:orgChart val="1"/>
          <dgm:chPref val="1"/>
          <dgm:dir/>
          <dgm:animOne val="branch"/>
          <dgm:animLvl val="lvl"/>
          <dgm:resizeHandles/>
        </dgm:presLayoutVars>
      </dgm:prSet>
      <dgm:spPr/>
    </dgm:pt>
    <dgm:pt modelId="{4A53A6EE-A483-426F-8DD1-10561F987B23}" type="pres">
      <dgm:prSet presAssocID="{35BC81EF-E568-4FD6-98AD-AB171ECC0BE4}" presName="hierRoot1" presStyleCnt="0">
        <dgm:presLayoutVars>
          <dgm:hierBranch val="init"/>
        </dgm:presLayoutVars>
      </dgm:prSet>
      <dgm:spPr/>
    </dgm:pt>
    <dgm:pt modelId="{CE887D81-EEAF-4D15-9D94-841A485EDBBB}" type="pres">
      <dgm:prSet presAssocID="{35BC81EF-E568-4FD6-98AD-AB171ECC0BE4}" presName="rootComposite1" presStyleCnt="0"/>
      <dgm:spPr/>
    </dgm:pt>
    <dgm:pt modelId="{EC5DA665-7CC2-4E1F-A1BC-9D5565567509}" type="pres">
      <dgm:prSet presAssocID="{35BC81EF-E568-4FD6-98AD-AB171ECC0BE4}" presName="rootText1" presStyleLbl="node0" presStyleIdx="0" presStyleCnt="1" custScaleX="258023" custScaleY="135174">
        <dgm:presLayoutVars>
          <dgm:chPref val="3"/>
        </dgm:presLayoutVars>
      </dgm:prSet>
      <dgm:spPr/>
    </dgm:pt>
    <dgm:pt modelId="{674C381F-5BB3-48FD-99A6-EB8829D4DACF}" type="pres">
      <dgm:prSet presAssocID="{35BC81EF-E568-4FD6-98AD-AB171ECC0BE4}" presName="rootConnector1" presStyleLbl="node1" presStyleIdx="0" presStyleCnt="0"/>
      <dgm:spPr/>
    </dgm:pt>
    <dgm:pt modelId="{7CF62653-27D3-4031-BAAD-0B4F0394CD9F}" type="pres">
      <dgm:prSet presAssocID="{35BC81EF-E568-4FD6-98AD-AB171ECC0BE4}" presName="hierChild2" presStyleCnt="0"/>
      <dgm:spPr/>
    </dgm:pt>
    <dgm:pt modelId="{851D04CC-F348-49D9-A61B-0022E78944D4}" type="pres">
      <dgm:prSet presAssocID="{80E34F26-A90D-40E5-AACF-B72DE75A8CAE}" presName="Name64" presStyleLbl="parChTrans1D2" presStyleIdx="0" presStyleCnt="4"/>
      <dgm:spPr/>
    </dgm:pt>
    <dgm:pt modelId="{2E9B8BEB-AD4A-43CB-91EE-1F8F88D2F445}" type="pres">
      <dgm:prSet presAssocID="{9E15D2D7-0344-4766-9F15-46A63B2E1384}" presName="hierRoot2" presStyleCnt="0">
        <dgm:presLayoutVars>
          <dgm:hierBranch val="init"/>
        </dgm:presLayoutVars>
      </dgm:prSet>
      <dgm:spPr/>
    </dgm:pt>
    <dgm:pt modelId="{EC97AE5A-1525-4982-8CA5-39FD868592A7}" type="pres">
      <dgm:prSet presAssocID="{9E15D2D7-0344-4766-9F15-46A63B2E1384}" presName="rootComposite" presStyleCnt="0"/>
      <dgm:spPr/>
    </dgm:pt>
    <dgm:pt modelId="{7FEF60E5-8E0D-49B0-9A4F-67DB51D7D1EF}" type="pres">
      <dgm:prSet presAssocID="{9E15D2D7-0344-4766-9F15-46A63B2E1384}" presName="rootText" presStyleLbl="node2" presStyleIdx="0" presStyleCnt="4" custScaleX="301313" custScaleY="102605">
        <dgm:presLayoutVars>
          <dgm:chPref val="3"/>
        </dgm:presLayoutVars>
      </dgm:prSet>
      <dgm:spPr/>
    </dgm:pt>
    <dgm:pt modelId="{7EFDFAB0-310A-4125-8C83-3833934A5783}" type="pres">
      <dgm:prSet presAssocID="{9E15D2D7-0344-4766-9F15-46A63B2E1384}" presName="rootConnector" presStyleLbl="node2" presStyleIdx="0" presStyleCnt="4"/>
      <dgm:spPr/>
    </dgm:pt>
    <dgm:pt modelId="{4F978817-3EC2-4ED2-856C-25E68CCC8C2E}" type="pres">
      <dgm:prSet presAssocID="{9E15D2D7-0344-4766-9F15-46A63B2E1384}" presName="hierChild4" presStyleCnt="0"/>
      <dgm:spPr/>
    </dgm:pt>
    <dgm:pt modelId="{20CF25EE-CDB8-4227-BBE4-21E1F84B383C}" type="pres">
      <dgm:prSet presAssocID="{9E15D2D7-0344-4766-9F15-46A63B2E1384}" presName="hierChild5" presStyleCnt="0"/>
      <dgm:spPr/>
    </dgm:pt>
    <dgm:pt modelId="{DB625D14-4C18-4334-A199-B38721DCBB8D}" type="pres">
      <dgm:prSet presAssocID="{DDDE4B90-7DB2-4236-9656-5A9D9D1BAA13}" presName="Name64" presStyleLbl="parChTrans1D2" presStyleIdx="1" presStyleCnt="4"/>
      <dgm:spPr/>
    </dgm:pt>
    <dgm:pt modelId="{06B6C61A-E852-4610-915F-C64116D8ABFF}" type="pres">
      <dgm:prSet presAssocID="{8346C1A5-1E1B-4228-9AF5-B647A14A0DC6}" presName="hierRoot2" presStyleCnt="0">
        <dgm:presLayoutVars>
          <dgm:hierBranch val="init"/>
        </dgm:presLayoutVars>
      </dgm:prSet>
      <dgm:spPr/>
    </dgm:pt>
    <dgm:pt modelId="{A0D1C77A-567C-4DFE-A439-D19C0CF55D6B}" type="pres">
      <dgm:prSet presAssocID="{8346C1A5-1E1B-4228-9AF5-B647A14A0DC6}" presName="rootComposite" presStyleCnt="0"/>
      <dgm:spPr/>
    </dgm:pt>
    <dgm:pt modelId="{A1FE6D20-928A-48A3-A9A5-295FA28307BA}" type="pres">
      <dgm:prSet presAssocID="{8346C1A5-1E1B-4228-9AF5-B647A14A0DC6}" presName="rootText" presStyleLbl="node2" presStyleIdx="1" presStyleCnt="4" custScaleX="301313" custScaleY="102605">
        <dgm:presLayoutVars>
          <dgm:chPref val="3"/>
        </dgm:presLayoutVars>
      </dgm:prSet>
      <dgm:spPr/>
    </dgm:pt>
    <dgm:pt modelId="{E5D6EC37-FB22-48A3-BAD8-36E9C11E28D7}" type="pres">
      <dgm:prSet presAssocID="{8346C1A5-1E1B-4228-9AF5-B647A14A0DC6}" presName="rootConnector" presStyleLbl="node2" presStyleIdx="1" presStyleCnt="4"/>
      <dgm:spPr/>
    </dgm:pt>
    <dgm:pt modelId="{4C0C8A01-D4DD-4B1D-8BB2-A316031F76D7}" type="pres">
      <dgm:prSet presAssocID="{8346C1A5-1E1B-4228-9AF5-B647A14A0DC6}" presName="hierChild4" presStyleCnt="0"/>
      <dgm:spPr/>
    </dgm:pt>
    <dgm:pt modelId="{A17951B3-E3FD-45BF-9994-2F9853274E67}" type="pres">
      <dgm:prSet presAssocID="{8346C1A5-1E1B-4228-9AF5-B647A14A0DC6}" presName="hierChild5" presStyleCnt="0"/>
      <dgm:spPr/>
    </dgm:pt>
    <dgm:pt modelId="{09E7B8E9-954F-4BD0-A0D7-C081C163CD03}" type="pres">
      <dgm:prSet presAssocID="{94235EC2-0A08-4EC4-89F4-F09031F4B1B6}" presName="Name64" presStyleLbl="parChTrans1D2" presStyleIdx="2" presStyleCnt="4"/>
      <dgm:spPr/>
    </dgm:pt>
    <dgm:pt modelId="{5D09F294-82B1-455E-A328-107BBB75F22E}" type="pres">
      <dgm:prSet presAssocID="{A9663C98-57A3-487B-8AA8-6B21D5787925}" presName="hierRoot2" presStyleCnt="0">
        <dgm:presLayoutVars>
          <dgm:hierBranch val="init"/>
        </dgm:presLayoutVars>
      </dgm:prSet>
      <dgm:spPr/>
    </dgm:pt>
    <dgm:pt modelId="{97C6988A-6761-4100-8470-D8CC14A1EB37}" type="pres">
      <dgm:prSet presAssocID="{A9663C98-57A3-487B-8AA8-6B21D5787925}" presName="rootComposite" presStyleCnt="0"/>
      <dgm:spPr/>
    </dgm:pt>
    <dgm:pt modelId="{648461E7-BE6E-49F5-A2FC-7CD7628F06D6}" type="pres">
      <dgm:prSet presAssocID="{A9663C98-57A3-487B-8AA8-6B21D5787925}" presName="rootText" presStyleLbl="node2" presStyleIdx="2" presStyleCnt="4" custScaleX="301313" custScaleY="102605">
        <dgm:presLayoutVars>
          <dgm:chPref val="3"/>
        </dgm:presLayoutVars>
      </dgm:prSet>
      <dgm:spPr/>
    </dgm:pt>
    <dgm:pt modelId="{9A1AA9D6-0922-42F9-83BF-47C65F09DF87}" type="pres">
      <dgm:prSet presAssocID="{A9663C98-57A3-487B-8AA8-6B21D5787925}" presName="rootConnector" presStyleLbl="node2" presStyleIdx="2" presStyleCnt="4"/>
      <dgm:spPr/>
    </dgm:pt>
    <dgm:pt modelId="{703DBECD-14BC-45EA-99E0-D1D1F66BCF48}" type="pres">
      <dgm:prSet presAssocID="{A9663C98-57A3-487B-8AA8-6B21D5787925}" presName="hierChild4" presStyleCnt="0"/>
      <dgm:spPr/>
    </dgm:pt>
    <dgm:pt modelId="{9B3B2C33-DF37-4F5E-9D5A-2F7EFC7572D1}" type="pres">
      <dgm:prSet presAssocID="{A9663C98-57A3-487B-8AA8-6B21D5787925}" presName="hierChild5" presStyleCnt="0"/>
      <dgm:spPr/>
    </dgm:pt>
    <dgm:pt modelId="{84EBD150-ECD1-4F1D-95FF-517226ECA298}" type="pres">
      <dgm:prSet presAssocID="{7133F27D-4B96-47AC-B981-8FFE3A0BD9B7}" presName="Name64" presStyleLbl="parChTrans1D2" presStyleIdx="3" presStyleCnt="4"/>
      <dgm:spPr/>
    </dgm:pt>
    <dgm:pt modelId="{4195544D-1BE8-473D-B73D-16CDBC6BE5DC}" type="pres">
      <dgm:prSet presAssocID="{11D56472-142B-4BEE-8CD5-D8218BC9965D}" presName="hierRoot2" presStyleCnt="0">
        <dgm:presLayoutVars>
          <dgm:hierBranch val="init"/>
        </dgm:presLayoutVars>
      </dgm:prSet>
      <dgm:spPr/>
    </dgm:pt>
    <dgm:pt modelId="{871A6051-AF67-42BD-AB14-CFE589063E72}" type="pres">
      <dgm:prSet presAssocID="{11D56472-142B-4BEE-8CD5-D8218BC9965D}" presName="rootComposite" presStyleCnt="0"/>
      <dgm:spPr/>
    </dgm:pt>
    <dgm:pt modelId="{736489E8-5191-4C3C-98CE-36AF98B09D38}" type="pres">
      <dgm:prSet presAssocID="{11D56472-142B-4BEE-8CD5-D8218BC9965D}" presName="rootText" presStyleLbl="node2" presStyleIdx="3" presStyleCnt="4" custScaleX="301313" custScaleY="102605">
        <dgm:presLayoutVars>
          <dgm:chPref val="3"/>
        </dgm:presLayoutVars>
      </dgm:prSet>
      <dgm:spPr/>
    </dgm:pt>
    <dgm:pt modelId="{8F4A6632-58E5-4818-97BF-45865293D922}" type="pres">
      <dgm:prSet presAssocID="{11D56472-142B-4BEE-8CD5-D8218BC9965D}" presName="rootConnector" presStyleLbl="node2" presStyleIdx="3" presStyleCnt="4"/>
      <dgm:spPr/>
    </dgm:pt>
    <dgm:pt modelId="{E31463C6-BC10-4E49-9A11-5BD0DDA342E2}" type="pres">
      <dgm:prSet presAssocID="{11D56472-142B-4BEE-8CD5-D8218BC9965D}" presName="hierChild4" presStyleCnt="0"/>
      <dgm:spPr/>
    </dgm:pt>
    <dgm:pt modelId="{1D02CEC3-E833-4A1E-84A8-3796E8E97746}" type="pres">
      <dgm:prSet presAssocID="{11D56472-142B-4BEE-8CD5-D8218BC9965D}" presName="hierChild5" presStyleCnt="0"/>
      <dgm:spPr/>
    </dgm:pt>
    <dgm:pt modelId="{16FF6256-FC48-4DF6-A84D-ECAA2C958B4C}" type="pres">
      <dgm:prSet presAssocID="{35BC81EF-E568-4FD6-98AD-AB171ECC0BE4}" presName="hierChild3" presStyleCnt="0"/>
      <dgm:spPr/>
    </dgm:pt>
  </dgm:ptLst>
  <dgm:cxnLst>
    <dgm:cxn modelId="{D11FEA00-8537-4180-963E-762B386A686F}" type="presOf" srcId="{94235EC2-0A08-4EC4-89F4-F09031F4B1B6}" destId="{09E7B8E9-954F-4BD0-A0D7-C081C163CD03}" srcOrd="0" destOrd="0" presId="urn:microsoft.com/office/officeart/2009/3/layout/HorizontalOrganizationChart"/>
    <dgm:cxn modelId="{4E0E0305-5E86-4D1F-910A-8B4FB467766F}" type="presOf" srcId="{7133F27D-4B96-47AC-B981-8FFE3A0BD9B7}" destId="{84EBD150-ECD1-4F1D-95FF-517226ECA298}" srcOrd="0" destOrd="0" presId="urn:microsoft.com/office/officeart/2009/3/layout/HorizontalOrganizationChart"/>
    <dgm:cxn modelId="{4D224412-A3D4-4187-BCA1-95BCB96EF94E}" type="presOf" srcId="{DDDE4B90-7DB2-4236-9656-5A9D9D1BAA13}" destId="{DB625D14-4C18-4334-A199-B38721DCBB8D}" srcOrd="0" destOrd="0" presId="urn:microsoft.com/office/officeart/2009/3/layout/HorizontalOrganizationChart"/>
    <dgm:cxn modelId="{C0C9AC1B-8314-451C-891C-215A0ACC23BF}" type="presOf" srcId="{8346C1A5-1E1B-4228-9AF5-B647A14A0DC6}" destId="{A1FE6D20-928A-48A3-A9A5-295FA28307BA}" srcOrd="0" destOrd="0" presId="urn:microsoft.com/office/officeart/2009/3/layout/HorizontalOrganizationChart"/>
    <dgm:cxn modelId="{9694691D-6160-4600-9716-3933D6CE88F5}" type="presOf" srcId="{9E15D2D7-0344-4766-9F15-46A63B2E1384}" destId="{7FEF60E5-8E0D-49B0-9A4F-67DB51D7D1EF}" srcOrd="0" destOrd="0" presId="urn:microsoft.com/office/officeart/2009/3/layout/HorizontalOrganizationChart"/>
    <dgm:cxn modelId="{427BBF1D-B098-472F-B9A2-439295D1F573}" srcId="{35BC81EF-E568-4FD6-98AD-AB171ECC0BE4}" destId="{9E15D2D7-0344-4766-9F15-46A63B2E1384}" srcOrd="0" destOrd="0" parTransId="{80E34F26-A90D-40E5-AACF-B72DE75A8CAE}" sibTransId="{3A6B0588-ABE8-4249-916B-054FFA0B866A}"/>
    <dgm:cxn modelId="{B0714661-7CC9-4DCA-972B-B6039050FF83}" type="presOf" srcId="{11D56472-142B-4BEE-8CD5-D8218BC9965D}" destId="{736489E8-5191-4C3C-98CE-36AF98B09D38}" srcOrd="0" destOrd="0" presId="urn:microsoft.com/office/officeart/2009/3/layout/HorizontalOrganizationChart"/>
    <dgm:cxn modelId="{FAB32666-2E01-4072-BFE6-D4436A270273}" type="presOf" srcId="{80E34F26-A90D-40E5-AACF-B72DE75A8CAE}" destId="{851D04CC-F348-49D9-A61B-0022E78944D4}" srcOrd="0" destOrd="0" presId="urn:microsoft.com/office/officeart/2009/3/layout/HorizontalOrganizationChart"/>
    <dgm:cxn modelId="{417A1C7E-F3E0-4363-B99F-9AC49F7E4938}" type="presOf" srcId="{35BC81EF-E568-4FD6-98AD-AB171ECC0BE4}" destId="{EC5DA665-7CC2-4E1F-A1BC-9D5565567509}" srcOrd="0" destOrd="0" presId="urn:microsoft.com/office/officeart/2009/3/layout/HorizontalOrganizationChart"/>
    <dgm:cxn modelId="{9C4C7489-72BA-48B2-96C3-6043B6646D6B}" type="presOf" srcId="{35BC81EF-E568-4FD6-98AD-AB171ECC0BE4}" destId="{674C381F-5BB3-48FD-99A6-EB8829D4DACF}" srcOrd="1" destOrd="0" presId="urn:microsoft.com/office/officeart/2009/3/layout/HorizontalOrganizationChart"/>
    <dgm:cxn modelId="{DAE3B48D-6402-4DCF-9AB1-B46E6F5C45E8}" type="presOf" srcId="{11D56472-142B-4BEE-8CD5-D8218BC9965D}" destId="{8F4A6632-58E5-4818-97BF-45865293D922}" srcOrd="1" destOrd="0" presId="urn:microsoft.com/office/officeart/2009/3/layout/HorizontalOrganizationChart"/>
    <dgm:cxn modelId="{36D7CA94-19A8-46F6-BFA4-B1EC91312A13}" srcId="{35BC81EF-E568-4FD6-98AD-AB171ECC0BE4}" destId="{11D56472-142B-4BEE-8CD5-D8218BC9965D}" srcOrd="3" destOrd="0" parTransId="{7133F27D-4B96-47AC-B981-8FFE3A0BD9B7}" sibTransId="{07C101BD-AAD0-4165-A699-4DA46D99C3B8}"/>
    <dgm:cxn modelId="{3A9EF498-6DB3-4847-8304-03CCCA32539E}" type="presOf" srcId="{9E15D2D7-0344-4766-9F15-46A63B2E1384}" destId="{7EFDFAB0-310A-4125-8C83-3833934A5783}" srcOrd="1" destOrd="0" presId="urn:microsoft.com/office/officeart/2009/3/layout/HorizontalOrganizationChart"/>
    <dgm:cxn modelId="{6A7A14AA-C7C1-4967-BDFE-C918E5DD9E2A}" type="presOf" srcId="{A9663C98-57A3-487B-8AA8-6B21D5787925}" destId="{9A1AA9D6-0922-42F9-83BF-47C65F09DF87}" srcOrd="1" destOrd="0" presId="urn:microsoft.com/office/officeart/2009/3/layout/HorizontalOrganizationChart"/>
    <dgm:cxn modelId="{E5DD80BB-3E92-4341-9EAD-82CD0D0B72F6}" srcId="{4D694F96-CF7C-434A-95F8-D0254D8F9463}" destId="{35BC81EF-E568-4FD6-98AD-AB171ECC0BE4}" srcOrd="0" destOrd="0" parTransId="{FBD0B600-27CB-4F4F-BF38-04EDD210050E}" sibTransId="{158B3958-944D-425E-8B09-029F85CBCFC1}"/>
    <dgm:cxn modelId="{3B5E76C0-2881-4D33-8353-EA29F39D45C5}" srcId="{35BC81EF-E568-4FD6-98AD-AB171ECC0BE4}" destId="{8346C1A5-1E1B-4228-9AF5-B647A14A0DC6}" srcOrd="1" destOrd="0" parTransId="{DDDE4B90-7DB2-4236-9656-5A9D9D1BAA13}" sibTransId="{D4B9F78F-B626-4049-8553-D0903402BC7D}"/>
    <dgm:cxn modelId="{B05459C3-B2BF-42B2-9A83-AEA8B83947AD}" type="presOf" srcId="{4D694F96-CF7C-434A-95F8-D0254D8F9463}" destId="{B8D5D2AA-C7DE-4D0C-8F0B-21167BD9DAAE}" srcOrd="0" destOrd="0" presId="urn:microsoft.com/office/officeart/2009/3/layout/HorizontalOrganizationChart"/>
    <dgm:cxn modelId="{4327C3C9-3C5F-45F4-B41A-AD9DC0344051}" type="presOf" srcId="{A9663C98-57A3-487B-8AA8-6B21D5787925}" destId="{648461E7-BE6E-49F5-A2FC-7CD7628F06D6}" srcOrd="0" destOrd="0" presId="urn:microsoft.com/office/officeart/2009/3/layout/HorizontalOrganizationChart"/>
    <dgm:cxn modelId="{286C56DF-6AB1-4AFA-A0B3-F18940FE0D1A}" type="presOf" srcId="{8346C1A5-1E1B-4228-9AF5-B647A14A0DC6}" destId="{E5D6EC37-FB22-48A3-BAD8-36E9C11E28D7}" srcOrd="1" destOrd="0" presId="urn:microsoft.com/office/officeart/2009/3/layout/HorizontalOrganizationChart"/>
    <dgm:cxn modelId="{3E59F8DF-16EB-4EDA-95C8-7E169A9FD93F}" srcId="{35BC81EF-E568-4FD6-98AD-AB171ECC0BE4}" destId="{A9663C98-57A3-487B-8AA8-6B21D5787925}" srcOrd="2" destOrd="0" parTransId="{94235EC2-0A08-4EC4-89F4-F09031F4B1B6}" sibTransId="{18027178-F88A-4C94-86B8-6523A7ADD771}"/>
    <dgm:cxn modelId="{E2C8F9B5-BFFB-4A23-9BF2-C7F8E6AFF401}" type="presParOf" srcId="{B8D5D2AA-C7DE-4D0C-8F0B-21167BD9DAAE}" destId="{4A53A6EE-A483-426F-8DD1-10561F987B23}" srcOrd="0" destOrd="0" presId="urn:microsoft.com/office/officeart/2009/3/layout/HorizontalOrganizationChart"/>
    <dgm:cxn modelId="{A6246309-3AAE-4A25-9E7D-27E960E37822}" type="presParOf" srcId="{4A53A6EE-A483-426F-8DD1-10561F987B23}" destId="{CE887D81-EEAF-4D15-9D94-841A485EDBBB}" srcOrd="0" destOrd="0" presId="urn:microsoft.com/office/officeart/2009/3/layout/HorizontalOrganizationChart"/>
    <dgm:cxn modelId="{CE22C68D-F38C-46CC-8070-1402260E0A9E}" type="presParOf" srcId="{CE887D81-EEAF-4D15-9D94-841A485EDBBB}" destId="{EC5DA665-7CC2-4E1F-A1BC-9D5565567509}" srcOrd="0" destOrd="0" presId="urn:microsoft.com/office/officeart/2009/3/layout/HorizontalOrganizationChart"/>
    <dgm:cxn modelId="{90DDDD4B-37A3-40AB-A8DB-DFCDBE8C2258}" type="presParOf" srcId="{CE887D81-EEAF-4D15-9D94-841A485EDBBB}" destId="{674C381F-5BB3-48FD-99A6-EB8829D4DACF}" srcOrd="1" destOrd="0" presId="urn:microsoft.com/office/officeart/2009/3/layout/HorizontalOrganizationChart"/>
    <dgm:cxn modelId="{C75C7216-41D1-443F-B104-C73CD234D720}" type="presParOf" srcId="{4A53A6EE-A483-426F-8DD1-10561F987B23}" destId="{7CF62653-27D3-4031-BAAD-0B4F0394CD9F}" srcOrd="1" destOrd="0" presId="urn:microsoft.com/office/officeart/2009/3/layout/HorizontalOrganizationChart"/>
    <dgm:cxn modelId="{ED1BB548-44C9-4375-A7B7-ADC6F158294C}" type="presParOf" srcId="{7CF62653-27D3-4031-BAAD-0B4F0394CD9F}" destId="{851D04CC-F348-49D9-A61B-0022E78944D4}" srcOrd="0" destOrd="0" presId="urn:microsoft.com/office/officeart/2009/3/layout/HorizontalOrganizationChart"/>
    <dgm:cxn modelId="{034FC9A8-36B1-4219-8492-EDAB2EADA212}" type="presParOf" srcId="{7CF62653-27D3-4031-BAAD-0B4F0394CD9F}" destId="{2E9B8BEB-AD4A-43CB-91EE-1F8F88D2F445}" srcOrd="1" destOrd="0" presId="urn:microsoft.com/office/officeart/2009/3/layout/HorizontalOrganizationChart"/>
    <dgm:cxn modelId="{42F0B3D7-0CAC-41B0-90F7-F0FB33CDF5C6}" type="presParOf" srcId="{2E9B8BEB-AD4A-43CB-91EE-1F8F88D2F445}" destId="{EC97AE5A-1525-4982-8CA5-39FD868592A7}" srcOrd="0" destOrd="0" presId="urn:microsoft.com/office/officeart/2009/3/layout/HorizontalOrganizationChart"/>
    <dgm:cxn modelId="{AEF72FA9-138B-4F77-83BB-97740897D08A}" type="presParOf" srcId="{EC97AE5A-1525-4982-8CA5-39FD868592A7}" destId="{7FEF60E5-8E0D-49B0-9A4F-67DB51D7D1EF}" srcOrd="0" destOrd="0" presId="urn:microsoft.com/office/officeart/2009/3/layout/HorizontalOrganizationChart"/>
    <dgm:cxn modelId="{4A01BCD8-B595-4C7F-AF6B-14F496469E40}" type="presParOf" srcId="{EC97AE5A-1525-4982-8CA5-39FD868592A7}" destId="{7EFDFAB0-310A-4125-8C83-3833934A5783}" srcOrd="1" destOrd="0" presId="urn:microsoft.com/office/officeart/2009/3/layout/HorizontalOrganizationChart"/>
    <dgm:cxn modelId="{F53BA488-F6E7-447E-B7C8-9308E26436B0}" type="presParOf" srcId="{2E9B8BEB-AD4A-43CB-91EE-1F8F88D2F445}" destId="{4F978817-3EC2-4ED2-856C-25E68CCC8C2E}" srcOrd="1" destOrd="0" presId="urn:microsoft.com/office/officeart/2009/3/layout/HorizontalOrganizationChart"/>
    <dgm:cxn modelId="{DE0F60C9-AB5A-4C88-99FF-8C3A5883E74A}" type="presParOf" srcId="{2E9B8BEB-AD4A-43CB-91EE-1F8F88D2F445}" destId="{20CF25EE-CDB8-4227-BBE4-21E1F84B383C}" srcOrd="2" destOrd="0" presId="urn:microsoft.com/office/officeart/2009/3/layout/HorizontalOrganizationChart"/>
    <dgm:cxn modelId="{384FC878-7C9F-4751-B5D7-1D390881C4A9}" type="presParOf" srcId="{7CF62653-27D3-4031-BAAD-0B4F0394CD9F}" destId="{DB625D14-4C18-4334-A199-B38721DCBB8D}" srcOrd="2" destOrd="0" presId="urn:microsoft.com/office/officeart/2009/3/layout/HorizontalOrganizationChart"/>
    <dgm:cxn modelId="{73B9CE33-98A0-414C-B4BC-E03AC0BCFF29}" type="presParOf" srcId="{7CF62653-27D3-4031-BAAD-0B4F0394CD9F}" destId="{06B6C61A-E852-4610-915F-C64116D8ABFF}" srcOrd="3" destOrd="0" presId="urn:microsoft.com/office/officeart/2009/3/layout/HorizontalOrganizationChart"/>
    <dgm:cxn modelId="{FF513246-1A75-4F26-A3B9-1CB2FC760DC6}" type="presParOf" srcId="{06B6C61A-E852-4610-915F-C64116D8ABFF}" destId="{A0D1C77A-567C-4DFE-A439-D19C0CF55D6B}" srcOrd="0" destOrd="0" presId="urn:microsoft.com/office/officeart/2009/3/layout/HorizontalOrganizationChart"/>
    <dgm:cxn modelId="{59921A9C-B5E3-429A-BE26-98F8ADB1BFE7}" type="presParOf" srcId="{A0D1C77A-567C-4DFE-A439-D19C0CF55D6B}" destId="{A1FE6D20-928A-48A3-A9A5-295FA28307BA}" srcOrd="0" destOrd="0" presId="urn:microsoft.com/office/officeart/2009/3/layout/HorizontalOrganizationChart"/>
    <dgm:cxn modelId="{B31BBD36-F0AA-43E0-84F0-848F149BA755}" type="presParOf" srcId="{A0D1C77A-567C-4DFE-A439-D19C0CF55D6B}" destId="{E5D6EC37-FB22-48A3-BAD8-36E9C11E28D7}" srcOrd="1" destOrd="0" presId="urn:microsoft.com/office/officeart/2009/3/layout/HorizontalOrganizationChart"/>
    <dgm:cxn modelId="{874457C4-88EE-4669-8960-74F71B0F7E64}" type="presParOf" srcId="{06B6C61A-E852-4610-915F-C64116D8ABFF}" destId="{4C0C8A01-D4DD-4B1D-8BB2-A316031F76D7}" srcOrd="1" destOrd="0" presId="urn:microsoft.com/office/officeart/2009/3/layout/HorizontalOrganizationChart"/>
    <dgm:cxn modelId="{A556292E-AF75-43EC-9601-5822855B1BC2}" type="presParOf" srcId="{06B6C61A-E852-4610-915F-C64116D8ABFF}" destId="{A17951B3-E3FD-45BF-9994-2F9853274E67}" srcOrd="2" destOrd="0" presId="urn:microsoft.com/office/officeart/2009/3/layout/HorizontalOrganizationChart"/>
    <dgm:cxn modelId="{900A3472-F278-45F7-B9BF-D2748F3D0FFB}" type="presParOf" srcId="{7CF62653-27D3-4031-BAAD-0B4F0394CD9F}" destId="{09E7B8E9-954F-4BD0-A0D7-C081C163CD03}" srcOrd="4" destOrd="0" presId="urn:microsoft.com/office/officeart/2009/3/layout/HorizontalOrganizationChart"/>
    <dgm:cxn modelId="{ED85EEB2-7EB2-47F8-A8FB-591AC03A0652}" type="presParOf" srcId="{7CF62653-27D3-4031-BAAD-0B4F0394CD9F}" destId="{5D09F294-82B1-455E-A328-107BBB75F22E}" srcOrd="5" destOrd="0" presId="urn:microsoft.com/office/officeart/2009/3/layout/HorizontalOrganizationChart"/>
    <dgm:cxn modelId="{521606C1-4026-4433-83C9-B26D4E6E3D8B}" type="presParOf" srcId="{5D09F294-82B1-455E-A328-107BBB75F22E}" destId="{97C6988A-6761-4100-8470-D8CC14A1EB37}" srcOrd="0" destOrd="0" presId="urn:microsoft.com/office/officeart/2009/3/layout/HorizontalOrganizationChart"/>
    <dgm:cxn modelId="{0D3A9764-B99F-49C6-BBB5-30239A45E67F}" type="presParOf" srcId="{97C6988A-6761-4100-8470-D8CC14A1EB37}" destId="{648461E7-BE6E-49F5-A2FC-7CD7628F06D6}" srcOrd="0" destOrd="0" presId="urn:microsoft.com/office/officeart/2009/3/layout/HorizontalOrganizationChart"/>
    <dgm:cxn modelId="{94AE38B0-ED69-4A6C-A542-3606438F7C03}" type="presParOf" srcId="{97C6988A-6761-4100-8470-D8CC14A1EB37}" destId="{9A1AA9D6-0922-42F9-83BF-47C65F09DF87}" srcOrd="1" destOrd="0" presId="urn:microsoft.com/office/officeart/2009/3/layout/HorizontalOrganizationChart"/>
    <dgm:cxn modelId="{D57EE625-A4A1-4AD1-8A99-DE573CDDC9A5}" type="presParOf" srcId="{5D09F294-82B1-455E-A328-107BBB75F22E}" destId="{703DBECD-14BC-45EA-99E0-D1D1F66BCF48}" srcOrd="1" destOrd="0" presId="urn:microsoft.com/office/officeart/2009/3/layout/HorizontalOrganizationChart"/>
    <dgm:cxn modelId="{1976FF83-DBD9-4D81-BCF5-C40EE53EE6D7}" type="presParOf" srcId="{5D09F294-82B1-455E-A328-107BBB75F22E}" destId="{9B3B2C33-DF37-4F5E-9D5A-2F7EFC7572D1}" srcOrd="2" destOrd="0" presId="urn:microsoft.com/office/officeart/2009/3/layout/HorizontalOrganizationChart"/>
    <dgm:cxn modelId="{571A0B38-3626-406D-A636-AF6CF864C8A1}" type="presParOf" srcId="{7CF62653-27D3-4031-BAAD-0B4F0394CD9F}" destId="{84EBD150-ECD1-4F1D-95FF-517226ECA298}" srcOrd="6" destOrd="0" presId="urn:microsoft.com/office/officeart/2009/3/layout/HorizontalOrganizationChart"/>
    <dgm:cxn modelId="{C1386F67-9117-4153-92A6-30E065117EE4}" type="presParOf" srcId="{7CF62653-27D3-4031-BAAD-0B4F0394CD9F}" destId="{4195544D-1BE8-473D-B73D-16CDBC6BE5DC}" srcOrd="7" destOrd="0" presId="urn:microsoft.com/office/officeart/2009/3/layout/HorizontalOrganizationChart"/>
    <dgm:cxn modelId="{6C0AB405-B061-464B-AAC3-9F771417B2AD}" type="presParOf" srcId="{4195544D-1BE8-473D-B73D-16CDBC6BE5DC}" destId="{871A6051-AF67-42BD-AB14-CFE589063E72}" srcOrd="0" destOrd="0" presId="urn:microsoft.com/office/officeart/2009/3/layout/HorizontalOrganizationChart"/>
    <dgm:cxn modelId="{E12B59F6-A669-4C7D-A05E-CE65DE40D08D}" type="presParOf" srcId="{871A6051-AF67-42BD-AB14-CFE589063E72}" destId="{736489E8-5191-4C3C-98CE-36AF98B09D38}" srcOrd="0" destOrd="0" presId="urn:microsoft.com/office/officeart/2009/3/layout/HorizontalOrganizationChart"/>
    <dgm:cxn modelId="{3BA38A7D-964F-492F-ACDF-73FFAA37BFC6}" type="presParOf" srcId="{871A6051-AF67-42BD-AB14-CFE589063E72}" destId="{8F4A6632-58E5-4818-97BF-45865293D922}" srcOrd="1" destOrd="0" presId="urn:microsoft.com/office/officeart/2009/3/layout/HorizontalOrganizationChart"/>
    <dgm:cxn modelId="{7CCB9602-73B7-4EF5-AC71-2AEA982A4C9E}" type="presParOf" srcId="{4195544D-1BE8-473D-B73D-16CDBC6BE5DC}" destId="{E31463C6-BC10-4E49-9A11-5BD0DDA342E2}" srcOrd="1" destOrd="0" presId="urn:microsoft.com/office/officeart/2009/3/layout/HorizontalOrganizationChart"/>
    <dgm:cxn modelId="{74D409DF-1A6C-4F4C-A0E7-85E2D5972C6A}" type="presParOf" srcId="{4195544D-1BE8-473D-B73D-16CDBC6BE5DC}" destId="{1D02CEC3-E833-4A1E-84A8-3796E8E97746}" srcOrd="2" destOrd="0" presId="urn:microsoft.com/office/officeart/2009/3/layout/HorizontalOrganizationChart"/>
    <dgm:cxn modelId="{414FE5E4-9D67-4E1A-A299-8AF88C8D0451}" type="presParOf" srcId="{4A53A6EE-A483-426F-8DD1-10561F987B23}" destId="{16FF6256-FC48-4DF6-A84D-ECAA2C958B4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01B185-0D7E-44A3-A7B7-D7A5F092FE8A}" type="doc">
      <dgm:prSet loTypeId="urn:microsoft.com/office/officeart/2005/8/layout/chevronAccent+Icon" loCatId="process" qsTypeId="urn:microsoft.com/office/officeart/2005/8/quickstyle/simple3" qsCatId="simple" csTypeId="urn:microsoft.com/office/officeart/2005/8/colors/accent6_2" csCatId="accent6" phldr="1"/>
      <dgm:spPr/>
    </dgm:pt>
    <dgm:pt modelId="{2186AF6E-3A10-4A00-A628-984444B2CE15}">
      <dgm:prSet phldrT="[Text]" custT="1"/>
      <dgm:spPr/>
      <dgm:t>
        <a:bodyPr/>
        <a:lstStyle/>
        <a:p>
          <a:pPr algn="just"/>
          <a:r>
            <a:rPr lang="en-US" sz="1600"/>
            <a:t>Tổ chức lại bảng dữ liệu:</a:t>
          </a:r>
        </a:p>
        <a:p>
          <a:pPr algn="just"/>
          <a:r>
            <a:rPr lang="en-US" sz="1600"/>
            <a:t>Phân tích và sắp xếp lại các bảng để hạn chế dư thừa dữ liệu, hạn chế trùng lặp dữ liệu</a:t>
          </a:r>
        </a:p>
      </dgm:t>
    </dgm:pt>
    <dgm:pt modelId="{C4984981-6909-4082-9666-808138CB9ADB}" type="parTrans" cxnId="{3433E4C0-7BAC-4F24-B480-6FE60843DCB0}">
      <dgm:prSet/>
      <dgm:spPr/>
      <dgm:t>
        <a:bodyPr/>
        <a:lstStyle/>
        <a:p>
          <a:endParaRPr lang="en-US" sz="1600"/>
        </a:p>
      </dgm:t>
    </dgm:pt>
    <dgm:pt modelId="{17E122A6-6482-41E0-B884-1BA25F9FD654}" type="sibTrans" cxnId="{3433E4C0-7BAC-4F24-B480-6FE60843DCB0}">
      <dgm:prSet/>
      <dgm:spPr/>
      <dgm:t>
        <a:bodyPr/>
        <a:lstStyle/>
        <a:p>
          <a:endParaRPr lang="en-US" sz="1600"/>
        </a:p>
      </dgm:t>
    </dgm:pt>
    <dgm:pt modelId="{53F28177-526B-421A-A0F6-F9C6C801A212}" type="pres">
      <dgm:prSet presAssocID="{9701B185-0D7E-44A3-A7B7-D7A5F092FE8A}" presName="Name0" presStyleCnt="0">
        <dgm:presLayoutVars>
          <dgm:dir/>
          <dgm:resizeHandles val="exact"/>
        </dgm:presLayoutVars>
      </dgm:prSet>
      <dgm:spPr/>
    </dgm:pt>
    <dgm:pt modelId="{B7A5B6CE-E8C0-4913-860A-86CADEED4A78}" type="pres">
      <dgm:prSet presAssocID="{2186AF6E-3A10-4A00-A628-984444B2CE15}" presName="composite" presStyleCnt="0"/>
      <dgm:spPr/>
    </dgm:pt>
    <dgm:pt modelId="{41B19321-46D7-4B93-8A6B-2D56FC86D5F5}" type="pres">
      <dgm:prSet presAssocID="{2186AF6E-3A10-4A00-A628-984444B2CE15}" presName="bgChev" presStyleLbl="node1" presStyleIdx="0" presStyleCnt="1"/>
      <dgm:spPr/>
    </dgm:pt>
    <dgm:pt modelId="{5A327F1C-958C-40FE-8D8B-83F4E328A941}" type="pres">
      <dgm:prSet presAssocID="{2186AF6E-3A10-4A00-A628-984444B2CE15}" presName="txNode" presStyleLbl="fgAcc1" presStyleIdx="0" presStyleCnt="1">
        <dgm:presLayoutVars>
          <dgm:bulletEnabled val="1"/>
        </dgm:presLayoutVars>
      </dgm:prSet>
      <dgm:spPr/>
    </dgm:pt>
  </dgm:ptLst>
  <dgm:cxnLst>
    <dgm:cxn modelId="{F7318765-DE4B-4AF2-B221-8555259E5ACE}" type="presOf" srcId="{2186AF6E-3A10-4A00-A628-984444B2CE15}" destId="{5A327F1C-958C-40FE-8D8B-83F4E328A941}" srcOrd="0" destOrd="0" presId="urn:microsoft.com/office/officeart/2005/8/layout/chevronAccent+Icon"/>
    <dgm:cxn modelId="{EBA99A8C-3C95-4950-81D5-109D462E882F}" type="presOf" srcId="{9701B185-0D7E-44A3-A7B7-D7A5F092FE8A}" destId="{53F28177-526B-421A-A0F6-F9C6C801A212}" srcOrd="0" destOrd="0" presId="urn:microsoft.com/office/officeart/2005/8/layout/chevronAccent+Icon"/>
    <dgm:cxn modelId="{3433E4C0-7BAC-4F24-B480-6FE60843DCB0}" srcId="{9701B185-0D7E-44A3-A7B7-D7A5F092FE8A}" destId="{2186AF6E-3A10-4A00-A628-984444B2CE15}" srcOrd="0" destOrd="0" parTransId="{C4984981-6909-4082-9666-808138CB9ADB}" sibTransId="{17E122A6-6482-41E0-B884-1BA25F9FD654}"/>
    <dgm:cxn modelId="{DA609872-4327-4A19-8659-91E6BF180E12}" type="presParOf" srcId="{53F28177-526B-421A-A0F6-F9C6C801A212}" destId="{B7A5B6CE-E8C0-4913-860A-86CADEED4A78}" srcOrd="0" destOrd="0" presId="urn:microsoft.com/office/officeart/2005/8/layout/chevronAccent+Icon"/>
    <dgm:cxn modelId="{F163D749-CA15-4A8B-9CA5-F2D43882DFA5}" type="presParOf" srcId="{B7A5B6CE-E8C0-4913-860A-86CADEED4A78}" destId="{41B19321-46D7-4B93-8A6B-2D56FC86D5F5}" srcOrd="0" destOrd="0" presId="urn:microsoft.com/office/officeart/2005/8/layout/chevronAccent+Icon"/>
    <dgm:cxn modelId="{3F1DE923-B18C-4651-A405-9C95AB8B71B3}" type="presParOf" srcId="{B7A5B6CE-E8C0-4913-860A-86CADEED4A78}" destId="{5A327F1C-958C-40FE-8D8B-83F4E328A941}"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01B185-0D7E-44A3-A7B7-D7A5F092FE8A}" type="doc">
      <dgm:prSet loTypeId="urn:microsoft.com/office/officeart/2005/8/layout/chevronAccent+Icon" loCatId="process" qsTypeId="urn:microsoft.com/office/officeart/2005/8/quickstyle/simple3" qsCatId="simple" csTypeId="urn:microsoft.com/office/officeart/2005/8/colors/accent6_2" csCatId="accent6" phldr="1"/>
      <dgm:spPr/>
    </dgm:pt>
    <dgm:pt modelId="{2186AF6E-3A10-4A00-A628-984444B2CE15}">
      <dgm:prSet phldrT="[Text]" custT="1"/>
      <dgm:spPr/>
      <dgm:t>
        <a:bodyPr/>
        <a:lstStyle/>
        <a:p>
          <a:pPr algn="just"/>
          <a:r>
            <a:rPr lang="en-US" sz="1600"/>
            <a:t>Các loại khóa:</a:t>
          </a:r>
        </a:p>
        <a:p>
          <a:pPr algn="just"/>
          <a:r>
            <a:rPr lang="en-US" sz="1600"/>
            <a:t>Xác định khóa chính, khóa ngoài, khóa cấm trùng lặp trong bảng</a:t>
          </a:r>
        </a:p>
      </dgm:t>
    </dgm:pt>
    <dgm:pt modelId="{C4984981-6909-4082-9666-808138CB9ADB}" type="parTrans" cxnId="{3433E4C0-7BAC-4F24-B480-6FE60843DCB0}">
      <dgm:prSet/>
      <dgm:spPr/>
      <dgm:t>
        <a:bodyPr/>
        <a:lstStyle/>
        <a:p>
          <a:endParaRPr lang="en-US" sz="1600"/>
        </a:p>
      </dgm:t>
    </dgm:pt>
    <dgm:pt modelId="{17E122A6-6482-41E0-B884-1BA25F9FD654}" type="sibTrans" cxnId="{3433E4C0-7BAC-4F24-B480-6FE60843DCB0}">
      <dgm:prSet/>
      <dgm:spPr/>
      <dgm:t>
        <a:bodyPr/>
        <a:lstStyle/>
        <a:p>
          <a:endParaRPr lang="en-US" sz="1600"/>
        </a:p>
      </dgm:t>
    </dgm:pt>
    <dgm:pt modelId="{53F28177-526B-421A-A0F6-F9C6C801A212}" type="pres">
      <dgm:prSet presAssocID="{9701B185-0D7E-44A3-A7B7-D7A5F092FE8A}" presName="Name0" presStyleCnt="0">
        <dgm:presLayoutVars>
          <dgm:dir/>
          <dgm:resizeHandles val="exact"/>
        </dgm:presLayoutVars>
      </dgm:prSet>
      <dgm:spPr/>
    </dgm:pt>
    <dgm:pt modelId="{B7A5B6CE-E8C0-4913-860A-86CADEED4A78}" type="pres">
      <dgm:prSet presAssocID="{2186AF6E-3A10-4A00-A628-984444B2CE15}" presName="composite" presStyleCnt="0"/>
      <dgm:spPr/>
    </dgm:pt>
    <dgm:pt modelId="{41B19321-46D7-4B93-8A6B-2D56FC86D5F5}" type="pres">
      <dgm:prSet presAssocID="{2186AF6E-3A10-4A00-A628-984444B2CE15}" presName="bgChev" presStyleLbl="node1" presStyleIdx="0" presStyleCnt="1"/>
      <dgm:spPr/>
    </dgm:pt>
    <dgm:pt modelId="{5A327F1C-958C-40FE-8D8B-83F4E328A941}" type="pres">
      <dgm:prSet presAssocID="{2186AF6E-3A10-4A00-A628-984444B2CE15}" presName="txNode" presStyleLbl="fgAcc1" presStyleIdx="0" presStyleCnt="1">
        <dgm:presLayoutVars>
          <dgm:bulletEnabled val="1"/>
        </dgm:presLayoutVars>
      </dgm:prSet>
      <dgm:spPr/>
    </dgm:pt>
  </dgm:ptLst>
  <dgm:cxnLst>
    <dgm:cxn modelId="{F7318765-DE4B-4AF2-B221-8555259E5ACE}" type="presOf" srcId="{2186AF6E-3A10-4A00-A628-984444B2CE15}" destId="{5A327F1C-958C-40FE-8D8B-83F4E328A941}" srcOrd="0" destOrd="0" presId="urn:microsoft.com/office/officeart/2005/8/layout/chevronAccent+Icon"/>
    <dgm:cxn modelId="{EBA99A8C-3C95-4950-81D5-109D462E882F}" type="presOf" srcId="{9701B185-0D7E-44A3-A7B7-D7A5F092FE8A}" destId="{53F28177-526B-421A-A0F6-F9C6C801A212}" srcOrd="0" destOrd="0" presId="urn:microsoft.com/office/officeart/2005/8/layout/chevronAccent+Icon"/>
    <dgm:cxn modelId="{3433E4C0-7BAC-4F24-B480-6FE60843DCB0}" srcId="{9701B185-0D7E-44A3-A7B7-D7A5F092FE8A}" destId="{2186AF6E-3A10-4A00-A628-984444B2CE15}" srcOrd="0" destOrd="0" parTransId="{C4984981-6909-4082-9666-808138CB9ADB}" sibTransId="{17E122A6-6482-41E0-B884-1BA25F9FD654}"/>
    <dgm:cxn modelId="{DA609872-4327-4A19-8659-91E6BF180E12}" type="presParOf" srcId="{53F28177-526B-421A-A0F6-F9C6C801A212}" destId="{B7A5B6CE-E8C0-4913-860A-86CADEED4A78}" srcOrd="0" destOrd="0" presId="urn:microsoft.com/office/officeart/2005/8/layout/chevronAccent+Icon"/>
    <dgm:cxn modelId="{F163D749-CA15-4A8B-9CA5-F2D43882DFA5}" type="presParOf" srcId="{B7A5B6CE-E8C0-4913-860A-86CADEED4A78}" destId="{41B19321-46D7-4B93-8A6B-2D56FC86D5F5}" srcOrd="0" destOrd="0" presId="urn:microsoft.com/office/officeart/2005/8/layout/chevronAccent+Icon"/>
    <dgm:cxn modelId="{3F1DE923-B18C-4651-A405-9C95AB8B71B3}" type="presParOf" srcId="{B7A5B6CE-E8C0-4913-860A-86CADEED4A78}" destId="{5A327F1C-958C-40FE-8D8B-83F4E328A94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01B185-0D7E-44A3-A7B7-D7A5F092FE8A}" type="doc">
      <dgm:prSet loTypeId="urn:microsoft.com/office/officeart/2005/8/layout/chevronAccent+Icon" loCatId="process" qsTypeId="urn:microsoft.com/office/officeart/2005/8/quickstyle/simple3" qsCatId="simple" csTypeId="urn:microsoft.com/office/officeart/2005/8/colors/accent6_2" csCatId="accent6" phldr="1"/>
      <dgm:spPr/>
    </dgm:pt>
    <dgm:pt modelId="{2186AF6E-3A10-4A00-A628-984444B2CE15}">
      <dgm:prSet phldrT="[Text]" custT="1"/>
      <dgm:spPr/>
      <dgm:t>
        <a:bodyPr/>
        <a:lstStyle/>
        <a:p>
          <a:pPr algn="just"/>
          <a:r>
            <a:rPr lang="en-US" sz="1600"/>
            <a:t>Các kiểu dữ liệu của trường:</a:t>
          </a:r>
        </a:p>
        <a:p>
          <a:pPr algn="just"/>
          <a:r>
            <a:rPr lang="en-US" sz="1600"/>
            <a:t>Xác định các kiểu dữ liệu sẽ khai báo cho trường</a:t>
          </a:r>
        </a:p>
      </dgm:t>
    </dgm:pt>
    <dgm:pt modelId="{C4984981-6909-4082-9666-808138CB9ADB}" type="parTrans" cxnId="{3433E4C0-7BAC-4F24-B480-6FE60843DCB0}">
      <dgm:prSet/>
      <dgm:spPr/>
      <dgm:t>
        <a:bodyPr/>
        <a:lstStyle/>
        <a:p>
          <a:endParaRPr lang="en-US" sz="1600"/>
        </a:p>
      </dgm:t>
    </dgm:pt>
    <dgm:pt modelId="{17E122A6-6482-41E0-B884-1BA25F9FD654}" type="sibTrans" cxnId="{3433E4C0-7BAC-4F24-B480-6FE60843DCB0}">
      <dgm:prSet/>
      <dgm:spPr/>
      <dgm:t>
        <a:bodyPr/>
        <a:lstStyle/>
        <a:p>
          <a:endParaRPr lang="en-US" sz="1600"/>
        </a:p>
      </dgm:t>
    </dgm:pt>
    <dgm:pt modelId="{53F28177-526B-421A-A0F6-F9C6C801A212}" type="pres">
      <dgm:prSet presAssocID="{9701B185-0D7E-44A3-A7B7-D7A5F092FE8A}" presName="Name0" presStyleCnt="0">
        <dgm:presLayoutVars>
          <dgm:dir/>
          <dgm:resizeHandles val="exact"/>
        </dgm:presLayoutVars>
      </dgm:prSet>
      <dgm:spPr/>
    </dgm:pt>
    <dgm:pt modelId="{B7A5B6CE-E8C0-4913-860A-86CADEED4A78}" type="pres">
      <dgm:prSet presAssocID="{2186AF6E-3A10-4A00-A628-984444B2CE15}" presName="composite" presStyleCnt="0"/>
      <dgm:spPr/>
    </dgm:pt>
    <dgm:pt modelId="{41B19321-46D7-4B93-8A6B-2D56FC86D5F5}" type="pres">
      <dgm:prSet presAssocID="{2186AF6E-3A10-4A00-A628-984444B2CE15}" presName="bgChev" presStyleLbl="node1" presStyleIdx="0" presStyleCnt="1" custLinFactNeighborX="227" custLinFactNeighborY="-1765"/>
      <dgm:spPr/>
    </dgm:pt>
    <dgm:pt modelId="{5A327F1C-958C-40FE-8D8B-83F4E328A941}" type="pres">
      <dgm:prSet presAssocID="{2186AF6E-3A10-4A00-A628-984444B2CE15}" presName="txNode" presStyleLbl="fgAcc1" presStyleIdx="0" presStyleCnt="1">
        <dgm:presLayoutVars>
          <dgm:bulletEnabled val="1"/>
        </dgm:presLayoutVars>
      </dgm:prSet>
      <dgm:spPr/>
    </dgm:pt>
  </dgm:ptLst>
  <dgm:cxnLst>
    <dgm:cxn modelId="{F7318765-DE4B-4AF2-B221-8555259E5ACE}" type="presOf" srcId="{2186AF6E-3A10-4A00-A628-984444B2CE15}" destId="{5A327F1C-958C-40FE-8D8B-83F4E328A941}" srcOrd="0" destOrd="0" presId="urn:microsoft.com/office/officeart/2005/8/layout/chevronAccent+Icon"/>
    <dgm:cxn modelId="{EBA99A8C-3C95-4950-81D5-109D462E882F}" type="presOf" srcId="{9701B185-0D7E-44A3-A7B7-D7A5F092FE8A}" destId="{53F28177-526B-421A-A0F6-F9C6C801A212}" srcOrd="0" destOrd="0" presId="urn:microsoft.com/office/officeart/2005/8/layout/chevronAccent+Icon"/>
    <dgm:cxn modelId="{3433E4C0-7BAC-4F24-B480-6FE60843DCB0}" srcId="{9701B185-0D7E-44A3-A7B7-D7A5F092FE8A}" destId="{2186AF6E-3A10-4A00-A628-984444B2CE15}" srcOrd="0" destOrd="0" parTransId="{C4984981-6909-4082-9666-808138CB9ADB}" sibTransId="{17E122A6-6482-41E0-B884-1BA25F9FD654}"/>
    <dgm:cxn modelId="{DA609872-4327-4A19-8659-91E6BF180E12}" type="presParOf" srcId="{53F28177-526B-421A-A0F6-F9C6C801A212}" destId="{B7A5B6CE-E8C0-4913-860A-86CADEED4A78}" srcOrd="0" destOrd="0" presId="urn:microsoft.com/office/officeart/2005/8/layout/chevronAccent+Icon"/>
    <dgm:cxn modelId="{F163D749-CA15-4A8B-9CA5-F2D43882DFA5}" type="presParOf" srcId="{B7A5B6CE-E8C0-4913-860A-86CADEED4A78}" destId="{41B19321-46D7-4B93-8A6B-2D56FC86D5F5}" srcOrd="0" destOrd="0" presId="urn:microsoft.com/office/officeart/2005/8/layout/chevronAccent+Icon"/>
    <dgm:cxn modelId="{3F1DE923-B18C-4651-A405-9C95AB8B71B3}" type="presParOf" srcId="{B7A5B6CE-E8C0-4913-860A-86CADEED4A78}" destId="{5A327F1C-958C-40FE-8D8B-83F4E328A94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DCAB8-46DC-4BDA-B965-D8C3EB478991}">
      <dsp:nvSpPr>
        <dsp:cNvPr id="0" name=""/>
        <dsp:cNvSpPr/>
      </dsp:nvSpPr>
      <dsp:spPr>
        <a:xfrm rot="5400000">
          <a:off x="-111480" y="114096"/>
          <a:ext cx="743200" cy="520240"/>
        </a:xfrm>
        <a:prstGeom prst="chevron">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1</a:t>
          </a:r>
        </a:p>
      </dsp:txBody>
      <dsp:txXfrm rot="-5400000">
        <a:off x="0" y="262736"/>
        <a:ext cx="520240" cy="222960"/>
      </dsp:txXfrm>
    </dsp:sp>
    <dsp:sp modelId="{A216B31F-46D3-407B-A7CC-47C87440AB76}">
      <dsp:nvSpPr>
        <dsp:cNvPr id="0" name=""/>
        <dsp:cNvSpPr/>
      </dsp:nvSpPr>
      <dsp:spPr>
        <a:xfrm rot="5400000">
          <a:off x="2285402" y="-1762546"/>
          <a:ext cx="483334" cy="4013659"/>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Xem xét bài toán</a:t>
          </a:r>
        </a:p>
      </dsp:txBody>
      <dsp:txXfrm rot="-5400000">
        <a:off x="520240" y="26210"/>
        <a:ext cx="3990065" cy="436146"/>
      </dsp:txXfrm>
    </dsp:sp>
    <dsp:sp modelId="{8DEB0604-DCFF-4D46-854E-4824A75F7CC9}">
      <dsp:nvSpPr>
        <dsp:cNvPr id="0" name=""/>
        <dsp:cNvSpPr/>
      </dsp:nvSpPr>
      <dsp:spPr>
        <a:xfrm rot="5400000">
          <a:off x="-111480" y="733959"/>
          <a:ext cx="743200" cy="520240"/>
        </a:xfrm>
        <a:prstGeom prst="chevron">
          <a:avLst/>
        </a:prstGeom>
        <a:gradFill rotWithShape="0">
          <a:gsLst>
            <a:gs pos="0">
              <a:schemeClr val="accent5">
                <a:hueOff val="795171"/>
                <a:satOff val="11296"/>
                <a:lumOff val="-5931"/>
                <a:alphaOff val="0"/>
                <a:tint val="100000"/>
                <a:shade val="100000"/>
                <a:satMod val="130000"/>
              </a:schemeClr>
            </a:gs>
            <a:gs pos="100000">
              <a:schemeClr val="accent5">
                <a:hueOff val="795171"/>
                <a:satOff val="11296"/>
                <a:lumOff val="-5931"/>
                <a:alphaOff val="0"/>
                <a:tint val="50000"/>
                <a:shade val="100000"/>
                <a:satMod val="350000"/>
              </a:schemeClr>
            </a:gs>
          </a:gsLst>
          <a:lin ang="16200000" scaled="0"/>
        </a:gradFill>
        <a:ln w="9525" cap="flat" cmpd="sng" algn="ctr">
          <a:solidFill>
            <a:schemeClr val="accent5">
              <a:hueOff val="795171"/>
              <a:satOff val="11296"/>
              <a:lumOff val="-593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2</a:t>
          </a:r>
        </a:p>
      </dsp:txBody>
      <dsp:txXfrm rot="-5400000">
        <a:off x="0" y="882599"/>
        <a:ext cx="520240" cy="222960"/>
      </dsp:txXfrm>
    </dsp:sp>
    <dsp:sp modelId="{C9A2A5FC-09F2-417C-9D90-4FC837FB69C6}">
      <dsp:nvSpPr>
        <dsp:cNvPr id="0" name=""/>
        <dsp:cNvSpPr/>
      </dsp:nvSpPr>
      <dsp:spPr>
        <a:xfrm rot="5400000">
          <a:off x="2285530" y="-1142810"/>
          <a:ext cx="483080" cy="4013659"/>
        </a:xfrm>
        <a:prstGeom prst="round2SameRect">
          <a:avLst/>
        </a:prstGeom>
        <a:solidFill>
          <a:schemeClr val="lt1">
            <a:alpha val="90000"/>
            <a:hueOff val="0"/>
            <a:satOff val="0"/>
            <a:lumOff val="0"/>
            <a:alphaOff val="0"/>
          </a:schemeClr>
        </a:solidFill>
        <a:ln w="9525" cap="flat" cmpd="sng" algn="ctr">
          <a:solidFill>
            <a:schemeClr val="accent5">
              <a:hueOff val="795171"/>
              <a:satOff val="11296"/>
              <a:lumOff val="-593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Tạo lập bảng</a:t>
          </a:r>
        </a:p>
      </dsp:txBody>
      <dsp:txXfrm rot="-5400000">
        <a:off x="520241" y="646061"/>
        <a:ext cx="3990077" cy="435916"/>
      </dsp:txXfrm>
    </dsp:sp>
    <dsp:sp modelId="{B87AEDAB-CDDE-4395-8B6D-1F2850032640}">
      <dsp:nvSpPr>
        <dsp:cNvPr id="0" name=""/>
        <dsp:cNvSpPr/>
      </dsp:nvSpPr>
      <dsp:spPr>
        <a:xfrm rot="5400000">
          <a:off x="-111480" y="1353822"/>
          <a:ext cx="743200" cy="520240"/>
        </a:xfrm>
        <a:prstGeom prst="chevron">
          <a:avLst/>
        </a:prstGeom>
        <a:gradFill rotWithShape="0">
          <a:gsLst>
            <a:gs pos="0">
              <a:schemeClr val="accent5">
                <a:hueOff val="1590343"/>
                <a:satOff val="22593"/>
                <a:lumOff val="-11863"/>
                <a:alphaOff val="0"/>
                <a:tint val="100000"/>
                <a:shade val="100000"/>
                <a:satMod val="130000"/>
              </a:schemeClr>
            </a:gs>
            <a:gs pos="100000">
              <a:schemeClr val="accent5">
                <a:hueOff val="1590343"/>
                <a:satOff val="22593"/>
                <a:lumOff val="-11863"/>
                <a:alphaOff val="0"/>
                <a:tint val="50000"/>
                <a:shade val="100000"/>
                <a:satMod val="350000"/>
              </a:schemeClr>
            </a:gs>
          </a:gsLst>
          <a:lin ang="16200000" scaled="0"/>
        </a:gradFill>
        <a:ln w="9525" cap="flat" cmpd="sng" algn="ctr">
          <a:solidFill>
            <a:schemeClr val="accent5">
              <a:hueOff val="1590343"/>
              <a:satOff val="22593"/>
              <a:lumOff val="-1186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3</a:t>
          </a:r>
        </a:p>
      </dsp:txBody>
      <dsp:txXfrm rot="-5400000">
        <a:off x="0" y="1502462"/>
        <a:ext cx="520240" cy="222960"/>
      </dsp:txXfrm>
    </dsp:sp>
    <dsp:sp modelId="{3CB19214-734D-43B6-A179-283602CCE3D8}">
      <dsp:nvSpPr>
        <dsp:cNvPr id="0" name=""/>
        <dsp:cNvSpPr/>
      </dsp:nvSpPr>
      <dsp:spPr>
        <a:xfrm rot="5400000">
          <a:off x="2285530" y="-522947"/>
          <a:ext cx="483080" cy="4013659"/>
        </a:xfrm>
        <a:prstGeom prst="round2SameRect">
          <a:avLst/>
        </a:prstGeom>
        <a:solidFill>
          <a:schemeClr val="lt1">
            <a:alpha val="90000"/>
            <a:hueOff val="0"/>
            <a:satOff val="0"/>
            <a:lumOff val="0"/>
            <a:alphaOff val="0"/>
          </a:schemeClr>
        </a:solidFill>
        <a:ln w="9525" cap="flat" cmpd="sng" algn="ctr">
          <a:solidFill>
            <a:schemeClr val="accent5">
              <a:hueOff val="1590343"/>
              <a:satOff val="22593"/>
              <a:lumOff val="-1186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Tổ chức lại bảng dữ liệu</a:t>
          </a:r>
        </a:p>
      </dsp:txBody>
      <dsp:txXfrm rot="-5400000">
        <a:off x="520241" y="1265924"/>
        <a:ext cx="3990077" cy="435916"/>
      </dsp:txXfrm>
    </dsp:sp>
    <dsp:sp modelId="{15DBBAE8-A761-44AA-B092-FCFA31DAEC24}">
      <dsp:nvSpPr>
        <dsp:cNvPr id="0" name=""/>
        <dsp:cNvSpPr/>
      </dsp:nvSpPr>
      <dsp:spPr>
        <a:xfrm rot="5400000">
          <a:off x="-111480" y="1973685"/>
          <a:ext cx="743200" cy="520240"/>
        </a:xfrm>
        <a:prstGeom prst="chevron">
          <a:avLst/>
        </a:prstGeom>
        <a:gradFill rotWithShape="0">
          <a:gsLst>
            <a:gs pos="0">
              <a:schemeClr val="accent5">
                <a:hueOff val="2385515"/>
                <a:satOff val="33889"/>
                <a:lumOff val="-17794"/>
                <a:alphaOff val="0"/>
                <a:tint val="100000"/>
                <a:shade val="100000"/>
                <a:satMod val="130000"/>
              </a:schemeClr>
            </a:gs>
            <a:gs pos="100000">
              <a:schemeClr val="accent5">
                <a:hueOff val="2385515"/>
                <a:satOff val="33889"/>
                <a:lumOff val="-17794"/>
                <a:alphaOff val="0"/>
                <a:tint val="50000"/>
                <a:shade val="100000"/>
                <a:satMod val="350000"/>
              </a:schemeClr>
            </a:gs>
          </a:gsLst>
          <a:lin ang="16200000" scaled="0"/>
        </a:gradFill>
        <a:ln w="9525" cap="flat" cmpd="sng" algn="ctr">
          <a:solidFill>
            <a:schemeClr val="accent5">
              <a:hueOff val="2385515"/>
              <a:satOff val="33889"/>
              <a:lumOff val="-1779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4</a:t>
          </a:r>
        </a:p>
      </dsp:txBody>
      <dsp:txXfrm rot="-5400000">
        <a:off x="0" y="2122325"/>
        <a:ext cx="520240" cy="222960"/>
      </dsp:txXfrm>
    </dsp:sp>
    <dsp:sp modelId="{28D07140-200F-4A81-8242-0DD1E03BAD8B}">
      <dsp:nvSpPr>
        <dsp:cNvPr id="0" name=""/>
        <dsp:cNvSpPr/>
      </dsp:nvSpPr>
      <dsp:spPr>
        <a:xfrm rot="5400000">
          <a:off x="2285530" y="96915"/>
          <a:ext cx="483080" cy="4013659"/>
        </a:xfrm>
        <a:prstGeom prst="round2SameRect">
          <a:avLst/>
        </a:prstGeom>
        <a:solidFill>
          <a:schemeClr val="lt1">
            <a:alpha val="90000"/>
            <a:hueOff val="0"/>
            <a:satOff val="0"/>
            <a:lumOff val="0"/>
            <a:alphaOff val="0"/>
          </a:schemeClr>
        </a:solidFill>
        <a:ln w="9525" cap="flat" cmpd="sng" algn="ctr">
          <a:solidFill>
            <a:schemeClr val="accent5">
              <a:hueOff val="2385515"/>
              <a:satOff val="33889"/>
              <a:lumOff val="-1779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Các loại khóa</a:t>
          </a:r>
        </a:p>
      </dsp:txBody>
      <dsp:txXfrm rot="-5400000">
        <a:off x="520241" y="1885786"/>
        <a:ext cx="3990077" cy="435916"/>
      </dsp:txXfrm>
    </dsp:sp>
    <dsp:sp modelId="{CDEF74CF-E1E4-4F53-B0B4-2F6C06DEEC42}">
      <dsp:nvSpPr>
        <dsp:cNvPr id="0" name=""/>
        <dsp:cNvSpPr/>
      </dsp:nvSpPr>
      <dsp:spPr>
        <a:xfrm rot="5400000">
          <a:off x="-111480" y="2593548"/>
          <a:ext cx="743200" cy="520240"/>
        </a:xfrm>
        <a:prstGeom prst="chevron">
          <a:avLst/>
        </a:prstGeom>
        <a:gradFill rotWithShape="0">
          <a:gsLst>
            <a:gs pos="0">
              <a:schemeClr val="accent5">
                <a:hueOff val="3180686"/>
                <a:satOff val="45186"/>
                <a:lumOff val="-23725"/>
                <a:alphaOff val="0"/>
                <a:tint val="100000"/>
                <a:shade val="100000"/>
                <a:satMod val="130000"/>
              </a:schemeClr>
            </a:gs>
            <a:gs pos="100000">
              <a:schemeClr val="accent5">
                <a:hueOff val="3180686"/>
                <a:satOff val="45186"/>
                <a:lumOff val="-23725"/>
                <a:alphaOff val="0"/>
                <a:tint val="50000"/>
                <a:shade val="100000"/>
                <a:satMod val="350000"/>
              </a:schemeClr>
            </a:gs>
          </a:gsLst>
          <a:lin ang="16200000" scaled="0"/>
        </a:gradFill>
        <a:ln w="9525" cap="flat" cmpd="sng" algn="ctr">
          <a:solidFill>
            <a:schemeClr val="accent5">
              <a:hueOff val="3180686"/>
              <a:satOff val="45186"/>
              <a:lumOff val="-2372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5</a:t>
          </a:r>
        </a:p>
      </dsp:txBody>
      <dsp:txXfrm rot="-5400000">
        <a:off x="0" y="2742188"/>
        <a:ext cx="520240" cy="222960"/>
      </dsp:txXfrm>
    </dsp:sp>
    <dsp:sp modelId="{CDD6919F-1AD3-438A-916C-147268673237}">
      <dsp:nvSpPr>
        <dsp:cNvPr id="0" name=""/>
        <dsp:cNvSpPr/>
      </dsp:nvSpPr>
      <dsp:spPr>
        <a:xfrm rot="5400000">
          <a:off x="2285530" y="716778"/>
          <a:ext cx="483080" cy="4013659"/>
        </a:xfrm>
        <a:prstGeom prst="round2SameRect">
          <a:avLst/>
        </a:prstGeom>
        <a:solidFill>
          <a:schemeClr val="lt1">
            <a:alpha val="90000"/>
            <a:hueOff val="0"/>
            <a:satOff val="0"/>
            <a:lumOff val="0"/>
            <a:alphaOff val="0"/>
          </a:schemeClr>
        </a:solidFill>
        <a:ln w="9525" cap="flat" cmpd="sng" algn="ctr">
          <a:solidFill>
            <a:schemeClr val="accent5">
              <a:hueOff val="3180686"/>
              <a:satOff val="45186"/>
              <a:lumOff val="-237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Về các kiểu dữ liệu của các trường</a:t>
          </a:r>
        </a:p>
      </dsp:txBody>
      <dsp:txXfrm rot="-5400000">
        <a:off x="520241" y="2505649"/>
        <a:ext cx="3990077" cy="435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19321-46D7-4B93-8A6B-2D56FC86D5F5}">
      <dsp:nvSpPr>
        <dsp:cNvPr id="0" name=""/>
        <dsp:cNvSpPr/>
      </dsp:nvSpPr>
      <dsp:spPr>
        <a:xfrm>
          <a:off x="0" y="76315"/>
          <a:ext cx="3170235" cy="1223710"/>
        </a:xfrm>
        <a:prstGeom prst="chevron">
          <a:avLst>
            <a:gd name="adj" fmla="val 4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327F1C-958C-40FE-8D8B-83F4E328A941}">
      <dsp:nvSpPr>
        <dsp:cNvPr id="0" name=""/>
        <dsp:cNvSpPr/>
      </dsp:nvSpPr>
      <dsp:spPr>
        <a:xfrm>
          <a:off x="845396" y="382242"/>
          <a:ext cx="2677087" cy="122371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n-US" sz="1600" kern="1200"/>
            <a:t>Xem xét bài toán:</a:t>
          </a:r>
        </a:p>
        <a:p>
          <a:pPr marL="0" lvl="0" indent="0" algn="just" defTabSz="711200">
            <a:lnSpc>
              <a:spcPct val="90000"/>
            </a:lnSpc>
            <a:spcBef>
              <a:spcPct val="0"/>
            </a:spcBef>
            <a:spcAft>
              <a:spcPct val="35000"/>
            </a:spcAft>
            <a:buNone/>
          </a:pPr>
          <a:r>
            <a:rPr lang="en-US" sz="1600" kern="1200"/>
            <a:t>Xác định và ghi chép lại các thông tin cần có trong cơ sở dữ liệu.</a:t>
          </a:r>
        </a:p>
      </dsp:txBody>
      <dsp:txXfrm>
        <a:off x="881237" y="418083"/>
        <a:ext cx="2605405" cy="115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19321-46D7-4B93-8A6B-2D56FC86D5F5}">
      <dsp:nvSpPr>
        <dsp:cNvPr id="0" name=""/>
        <dsp:cNvSpPr/>
      </dsp:nvSpPr>
      <dsp:spPr>
        <a:xfrm>
          <a:off x="1719" y="77062"/>
          <a:ext cx="3167139" cy="1222515"/>
        </a:xfrm>
        <a:prstGeom prst="chevron">
          <a:avLst>
            <a:gd name="adj" fmla="val 4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327F1C-958C-40FE-8D8B-83F4E328A941}">
      <dsp:nvSpPr>
        <dsp:cNvPr id="0" name=""/>
        <dsp:cNvSpPr/>
      </dsp:nvSpPr>
      <dsp:spPr>
        <a:xfrm>
          <a:off x="846290" y="382691"/>
          <a:ext cx="2674473" cy="122251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Tạo lập bảng:</a:t>
          </a:r>
        </a:p>
        <a:p>
          <a:pPr marL="0" lvl="0" indent="0" algn="l" defTabSz="711200">
            <a:lnSpc>
              <a:spcPct val="90000"/>
            </a:lnSpc>
            <a:spcBef>
              <a:spcPct val="0"/>
            </a:spcBef>
            <a:spcAft>
              <a:spcPct val="35000"/>
            </a:spcAft>
            <a:buNone/>
          </a:pPr>
          <a:r>
            <a:rPr lang="en-US" sz="1600" kern="1200"/>
            <a:t>   - Tên bảng</a:t>
          </a:r>
        </a:p>
        <a:p>
          <a:pPr marL="0" lvl="0" indent="0" algn="l" defTabSz="711200">
            <a:lnSpc>
              <a:spcPct val="90000"/>
            </a:lnSpc>
            <a:spcBef>
              <a:spcPct val="0"/>
            </a:spcBef>
            <a:spcAft>
              <a:spcPct val="35000"/>
            </a:spcAft>
            <a:buNone/>
          </a:pPr>
          <a:r>
            <a:rPr lang="en-US" sz="1600" kern="1200"/>
            <a:t>   - Các trường trong bảng</a:t>
          </a:r>
        </a:p>
        <a:p>
          <a:pPr marL="0" lvl="0" indent="0" algn="l" defTabSz="711200">
            <a:lnSpc>
              <a:spcPct val="90000"/>
            </a:lnSpc>
            <a:spcBef>
              <a:spcPct val="0"/>
            </a:spcBef>
            <a:spcAft>
              <a:spcPct val="35000"/>
            </a:spcAft>
            <a:buNone/>
          </a:pPr>
          <a:r>
            <a:rPr lang="en-US" sz="1600" kern="1200"/>
            <a:t>   - Khóa chính của bảng</a:t>
          </a:r>
        </a:p>
      </dsp:txBody>
      <dsp:txXfrm>
        <a:off x="882096" y="418497"/>
        <a:ext cx="2602861" cy="1150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BD150-ECD1-4F1D-95FF-517226ECA298}">
      <dsp:nvSpPr>
        <dsp:cNvPr id="0" name=""/>
        <dsp:cNvSpPr/>
      </dsp:nvSpPr>
      <dsp:spPr>
        <a:xfrm>
          <a:off x="3850550" y="1137455"/>
          <a:ext cx="279281" cy="917324"/>
        </a:xfrm>
        <a:custGeom>
          <a:avLst/>
          <a:gdLst/>
          <a:ahLst/>
          <a:cxnLst/>
          <a:rect l="0" t="0" r="0" b="0"/>
          <a:pathLst>
            <a:path>
              <a:moveTo>
                <a:pt x="0" y="0"/>
              </a:moveTo>
              <a:lnTo>
                <a:pt x="139640" y="0"/>
              </a:lnTo>
              <a:lnTo>
                <a:pt x="139640" y="917324"/>
              </a:lnTo>
              <a:lnTo>
                <a:pt x="279281" y="91732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7B8E9-954F-4BD0-A0D7-C081C163CD03}">
      <dsp:nvSpPr>
        <dsp:cNvPr id="0" name=""/>
        <dsp:cNvSpPr/>
      </dsp:nvSpPr>
      <dsp:spPr>
        <a:xfrm>
          <a:off x="3850550" y="1137455"/>
          <a:ext cx="279281" cy="305774"/>
        </a:xfrm>
        <a:custGeom>
          <a:avLst/>
          <a:gdLst/>
          <a:ahLst/>
          <a:cxnLst/>
          <a:rect l="0" t="0" r="0" b="0"/>
          <a:pathLst>
            <a:path>
              <a:moveTo>
                <a:pt x="0" y="0"/>
              </a:moveTo>
              <a:lnTo>
                <a:pt x="139640" y="0"/>
              </a:lnTo>
              <a:lnTo>
                <a:pt x="139640" y="305774"/>
              </a:lnTo>
              <a:lnTo>
                <a:pt x="279281" y="3057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25D14-4C18-4334-A199-B38721DCBB8D}">
      <dsp:nvSpPr>
        <dsp:cNvPr id="0" name=""/>
        <dsp:cNvSpPr/>
      </dsp:nvSpPr>
      <dsp:spPr>
        <a:xfrm>
          <a:off x="3850550" y="831680"/>
          <a:ext cx="279281" cy="305774"/>
        </a:xfrm>
        <a:custGeom>
          <a:avLst/>
          <a:gdLst/>
          <a:ahLst/>
          <a:cxnLst/>
          <a:rect l="0" t="0" r="0" b="0"/>
          <a:pathLst>
            <a:path>
              <a:moveTo>
                <a:pt x="0" y="305774"/>
              </a:moveTo>
              <a:lnTo>
                <a:pt x="139640" y="305774"/>
              </a:lnTo>
              <a:lnTo>
                <a:pt x="139640" y="0"/>
              </a:lnTo>
              <a:lnTo>
                <a:pt x="27928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D04CC-F348-49D9-A61B-0022E78944D4}">
      <dsp:nvSpPr>
        <dsp:cNvPr id="0" name=""/>
        <dsp:cNvSpPr/>
      </dsp:nvSpPr>
      <dsp:spPr>
        <a:xfrm>
          <a:off x="3850550" y="220130"/>
          <a:ext cx="279281" cy="917324"/>
        </a:xfrm>
        <a:custGeom>
          <a:avLst/>
          <a:gdLst/>
          <a:ahLst/>
          <a:cxnLst/>
          <a:rect l="0" t="0" r="0" b="0"/>
          <a:pathLst>
            <a:path>
              <a:moveTo>
                <a:pt x="0" y="917324"/>
              </a:moveTo>
              <a:lnTo>
                <a:pt x="139640" y="917324"/>
              </a:lnTo>
              <a:lnTo>
                <a:pt x="139640" y="0"/>
              </a:lnTo>
              <a:lnTo>
                <a:pt x="27928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DA665-7CC2-4E1F-A1BC-9D5565567509}">
      <dsp:nvSpPr>
        <dsp:cNvPr id="0" name=""/>
        <dsp:cNvSpPr/>
      </dsp:nvSpPr>
      <dsp:spPr>
        <a:xfrm>
          <a:off x="247500" y="849599"/>
          <a:ext cx="3603049" cy="57571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070C0"/>
              </a:solidFill>
            </a:rPr>
            <a:t>banthuam</a:t>
          </a:r>
          <a:r>
            <a:rPr lang="en-US" sz="1600" kern="1200"/>
            <a:t> (</a:t>
          </a:r>
          <a:r>
            <a:rPr lang="en-US" sz="1600" u="sng" kern="1200">
              <a:solidFill>
                <a:srgbClr val="FF0000"/>
              </a:solidFill>
            </a:rPr>
            <a:t>idBanthuam</a:t>
          </a:r>
          <a:r>
            <a:rPr lang="en-US" sz="1600" kern="1200"/>
            <a:t>, tenBannhac, tenNhacsi, tenCasi)</a:t>
          </a:r>
        </a:p>
      </dsp:txBody>
      <dsp:txXfrm>
        <a:off x="247500" y="849599"/>
        <a:ext cx="3603049" cy="575711"/>
      </dsp:txXfrm>
    </dsp:sp>
    <dsp:sp modelId="{7FEF60E5-8E0D-49B0-9A4F-67DB51D7D1EF}">
      <dsp:nvSpPr>
        <dsp:cNvPr id="0" name=""/>
        <dsp:cNvSpPr/>
      </dsp:nvSpPr>
      <dsp:spPr>
        <a:xfrm>
          <a:off x="4129831" y="1631"/>
          <a:ext cx="4207553" cy="43699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070C0"/>
              </a:solidFill>
            </a:rPr>
            <a:t>casi</a:t>
          </a:r>
          <a:r>
            <a:rPr lang="en-US" sz="1600" kern="1200"/>
            <a:t> (</a:t>
          </a:r>
          <a:r>
            <a:rPr lang="en-US" sz="1600" u="sng" kern="1200">
              <a:solidFill>
                <a:srgbClr val="FF0000"/>
              </a:solidFill>
            </a:rPr>
            <a:t>idCasi</a:t>
          </a:r>
          <a:r>
            <a:rPr lang="en-US" sz="1600" kern="1200"/>
            <a:t>, tenCasi)</a:t>
          </a:r>
        </a:p>
      </dsp:txBody>
      <dsp:txXfrm>
        <a:off x="4129831" y="1631"/>
        <a:ext cx="4207553" cy="436998"/>
      </dsp:txXfrm>
    </dsp:sp>
    <dsp:sp modelId="{A1FE6D20-928A-48A3-A9A5-295FA28307BA}">
      <dsp:nvSpPr>
        <dsp:cNvPr id="0" name=""/>
        <dsp:cNvSpPr/>
      </dsp:nvSpPr>
      <dsp:spPr>
        <a:xfrm>
          <a:off x="4129831" y="613180"/>
          <a:ext cx="4207553" cy="43699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070C0"/>
              </a:solidFill>
            </a:rPr>
            <a:t>nhacsi</a:t>
          </a:r>
          <a:r>
            <a:rPr lang="en-US" sz="1600" kern="1200"/>
            <a:t> (</a:t>
          </a:r>
          <a:r>
            <a:rPr lang="en-US" sz="1600" u="sng" kern="1200">
              <a:solidFill>
                <a:srgbClr val="FF0000"/>
              </a:solidFill>
            </a:rPr>
            <a:t>idNhacsi</a:t>
          </a:r>
          <a:r>
            <a:rPr lang="en-US" sz="1600" kern="1200"/>
            <a:t>, tenNhacsi)</a:t>
          </a:r>
        </a:p>
      </dsp:txBody>
      <dsp:txXfrm>
        <a:off x="4129831" y="613180"/>
        <a:ext cx="4207553" cy="436998"/>
      </dsp:txXfrm>
    </dsp:sp>
    <dsp:sp modelId="{648461E7-BE6E-49F5-A2FC-7CD7628F06D6}">
      <dsp:nvSpPr>
        <dsp:cNvPr id="0" name=""/>
        <dsp:cNvSpPr/>
      </dsp:nvSpPr>
      <dsp:spPr>
        <a:xfrm>
          <a:off x="4129831" y="1224730"/>
          <a:ext cx="4207553" cy="43699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070C0"/>
              </a:solidFill>
            </a:rPr>
            <a:t>bannhac</a:t>
          </a:r>
          <a:r>
            <a:rPr lang="en-US" sz="1600" kern="1200"/>
            <a:t> (</a:t>
          </a:r>
          <a:r>
            <a:rPr lang="en-US" sz="1600" u="sng" kern="1200">
              <a:solidFill>
                <a:srgbClr val="FF0000"/>
              </a:solidFill>
            </a:rPr>
            <a:t>idbannhac</a:t>
          </a:r>
          <a:r>
            <a:rPr lang="en-US" sz="1600" kern="1200"/>
            <a:t>, tenBannhac, idNhacsi)</a:t>
          </a:r>
        </a:p>
      </dsp:txBody>
      <dsp:txXfrm>
        <a:off x="4129831" y="1224730"/>
        <a:ext cx="4207553" cy="436998"/>
      </dsp:txXfrm>
    </dsp:sp>
    <dsp:sp modelId="{736489E8-5191-4C3C-98CE-36AF98B09D38}">
      <dsp:nvSpPr>
        <dsp:cNvPr id="0" name=""/>
        <dsp:cNvSpPr/>
      </dsp:nvSpPr>
      <dsp:spPr>
        <a:xfrm>
          <a:off x="4129831" y="1836279"/>
          <a:ext cx="4207553" cy="43699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070C0"/>
              </a:solidFill>
            </a:rPr>
            <a:t>banthuam</a:t>
          </a:r>
          <a:r>
            <a:rPr lang="en-US" sz="1600" kern="1200"/>
            <a:t> (</a:t>
          </a:r>
          <a:r>
            <a:rPr lang="en-US" sz="1600" u="sng" kern="1200">
              <a:solidFill>
                <a:srgbClr val="FF0000"/>
              </a:solidFill>
            </a:rPr>
            <a:t>idBanthuam</a:t>
          </a:r>
          <a:r>
            <a:rPr lang="en-US" sz="1600" kern="1200"/>
            <a:t>, idBannhac, idCasi)</a:t>
          </a:r>
        </a:p>
      </dsp:txBody>
      <dsp:txXfrm>
        <a:off x="4129831" y="1836279"/>
        <a:ext cx="4207553" cy="436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19321-46D7-4B93-8A6B-2D56FC86D5F5}">
      <dsp:nvSpPr>
        <dsp:cNvPr id="0" name=""/>
        <dsp:cNvSpPr/>
      </dsp:nvSpPr>
      <dsp:spPr>
        <a:xfrm>
          <a:off x="1719" y="77062"/>
          <a:ext cx="3167139" cy="1222515"/>
        </a:xfrm>
        <a:prstGeom prst="chevron">
          <a:avLst>
            <a:gd name="adj" fmla="val 4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327F1C-958C-40FE-8D8B-83F4E328A941}">
      <dsp:nvSpPr>
        <dsp:cNvPr id="0" name=""/>
        <dsp:cNvSpPr/>
      </dsp:nvSpPr>
      <dsp:spPr>
        <a:xfrm>
          <a:off x="846290" y="382691"/>
          <a:ext cx="2674473" cy="122251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n-US" sz="1600" kern="1200"/>
            <a:t>Tổ chức lại bảng dữ liệu:</a:t>
          </a:r>
        </a:p>
        <a:p>
          <a:pPr marL="0" lvl="0" indent="0" algn="just" defTabSz="711200">
            <a:lnSpc>
              <a:spcPct val="90000"/>
            </a:lnSpc>
            <a:spcBef>
              <a:spcPct val="0"/>
            </a:spcBef>
            <a:spcAft>
              <a:spcPct val="35000"/>
            </a:spcAft>
            <a:buNone/>
          </a:pPr>
          <a:r>
            <a:rPr lang="en-US" sz="1600" kern="1200"/>
            <a:t>Phân tích và sắp xếp lại các bảng để hạn chế dư thừa dữ liệu, hạn chế trùng lặp dữ liệu</a:t>
          </a:r>
        </a:p>
      </dsp:txBody>
      <dsp:txXfrm>
        <a:off x="882096" y="418497"/>
        <a:ext cx="2602861" cy="1150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19321-46D7-4B93-8A6B-2D56FC86D5F5}">
      <dsp:nvSpPr>
        <dsp:cNvPr id="0" name=""/>
        <dsp:cNvSpPr/>
      </dsp:nvSpPr>
      <dsp:spPr>
        <a:xfrm>
          <a:off x="0" y="76315"/>
          <a:ext cx="3170235" cy="1223710"/>
        </a:xfrm>
        <a:prstGeom prst="chevron">
          <a:avLst>
            <a:gd name="adj" fmla="val 4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327F1C-958C-40FE-8D8B-83F4E328A941}">
      <dsp:nvSpPr>
        <dsp:cNvPr id="0" name=""/>
        <dsp:cNvSpPr/>
      </dsp:nvSpPr>
      <dsp:spPr>
        <a:xfrm>
          <a:off x="845396" y="382242"/>
          <a:ext cx="2677087" cy="122371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n-US" sz="1600" kern="1200"/>
            <a:t>Các loại khóa:</a:t>
          </a:r>
        </a:p>
        <a:p>
          <a:pPr marL="0" lvl="0" indent="0" algn="just" defTabSz="711200">
            <a:lnSpc>
              <a:spcPct val="90000"/>
            </a:lnSpc>
            <a:spcBef>
              <a:spcPct val="0"/>
            </a:spcBef>
            <a:spcAft>
              <a:spcPct val="35000"/>
            </a:spcAft>
            <a:buNone/>
          </a:pPr>
          <a:r>
            <a:rPr lang="en-US" sz="1600" kern="1200"/>
            <a:t>Xác định khóa chính, khóa ngoài, khóa cấm trùng lặp trong bảng</a:t>
          </a:r>
        </a:p>
      </dsp:txBody>
      <dsp:txXfrm>
        <a:off x="881237" y="418083"/>
        <a:ext cx="2605405" cy="1152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19321-46D7-4B93-8A6B-2D56FC86D5F5}">
      <dsp:nvSpPr>
        <dsp:cNvPr id="0" name=""/>
        <dsp:cNvSpPr/>
      </dsp:nvSpPr>
      <dsp:spPr>
        <a:xfrm>
          <a:off x="7196" y="54716"/>
          <a:ext cx="3170235" cy="1223710"/>
        </a:xfrm>
        <a:prstGeom prst="chevron">
          <a:avLst>
            <a:gd name="adj" fmla="val 4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327F1C-958C-40FE-8D8B-83F4E328A941}">
      <dsp:nvSpPr>
        <dsp:cNvPr id="0" name=""/>
        <dsp:cNvSpPr/>
      </dsp:nvSpPr>
      <dsp:spPr>
        <a:xfrm>
          <a:off x="845396" y="382242"/>
          <a:ext cx="2677087" cy="122371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n-US" sz="1600" kern="1200"/>
            <a:t>Các kiểu dữ liệu của trường:</a:t>
          </a:r>
        </a:p>
        <a:p>
          <a:pPr marL="0" lvl="0" indent="0" algn="just" defTabSz="711200">
            <a:lnSpc>
              <a:spcPct val="90000"/>
            </a:lnSpc>
            <a:spcBef>
              <a:spcPct val="0"/>
            </a:spcBef>
            <a:spcAft>
              <a:spcPct val="35000"/>
            </a:spcAft>
            <a:buNone/>
          </a:pPr>
          <a:r>
            <a:rPr lang="en-US" sz="1600" kern="1200"/>
            <a:t>Xác định các kiểu dữ liệu sẽ khai báo cho trường</a:t>
          </a:r>
        </a:p>
      </dsp:txBody>
      <dsp:txXfrm>
        <a:off x="881237" y="418083"/>
        <a:ext cx="2605405" cy="11520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14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28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83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16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75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03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8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6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46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4822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90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59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1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585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723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869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49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55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44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13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6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04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93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25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74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38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Google Shape;10;p2"/>
          <p:cNvSpPr/>
          <p:nvPr/>
        </p:nvSpPr>
        <p:spPr>
          <a:xfrm>
            <a:off x="-11025" y="-11025"/>
            <a:ext cx="9144000" cy="5143500"/>
          </a:xfrm>
          <a:prstGeom prst="rect">
            <a:avLst/>
          </a:prstGeom>
          <a:solidFill>
            <a:srgbClr val="222222">
              <a:alpha val="6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chemeClr val="accent1"/>
          </a:solidFill>
          <a:ln>
            <a:noFill/>
          </a:ln>
        </p:spPr>
      </p:sp>
      <p:sp>
        <p:nvSpPr>
          <p:cNvPr id="12" name="Google Shape;12;p2"/>
          <p:cNvSpPr/>
          <p:nvPr/>
        </p:nvSpPr>
        <p:spPr>
          <a:xfrm flipH="1">
            <a:off x="-418950" y="4394400"/>
            <a:ext cx="8172300" cy="749100"/>
          </a:xfrm>
          <a:prstGeom prst="parallelogram">
            <a:avLst>
              <a:gd name="adj" fmla="val 51542"/>
            </a:avLst>
          </a:prstGeom>
          <a:solidFill>
            <a:srgbClr val="FFFFFF">
              <a:alpha val="1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 name="Google Shape;13;p2"/>
          <p:cNvSpPr/>
          <p:nvPr/>
        </p:nvSpPr>
        <p:spPr>
          <a:xfrm flipH="1">
            <a:off x="1028475" y="4166400"/>
            <a:ext cx="8369700" cy="228000"/>
          </a:xfrm>
          <a:prstGeom prst="parallelogram">
            <a:avLst>
              <a:gd name="adj" fmla="val 515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5"/>
        <p:cNvGrpSpPr/>
        <p:nvPr/>
      </p:nvGrpSpPr>
      <p:grpSpPr>
        <a:xfrm>
          <a:off x="0" y="0"/>
          <a:ext cx="0" cy="0"/>
          <a:chOff x="0" y="0"/>
          <a:chExt cx="0" cy="0"/>
        </a:xfrm>
      </p:grpSpPr>
      <p:sp>
        <p:nvSpPr>
          <p:cNvPr id="16" name="Google Shape;16;p3"/>
          <p:cNvSpPr/>
          <p:nvPr/>
        </p:nvSpPr>
        <p:spPr>
          <a:xfrm>
            <a:off x="5086350" y="-38100"/>
            <a:ext cx="4114800" cy="5219700"/>
          </a:xfrm>
          <a:custGeom>
            <a:avLst/>
            <a:gdLst/>
            <a:ahLst/>
            <a:cxnLst/>
            <a:rect l="l" t="t" r="r" b="b"/>
            <a:pathLst>
              <a:path w="164592" h="208788" extrusionOk="0">
                <a:moveTo>
                  <a:pt x="0" y="1524"/>
                </a:moveTo>
                <a:lnTo>
                  <a:pt x="107442" y="208788"/>
                </a:lnTo>
                <a:lnTo>
                  <a:pt x="164592" y="208788"/>
                </a:lnTo>
                <a:lnTo>
                  <a:pt x="164592" y="0"/>
                </a:lnTo>
                <a:close/>
              </a:path>
            </a:pathLst>
          </a:custGeom>
          <a:solidFill>
            <a:srgbClr val="FFFFFF">
              <a:alpha val="17690"/>
            </a:srgbClr>
          </a:solidFill>
          <a:ln>
            <a:noFill/>
          </a:ln>
        </p:spPr>
      </p:sp>
      <p:sp>
        <p:nvSpPr>
          <p:cNvPr id="17" name="Google Shape;17;p3"/>
          <p:cNvSpPr/>
          <p:nvPr/>
        </p:nvSpPr>
        <p:spPr>
          <a:xfrm flipH="1">
            <a:off x="-418950" y="4394400"/>
            <a:ext cx="8172300" cy="749100"/>
          </a:xfrm>
          <a:prstGeom prst="parallelogram">
            <a:avLst>
              <a:gd name="adj" fmla="val 515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8" name="Google Shape;18;p3"/>
          <p:cNvSpPr/>
          <p:nvPr/>
        </p:nvSpPr>
        <p:spPr>
          <a:xfrm flipH="1">
            <a:off x="1028475" y="4166400"/>
            <a:ext cx="8369700" cy="2280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ctrTitle"/>
          </p:nvPr>
        </p:nvSpPr>
        <p:spPr>
          <a:xfrm>
            <a:off x="1028475" y="2345350"/>
            <a:ext cx="522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 name="Google Shape;20;p3"/>
          <p:cNvSpPr txBox="1">
            <a:spLocks noGrp="1"/>
          </p:cNvSpPr>
          <p:nvPr>
            <p:ph type="subTitle" idx="1"/>
          </p:nvPr>
        </p:nvSpPr>
        <p:spPr>
          <a:xfrm>
            <a:off x="1028475" y="3449650"/>
            <a:ext cx="52200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22222"/>
              </a:buClr>
              <a:buSzPts val="2400"/>
              <a:buNone/>
              <a:defRPr sz="2400"/>
            </a:lvl1pPr>
            <a:lvl2pPr lvl="1" rtl="0">
              <a:spcBef>
                <a:spcPts val="0"/>
              </a:spcBef>
              <a:spcAft>
                <a:spcPts val="0"/>
              </a:spcAft>
              <a:buClr>
                <a:srgbClr val="222222"/>
              </a:buClr>
              <a:buSzPts val="2400"/>
              <a:buNone/>
              <a:defRPr/>
            </a:lvl2pPr>
            <a:lvl3pPr lvl="2" rtl="0">
              <a:spcBef>
                <a:spcPts val="0"/>
              </a:spcBef>
              <a:spcAft>
                <a:spcPts val="0"/>
              </a:spcAft>
              <a:buClr>
                <a:srgbClr val="222222"/>
              </a:buClr>
              <a:buSzPts val="2400"/>
              <a:buNone/>
              <a:defRPr/>
            </a:lvl3pPr>
            <a:lvl4pPr lvl="3" rtl="0">
              <a:spcBef>
                <a:spcPts val="0"/>
              </a:spcBef>
              <a:spcAft>
                <a:spcPts val="0"/>
              </a:spcAft>
              <a:buClr>
                <a:srgbClr val="222222"/>
              </a:buClr>
              <a:buSzPts val="2400"/>
              <a:buNone/>
              <a:defRPr sz="2400"/>
            </a:lvl4pPr>
            <a:lvl5pPr lvl="4" rtl="0">
              <a:spcBef>
                <a:spcPts val="0"/>
              </a:spcBef>
              <a:spcAft>
                <a:spcPts val="0"/>
              </a:spcAft>
              <a:buClr>
                <a:srgbClr val="222222"/>
              </a:buClr>
              <a:buSzPts val="2400"/>
              <a:buNone/>
              <a:defRPr sz="2400"/>
            </a:lvl5pPr>
            <a:lvl6pPr lvl="5" rtl="0">
              <a:spcBef>
                <a:spcPts val="0"/>
              </a:spcBef>
              <a:spcAft>
                <a:spcPts val="0"/>
              </a:spcAft>
              <a:buClr>
                <a:srgbClr val="222222"/>
              </a:buClr>
              <a:buSzPts val="2400"/>
              <a:buNone/>
              <a:defRPr sz="2400"/>
            </a:lvl6pPr>
            <a:lvl7pPr lvl="6" rtl="0">
              <a:spcBef>
                <a:spcPts val="0"/>
              </a:spcBef>
              <a:spcAft>
                <a:spcPts val="0"/>
              </a:spcAft>
              <a:buClr>
                <a:srgbClr val="222222"/>
              </a:buClr>
              <a:buSzPts val="2400"/>
              <a:buNone/>
              <a:defRPr sz="2400"/>
            </a:lvl7pPr>
            <a:lvl8pPr lvl="7" rtl="0">
              <a:spcBef>
                <a:spcPts val="0"/>
              </a:spcBef>
              <a:spcAft>
                <a:spcPts val="0"/>
              </a:spcAft>
              <a:buClr>
                <a:srgbClr val="222222"/>
              </a:buClr>
              <a:buSzPts val="2400"/>
              <a:buNone/>
              <a:defRPr sz="2400"/>
            </a:lvl8pPr>
            <a:lvl9pPr lvl="8" rtl="0">
              <a:spcBef>
                <a:spcPts val="0"/>
              </a:spcBef>
              <a:spcAft>
                <a:spcPts val="0"/>
              </a:spcAft>
              <a:buClr>
                <a:srgbClr val="222222"/>
              </a:buClr>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grpSp>
        <p:nvGrpSpPr>
          <p:cNvPr id="42" name="Google Shape;42;p6"/>
          <p:cNvGrpSpPr/>
          <p:nvPr/>
        </p:nvGrpSpPr>
        <p:grpSpPr>
          <a:xfrm>
            <a:off x="-903537" y="-38100"/>
            <a:ext cx="10524355" cy="5214650"/>
            <a:chOff x="-903537" y="-38100"/>
            <a:chExt cx="10524355" cy="5214650"/>
          </a:xfrm>
        </p:grpSpPr>
        <p:sp>
          <p:nvSpPr>
            <p:cNvPr id="43" name="Google Shape;43;p6"/>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44" name="Google Shape;44;p6"/>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flipH="1">
              <a:off x="742953" y="272850"/>
              <a:ext cx="75057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flipH="1">
              <a:off x="7861618" y="272850"/>
              <a:ext cx="1759200"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b="0"/>
            </a:lvl1pPr>
            <a:lvl2pPr lvl="1">
              <a:spcBef>
                <a:spcPts val="0"/>
              </a:spcBef>
              <a:spcAft>
                <a:spcPts val="0"/>
              </a:spcAft>
              <a:buSzPts val="2400"/>
              <a:buNone/>
              <a:defRPr sz="2400" b="0"/>
            </a:lvl2pPr>
            <a:lvl3pPr lvl="2">
              <a:spcBef>
                <a:spcPts val="0"/>
              </a:spcBef>
              <a:spcAft>
                <a:spcPts val="0"/>
              </a:spcAft>
              <a:buSzPts val="2400"/>
              <a:buNone/>
              <a:defRPr sz="2400" b="0"/>
            </a:lvl3pPr>
            <a:lvl4pPr lvl="3">
              <a:spcBef>
                <a:spcPts val="0"/>
              </a:spcBef>
              <a:spcAft>
                <a:spcPts val="0"/>
              </a:spcAft>
              <a:buSzPts val="2400"/>
              <a:buNone/>
              <a:defRPr sz="2400" b="0"/>
            </a:lvl4pPr>
            <a:lvl5pPr lvl="4">
              <a:spcBef>
                <a:spcPts val="0"/>
              </a:spcBef>
              <a:spcAft>
                <a:spcPts val="0"/>
              </a:spcAft>
              <a:buSzPts val="2400"/>
              <a:buNone/>
              <a:defRPr sz="2400" b="0"/>
            </a:lvl5pPr>
            <a:lvl6pPr lvl="5">
              <a:spcBef>
                <a:spcPts val="0"/>
              </a:spcBef>
              <a:spcAft>
                <a:spcPts val="0"/>
              </a:spcAft>
              <a:buSzPts val="2400"/>
              <a:buNone/>
              <a:defRPr sz="2400" b="0"/>
            </a:lvl6pPr>
            <a:lvl7pPr lvl="6">
              <a:spcBef>
                <a:spcPts val="0"/>
              </a:spcBef>
              <a:spcAft>
                <a:spcPts val="0"/>
              </a:spcAft>
              <a:buSzPts val="2400"/>
              <a:buNone/>
              <a:defRPr sz="2400" b="0"/>
            </a:lvl7pPr>
            <a:lvl8pPr lvl="7">
              <a:spcBef>
                <a:spcPts val="0"/>
              </a:spcBef>
              <a:spcAft>
                <a:spcPts val="0"/>
              </a:spcAft>
              <a:buSzPts val="2400"/>
              <a:buNone/>
              <a:defRPr sz="2400" b="0"/>
            </a:lvl8pPr>
            <a:lvl9pPr lvl="8">
              <a:spcBef>
                <a:spcPts val="0"/>
              </a:spcBef>
              <a:spcAft>
                <a:spcPts val="0"/>
              </a:spcAft>
              <a:buSzPts val="2400"/>
              <a:buNone/>
              <a:defRPr sz="2400" b="0"/>
            </a:lvl9pPr>
          </a:lstStyle>
          <a:p>
            <a:endParaRPr/>
          </a:p>
        </p:txBody>
      </p:sp>
      <p:sp>
        <p:nvSpPr>
          <p:cNvPr id="50" name="Google Shape;50;p6"/>
          <p:cNvSpPr txBox="1">
            <a:spLocks noGrp="1"/>
          </p:cNvSpPr>
          <p:nvPr>
            <p:ph type="body" idx="1"/>
          </p:nvPr>
        </p:nvSpPr>
        <p:spPr>
          <a:xfrm>
            <a:off x="1101375" y="1311550"/>
            <a:ext cx="3681900" cy="35379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1" name="Google Shape;51;p6"/>
          <p:cNvSpPr txBox="1">
            <a:spLocks noGrp="1"/>
          </p:cNvSpPr>
          <p:nvPr>
            <p:ph type="body" idx="2"/>
          </p:nvPr>
        </p:nvSpPr>
        <p:spPr>
          <a:xfrm>
            <a:off x="5004949" y="1311550"/>
            <a:ext cx="3681900" cy="35379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2" name="Google Shape;52;p6"/>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5075" y="-38100"/>
            <a:ext cx="3312625" cy="5214650"/>
          </a:xfrm>
          <a:custGeom>
            <a:avLst/>
            <a:gdLst/>
            <a:ahLst/>
            <a:cxnLst/>
            <a:rect l="l" t="t" r="r" b="b"/>
            <a:pathLst>
              <a:path w="132505" h="208586" extrusionOk="0">
                <a:moveTo>
                  <a:pt x="132505" y="207264"/>
                </a:moveTo>
                <a:lnTo>
                  <a:pt x="25063" y="0"/>
                </a:lnTo>
                <a:lnTo>
                  <a:pt x="0" y="202"/>
                </a:lnTo>
                <a:lnTo>
                  <a:pt x="1322" y="208586"/>
                </a:lnTo>
                <a:close/>
              </a:path>
            </a:pathLst>
          </a:custGeom>
          <a:solidFill>
            <a:schemeClr val="lt2"/>
          </a:solidFill>
          <a:ln>
            <a:noFill/>
          </a:ln>
        </p:spPr>
      </p:sp>
      <p:sp>
        <p:nvSpPr>
          <p:cNvPr id="95" name="Google Shape;95;p11"/>
          <p:cNvSpPr/>
          <p:nvPr/>
        </p:nvSpPr>
        <p:spPr>
          <a:xfrm flipH="1">
            <a:off x="-903537" y="-17561"/>
            <a:ext cx="1759200" cy="749100"/>
          </a:xfrm>
          <a:prstGeom prst="parallelogram">
            <a:avLst>
              <a:gd name="adj" fmla="val 5154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472134" y="-9525"/>
            <a:ext cx="518400" cy="749100"/>
          </a:xfrm>
          <a:prstGeom prst="parallelogram">
            <a:avLst>
              <a:gd name="adj" fmla="val 750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990375" y="4925850"/>
            <a:ext cx="8369700" cy="2280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1pPr>
            <a:lvl2pPr lvl="1">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2pPr>
            <a:lvl3pPr lvl="2">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3pPr>
            <a:lvl4pPr lvl="3">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4pPr>
            <a:lvl5pPr lvl="4">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5pPr>
            <a:lvl6pPr lvl="5">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6pPr>
            <a:lvl7pPr lvl="6">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7pPr>
            <a:lvl8pPr lvl="7">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8pPr>
            <a:lvl9pPr lvl="8">
              <a:spcBef>
                <a:spcPts val="0"/>
              </a:spcBef>
              <a:spcAft>
                <a:spcPts val="0"/>
              </a:spcAft>
              <a:buClr>
                <a:schemeClr val="lt1"/>
              </a:buClr>
              <a:buSzPts val="2400"/>
              <a:buFont typeface="Dosis"/>
              <a:buNone/>
              <a:defRPr sz="2400">
                <a:solidFill>
                  <a:schemeClr val="lt1"/>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2"/>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5"/>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accent5"/>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lvl="0" algn="ctr">
              <a:buNone/>
              <a:defRPr sz="1300" b="1">
                <a:solidFill>
                  <a:schemeClr val="lt1"/>
                </a:solidFill>
                <a:latin typeface="Roboto"/>
                <a:ea typeface="Roboto"/>
                <a:cs typeface="Roboto"/>
                <a:sym typeface="Roboto"/>
              </a:defRPr>
            </a:lvl1pPr>
            <a:lvl2pPr lvl="1" algn="ctr">
              <a:buNone/>
              <a:defRPr sz="1300" b="1">
                <a:solidFill>
                  <a:schemeClr val="lt1"/>
                </a:solidFill>
                <a:latin typeface="Roboto"/>
                <a:ea typeface="Roboto"/>
                <a:cs typeface="Roboto"/>
                <a:sym typeface="Roboto"/>
              </a:defRPr>
            </a:lvl2pPr>
            <a:lvl3pPr lvl="2" algn="ctr">
              <a:buNone/>
              <a:defRPr sz="1300" b="1">
                <a:solidFill>
                  <a:schemeClr val="lt1"/>
                </a:solidFill>
                <a:latin typeface="Roboto"/>
                <a:ea typeface="Roboto"/>
                <a:cs typeface="Roboto"/>
                <a:sym typeface="Roboto"/>
              </a:defRPr>
            </a:lvl3pPr>
            <a:lvl4pPr lvl="3" algn="ctr">
              <a:buNone/>
              <a:defRPr sz="1300" b="1">
                <a:solidFill>
                  <a:schemeClr val="lt1"/>
                </a:solidFill>
                <a:latin typeface="Roboto"/>
                <a:ea typeface="Roboto"/>
                <a:cs typeface="Roboto"/>
                <a:sym typeface="Roboto"/>
              </a:defRPr>
            </a:lvl4pPr>
            <a:lvl5pPr lvl="4" algn="ctr">
              <a:buNone/>
              <a:defRPr sz="1300" b="1">
                <a:solidFill>
                  <a:schemeClr val="lt1"/>
                </a:solidFill>
                <a:latin typeface="Roboto"/>
                <a:ea typeface="Roboto"/>
                <a:cs typeface="Roboto"/>
                <a:sym typeface="Roboto"/>
              </a:defRPr>
            </a:lvl5pPr>
            <a:lvl6pPr lvl="5" algn="ctr">
              <a:buNone/>
              <a:defRPr sz="1300" b="1">
                <a:solidFill>
                  <a:schemeClr val="lt1"/>
                </a:solidFill>
                <a:latin typeface="Roboto"/>
                <a:ea typeface="Roboto"/>
                <a:cs typeface="Roboto"/>
                <a:sym typeface="Roboto"/>
              </a:defRPr>
            </a:lvl6pPr>
            <a:lvl7pPr lvl="6" algn="ctr">
              <a:buNone/>
              <a:defRPr sz="1300" b="1">
                <a:solidFill>
                  <a:schemeClr val="lt1"/>
                </a:solidFill>
                <a:latin typeface="Roboto"/>
                <a:ea typeface="Roboto"/>
                <a:cs typeface="Roboto"/>
                <a:sym typeface="Roboto"/>
              </a:defRPr>
            </a:lvl7pPr>
            <a:lvl8pPr lvl="7" algn="ctr">
              <a:buNone/>
              <a:defRPr sz="1300" b="1">
                <a:solidFill>
                  <a:schemeClr val="lt1"/>
                </a:solidFill>
                <a:latin typeface="Roboto"/>
                <a:ea typeface="Roboto"/>
                <a:cs typeface="Roboto"/>
                <a:sym typeface="Roboto"/>
              </a:defRPr>
            </a:lvl8pPr>
            <a:lvl9pPr lvl="8" algn="ctr">
              <a:buNone/>
              <a:defRPr sz="1300" b="1">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954741" y="0"/>
            <a:ext cx="5403534" cy="4241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br>
              <a:rPr lang="en" sz="3600">
                <a:latin typeface="Roboto" panose="02000000000000000000" pitchFamily="2" charset="0"/>
                <a:ea typeface="Roboto" panose="02000000000000000000" pitchFamily="2" charset="0"/>
                <a:cs typeface="Roboto" panose="02000000000000000000" pitchFamily="2" charset="0"/>
              </a:rPr>
            </a:br>
            <a:br>
              <a:rPr lang="en" sz="3600">
                <a:latin typeface="Roboto" panose="02000000000000000000" pitchFamily="2" charset="0"/>
                <a:ea typeface="Roboto" panose="02000000000000000000" pitchFamily="2" charset="0"/>
                <a:cs typeface="Roboto" panose="02000000000000000000" pitchFamily="2" charset="0"/>
              </a:rPr>
            </a:br>
            <a:r>
              <a:rPr lang="en" sz="3600" u="sng">
                <a:latin typeface="Roboto" panose="02000000000000000000" pitchFamily="2" charset="0"/>
                <a:ea typeface="Roboto" panose="02000000000000000000" pitchFamily="2" charset="0"/>
                <a:cs typeface="Roboto" panose="02000000000000000000" pitchFamily="2" charset="0"/>
              </a:rPr>
              <a:t>BÀI 18</a:t>
            </a:r>
            <a:r>
              <a:rPr lang="en" sz="3600">
                <a:latin typeface="Roboto" panose="02000000000000000000" pitchFamily="2" charset="0"/>
                <a:ea typeface="Roboto" panose="02000000000000000000" pitchFamily="2" charset="0"/>
                <a:cs typeface="Roboto" panose="02000000000000000000" pitchFamily="2" charset="0"/>
              </a:rPr>
              <a:t>. </a:t>
            </a:r>
            <a:br>
              <a:rPr lang="en" sz="3600">
                <a:latin typeface="Roboto" panose="02000000000000000000" pitchFamily="2" charset="0"/>
                <a:ea typeface="Roboto" panose="02000000000000000000" pitchFamily="2" charset="0"/>
                <a:cs typeface="Roboto" panose="02000000000000000000" pitchFamily="2" charset="0"/>
              </a:rPr>
            </a:br>
            <a:r>
              <a:rPr lang="en" sz="3600">
                <a:latin typeface="Roboto" panose="02000000000000000000" pitchFamily="2" charset="0"/>
                <a:ea typeface="Roboto" panose="02000000000000000000" pitchFamily="2" charset="0"/>
                <a:cs typeface="Roboto" panose="02000000000000000000" pitchFamily="2" charset="0"/>
              </a:rPr>
              <a:t>THỰC HÀNH XÁC ĐỊNH CẤU TRÚC BẢNG VÀ CÁC TRƯỜNG KHÓA</a:t>
            </a:r>
            <a:endParaRPr sz="3600">
              <a:latin typeface="Roboto" panose="02000000000000000000" pitchFamily="2" charset="0"/>
              <a:ea typeface="Roboto" panose="02000000000000000000" pitchFamily="2" charset="0"/>
              <a:cs typeface="Roboto" panose="02000000000000000000" pitchFamily="2" charset="0"/>
            </a:endParaRPr>
          </a:p>
        </p:txBody>
      </p:sp>
      <p:sp>
        <p:nvSpPr>
          <p:cNvPr id="3" name="Google Shape;123;p15">
            <a:extLst>
              <a:ext uri="{FF2B5EF4-FFF2-40B4-BE49-F238E27FC236}">
                <a16:creationId xmlns:a16="http://schemas.microsoft.com/office/drawing/2014/main" id="{0A7D648B-A100-C416-C49F-AF7C3131D017}"/>
              </a:ext>
            </a:extLst>
          </p:cNvPr>
          <p:cNvSpPr txBox="1">
            <a:spLocks/>
          </p:cNvSpPr>
          <p:nvPr/>
        </p:nvSpPr>
        <p:spPr>
          <a:xfrm>
            <a:off x="-11075" y="316297"/>
            <a:ext cx="5778827"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2400"/>
              <a:buFont typeface="Dosis"/>
              <a:buNone/>
              <a:defRPr sz="2400" b="0" i="0" u="none" strike="noStrike" cap="none">
                <a:solidFill>
                  <a:schemeClr val="lt1"/>
                </a:solidFill>
                <a:latin typeface="Dosis"/>
                <a:ea typeface="Dosis"/>
                <a:cs typeface="Dosis"/>
                <a:sym typeface="Dosis"/>
              </a:defRPr>
            </a:lvl9pPr>
          </a:lstStyle>
          <a:p>
            <a:r>
              <a:rPr lang="en-US" sz="3200">
                <a:solidFill>
                  <a:srgbClr val="FF8700"/>
                </a:solidFill>
                <a:latin typeface="Roboto" panose="02000000000000000000" pitchFamily="2" charset="0"/>
                <a:ea typeface="Roboto" panose="02000000000000000000" pitchFamily="2" charset="0"/>
                <a:cs typeface="Roboto" panose="02000000000000000000" pitchFamily="2" charset="0"/>
              </a:rPr>
              <a:t>CHỦ ĐỀ 6. THỰC HÀNH TẠO VÀ KHAI THÁC CƠ SỞ DỮ LIỆU</a:t>
            </a:r>
          </a:p>
        </p:txBody>
      </p:sp>
      <p:pic>
        <p:nvPicPr>
          <p:cNvPr id="8" name="Picture 7">
            <a:extLst>
              <a:ext uri="{FF2B5EF4-FFF2-40B4-BE49-F238E27FC236}">
                <a16:creationId xmlns:a16="http://schemas.microsoft.com/office/drawing/2014/main" id="{1F3FF92C-E095-69B3-6E90-65749B4EB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075" y="795866"/>
            <a:ext cx="2403057" cy="336845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53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par>
                                <p:cTn id="9" presetID="1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p:tgtEl>
                                          <p:spTgt spid="8"/>
                                        </p:tgtEl>
                                        <p:attrNameLst>
                                          <p:attrName>ppt_x</p:attrName>
                                        </p:attrNameLst>
                                      </p:cBhvr>
                                      <p:tavLst>
                                        <p:tav tm="0">
                                          <p:val>
                                            <p:strVal val="#ppt_x+#ppt_w*1.125000"/>
                                          </p:val>
                                        </p:tav>
                                        <p:tav tm="100000">
                                          <p:val>
                                            <p:strVal val="#ppt_x"/>
                                          </p:val>
                                        </p:tav>
                                      </p:tavLst>
                                    </p:anim>
                                    <p:animEffect transition="in" filter="wipe(left)">
                                      <p:cBhvr>
                                        <p:cTn id="12" dur="2000"/>
                                        <p:tgtEl>
                                          <p:spTgt spid="8"/>
                                        </p:tgtEl>
                                      </p:cBhvr>
                                    </p:animEffect>
                                  </p:childTnLst>
                                </p:cTn>
                              </p:par>
                            </p:childTnLst>
                          </p:cTn>
                        </p:par>
                        <p:par>
                          <p:cTn id="13" fill="hold">
                            <p:stCondLst>
                              <p:cond delay="4700"/>
                            </p:stCondLst>
                            <p:childTnLst>
                              <p:par>
                                <p:cTn id="14" presetID="17" presetClass="entr" presetSubtype="10" fill="hold" grpId="0" nodeType="afterEffect">
                                  <p:stCondLst>
                                    <p:cond delay="0"/>
                                  </p:stCondLst>
                                  <p:iterate type="lt">
                                    <p:tmPct val="10000"/>
                                  </p:iterate>
                                  <p:childTnLst>
                                    <p:set>
                                      <p:cBhvr>
                                        <p:cTn id="15" dur="1" fill="hold">
                                          <p:stCondLst>
                                            <p:cond delay="0"/>
                                          </p:stCondLst>
                                        </p:cTn>
                                        <p:tgtEl>
                                          <p:spTgt spid="109"/>
                                        </p:tgtEl>
                                        <p:attrNameLst>
                                          <p:attrName>style.visibility</p:attrName>
                                        </p:attrNameLst>
                                      </p:cBhvr>
                                      <p:to>
                                        <p:strVal val="visible"/>
                                      </p:to>
                                    </p:set>
                                    <p:anim calcmode="lin" valueType="num">
                                      <p:cBhvr>
                                        <p:cTn id="16" dur="1000" fill="hold"/>
                                        <p:tgtEl>
                                          <p:spTgt spid="109"/>
                                        </p:tgtEl>
                                        <p:attrNameLst>
                                          <p:attrName>ppt_w</p:attrName>
                                        </p:attrNameLst>
                                      </p:cBhvr>
                                      <p:tavLst>
                                        <p:tav tm="0">
                                          <p:val>
                                            <p:fltVal val="0"/>
                                          </p:val>
                                        </p:tav>
                                        <p:tav tm="100000">
                                          <p:val>
                                            <p:strVal val="#ppt_w"/>
                                          </p:val>
                                        </p:tav>
                                      </p:tavLst>
                                    </p:anim>
                                    <p:anim calcmode="lin" valueType="num">
                                      <p:cBhvr>
                                        <p:cTn id="17" dur="10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F887706-D6D3-83A0-F5DF-2CE520282527}"/>
              </a:ext>
            </a:extLst>
          </p:cNvPr>
          <p:cNvGraphicFramePr>
            <a:graphicFrameLocks noGrp="1"/>
          </p:cNvGraphicFramePr>
          <p:nvPr>
            <p:extLst>
              <p:ext uri="{D42A27DB-BD31-4B8C-83A1-F6EECF244321}">
                <p14:modId xmlns:p14="http://schemas.microsoft.com/office/powerpoint/2010/main" val="2594826961"/>
              </p:ext>
            </p:extLst>
          </p:nvPr>
        </p:nvGraphicFramePr>
        <p:xfrm>
          <a:off x="3570196" y="1443374"/>
          <a:ext cx="5179549" cy="3017520"/>
        </p:xfrm>
        <a:graphic>
          <a:graphicData uri="http://schemas.openxmlformats.org/drawingml/2006/table">
            <a:tbl>
              <a:tblPr firstRow="1" bandRow="1">
                <a:tableStyleId>{5C22544A-7EE6-4342-B048-85BDC9FD1C3A}</a:tableStyleId>
              </a:tblPr>
              <a:tblGrid>
                <a:gridCol w="522762">
                  <a:extLst>
                    <a:ext uri="{9D8B030D-6E8A-4147-A177-3AD203B41FA5}">
                      <a16:colId xmlns:a16="http://schemas.microsoft.com/office/drawing/2014/main" val="3536767316"/>
                    </a:ext>
                  </a:extLst>
                </a:gridCol>
                <a:gridCol w="2084355">
                  <a:extLst>
                    <a:ext uri="{9D8B030D-6E8A-4147-A177-3AD203B41FA5}">
                      <a16:colId xmlns:a16="http://schemas.microsoft.com/office/drawing/2014/main" val="1133900384"/>
                    </a:ext>
                  </a:extLst>
                </a:gridCol>
                <a:gridCol w="1317360">
                  <a:extLst>
                    <a:ext uri="{9D8B030D-6E8A-4147-A177-3AD203B41FA5}">
                      <a16:colId xmlns:a16="http://schemas.microsoft.com/office/drawing/2014/main" val="3434506285"/>
                    </a:ext>
                  </a:extLst>
                </a:gridCol>
                <a:gridCol w="1255072">
                  <a:extLst>
                    <a:ext uri="{9D8B030D-6E8A-4147-A177-3AD203B41FA5}">
                      <a16:colId xmlns:a16="http://schemas.microsoft.com/office/drawing/2014/main" val="203900250"/>
                    </a:ext>
                  </a:extLst>
                </a:gridCol>
              </a:tblGrid>
              <a:tr h="199576">
                <a:tc>
                  <a:txBody>
                    <a:bodyPr/>
                    <a:lstStyle/>
                    <a:p>
                      <a:pPr algn="ctr"/>
                      <a:r>
                        <a:rPr lang="en-US" sz="1200"/>
                        <a:t>STT</a:t>
                      </a:r>
                    </a:p>
                  </a:txBody>
                  <a:tcPr/>
                </a:tc>
                <a:tc>
                  <a:txBody>
                    <a:bodyPr/>
                    <a:lstStyle/>
                    <a:p>
                      <a:pPr algn="ctr"/>
                      <a:r>
                        <a:rPr lang="en-US" sz="1200"/>
                        <a:t>Tên bản nhạc</a:t>
                      </a:r>
                    </a:p>
                  </a:txBody>
                  <a:tcPr/>
                </a:tc>
                <a:tc>
                  <a:txBody>
                    <a:bodyPr/>
                    <a:lstStyle/>
                    <a:p>
                      <a:pPr algn="ctr"/>
                      <a:r>
                        <a:rPr lang="en-US" sz="1200"/>
                        <a:t>Tên nhạc sĩ</a:t>
                      </a:r>
                    </a:p>
                  </a:txBody>
                  <a:tcPr/>
                </a:tc>
                <a:tc>
                  <a:txBody>
                    <a:bodyPr/>
                    <a:lstStyle/>
                    <a:p>
                      <a:pPr algn="ctr"/>
                      <a:r>
                        <a:rPr lang="en-US" sz="1200"/>
                        <a:t>Tên ca sĩ</a:t>
                      </a:r>
                    </a:p>
                  </a:txBody>
                  <a:tcPr/>
                </a:tc>
                <a:extLst>
                  <a:ext uri="{0D108BD9-81ED-4DB2-BD59-A6C34878D82A}">
                    <a16:rowId xmlns:a16="http://schemas.microsoft.com/office/drawing/2014/main" val="4184859089"/>
                  </a:ext>
                </a:extLst>
              </a:tr>
              <a:tr h="199576">
                <a:tc>
                  <a:txBody>
                    <a:bodyPr/>
                    <a:lstStyle/>
                    <a:p>
                      <a:pPr algn="ctr"/>
                      <a:r>
                        <a:rPr lang="en-US" sz="1200"/>
                        <a:t>1</a:t>
                      </a:r>
                    </a:p>
                  </a:txBody>
                  <a:tcPr/>
                </a:tc>
                <a:tc>
                  <a:txBody>
                    <a:bodyPr/>
                    <a:lstStyle/>
                    <a:p>
                      <a:r>
                        <a:rPr lang="en-US" sz="1200"/>
                        <a:t>Du kích sông Thao</a:t>
                      </a:r>
                    </a:p>
                  </a:txBody>
                  <a:tcPr/>
                </a:tc>
                <a:tc>
                  <a:txBody>
                    <a:bodyPr/>
                    <a:lstStyle/>
                    <a:p>
                      <a:r>
                        <a:rPr lang="en-US" sz="1200"/>
                        <a:t>Đỗ Nhuận</a:t>
                      </a:r>
                    </a:p>
                  </a:txBody>
                  <a:tcPr/>
                </a:tc>
                <a:tc>
                  <a:txBody>
                    <a:bodyPr/>
                    <a:lstStyle/>
                    <a:p>
                      <a:r>
                        <a:rPr lang="en-US" sz="1200"/>
                        <a:t>Doãn Tần</a:t>
                      </a:r>
                    </a:p>
                  </a:txBody>
                  <a:tcPr/>
                </a:tc>
                <a:extLst>
                  <a:ext uri="{0D108BD9-81ED-4DB2-BD59-A6C34878D82A}">
                    <a16:rowId xmlns:a16="http://schemas.microsoft.com/office/drawing/2014/main" val="538089984"/>
                  </a:ext>
                </a:extLst>
              </a:tr>
              <a:tr h="199576">
                <a:tc>
                  <a:txBody>
                    <a:bodyPr/>
                    <a:lstStyle/>
                    <a:p>
                      <a:pPr algn="ctr"/>
                      <a:r>
                        <a:rPr lang="en-US" sz="1200"/>
                        <a:t>2</a:t>
                      </a:r>
                    </a:p>
                  </a:txBody>
                  <a:tcPr/>
                </a:tc>
                <a:tc>
                  <a:txBody>
                    <a:bodyPr/>
                    <a:lstStyle/>
                    <a:p>
                      <a:r>
                        <a:rPr lang="en-US" sz="1200"/>
                        <a:t>Trường ca sông Lô</a:t>
                      </a:r>
                    </a:p>
                  </a:txBody>
                  <a:tcPr/>
                </a:tc>
                <a:tc>
                  <a:txBody>
                    <a:bodyPr/>
                    <a:lstStyle/>
                    <a:p>
                      <a:r>
                        <a:rPr lang="en-US" sz="1200"/>
                        <a:t>Văn Cao</a:t>
                      </a:r>
                    </a:p>
                  </a:txBody>
                  <a:tcPr/>
                </a:tc>
                <a:tc>
                  <a:txBody>
                    <a:bodyPr/>
                    <a:lstStyle/>
                    <a:p>
                      <a:r>
                        <a:rPr lang="en-US" sz="1200"/>
                        <a:t>Lê Dung</a:t>
                      </a:r>
                    </a:p>
                  </a:txBody>
                  <a:tcPr/>
                </a:tc>
                <a:extLst>
                  <a:ext uri="{0D108BD9-81ED-4DB2-BD59-A6C34878D82A}">
                    <a16:rowId xmlns:a16="http://schemas.microsoft.com/office/drawing/2014/main" val="1612863087"/>
                  </a:ext>
                </a:extLst>
              </a:tr>
              <a:tr h="199576">
                <a:tc>
                  <a:txBody>
                    <a:bodyPr/>
                    <a:lstStyle/>
                    <a:p>
                      <a:pPr algn="ctr"/>
                      <a:r>
                        <a:rPr lang="en-US" sz="1200"/>
                        <a:t>3</a:t>
                      </a:r>
                    </a:p>
                  </a:txBody>
                  <a:tcPr/>
                </a:tc>
                <a:tc>
                  <a:txBody>
                    <a:bodyPr/>
                    <a:lstStyle/>
                    <a:p>
                      <a:r>
                        <a:rPr lang="en-US" sz="1200"/>
                        <a:t>Tình ca</a:t>
                      </a:r>
                    </a:p>
                  </a:txBody>
                  <a:tcPr/>
                </a:tc>
                <a:tc>
                  <a:txBody>
                    <a:bodyPr/>
                    <a:lstStyle/>
                    <a:p>
                      <a:r>
                        <a:rPr lang="en-US" sz="1200"/>
                        <a:t>Hoàng Việt</a:t>
                      </a:r>
                    </a:p>
                  </a:txBody>
                  <a:tcPr/>
                </a:tc>
                <a:tc>
                  <a:txBody>
                    <a:bodyPr/>
                    <a:lstStyle/>
                    <a:p>
                      <a:r>
                        <a:rPr lang="en-US" sz="1200"/>
                        <a:t>Trần Khánh</a:t>
                      </a:r>
                    </a:p>
                  </a:txBody>
                  <a:tcPr/>
                </a:tc>
                <a:extLst>
                  <a:ext uri="{0D108BD9-81ED-4DB2-BD59-A6C34878D82A}">
                    <a16:rowId xmlns:a16="http://schemas.microsoft.com/office/drawing/2014/main" val="113285525"/>
                  </a:ext>
                </a:extLst>
              </a:tr>
              <a:tr h="199576">
                <a:tc>
                  <a:txBody>
                    <a:bodyPr/>
                    <a:lstStyle/>
                    <a:p>
                      <a:pPr algn="ctr"/>
                      <a:r>
                        <a:rPr lang="en-US" sz="1200"/>
                        <a:t>4</a:t>
                      </a:r>
                    </a:p>
                  </a:txBody>
                  <a:tcPr/>
                </a:tc>
                <a:tc>
                  <a:txBody>
                    <a:bodyPr/>
                    <a:lstStyle/>
                    <a:p>
                      <a:r>
                        <a:rPr lang="en-US" sz="1200"/>
                        <a:t>Xa khơi</a:t>
                      </a:r>
                    </a:p>
                  </a:txBody>
                  <a:tcPr/>
                </a:tc>
                <a:tc>
                  <a:txBody>
                    <a:bodyPr/>
                    <a:lstStyle/>
                    <a:p>
                      <a:r>
                        <a:rPr lang="en-US" sz="1200"/>
                        <a:t>Nguyễn Tài Tuệ</a:t>
                      </a:r>
                    </a:p>
                  </a:txBody>
                  <a:tcPr/>
                </a:tc>
                <a:tc>
                  <a:txBody>
                    <a:bodyPr/>
                    <a:lstStyle/>
                    <a:p>
                      <a:r>
                        <a:rPr lang="en-US" sz="1200"/>
                        <a:t>Tân Nhàn</a:t>
                      </a:r>
                    </a:p>
                  </a:txBody>
                  <a:tcPr/>
                </a:tc>
                <a:extLst>
                  <a:ext uri="{0D108BD9-81ED-4DB2-BD59-A6C34878D82A}">
                    <a16:rowId xmlns:a16="http://schemas.microsoft.com/office/drawing/2014/main" val="411692212"/>
                  </a:ext>
                </a:extLst>
              </a:tr>
              <a:tr h="199576">
                <a:tc>
                  <a:txBody>
                    <a:bodyPr/>
                    <a:lstStyle/>
                    <a:p>
                      <a:pPr algn="ctr"/>
                      <a:r>
                        <a:rPr lang="en-US" sz="1200"/>
                        <a:t>5</a:t>
                      </a:r>
                    </a:p>
                  </a:txBody>
                  <a:tcPr/>
                </a:tc>
                <a:tc>
                  <a:txBody>
                    <a:bodyPr/>
                    <a:lstStyle/>
                    <a:p>
                      <a:r>
                        <a:rPr lang="en-US" sz="1200"/>
                        <a:t>Việt Nam quê hương tôi</a:t>
                      </a:r>
                    </a:p>
                  </a:txBody>
                  <a:tcPr/>
                </a:tc>
                <a:tc>
                  <a:txBody>
                    <a:bodyPr/>
                    <a:lstStyle/>
                    <a:p>
                      <a:r>
                        <a:rPr lang="en-US" sz="1200"/>
                        <a:t>Đỗ Nhuận</a:t>
                      </a:r>
                    </a:p>
                  </a:txBody>
                  <a:tcPr/>
                </a:tc>
                <a:tc>
                  <a:txBody>
                    <a:bodyPr/>
                    <a:lstStyle/>
                    <a:p>
                      <a:r>
                        <a:rPr lang="en-US" sz="1200"/>
                        <a:t>Quốc Hương</a:t>
                      </a:r>
                    </a:p>
                  </a:txBody>
                  <a:tcPr/>
                </a:tc>
                <a:extLst>
                  <a:ext uri="{0D108BD9-81ED-4DB2-BD59-A6C34878D82A}">
                    <a16:rowId xmlns:a16="http://schemas.microsoft.com/office/drawing/2014/main" val="1270649969"/>
                  </a:ext>
                </a:extLst>
              </a:tr>
              <a:tr h="199576">
                <a:tc>
                  <a:txBody>
                    <a:bodyPr/>
                    <a:lstStyle/>
                    <a:p>
                      <a:pPr algn="ctr"/>
                      <a:r>
                        <a:rPr lang="en-US" sz="1200"/>
                        <a:t>6</a:t>
                      </a:r>
                    </a:p>
                  </a:txBody>
                  <a:tcPr/>
                </a:tc>
                <a:tc>
                  <a:txBody>
                    <a:bodyPr/>
                    <a:lstStyle/>
                    <a:p>
                      <a:r>
                        <a:rPr lang="en-US" sz="1200"/>
                        <a:t>Tiến về Hà Nội</a:t>
                      </a:r>
                    </a:p>
                  </a:txBody>
                  <a:tcPr/>
                </a:tc>
                <a:tc>
                  <a:txBody>
                    <a:bodyPr/>
                    <a:lstStyle/>
                    <a:p>
                      <a:r>
                        <a:rPr lang="en-US" sz="1200"/>
                        <a:t>Văn Cao</a:t>
                      </a:r>
                    </a:p>
                  </a:txBody>
                  <a:tcPr/>
                </a:tc>
                <a:tc>
                  <a:txBody>
                    <a:bodyPr/>
                    <a:lstStyle/>
                    <a:p>
                      <a:r>
                        <a:rPr lang="en-US" sz="1200"/>
                        <a:t>Doãn Tần</a:t>
                      </a:r>
                    </a:p>
                  </a:txBody>
                  <a:tcPr/>
                </a:tc>
                <a:extLst>
                  <a:ext uri="{0D108BD9-81ED-4DB2-BD59-A6C34878D82A}">
                    <a16:rowId xmlns:a16="http://schemas.microsoft.com/office/drawing/2014/main" val="1285688671"/>
                  </a:ext>
                </a:extLst>
              </a:tr>
              <a:tr h="199576">
                <a:tc>
                  <a:txBody>
                    <a:bodyPr/>
                    <a:lstStyle/>
                    <a:p>
                      <a:pPr algn="ctr"/>
                      <a:r>
                        <a:rPr lang="en-US" sz="1200"/>
                        <a:t>7</a:t>
                      </a:r>
                    </a:p>
                  </a:txBody>
                  <a:tcPr/>
                </a:tc>
                <a:tc>
                  <a:txBody>
                    <a:bodyPr/>
                    <a:lstStyle/>
                    <a:p>
                      <a:r>
                        <a:rPr lang="en-US" sz="1200"/>
                        <a:t>Nhạc rừng</a:t>
                      </a:r>
                    </a:p>
                  </a:txBody>
                  <a:tcPr/>
                </a:tc>
                <a:tc>
                  <a:txBody>
                    <a:bodyPr/>
                    <a:lstStyle/>
                    <a:p>
                      <a:r>
                        <a:rPr lang="en-US" sz="1200"/>
                        <a:t>Hoàng Việt</a:t>
                      </a:r>
                    </a:p>
                  </a:txBody>
                  <a:tcPr/>
                </a:tc>
                <a:tc>
                  <a:txBody>
                    <a:bodyPr/>
                    <a:lstStyle/>
                    <a:p>
                      <a:r>
                        <a:rPr lang="en-US" sz="1200"/>
                        <a:t>Quốc Hương</a:t>
                      </a:r>
                    </a:p>
                  </a:txBody>
                  <a:tcPr/>
                </a:tc>
                <a:extLst>
                  <a:ext uri="{0D108BD9-81ED-4DB2-BD59-A6C34878D82A}">
                    <a16:rowId xmlns:a16="http://schemas.microsoft.com/office/drawing/2014/main" val="4199458275"/>
                  </a:ext>
                </a:extLst>
              </a:tr>
              <a:tr h="199576">
                <a:tc>
                  <a:txBody>
                    <a:bodyPr/>
                    <a:lstStyle/>
                    <a:p>
                      <a:pPr algn="ctr"/>
                      <a:r>
                        <a:rPr lang="en-US" sz="1200"/>
                        <a:t>8</a:t>
                      </a:r>
                    </a:p>
                  </a:txBody>
                  <a:tcPr/>
                </a:tc>
                <a:tc>
                  <a:txBody>
                    <a:bodyPr/>
                    <a:lstStyle/>
                    <a:p>
                      <a:r>
                        <a:rPr lang="en-US" sz="1200"/>
                        <a:t>Tiếng hát giữa rừng Pắc Bó</a:t>
                      </a:r>
                    </a:p>
                  </a:txBody>
                  <a:tcPr/>
                </a:tc>
                <a:tc>
                  <a:txBody>
                    <a:bodyPr/>
                    <a:lstStyle/>
                    <a:p>
                      <a:r>
                        <a:rPr lang="en-US" sz="1200"/>
                        <a:t>Nguyễn Tài Tuệ</a:t>
                      </a:r>
                    </a:p>
                  </a:txBody>
                  <a:tcPr/>
                </a:tc>
                <a:tc>
                  <a:txBody>
                    <a:bodyPr/>
                    <a:lstStyle/>
                    <a:p>
                      <a:r>
                        <a:rPr lang="en-US" sz="1200"/>
                        <a:t>Lê Dung</a:t>
                      </a:r>
                    </a:p>
                  </a:txBody>
                  <a:tcPr/>
                </a:tc>
                <a:extLst>
                  <a:ext uri="{0D108BD9-81ED-4DB2-BD59-A6C34878D82A}">
                    <a16:rowId xmlns:a16="http://schemas.microsoft.com/office/drawing/2014/main" val="3415759771"/>
                  </a:ext>
                </a:extLst>
              </a:tr>
              <a:tr h="199576">
                <a:tc>
                  <a:txBody>
                    <a:bodyPr/>
                    <a:lstStyle/>
                    <a:p>
                      <a:pPr algn="ctr"/>
                      <a:r>
                        <a:rPr lang="en-US" sz="1200"/>
                        <a:t>9</a:t>
                      </a:r>
                    </a:p>
                  </a:txBody>
                  <a:tcPr/>
                </a:tc>
                <a:tc>
                  <a:txBody>
                    <a:bodyPr/>
                    <a:lstStyle/>
                    <a:p>
                      <a:r>
                        <a:rPr lang="en-US" sz="1200"/>
                        <a:t>Trường ca sông Lô</a:t>
                      </a:r>
                    </a:p>
                  </a:txBody>
                  <a:tcPr/>
                </a:tc>
                <a:tc>
                  <a:txBody>
                    <a:bodyPr/>
                    <a:lstStyle/>
                    <a:p>
                      <a:r>
                        <a:rPr lang="en-US" sz="1200"/>
                        <a:t>Văn Cao</a:t>
                      </a:r>
                    </a:p>
                  </a:txBody>
                  <a:tcPr/>
                </a:tc>
                <a:tc>
                  <a:txBody>
                    <a:bodyPr/>
                    <a:lstStyle/>
                    <a:p>
                      <a:r>
                        <a:rPr lang="en-US" sz="1200"/>
                        <a:t>Trần Khánh</a:t>
                      </a:r>
                    </a:p>
                  </a:txBody>
                  <a:tcPr/>
                </a:tc>
                <a:extLst>
                  <a:ext uri="{0D108BD9-81ED-4DB2-BD59-A6C34878D82A}">
                    <a16:rowId xmlns:a16="http://schemas.microsoft.com/office/drawing/2014/main" val="2177522360"/>
                  </a:ext>
                </a:extLst>
              </a:tr>
              <a:tr h="199576">
                <a:tc>
                  <a:txBody>
                    <a:bodyPr/>
                    <a:lstStyle/>
                    <a:p>
                      <a:pPr algn="ctr"/>
                      <a:r>
                        <a:rPr lang="en-US" sz="1200"/>
                        <a:t>10</a:t>
                      </a:r>
                    </a:p>
                  </a:txBody>
                  <a:tcPr/>
                </a:tc>
                <a:tc>
                  <a:txBody>
                    <a:bodyPr/>
                    <a:lstStyle/>
                    <a:p>
                      <a:r>
                        <a:rPr lang="en-US" sz="1200"/>
                        <a:t>Tiến về Hà Nội</a:t>
                      </a:r>
                    </a:p>
                  </a:txBody>
                  <a:tcPr/>
                </a:tc>
                <a:tc>
                  <a:txBody>
                    <a:bodyPr/>
                    <a:lstStyle/>
                    <a:p>
                      <a:r>
                        <a:rPr lang="en-US" sz="1200"/>
                        <a:t>Văn Cao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Quốc Hương</a:t>
                      </a:r>
                    </a:p>
                  </a:txBody>
                  <a:tcPr/>
                </a:tc>
                <a:extLst>
                  <a:ext uri="{0D108BD9-81ED-4DB2-BD59-A6C34878D82A}">
                    <a16:rowId xmlns:a16="http://schemas.microsoft.com/office/drawing/2014/main" val="1960515584"/>
                  </a:ext>
                </a:extLst>
              </a:tr>
            </a:tbl>
          </a:graphicData>
        </a:graphic>
      </p:graphicFrame>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TẠO LẬP BẢNG</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2</a:t>
            </a:r>
            <a:endParaRPr sz="2800"/>
          </a:p>
        </p:txBody>
      </p:sp>
      <p:sp>
        <p:nvSpPr>
          <p:cNvPr id="6" name="Arrow: Striped Right 5">
            <a:extLst>
              <a:ext uri="{FF2B5EF4-FFF2-40B4-BE49-F238E27FC236}">
                <a16:creationId xmlns:a16="http://schemas.microsoft.com/office/drawing/2014/main" id="{FC6C57AB-9732-796A-53B4-3662708AC0C9}"/>
              </a:ext>
            </a:extLst>
          </p:cNvPr>
          <p:cNvSpPr/>
          <p:nvPr/>
        </p:nvSpPr>
        <p:spPr>
          <a:xfrm flipH="1">
            <a:off x="3127816" y="2665681"/>
            <a:ext cx="394254" cy="366537"/>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49FB00-2A15-559A-2CA1-5AC81ACE160C}"/>
              </a:ext>
            </a:extLst>
          </p:cNvPr>
          <p:cNvSpPr/>
          <p:nvPr/>
        </p:nvSpPr>
        <p:spPr>
          <a:xfrm>
            <a:off x="304879" y="1828800"/>
            <a:ext cx="2768330" cy="3665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Tạo bảng</a:t>
            </a:r>
          </a:p>
        </p:txBody>
      </p:sp>
      <p:sp>
        <p:nvSpPr>
          <p:cNvPr id="11" name="Rectangle 10">
            <a:extLst>
              <a:ext uri="{FF2B5EF4-FFF2-40B4-BE49-F238E27FC236}">
                <a16:creationId xmlns:a16="http://schemas.microsoft.com/office/drawing/2014/main" id="{49779545-FD95-EAF9-9282-AC7E5FA484DA}"/>
              </a:ext>
            </a:extLst>
          </p:cNvPr>
          <p:cNvSpPr/>
          <p:nvPr/>
        </p:nvSpPr>
        <p:spPr>
          <a:xfrm>
            <a:off x="304879" y="2202212"/>
            <a:ext cx="2768330" cy="1682269"/>
          </a:xfrm>
          <a:prstGeom prst="rect">
            <a:avLst/>
          </a:prstGeom>
          <a:ln w="12700"/>
        </p:spPr>
        <p:style>
          <a:lnRef idx="2">
            <a:schemeClr val="accent4"/>
          </a:lnRef>
          <a:fillRef idx="1">
            <a:schemeClr val="lt1"/>
          </a:fillRef>
          <a:effectRef idx="0">
            <a:schemeClr val="accent4"/>
          </a:effectRef>
          <a:fontRef idx="minor">
            <a:schemeClr val="dk1"/>
          </a:fontRef>
        </p:style>
        <p:txBody>
          <a:bodyPr rtlCol="0" anchor="ctr"/>
          <a:lstStyle/>
          <a:p>
            <a:pPr marL="285750" lvl="0" indent="-285750">
              <a:buFont typeface="Arial" panose="020B0604020202020204" pitchFamily="34" charset="0"/>
              <a:buChar char="•"/>
            </a:pPr>
            <a:r>
              <a:rPr lang="en-US" sz="1600"/>
              <a:t>Tên bảng: banthuam</a:t>
            </a:r>
          </a:p>
          <a:p>
            <a:pPr marL="285750" lvl="0" indent="-285750">
              <a:buFont typeface="Arial" panose="020B0604020202020204" pitchFamily="34" charset="0"/>
              <a:buChar char="•"/>
            </a:pPr>
            <a:r>
              <a:rPr lang="en-US" sz="1600"/>
              <a:t>Tên trường:</a:t>
            </a:r>
          </a:p>
          <a:p>
            <a:pPr lvl="0"/>
            <a:r>
              <a:rPr lang="en-US" sz="1600"/>
              <a:t>   - idBanthuam</a:t>
            </a:r>
          </a:p>
          <a:p>
            <a:pPr lvl="0"/>
            <a:r>
              <a:rPr lang="en-US" sz="1600"/>
              <a:t>   - tenBannhac</a:t>
            </a:r>
          </a:p>
          <a:p>
            <a:pPr lvl="0"/>
            <a:r>
              <a:rPr lang="en-US" sz="1600"/>
              <a:t>   - tenNhacsi</a:t>
            </a:r>
          </a:p>
          <a:p>
            <a:pPr lvl="0"/>
            <a:r>
              <a:rPr lang="en-US" sz="1600"/>
              <a:t>   - tenCasi</a:t>
            </a:r>
          </a:p>
        </p:txBody>
      </p:sp>
      <p:sp>
        <p:nvSpPr>
          <p:cNvPr id="2" name="Rectangle 1">
            <a:extLst>
              <a:ext uri="{FF2B5EF4-FFF2-40B4-BE49-F238E27FC236}">
                <a16:creationId xmlns:a16="http://schemas.microsoft.com/office/drawing/2014/main" id="{1F6C7C32-5561-ED9C-DF26-4B88060580CB}"/>
              </a:ext>
            </a:extLst>
          </p:cNvPr>
          <p:cNvSpPr/>
          <p:nvPr/>
        </p:nvSpPr>
        <p:spPr>
          <a:xfrm>
            <a:off x="3570196" y="1209600"/>
            <a:ext cx="5179549" cy="233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Bảng thu âm</a:t>
            </a:r>
          </a:p>
        </p:txBody>
      </p:sp>
    </p:spTree>
    <p:extLst>
      <p:ext uri="{BB962C8B-B14F-4D97-AF65-F5344CB8AC3E}">
        <p14:creationId xmlns:p14="http://schemas.microsoft.com/office/powerpoint/2010/main" val="262664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fade">
                                      <p:cBhvr>
                                        <p:cTn id="57" dur="500"/>
                                        <p:tgtEl>
                                          <p:spTgt spid="1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fade">
                                      <p:cBhvr>
                                        <p:cTn id="62" dur="500"/>
                                        <p:tgtEl>
                                          <p:spTgt spid="1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Effect transition="in" filter="fade">
                                      <p:cBhvr>
                                        <p:cTn id="6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8" grpId="0"/>
      <p:bldP spid="6" grpId="0" animBg="1"/>
      <p:bldP spid="10" grpId="0" animBg="1"/>
      <p:bldP spid="11"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14" name="Table 5">
            <a:extLst>
              <a:ext uri="{FF2B5EF4-FFF2-40B4-BE49-F238E27FC236}">
                <a16:creationId xmlns:a16="http://schemas.microsoft.com/office/drawing/2014/main" id="{138F329C-045F-5AA7-78A7-799AEC85D14F}"/>
              </a:ext>
            </a:extLst>
          </p:cNvPr>
          <p:cNvGraphicFramePr>
            <a:graphicFrameLocks noGrp="1"/>
          </p:cNvGraphicFramePr>
          <p:nvPr>
            <p:extLst>
              <p:ext uri="{D42A27DB-BD31-4B8C-83A1-F6EECF244321}">
                <p14:modId xmlns:p14="http://schemas.microsoft.com/office/powerpoint/2010/main" val="1726943373"/>
              </p:ext>
            </p:extLst>
          </p:nvPr>
        </p:nvGraphicFramePr>
        <p:xfrm>
          <a:off x="3293216" y="1489104"/>
          <a:ext cx="5617029" cy="3017520"/>
        </p:xfrm>
        <a:graphic>
          <a:graphicData uri="http://schemas.openxmlformats.org/drawingml/2006/table">
            <a:tbl>
              <a:tblPr firstRow="1" bandRow="1">
                <a:tableStyleId>{5C22544A-7EE6-4342-B048-85BDC9FD1C3A}</a:tableStyleId>
              </a:tblPr>
              <a:tblGrid>
                <a:gridCol w="1120655">
                  <a:extLst>
                    <a:ext uri="{9D8B030D-6E8A-4147-A177-3AD203B41FA5}">
                      <a16:colId xmlns:a16="http://schemas.microsoft.com/office/drawing/2014/main" val="3536767316"/>
                    </a:ext>
                  </a:extLst>
                </a:gridCol>
                <a:gridCol w="2062556">
                  <a:extLst>
                    <a:ext uri="{9D8B030D-6E8A-4147-A177-3AD203B41FA5}">
                      <a16:colId xmlns:a16="http://schemas.microsoft.com/office/drawing/2014/main" val="1133900384"/>
                    </a:ext>
                  </a:extLst>
                </a:gridCol>
                <a:gridCol w="1320036">
                  <a:extLst>
                    <a:ext uri="{9D8B030D-6E8A-4147-A177-3AD203B41FA5}">
                      <a16:colId xmlns:a16="http://schemas.microsoft.com/office/drawing/2014/main" val="3434506285"/>
                    </a:ext>
                  </a:extLst>
                </a:gridCol>
                <a:gridCol w="1113782">
                  <a:extLst>
                    <a:ext uri="{9D8B030D-6E8A-4147-A177-3AD203B41FA5}">
                      <a16:colId xmlns:a16="http://schemas.microsoft.com/office/drawing/2014/main" val="203900250"/>
                    </a:ext>
                  </a:extLst>
                </a:gridCol>
              </a:tblGrid>
              <a:tr h="208864">
                <a:tc>
                  <a:txBody>
                    <a:bodyPr/>
                    <a:lstStyle/>
                    <a:p>
                      <a:pPr algn="ctr"/>
                      <a:r>
                        <a:rPr lang="en-US" sz="1200"/>
                        <a:t>idBanthuam</a:t>
                      </a:r>
                    </a:p>
                  </a:txBody>
                  <a:tcPr/>
                </a:tc>
                <a:tc>
                  <a:txBody>
                    <a:bodyPr/>
                    <a:lstStyle/>
                    <a:p>
                      <a:pPr algn="ctr"/>
                      <a:r>
                        <a:rPr lang="en-US" sz="1200"/>
                        <a:t>tenBannhac</a:t>
                      </a:r>
                    </a:p>
                  </a:txBody>
                  <a:tcPr/>
                </a:tc>
                <a:tc>
                  <a:txBody>
                    <a:bodyPr/>
                    <a:lstStyle/>
                    <a:p>
                      <a:pPr algn="ctr"/>
                      <a:r>
                        <a:rPr lang="en-US" sz="1200"/>
                        <a:t>tenNhacsi</a:t>
                      </a:r>
                    </a:p>
                  </a:txBody>
                  <a:tcPr/>
                </a:tc>
                <a:tc>
                  <a:txBody>
                    <a:bodyPr/>
                    <a:lstStyle/>
                    <a:p>
                      <a:pPr algn="ctr"/>
                      <a:r>
                        <a:rPr lang="en-US" sz="1200"/>
                        <a:t>tenCasi</a:t>
                      </a:r>
                    </a:p>
                  </a:txBody>
                  <a:tcPr/>
                </a:tc>
                <a:extLst>
                  <a:ext uri="{0D108BD9-81ED-4DB2-BD59-A6C34878D82A}">
                    <a16:rowId xmlns:a16="http://schemas.microsoft.com/office/drawing/2014/main" val="4184859089"/>
                  </a:ext>
                </a:extLst>
              </a:tr>
              <a:tr h="208864">
                <a:tc>
                  <a:txBody>
                    <a:bodyPr/>
                    <a:lstStyle/>
                    <a:p>
                      <a:pPr algn="ctr"/>
                      <a:r>
                        <a:rPr lang="en-US" sz="1200"/>
                        <a:t>1</a:t>
                      </a:r>
                    </a:p>
                  </a:txBody>
                  <a:tcPr/>
                </a:tc>
                <a:tc>
                  <a:txBody>
                    <a:bodyPr/>
                    <a:lstStyle/>
                    <a:p>
                      <a:r>
                        <a:rPr lang="en-US" sz="1200"/>
                        <a:t>Du kích sông Thao</a:t>
                      </a:r>
                    </a:p>
                  </a:txBody>
                  <a:tcPr/>
                </a:tc>
                <a:tc>
                  <a:txBody>
                    <a:bodyPr/>
                    <a:lstStyle/>
                    <a:p>
                      <a:r>
                        <a:rPr lang="en-US" sz="1200"/>
                        <a:t>Đỗ Nhuận</a:t>
                      </a:r>
                    </a:p>
                  </a:txBody>
                  <a:tcPr/>
                </a:tc>
                <a:tc>
                  <a:txBody>
                    <a:bodyPr/>
                    <a:lstStyle/>
                    <a:p>
                      <a:r>
                        <a:rPr lang="en-US" sz="1200"/>
                        <a:t>Doãn Tần</a:t>
                      </a:r>
                    </a:p>
                  </a:txBody>
                  <a:tcPr/>
                </a:tc>
                <a:extLst>
                  <a:ext uri="{0D108BD9-81ED-4DB2-BD59-A6C34878D82A}">
                    <a16:rowId xmlns:a16="http://schemas.microsoft.com/office/drawing/2014/main" val="538089984"/>
                  </a:ext>
                </a:extLst>
              </a:tr>
              <a:tr h="208864">
                <a:tc>
                  <a:txBody>
                    <a:bodyPr/>
                    <a:lstStyle/>
                    <a:p>
                      <a:pPr algn="ctr"/>
                      <a:r>
                        <a:rPr lang="en-US" sz="1200"/>
                        <a:t>2</a:t>
                      </a:r>
                    </a:p>
                  </a:txBody>
                  <a:tcPr/>
                </a:tc>
                <a:tc>
                  <a:txBody>
                    <a:bodyPr/>
                    <a:lstStyle/>
                    <a:p>
                      <a:r>
                        <a:rPr lang="en-US" sz="1200"/>
                        <a:t>Trường ca sông Lô</a:t>
                      </a:r>
                    </a:p>
                  </a:txBody>
                  <a:tcPr/>
                </a:tc>
                <a:tc>
                  <a:txBody>
                    <a:bodyPr/>
                    <a:lstStyle/>
                    <a:p>
                      <a:r>
                        <a:rPr lang="en-US" sz="1200"/>
                        <a:t>Văn Cao</a:t>
                      </a:r>
                    </a:p>
                  </a:txBody>
                  <a:tcPr/>
                </a:tc>
                <a:tc>
                  <a:txBody>
                    <a:bodyPr/>
                    <a:lstStyle/>
                    <a:p>
                      <a:r>
                        <a:rPr lang="en-US" sz="1200"/>
                        <a:t>Lê Dung</a:t>
                      </a:r>
                    </a:p>
                  </a:txBody>
                  <a:tcPr/>
                </a:tc>
                <a:extLst>
                  <a:ext uri="{0D108BD9-81ED-4DB2-BD59-A6C34878D82A}">
                    <a16:rowId xmlns:a16="http://schemas.microsoft.com/office/drawing/2014/main" val="1612863087"/>
                  </a:ext>
                </a:extLst>
              </a:tr>
              <a:tr h="208864">
                <a:tc>
                  <a:txBody>
                    <a:bodyPr/>
                    <a:lstStyle/>
                    <a:p>
                      <a:pPr algn="ctr"/>
                      <a:r>
                        <a:rPr lang="en-US" sz="1200"/>
                        <a:t>3</a:t>
                      </a:r>
                    </a:p>
                  </a:txBody>
                  <a:tcPr/>
                </a:tc>
                <a:tc>
                  <a:txBody>
                    <a:bodyPr/>
                    <a:lstStyle/>
                    <a:p>
                      <a:r>
                        <a:rPr lang="en-US" sz="1200"/>
                        <a:t>Tình ca</a:t>
                      </a:r>
                    </a:p>
                  </a:txBody>
                  <a:tcPr/>
                </a:tc>
                <a:tc>
                  <a:txBody>
                    <a:bodyPr/>
                    <a:lstStyle/>
                    <a:p>
                      <a:r>
                        <a:rPr lang="en-US" sz="1200"/>
                        <a:t>Hoàng Việt</a:t>
                      </a:r>
                    </a:p>
                  </a:txBody>
                  <a:tcPr/>
                </a:tc>
                <a:tc>
                  <a:txBody>
                    <a:bodyPr/>
                    <a:lstStyle/>
                    <a:p>
                      <a:r>
                        <a:rPr lang="en-US" sz="1200"/>
                        <a:t>Trần Khánh</a:t>
                      </a:r>
                    </a:p>
                  </a:txBody>
                  <a:tcPr/>
                </a:tc>
                <a:extLst>
                  <a:ext uri="{0D108BD9-81ED-4DB2-BD59-A6C34878D82A}">
                    <a16:rowId xmlns:a16="http://schemas.microsoft.com/office/drawing/2014/main" val="113285525"/>
                  </a:ext>
                </a:extLst>
              </a:tr>
              <a:tr h="208864">
                <a:tc>
                  <a:txBody>
                    <a:bodyPr/>
                    <a:lstStyle/>
                    <a:p>
                      <a:pPr algn="ctr"/>
                      <a:r>
                        <a:rPr lang="en-US" sz="1200"/>
                        <a:t>4</a:t>
                      </a:r>
                    </a:p>
                  </a:txBody>
                  <a:tcPr/>
                </a:tc>
                <a:tc>
                  <a:txBody>
                    <a:bodyPr/>
                    <a:lstStyle/>
                    <a:p>
                      <a:r>
                        <a:rPr lang="en-US" sz="1200"/>
                        <a:t>Xa khơi</a:t>
                      </a:r>
                    </a:p>
                  </a:txBody>
                  <a:tcPr/>
                </a:tc>
                <a:tc>
                  <a:txBody>
                    <a:bodyPr/>
                    <a:lstStyle/>
                    <a:p>
                      <a:r>
                        <a:rPr lang="en-US" sz="1200"/>
                        <a:t>Nguyễn Tài Tuệ</a:t>
                      </a:r>
                    </a:p>
                  </a:txBody>
                  <a:tcPr/>
                </a:tc>
                <a:tc>
                  <a:txBody>
                    <a:bodyPr/>
                    <a:lstStyle/>
                    <a:p>
                      <a:r>
                        <a:rPr lang="en-US" sz="1200"/>
                        <a:t>Tân Nhàn</a:t>
                      </a:r>
                    </a:p>
                  </a:txBody>
                  <a:tcPr/>
                </a:tc>
                <a:extLst>
                  <a:ext uri="{0D108BD9-81ED-4DB2-BD59-A6C34878D82A}">
                    <a16:rowId xmlns:a16="http://schemas.microsoft.com/office/drawing/2014/main" val="411692212"/>
                  </a:ext>
                </a:extLst>
              </a:tr>
              <a:tr h="208864">
                <a:tc>
                  <a:txBody>
                    <a:bodyPr/>
                    <a:lstStyle/>
                    <a:p>
                      <a:pPr algn="ctr"/>
                      <a:r>
                        <a:rPr lang="en-US" sz="1200"/>
                        <a:t>5</a:t>
                      </a:r>
                    </a:p>
                  </a:txBody>
                  <a:tcPr/>
                </a:tc>
                <a:tc>
                  <a:txBody>
                    <a:bodyPr/>
                    <a:lstStyle/>
                    <a:p>
                      <a:r>
                        <a:rPr lang="en-US" sz="1200"/>
                        <a:t>Việt Nam quê hương tôi</a:t>
                      </a:r>
                    </a:p>
                  </a:txBody>
                  <a:tcPr/>
                </a:tc>
                <a:tc>
                  <a:txBody>
                    <a:bodyPr/>
                    <a:lstStyle/>
                    <a:p>
                      <a:r>
                        <a:rPr lang="en-US" sz="1200"/>
                        <a:t>Đỗ Nhuận</a:t>
                      </a:r>
                    </a:p>
                  </a:txBody>
                  <a:tcPr/>
                </a:tc>
                <a:tc>
                  <a:txBody>
                    <a:bodyPr/>
                    <a:lstStyle/>
                    <a:p>
                      <a:r>
                        <a:rPr lang="en-US" sz="1200"/>
                        <a:t>Quốc Hương</a:t>
                      </a:r>
                    </a:p>
                  </a:txBody>
                  <a:tcPr/>
                </a:tc>
                <a:extLst>
                  <a:ext uri="{0D108BD9-81ED-4DB2-BD59-A6C34878D82A}">
                    <a16:rowId xmlns:a16="http://schemas.microsoft.com/office/drawing/2014/main" val="1270649969"/>
                  </a:ext>
                </a:extLst>
              </a:tr>
              <a:tr h="208864">
                <a:tc>
                  <a:txBody>
                    <a:bodyPr/>
                    <a:lstStyle/>
                    <a:p>
                      <a:pPr algn="ctr"/>
                      <a:r>
                        <a:rPr lang="en-US" sz="1200"/>
                        <a:t>6</a:t>
                      </a:r>
                    </a:p>
                  </a:txBody>
                  <a:tcPr/>
                </a:tc>
                <a:tc>
                  <a:txBody>
                    <a:bodyPr/>
                    <a:lstStyle/>
                    <a:p>
                      <a:r>
                        <a:rPr lang="en-US" sz="1200"/>
                        <a:t>Tiến về Hà Nội</a:t>
                      </a:r>
                    </a:p>
                  </a:txBody>
                  <a:tcPr/>
                </a:tc>
                <a:tc>
                  <a:txBody>
                    <a:bodyPr/>
                    <a:lstStyle/>
                    <a:p>
                      <a:r>
                        <a:rPr lang="en-US" sz="1200"/>
                        <a:t>Văn Cao</a:t>
                      </a:r>
                    </a:p>
                  </a:txBody>
                  <a:tcPr/>
                </a:tc>
                <a:tc>
                  <a:txBody>
                    <a:bodyPr/>
                    <a:lstStyle/>
                    <a:p>
                      <a:r>
                        <a:rPr lang="en-US" sz="1200"/>
                        <a:t>Doãn Tần</a:t>
                      </a:r>
                    </a:p>
                  </a:txBody>
                  <a:tcPr/>
                </a:tc>
                <a:extLst>
                  <a:ext uri="{0D108BD9-81ED-4DB2-BD59-A6C34878D82A}">
                    <a16:rowId xmlns:a16="http://schemas.microsoft.com/office/drawing/2014/main" val="1285688671"/>
                  </a:ext>
                </a:extLst>
              </a:tr>
              <a:tr h="208864">
                <a:tc>
                  <a:txBody>
                    <a:bodyPr/>
                    <a:lstStyle/>
                    <a:p>
                      <a:pPr algn="ctr"/>
                      <a:r>
                        <a:rPr lang="en-US" sz="1200"/>
                        <a:t>7</a:t>
                      </a:r>
                    </a:p>
                  </a:txBody>
                  <a:tcPr/>
                </a:tc>
                <a:tc>
                  <a:txBody>
                    <a:bodyPr/>
                    <a:lstStyle/>
                    <a:p>
                      <a:r>
                        <a:rPr lang="en-US" sz="1200"/>
                        <a:t>Nhạc rừng</a:t>
                      </a:r>
                    </a:p>
                  </a:txBody>
                  <a:tcPr/>
                </a:tc>
                <a:tc>
                  <a:txBody>
                    <a:bodyPr/>
                    <a:lstStyle/>
                    <a:p>
                      <a:r>
                        <a:rPr lang="en-US" sz="1200"/>
                        <a:t>Hoàng Việt</a:t>
                      </a:r>
                    </a:p>
                  </a:txBody>
                  <a:tcPr/>
                </a:tc>
                <a:tc>
                  <a:txBody>
                    <a:bodyPr/>
                    <a:lstStyle/>
                    <a:p>
                      <a:r>
                        <a:rPr lang="en-US" sz="1200"/>
                        <a:t>Quốc Hương</a:t>
                      </a:r>
                    </a:p>
                  </a:txBody>
                  <a:tcPr/>
                </a:tc>
                <a:extLst>
                  <a:ext uri="{0D108BD9-81ED-4DB2-BD59-A6C34878D82A}">
                    <a16:rowId xmlns:a16="http://schemas.microsoft.com/office/drawing/2014/main" val="4199458275"/>
                  </a:ext>
                </a:extLst>
              </a:tr>
              <a:tr h="208864">
                <a:tc>
                  <a:txBody>
                    <a:bodyPr/>
                    <a:lstStyle/>
                    <a:p>
                      <a:pPr algn="ctr"/>
                      <a:r>
                        <a:rPr lang="en-US" sz="1200"/>
                        <a:t>8</a:t>
                      </a:r>
                    </a:p>
                  </a:txBody>
                  <a:tcPr/>
                </a:tc>
                <a:tc>
                  <a:txBody>
                    <a:bodyPr/>
                    <a:lstStyle/>
                    <a:p>
                      <a:r>
                        <a:rPr lang="en-US" sz="1200"/>
                        <a:t>Tiếng hát giữa rừng Pắc Bó</a:t>
                      </a:r>
                    </a:p>
                  </a:txBody>
                  <a:tcPr/>
                </a:tc>
                <a:tc>
                  <a:txBody>
                    <a:bodyPr/>
                    <a:lstStyle/>
                    <a:p>
                      <a:r>
                        <a:rPr lang="en-US" sz="1200"/>
                        <a:t>Nguyễn Tài Tuệ</a:t>
                      </a:r>
                    </a:p>
                  </a:txBody>
                  <a:tcPr/>
                </a:tc>
                <a:tc>
                  <a:txBody>
                    <a:bodyPr/>
                    <a:lstStyle/>
                    <a:p>
                      <a:r>
                        <a:rPr lang="en-US" sz="1200"/>
                        <a:t>Lê Dung</a:t>
                      </a:r>
                    </a:p>
                  </a:txBody>
                  <a:tcPr/>
                </a:tc>
                <a:extLst>
                  <a:ext uri="{0D108BD9-81ED-4DB2-BD59-A6C34878D82A}">
                    <a16:rowId xmlns:a16="http://schemas.microsoft.com/office/drawing/2014/main" val="3415759771"/>
                  </a:ext>
                </a:extLst>
              </a:tr>
              <a:tr h="208864">
                <a:tc>
                  <a:txBody>
                    <a:bodyPr/>
                    <a:lstStyle/>
                    <a:p>
                      <a:pPr algn="ctr"/>
                      <a:r>
                        <a:rPr lang="en-US" sz="1200"/>
                        <a:t>9</a:t>
                      </a:r>
                    </a:p>
                  </a:txBody>
                  <a:tcPr/>
                </a:tc>
                <a:tc>
                  <a:txBody>
                    <a:bodyPr/>
                    <a:lstStyle/>
                    <a:p>
                      <a:r>
                        <a:rPr lang="en-US" sz="1200"/>
                        <a:t>Trường ca sông Lô</a:t>
                      </a:r>
                    </a:p>
                  </a:txBody>
                  <a:tcPr/>
                </a:tc>
                <a:tc>
                  <a:txBody>
                    <a:bodyPr/>
                    <a:lstStyle/>
                    <a:p>
                      <a:r>
                        <a:rPr lang="en-US" sz="1200"/>
                        <a:t>Văn Cao</a:t>
                      </a:r>
                    </a:p>
                  </a:txBody>
                  <a:tcPr/>
                </a:tc>
                <a:tc>
                  <a:txBody>
                    <a:bodyPr/>
                    <a:lstStyle/>
                    <a:p>
                      <a:r>
                        <a:rPr lang="en-US" sz="1200"/>
                        <a:t>Trần Khánh</a:t>
                      </a:r>
                    </a:p>
                  </a:txBody>
                  <a:tcPr/>
                </a:tc>
                <a:extLst>
                  <a:ext uri="{0D108BD9-81ED-4DB2-BD59-A6C34878D82A}">
                    <a16:rowId xmlns:a16="http://schemas.microsoft.com/office/drawing/2014/main" val="2177522360"/>
                  </a:ext>
                </a:extLst>
              </a:tr>
              <a:tr h="208864">
                <a:tc>
                  <a:txBody>
                    <a:bodyPr/>
                    <a:lstStyle/>
                    <a:p>
                      <a:pPr algn="ctr"/>
                      <a:r>
                        <a:rPr lang="en-US" sz="1200"/>
                        <a:t>10</a:t>
                      </a:r>
                    </a:p>
                  </a:txBody>
                  <a:tcPr/>
                </a:tc>
                <a:tc>
                  <a:txBody>
                    <a:bodyPr/>
                    <a:lstStyle/>
                    <a:p>
                      <a:r>
                        <a:rPr lang="en-US" sz="1200"/>
                        <a:t>Tiến về Hà Nội</a:t>
                      </a:r>
                    </a:p>
                  </a:txBody>
                  <a:tcPr/>
                </a:tc>
                <a:tc>
                  <a:txBody>
                    <a:bodyPr/>
                    <a:lstStyle/>
                    <a:p>
                      <a:r>
                        <a:rPr lang="en-US" sz="1200"/>
                        <a:t>Văn Cao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Quốc Hương</a:t>
                      </a:r>
                    </a:p>
                  </a:txBody>
                  <a:tcPr/>
                </a:tc>
                <a:extLst>
                  <a:ext uri="{0D108BD9-81ED-4DB2-BD59-A6C34878D82A}">
                    <a16:rowId xmlns:a16="http://schemas.microsoft.com/office/drawing/2014/main" val="1960515584"/>
                  </a:ext>
                </a:extLst>
              </a:tr>
            </a:tbl>
          </a:graphicData>
        </a:graphic>
      </p:graphicFrame>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TẠO LẬP BẢNG</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2</a:t>
            </a:r>
            <a:endParaRPr sz="2800"/>
          </a:p>
        </p:txBody>
      </p:sp>
      <p:sp>
        <p:nvSpPr>
          <p:cNvPr id="15" name="Rectangle 14">
            <a:extLst>
              <a:ext uri="{FF2B5EF4-FFF2-40B4-BE49-F238E27FC236}">
                <a16:creationId xmlns:a16="http://schemas.microsoft.com/office/drawing/2014/main" id="{6182A282-D9F0-591F-4D27-EE107A956EEE}"/>
              </a:ext>
            </a:extLst>
          </p:cNvPr>
          <p:cNvSpPr/>
          <p:nvPr/>
        </p:nvSpPr>
        <p:spPr>
          <a:xfrm>
            <a:off x="3293216" y="1245600"/>
            <a:ext cx="5617029" cy="233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banthuam</a:t>
            </a:r>
          </a:p>
        </p:txBody>
      </p:sp>
      <p:sp>
        <p:nvSpPr>
          <p:cNvPr id="16" name="Rectangle 15">
            <a:extLst>
              <a:ext uri="{FF2B5EF4-FFF2-40B4-BE49-F238E27FC236}">
                <a16:creationId xmlns:a16="http://schemas.microsoft.com/office/drawing/2014/main" id="{2F2E107F-AAC2-381B-D569-697C39D2C64C}"/>
              </a:ext>
            </a:extLst>
          </p:cNvPr>
          <p:cNvSpPr/>
          <p:nvPr/>
        </p:nvSpPr>
        <p:spPr>
          <a:xfrm>
            <a:off x="304879" y="1828800"/>
            <a:ext cx="2768330" cy="3665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Tạo bảng</a:t>
            </a:r>
          </a:p>
        </p:txBody>
      </p:sp>
      <p:sp>
        <p:nvSpPr>
          <p:cNvPr id="17" name="Rectangle 16">
            <a:extLst>
              <a:ext uri="{FF2B5EF4-FFF2-40B4-BE49-F238E27FC236}">
                <a16:creationId xmlns:a16="http://schemas.microsoft.com/office/drawing/2014/main" id="{BE05E513-AF6B-84E7-E223-21B8AF4508CD}"/>
              </a:ext>
            </a:extLst>
          </p:cNvPr>
          <p:cNvSpPr/>
          <p:nvPr/>
        </p:nvSpPr>
        <p:spPr>
          <a:xfrm>
            <a:off x="304879" y="2202212"/>
            <a:ext cx="2768330" cy="1682269"/>
          </a:xfrm>
          <a:prstGeom prst="rect">
            <a:avLst/>
          </a:prstGeom>
          <a:ln w="12700"/>
        </p:spPr>
        <p:style>
          <a:lnRef idx="2">
            <a:schemeClr val="accent4"/>
          </a:lnRef>
          <a:fillRef idx="1">
            <a:schemeClr val="lt1"/>
          </a:fillRef>
          <a:effectRef idx="0">
            <a:schemeClr val="accent4"/>
          </a:effectRef>
          <a:fontRef idx="minor">
            <a:schemeClr val="dk1"/>
          </a:fontRef>
        </p:style>
        <p:txBody>
          <a:bodyPr rtlCol="0" anchor="ctr"/>
          <a:lstStyle/>
          <a:p>
            <a:pPr marL="285750" lvl="0" indent="-285750">
              <a:buFont typeface="Arial" panose="020B0604020202020204" pitchFamily="34" charset="0"/>
              <a:buChar char="•"/>
            </a:pPr>
            <a:r>
              <a:rPr lang="en-US" sz="1600"/>
              <a:t>Tên bảng: banthuam</a:t>
            </a:r>
          </a:p>
          <a:p>
            <a:pPr marL="285750" lvl="0" indent="-285750">
              <a:buFont typeface="Arial" panose="020B0604020202020204" pitchFamily="34" charset="0"/>
              <a:buChar char="•"/>
            </a:pPr>
            <a:r>
              <a:rPr lang="en-US" sz="1600"/>
              <a:t>Tên trường:</a:t>
            </a:r>
          </a:p>
          <a:p>
            <a:pPr lvl="0"/>
            <a:r>
              <a:rPr lang="en-US" sz="1600"/>
              <a:t>   - idBanthuam</a:t>
            </a:r>
          </a:p>
          <a:p>
            <a:pPr lvl="0"/>
            <a:r>
              <a:rPr lang="en-US" sz="1600"/>
              <a:t>   - tenBannhac</a:t>
            </a:r>
          </a:p>
          <a:p>
            <a:pPr lvl="0"/>
            <a:r>
              <a:rPr lang="en-US" sz="1600"/>
              <a:t>   - tenNhacsi</a:t>
            </a:r>
          </a:p>
          <a:p>
            <a:pPr lvl="0"/>
            <a:r>
              <a:rPr lang="en-US" sz="1600"/>
              <a:t>   - tenCasi</a:t>
            </a:r>
          </a:p>
        </p:txBody>
      </p:sp>
      <p:sp>
        <p:nvSpPr>
          <p:cNvPr id="18" name="TextBox 17">
            <a:extLst>
              <a:ext uri="{FF2B5EF4-FFF2-40B4-BE49-F238E27FC236}">
                <a16:creationId xmlns:a16="http://schemas.microsoft.com/office/drawing/2014/main" id="{A96D1028-5FAC-F288-E719-7629E5055659}"/>
              </a:ext>
            </a:extLst>
          </p:cNvPr>
          <p:cNvSpPr txBox="1"/>
          <p:nvPr/>
        </p:nvSpPr>
        <p:spPr>
          <a:xfrm>
            <a:off x="1725278" y="2738357"/>
            <a:ext cx="1347537" cy="338554"/>
          </a:xfrm>
          <a:prstGeom prst="rect">
            <a:avLst/>
          </a:prstGeom>
          <a:noFill/>
        </p:spPr>
        <p:txBody>
          <a:bodyPr wrap="square" rtlCol="0">
            <a:spAutoFit/>
          </a:bodyPr>
          <a:lstStyle/>
          <a:p>
            <a:r>
              <a:rPr lang="en-US" sz="1600">
                <a:solidFill>
                  <a:srgbClr val="FF0000"/>
                </a:solidFill>
              </a:rPr>
              <a:t>(khóa chính)</a:t>
            </a:r>
          </a:p>
        </p:txBody>
      </p:sp>
      <p:sp>
        <p:nvSpPr>
          <p:cNvPr id="19" name="Rectangle 18">
            <a:extLst>
              <a:ext uri="{FF2B5EF4-FFF2-40B4-BE49-F238E27FC236}">
                <a16:creationId xmlns:a16="http://schemas.microsoft.com/office/drawing/2014/main" id="{351C0696-0341-552E-4D57-3AA4A1F9B90D}"/>
              </a:ext>
            </a:extLst>
          </p:cNvPr>
          <p:cNvSpPr/>
          <p:nvPr/>
        </p:nvSpPr>
        <p:spPr>
          <a:xfrm>
            <a:off x="3292822" y="1496304"/>
            <a:ext cx="1113578" cy="30175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14BD11-45DB-B9CD-BF23-74AFCFE7E09D}"/>
              </a:ext>
            </a:extLst>
          </p:cNvPr>
          <p:cNvSpPr/>
          <p:nvPr/>
        </p:nvSpPr>
        <p:spPr>
          <a:xfrm>
            <a:off x="4406399" y="1493774"/>
            <a:ext cx="4503845" cy="30175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4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17">
                                            <p:txEl>
                                              <p:pRg st="2" end="2"/>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TẠO LẬP BẢNG</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2</a:t>
            </a:r>
            <a:endParaRPr sz="2800"/>
          </a:p>
        </p:txBody>
      </p:sp>
      <p:sp>
        <p:nvSpPr>
          <p:cNvPr id="8" name="Rectangle 7">
            <a:extLst>
              <a:ext uri="{FF2B5EF4-FFF2-40B4-BE49-F238E27FC236}">
                <a16:creationId xmlns:a16="http://schemas.microsoft.com/office/drawing/2014/main" id="{77A44D0F-A921-F9F9-52CE-FE1B0ED00495}"/>
              </a:ext>
            </a:extLst>
          </p:cNvPr>
          <p:cNvSpPr/>
          <p:nvPr/>
        </p:nvSpPr>
        <p:spPr>
          <a:xfrm>
            <a:off x="304879" y="1828800"/>
            <a:ext cx="2768330" cy="3665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Tạo bảng</a:t>
            </a:r>
          </a:p>
        </p:txBody>
      </p:sp>
      <p:sp>
        <p:nvSpPr>
          <p:cNvPr id="9" name="Rectangle 8">
            <a:extLst>
              <a:ext uri="{FF2B5EF4-FFF2-40B4-BE49-F238E27FC236}">
                <a16:creationId xmlns:a16="http://schemas.microsoft.com/office/drawing/2014/main" id="{6D0021F3-FB18-CD69-376B-AB9CECA5D394}"/>
              </a:ext>
            </a:extLst>
          </p:cNvPr>
          <p:cNvSpPr/>
          <p:nvPr/>
        </p:nvSpPr>
        <p:spPr>
          <a:xfrm>
            <a:off x="304879" y="2202212"/>
            <a:ext cx="2768330" cy="1682269"/>
          </a:xfrm>
          <a:prstGeom prst="rect">
            <a:avLst/>
          </a:prstGeom>
          <a:ln w="12700"/>
        </p:spPr>
        <p:style>
          <a:lnRef idx="2">
            <a:schemeClr val="accent4"/>
          </a:lnRef>
          <a:fillRef idx="1">
            <a:schemeClr val="lt1"/>
          </a:fillRef>
          <a:effectRef idx="0">
            <a:schemeClr val="accent4"/>
          </a:effectRef>
          <a:fontRef idx="minor">
            <a:schemeClr val="dk1"/>
          </a:fontRef>
        </p:style>
        <p:txBody>
          <a:bodyPr rtlCol="0" anchor="ctr"/>
          <a:lstStyle/>
          <a:p>
            <a:pPr marL="285750" lvl="0" indent="-285750">
              <a:buFont typeface="Arial" panose="020B0604020202020204" pitchFamily="34" charset="0"/>
              <a:buChar char="•"/>
            </a:pPr>
            <a:r>
              <a:rPr lang="en-US" sz="1600"/>
              <a:t>Tên bảng: banthuam</a:t>
            </a:r>
          </a:p>
          <a:p>
            <a:pPr marL="285750" lvl="0" indent="-285750">
              <a:buFont typeface="Arial" panose="020B0604020202020204" pitchFamily="34" charset="0"/>
              <a:buChar char="•"/>
            </a:pPr>
            <a:r>
              <a:rPr lang="en-US" sz="1600"/>
              <a:t>Tên trường:</a:t>
            </a:r>
          </a:p>
          <a:p>
            <a:pPr lvl="0"/>
            <a:r>
              <a:rPr lang="en-US" sz="1600"/>
              <a:t>   - </a:t>
            </a:r>
            <a:r>
              <a:rPr lang="en-US" sz="1600">
                <a:solidFill>
                  <a:srgbClr val="FF0000"/>
                </a:solidFill>
              </a:rPr>
              <a:t>idBanthuam</a:t>
            </a:r>
          </a:p>
          <a:p>
            <a:pPr lvl="0"/>
            <a:r>
              <a:rPr lang="en-US" sz="1600"/>
              <a:t>   - tenBannhac</a:t>
            </a:r>
          </a:p>
          <a:p>
            <a:pPr lvl="0"/>
            <a:r>
              <a:rPr lang="en-US" sz="1600"/>
              <a:t>   - tenNhacsi</a:t>
            </a:r>
          </a:p>
          <a:p>
            <a:pPr lvl="0"/>
            <a:r>
              <a:rPr lang="en-US" sz="1600"/>
              <a:t>   - tenCasi</a:t>
            </a:r>
          </a:p>
        </p:txBody>
      </p:sp>
      <p:sp>
        <p:nvSpPr>
          <p:cNvPr id="6" name="TextBox 5">
            <a:extLst>
              <a:ext uri="{FF2B5EF4-FFF2-40B4-BE49-F238E27FC236}">
                <a16:creationId xmlns:a16="http://schemas.microsoft.com/office/drawing/2014/main" id="{BF17FF03-EF73-46EA-CC16-B1711AAA6A5C}"/>
              </a:ext>
            </a:extLst>
          </p:cNvPr>
          <p:cNvSpPr txBox="1"/>
          <p:nvPr/>
        </p:nvSpPr>
        <p:spPr>
          <a:xfrm>
            <a:off x="1725278" y="2738357"/>
            <a:ext cx="1347537" cy="338554"/>
          </a:xfrm>
          <a:prstGeom prst="rect">
            <a:avLst/>
          </a:prstGeom>
          <a:noFill/>
        </p:spPr>
        <p:txBody>
          <a:bodyPr wrap="square" rtlCol="0">
            <a:spAutoFit/>
          </a:bodyPr>
          <a:lstStyle/>
          <a:p>
            <a:r>
              <a:rPr lang="en-US" sz="1600">
                <a:solidFill>
                  <a:srgbClr val="FF0000"/>
                </a:solidFill>
              </a:rPr>
              <a:t>(khóa chính)</a:t>
            </a:r>
          </a:p>
        </p:txBody>
      </p:sp>
      <p:sp>
        <p:nvSpPr>
          <p:cNvPr id="11" name="TextBox 10">
            <a:extLst>
              <a:ext uri="{FF2B5EF4-FFF2-40B4-BE49-F238E27FC236}">
                <a16:creationId xmlns:a16="http://schemas.microsoft.com/office/drawing/2014/main" id="{80A7B422-01DC-553F-C115-F7790B4FE049}"/>
              </a:ext>
            </a:extLst>
          </p:cNvPr>
          <p:cNvSpPr txBox="1"/>
          <p:nvPr/>
        </p:nvSpPr>
        <p:spPr>
          <a:xfrm>
            <a:off x="3358532" y="1939450"/>
            <a:ext cx="5424522" cy="338554"/>
          </a:xfrm>
          <a:prstGeom prst="rect">
            <a:avLst/>
          </a:prstGeom>
          <a:noFill/>
        </p:spPr>
        <p:txBody>
          <a:bodyPr wrap="square" rtlCol="0">
            <a:spAutoFit/>
          </a:bodyPr>
          <a:lstStyle/>
          <a:p>
            <a:r>
              <a:rPr lang="en-US" sz="1600">
                <a:solidFill>
                  <a:srgbClr val="0070C0"/>
                </a:solidFill>
              </a:rPr>
              <a:t>banthuam</a:t>
            </a:r>
            <a:r>
              <a:rPr lang="en-US" sz="1600"/>
              <a:t> (</a:t>
            </a:r>
            <a:r>
              <a:rPr lang="en-US" sz="1600" u="sng">
                <a:solidFill>
                  <a:srgbClr val="FF0000"/>
                </a:solidFill>
              </a:rPr>
              <a:t>idBanthuam</a:t>
            </a:r>
            <a:r>
              <a:rPr lang="en-US" sz="1600"/>
              <a:t>, tenBannhac, tenNhacsi, tenCasi)</a:t>
            </a:r>
          </a:p>
        </p:txBody>
      </p:sp>
      <p:graphicFrame>
        <p:nvGraphicFramePr>
          <p:cNvPr id="2" name="Diagram 1">
            <a:extLst>
              <a:ext uri="{FF2B5EF4-FFF2-40B4-BE49-F238E27FC236}">
                <a16:creationId xmlns:a16="http://schemas.microsoft.com/office/drawing/2014/main" id="{55BFC439-664B-7B77-31D4-59E8D29734EF}"/>
              </a:ext>
            </a:extLst>
          </p:cNvPr>
          <p:cNvGraphicFramePr/>
          <p:nvPr>
            <p:extLst>
              <p:ext uri="{D42A27DB-BD31-4B8C-83A1-F6EECF244321}">
                <p14:modId xmlns:p14="http://schemas.microsoft.com/office/powerpoint/2010/main" val="1195227248"/>
              </p:ext>
            </p:extLst>
          </p:nvPr>
        </p:nvGraphicFramePr>
        <p:xfrm>
          <a:off x="4123916" y="2558699"/>
          <a:ext cx="3522484" cy="168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1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1B19321-46D7-4B93-8A6B-2D56FC86D5F5}"/>
                                            </p:graphicEl>
                                          </p:spTgt>
                                        </p:tgtEl>
                                        <p:attrNameLst>
                                          <p:attrName>style.visibility</p:attrName>
                                        </p:attrNameLst>
                                      </p:cBhvr>
                                      <p:to>
                                        <p:strVal val="visible"/>
                                      </p:to>
                                    </p:set>
                                    <p:animEffect transition="in" filter="fade">
                                      <p:cBhvr>
                                        <p:cTn id="12" dur="500"/>
                                        <p:tgtEl>
                                          <p:spTgt spid="2">
                                            <p:graphicEl>
                                              <a:dgm id="{41B19321-46D7-4B93-8A6B-2D56FC86D5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5A327F1C-958C-40FE-8D8B-83F4E328A941}"/>
                                            </p:graphicEl>
                                          </p:spTgt>
                                        </p:tgtEl>
                                        <p:attrNameLst>
                                          <p:attrName>style.visibility</p:attrName>
                                        </p:attrNameLst>
                                      </p:cBhvr>
                                      <p:to>
                                        <p:strVal val="visible"/>
                                      </p:to>
                                    </p:set>
                                    <p:animEffect transition="in" filter="fade">
                                      <p:cBhvr>
                                        <p:cTn id="17" dur="500"/>
                                        <p:tgtEl>
                                          <p:spTgt spid="2">
                                            <p:graphicEl>
                                              <a:dgm id="{5A327F1C-958C-40FE-8D8B-83F4E328A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TỔ CHỨC LẠI BẢNG DỮ LIỆU</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3</a:t>
            </a:r>
            <a:endParaRPr sz="2800"/>
          </a:p>
        </p:txBody>
      </p:sp>
    </p:spTree>
    <p:extLst>
      <p:ext uri="{BB962C8B-B14F-4D97-AF65-F5344CB8AC3E}">
        <p14:creationId xmlns:p14="http://schemas.microsoft.com/office/powerpoint/2010/main" val="4403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A171437D-1319-CFB3-E32F-C53F258BD689}"/>
              </a:ext>
            </a:extLst>
          </p:cNvPr>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3</a:t>
            </a:r>
            <a:endParaRPr sz="2800"/>
          </a:p>
        </p:txBody>
      </p:sp>
      <p:graphicFrame>
        <p:nvGraphicFramePr>
          <p:cNvPr id="13" name="Table 5">
            <a:extLst>
              <a:ext uri="{FF2B5EF4-FFF2-40B4-BE49-F238E27FC236}">
                <a16:creationId xmlns:a16="http://schemas.microsoft.com/office/drawing/2014/main" id="{275D4F53-E20E-4CFA-8CB6-BC2A98AEAD3B}"/>
              </a:ext>
            </a:extLst>
          </p:cNvPr>
          <p:cNvGraphicFramePr>
            <a:graphicFrameLocks noGrp="1"/>
          </p:cNvGraphicFramePr>
          <p:nvPr>
            <p:extLst>
              <p:ext uri="{D42A27DB-BD31-4B8C-83A1-F6EECF244321}">
                <p14:modId xmlns:p14="http://schemas.microsoft.com/office/powerpoint/2010/main" val="1900445094"/>
              </p:ext>
            </p:extLst>
          </p:nvPr>
        </p:nvGraphicFramePr>
        <p:xfrm>
          <a:off x="1952555" y="257623"/>
          <a:ext cx="5617029" cy="2682240"/>
        </p:xfrm>
        <a:graphic>
          <a:graphicData uri="http://schemas.openxmlformats.org/drawingml/2006/table">
            <a:tbl>
              <a:tblPr firstRow="1" bandRow="1">
                <a:tableStyleId>{5C22544A-7EE6-4342-B048-85BDC9FD1C3A}</a:tableStyleId>
              </a:tblPr>
              <a:tblGrid>
                <a:gridCol w="1120655">
                  <a:extLst>
                    <a:ext uri="{9D8B030D-6E8A-4147-A177-3AD203B41FA5}">
                      <a16:colId xmlns:a16="http://schemas.microsoft.com/office/drawing/2014/main" val="3536767316"/>
                    </a:ext>
                  </a:extLst>
                </a:gridCol>
                <a:gridCol w="2062556">
                  <a:extLst>
                    <a:ext uri="{9D8B030D-6E8A-4147-A177-3AD203B41FA5}">
                      <a16:colId xmlns:a16="http://schemas.microsoft.com/office/drawing/2014/main" val="1133900384"/>
                    </a:ext>
                  </a:extLst>
                </a:gridCol>
                <a:gridCol w="1320036">
                  <a:extLst>
                    <a:ext uri="{9D8B030D-6E8A-4147-A177-3AD203B41FA5}">
                      <a16:colId xmlns:a16="http://schemas.microsoft.com/office/drawing/2014/main" val="3434506285"/>
                    </a:ext>
                  </a:extLst>
                </a:gridCol>
                <a:gridCol w="1113782">
                  <a:extLst>
                    <a:ext uri="{9D8B030D-6E8A-4147-A177-3AD203B41FA5}">
                      <a16:colId xmlns:a16="http://schemas.microsoft.com/office/drawing/2014/main" val="203900250"/>
                    </a:ext>
                  </a:extLst>
                </a:gridCol>
              </a:tblGrid>
              <a:tr h="208864">
                <a:tc>
                  <a:txBody>
                    <a:bodyPr/>
                    <a:lstStyle/>
                    <a:p>
                      <a:pPr algn="ctr"/>
                      <a:r>
                        <a:rPr lang="en-US" sz="1000"/>
                        <a:t>idBanthuam</a:t>
                      </a:r>
                    </a:p>
                  </a:txBody>
                  <a:tcPr/>
                </a:tc>
                <a:tc>
                  <a:txBody>
                    <a:bodyPr/>
                    <a:lstStyle/>
                    <a:p>
                      <a:pPr algn="ctr"/>
                      <a:r>
                        <a:rPr lang="en-US" sz="1000"/>
                        <a:t>tenBannhac</a:t>
                      </a:r>
                    </a:p>
                  </a:txBody>
                  <a:tcPr/>
                </a:tc>
                <a:tc>
                  <a:txBody>
                    <a:bodyPr/>
                    <a:lstStyle/>
                    <a:p>
                      <a:pPr algn="ctr"/>
                      <a:r>
                        <a:rPr lang="en-US" sz="1000"/>
                        <a:t>tenNhacsi</a:t>
                      </a:r>
                    </a:p>
                  </a:txBody>
                  <a:tcPr/>
                </a:tc>
                <a:tc>
                  <a:txBody>
                    <a:bodyPr/>
                    <a:lstStyle/>
                    <a:p>
                      <a:pPr algn="ctr"/>
                      <a:r>
                        <a:rPr lang="en-US" sz="1000"/>
                        <a:t>tenCasi</a:t>
                      </a:r>
                    </a:p>
                  </a:txBody>
                  <a:tcPr/>
                </a:tc>
                <a:extLst>
                  <a:ext uri="{0D108BD9-81ED-4DB2-BD59-A6C34878D82A}">
                    <a16:rowId xmlns:a16="http://schemas.microsoft.com/office/drawing/2014/main" val="4184859089"/>
                  </a:ext>
                </a:extLst>
              </a:tr>
              <a:tr h="208864">
                <a:tc>
                  <a:txBody>
                    <a:bodyPr/>
                    <a:lstStyle/>
                    <a:p>
                      <a:pPr algn="ctr"/>
                      <a:r>
                        <a:rPr lang="en-US" sz="1000"/>
                        <a:t>1</a:t>
                      </a:r>
                    </a:p>
                  </a:txBody>
                  <a:tcPr/>
                </a:tc>
                <a:tc>
                  <a:txBody>
                    <a:bodyPr/>
                    <a:lstStyle/>
                    <a:p>
                      <a:r>
                        <a:rPr lang="en-US" sz="1000"/>
                        <a:t>Du kích sông Thao</a:t>
                      </a:r>
                    </a:p>
                  </a:txBody>
                  <a:tcPr/>
                </a:tc>
                <a:tc>
                  <a:txBody>
                    <a:bodyPr/>
                    <a:lstStyle/>
                    <a:p>
                      <a:r>
                        <a:rPr lang="en-US" sz="1000"/>
                        <a:t>Đỗ Nhuận</a:t>
                      </a:r>
                    </a:p>
                  </a:txBody>
                  <a:tcPr/>
                </a:tc>
                <a:tc>
                  <a:txBody>
                    <a:bodyPr/>
                    <a:lstStyle/>
                    <a:p>
                      <a:r>
                        <a:rPr lang="en-US" sz="1000"/>
                        <a:t>Doãn Tần</a:t>
                      </a:r>
                    </a:p>
                  </a:txBody>
                  <a:tcPr/>
                </a:tc>
                <a:extLst>
                  <a:ext uri="{0D108BD9-81ED-4DB2-BD59-A6C34878D82A}">
                    <a16:rowId xmlns:a16="http://schemas.microsoft.com/office/drawing/2014/main" val="538089984"/>
                  </a:ext>
                </a:extLst>
              </a:tr>
              <a:tr h="208864">
                <a:tc>
                  <a:txBody>
                    <a:bodyPr/>
                    <a:lstStyle/>
                    <a:p>
                      <a:pPr algn="ctr"/>
                      <a:r>
                        <a:rPr lang="en-US" sz="1000"/>
                        <a:t>2</a:t>
                      </a:r>
                    </a:p>
                  </a:txBody>
                  <a:tcPr/>
                </a:tc>
                <a:tc>
                  <a:txBody>
                    <a:bodyPr/>
                    <a:lstStyle/>
                    <a:p>
                      <a:r>
                        <a:rPr lang="en-US" sz="1000"/>
                        <a:t>Trường ca sông Lô</a:t>
                      </a:r>
                    </a:p>
                  </a:txBody>
                  <a:tcPr/>
                </a:tc>
                <a:tc>
                  <a:txBody>
                    <a:bodyPr/>
                    <a:lstStyle/>
                    <a:p>
                      <a:r>
                        <a:rPr lang="en-US" sz="1000"/>
                        <a:t>Văn Cao</a:t>
                      </a:r>
                    </a:p>
                  </a:txBody>
                  <a:tcPr/>
                </a:tc>
                <a:tc>
                  <a:txBody>
                    <a:bodyPr/>
                    <a:lstStyle/>
                    <a:p>
                      <a:r>
                        <a:rPr lang="en-US" sz="1000"/>
                        <a:t>Lê Dung</a:t>
                      </a:r>
                    </a:p>
                  </a:txBody>
                  <a:tcPr/>
                </a:tc>
                <a:extLst>
                  <a:ext uri="{0D108BD9-81ED-4DB2-BD59-A6C34878D82A}">
                    <a16:rowId xmlns:a16="http://schemas.microsoft.com/office/drawing/2014/main" val="1612863087"/>
                  </a:ext>
                </a:extLst>
              </a:tr>
              <a:tr h="208864">
                <a:tc>
                  <a:txBody>
                    <a:bodyPr/>
                    <a:lstStyle/>
                    <a:p>
                      <a:pPr algn="ctr"/>
                      <a:r>
                        <a:rPr lang="en-US" sz="1000"/>
                        <a:t>3</a:t>
                      </a:r>
                    </a:p>
                  </a:txBody>
                  <a:tcPr/>
                </a:tc>
                <a:tc>
                  <a:txBody>
                    <a:bodyPr/>
                    <a:lstStyle/>
                    <a:p>
                      <a:r>
                        <a:rPr lang="en-US" sz="1000"/>
                        <a:t>Tình ca</a:t>
                      </a:r>
                    </a:p>
                  </a:txBody>
                  <a:tcPr/>
                </a:tc>
                <a:tc>
                  <a:txBody>
                    <a:bodyPr/>
                    <a:lstStyle/>
                    <a:p>
                      <a:r>
                        <a:rPr lang="en-US" sz="1000"/>
                        <a:t>Hoàng Việt</a:t>
                      </a:r>
                    </a:p>
                  </a:txBody>
                  <a:tcPr/>
                </a:tc>
                <a:tc>
                  <a:txBody>
                    <a:bodyPr/>
                    <a:lstStyle/>
                    <a:p>
                      <a:r>
                        <a:rPr lang="en-US" sz="1000"/>
                        <a:t>Trần Khánh</a:t>
                      </a:r>
                    </a:p>
                  </a:txBody>
                  <a:tcPr/>
                </a:tc>
                <a:extLst>
                  <a:ext uri="{0D108BD9-81ED-4DB2-BD59-A6C34878D82A}">
                    <a16:rowId xmlns:a16="http://schemas.microsoft.com/office/drawing/2014/main" val="113285525"/>
                  </a:ext>
                </a:extLst>
              </a:tr>
              <a:tr h="208864">
                <a:tc>
                  <a:txBody>
                    <a:bodyPr/>
                    <a:lstStyle/>
                    <a:p>
                      <a:pPr algn="ctr"/>
                      <a:r>
                        <a:rPr lang="en-US" sz="1000"/>
                        <a:t>4</a:t>
                      </a:r>
                    </a:p>
                  </a:txBody>
                  <a:tcPr/>
                </a:tc>
                <a:tc>
                  <a:txBody>
                    <a:bodyPr/>
                    <a:lstStyle/>
                    <a:p>
                      <a:r>
                        <a:rPr lang="en-US" sz="1000"/>
                        <a:t>Xa khơi</a:t>
                      </a:r>
                    </a:p>
                  </a:txBody>
                  <a:tcPr/>
                </a:tc>
                <a:tc>
                  <a:txBody>
                    <a:bodyPr/>
                    <a:lstStyle/>
                    <a:p>
                      <a:r>
                        <a:rPr lang="en-US" sz="1000"/>
                        <a:t>Nguyễn Tài Tuệ</a:t>
                      </a:r>
                    </a:p>
                  </a:txBody>
                  <a:tcPr/>
                </a:tc>
                <a:tc>
                  <a:txBody>
                    <a:bodyPr/>
                    <a:lstStyle/>
                    <a:p>
                      <a:r>
                        <a:rPr lang="en-US" sz="1000"/>
                        <a:t>Tân Nhàn</a:t>
                      </a:r>
                    </a:p>
                  </a:txBody>
                  <a:tcPr/>
                </a:tc>
                <a:extLst>
                  <a:ext uri="{0D108BD9-81ED-4DB2-BD59-A6C34878D82A}">
                    <a16:rowId xmlns:a16="http://schemas.microsoft.com/office/drawing/2014/main" val="411692212"/>
                  </a:ext>
                </a:extLst>
              </a:tr>
              <a:tr h="208864">
                <a:tc>
                  <a:txBody>
                    <a:bodyPr/>
                    <a:lstStyle/>
                    <a:p>
                      <a:pPr algn="ctr"/>
                      <a:r>
                        <a:rPr lang="en-US" sz="1000"/>
                        <a:t>5</a:t>
                      </a:r>
                    </a:p>
                  </a:txBody>
                  <a:tcPr/>
                </a:tc>
                <a:tc>
                  <a:txBody>
                    <a:bodyPr/>
                    <a:lstStyle/>
                    <a:p>
                      <a:r>
                        <a:rPr lang="en-US" sz="1000"/>
                        <a:t>Việt Nam quê hương tôi</a:t>
                      </a:r>
                    </a:p>
                  </a:txBody>
                  <a:tcPr/>
                </a:tc>
                <a:tc>
                  <a:txBody>
                    <a:bodyPr/>
                    <a:lstStyle/>
                    <a:p>
                      <a:r>
                        <a:rPr lang="en-US" sz="1000"/>
                        <a:t>Đỗ Nhuận</a:t>
                      </a:r>
                    </a:p>
                  </a:txBody>
                  <a:tcPr/>
                </a:tc>
                <a:tc>
                  <a:txBody>
                    <a:bodyPr/>
                    <a:lstStyle/>
                    <a:p>
                      <a:r>
                        <a:rPr lang="en-US" sz="1000"/>
                        <a:t>Quốc Hương</a:t>
                      </a:r>
                    </a:p>
                  </a:txBody>
                  <a:tcPr/>
                </a:tc>
                <a:extLst>
                  <a:ext uri="{0D108BD9-81ED-4DB2-BD59-A6C34878D82A}">
                    <a16:rowId xmlns:a16="http://schemas.microsoft.com/office/drawing/2014/main" val="1270649969"/>
                  </a:ext>
                </a:extLst>
              </a:tr>
              <a:tr h="208864">
                <a:tc>
                  <a:txBody>
                    <a:bodyPr/>
                    <a:lstStyle/>
                    <a:p>
                      <a:pPr algn="ctr"/>
                      <a:r>
                        <a:rPr lang="en-US" sz="1000"/>
                        <a:t>6</a:t>
                      </a:r>
                    </a:p>
                  </a:txBody>
                  <a:tcPr/>
                </a:tc>
                <a:tc>
                  <a:txBody>
                    <a:bodyPr/>
                    <a:lstStyle/>
                    <a:p>
                      <a:r>
                        <a:rPr lang="en-US" sz="1000"/>
                        <a:t>Tiến về Hà Nội</a:t>
                      </a:r>
                    </a:p>
                  </a:txBody>
                  <a:tcPr/>
                </a:tc>
                <a:tc>
                  <a:txBody>
                    <a:bodyPr/>
                    <a:lstStyle/>
                    <a:p>
                      <a:r>
                        <a:rPr lang="en-US" sz="1000"/>
                        <a:t>Văn Cao</a:t>
                      </a:r>
                    </a:p>
                  </a:txBody>
                  <a:tcPr/>
                </a:tc>
                <a:tc>
                  <a:txBody>
                    <a:bodyPr/>
                    <a:lstStyle/>
                    <a:p>
                      <a:r>
                        <a:rPr lang="en-US" sz="1000"/>
                        <a:t>Doãn Tần</a:t>
                      </a:r>
                    </a:p>
                  </a:txBody>
                  <a:tcPr/>
                </a:tc>
                <a:extLst>
                  <a:ext uri="{0D108BD9-81ED-4DB2-BD59-A6C34878D82A}">
                    <a16:rowId xmlns:a16="http://schemas.microsoft.com/office/drawing/2014/main" val="1285688671"/>
                  </a:ext>
                </a:extLst>
              </a:tr>
              <a:tr h="208864">
                <a:tc>
                  <a:txBody>
                    <a:bodyPr/>
                    <a:lstStyle/>
                    <a:p>
                      <a:pPr algn="ctr"/>
                      <a:r>
                        <a:rPr lang="en-US" sz="1000"/>
                        <a:t>7</a:t>
                      </a:r>
                    </a:p>
                  </a:txBody>
                  <a:tcPr/>
                </a:tc>
                <a:tc>
                  <a:txBody>
                    <a:bodyPr/>
                    <a:lstStyle/>
                    <a:p>
                      <a:r>
                        <a:rPr lang="en-US" sz="1000"/>
                        <a:t>Nhạc rừng</a:t>
                      </a:r>
                    </a:p>
                  </a:txBody>
                  <a:tcPr/>
                </a:tc>
                <a:tc>
                  <a:txBody>
                    <a:bodyPr/>
                    <a:lstStyle/>
                    <a:p>
                      <a:r>
                        <a:rPr lang="en-US" sz="1000"/>
                        <a:t>Hoàng Việt</a:t>
                      </a:r>
                    </a:p>
                  </a:txBody>
                  <a:tcPr/>
                </a:tc>
                <a:tc>
                  <a:txBody>
                    <a:bodyPr/>
                    <a:lstStyle/>
                    <a:p>
                      <a:r>
                        <a:rPr lang="en-US" sz="1000"/>
                        <a:t>Quốc Hương</a:t>
                      </a:r>
                    </a:p>
                  </a:txBody>
                  <a:tcPr/>
                </a:tc>
                <a:extLst>
                  <a:ext uri="{0D108BD9-81ED-4DB2-BD59-A6C34878D82A}">
                    <a16:rowId xmlns:a16="http://schemas.microsoft.com/office/drawing/2014/main" val="4199458275"/>
                  </a:ext>
                </a:extLst>
              </a:tr>
              <a:tr h="208864">
                <a:tc>
                  <a:txBody>
                    <a:bodyPr/>
                    <a:lstStyle/>
                    <a:p>
                      <a:pPr algn="ctr"/>
                      <a:r>
                        <a:rPr lang="en-US" sz="1000"/>
                        <a:t>8</a:t>
                      </a:r>
                    </a:p>
                  </a:txBody>
                  <a:tcPr/>
                </a:tc>
                <a:tc>
                  <a:txBody>
                    <a:bodyPr/>
                    <a:lstStyle/>
                    <a:p>
                      <a:r>
                        <a:rPr lang="en-US" sz="1000"/>
                        <a:t>Tiếng hát giữa rừng Pắc Bó</a:t>
                      </a:r>
                    </a:p>
                  </a:txBody>
                  <a:tcPr/>
                </a:tc>
                <a:tc>
                  <a:txBody>
                    <a:bodyPr/>
                    <a:lstStyle/>
                    <a:p>
                      <a:r>
                        <a:rPr lang="en-US" sz="1000"/>
                        <a:t>Nguyễn Tài Tuệ</a:t>
                      </a:r>
                    </a:p>
                  </a:txBody>
                  <a:tcPr/>
                </a:tc>
                <a:tc>
                  <a:txBody>
                    <a:bodyPr/>
                    <a:lstStyle/>
                    <a:p>
                      <a:r>
                        <a:rPr lang="en-US" sz="1000"/>
                        <a:t>Lê Dung</a:t>
                      </a:r>
                    </a:p>
                  </a:txBody>
                  <a:tcPr/>
                </a:tc>
                <a:extLst>
                  <a:ext uri="{0D108BD9-81ED-4DB2-BD59-A6C34878D82A}">
                    <a16:rowId xmlns:a16="http://schemas.microsoft.com/office/drawing/2014/main" val="3415759771"/>
                  </a:ext>
                </a:extLst>
              </a:tr>
              <a:tr h="208864">
                <a:tc>
                  <a:txBody>
                    <a:bodyPr/>
                    <a:lstStyle/>
                    <a:p>
                      <a:pPr algn="ctr"/>
                      <a:r>
                        <a:rPr lang="en-US" sz="1000"/>
                        <a:t>9</a:t>
                      </a:r>
                    </a:p>
                  </a:txBody>
                  <a:tcPr/>
                </a:tc>
                <a:tc>
                  <a:txBody>
                    <a:bodyPr/>
                    <a:lstStyle/>
                    <a:p>
                      <a:r>
                        <a:rPr lang="en-US" sz="1000"/>
                        <a:t>Trường ca sông Lô</a:t>
                      </a:r>
                    </a:p>
                  </a:txBody>
                  <a:tcPr/>
                </a:tc>
                <a:tc>
                  <a:txBody>
                    <a:bodyPr/>
                    <a:lstStyle/>
                    <a:p>
                      <a:r>
                        <a:rPr lang="en-US" sz="1000"/>
                        <a:t>Văn Cao</a:t>
                      </a:r>
                    </a:p>
                  </a:txBody>
                  <a:tcPr/>
                </a:tc>
                <a:tc>
                  <a:txBody>
                    <a:bodyPr/>
                    <a:lstStyle/>
                    <a:p>
                      <a:r>
                        <a:rPr lang="en-US" sz="1000"/>
                        <a:t>Trần Khánh</a:t>
                      </a:r>
                    </a:p>
                  </a:txBody>
                  <a:tcPr/>
                </a:tc>
                <a:extLst>
                  <a:ext uri="{0D108BD9-81ED-4DB2-BD59-A6C34878D82A}">
                    <a16:rowId xmlns:a16="http://schemas.microsoft.com/office/drawing/2014/main" val="2177522360"/>
                  </a:ext>
                </a:extLst>
              </a:tr>
              <a:tr h="208864">
                <a:tc>
                  <a:txBody>
                    <a:bodyPr/>
                    <a:lstStyle/>
                    <a:p>
                      <a:pPr algn="ctr"/>
                      <a:r>
                        <a:rPr lang="en-US" sz="1000"/>
                        <a:t>10</a:t>
                      </a:r>
                    </a:p>
                  </a:txBody>
                  <a:tcPr/>
                </a:tc>
                <a:tc>
                  <a:txBody>
                    <a:bodyPr/>
                    <a:lstStyle/>
                    <a:p>
                      <a:r>
                        <a:rPr lang="en-US" sz="1000"/>
                        <a:t>Tiến về Hà Nội</a:t>
                      </a:r>
                    </a:p>
                  </a:txBody>
                  <a:tcPr/>
                </a:tc>
                <a:tc>
                  <a:txBody>
                    <a:bodyPr/>
                    <a:lstStyle/>
                    <a:p>
                      <a:r>
                        <a:rPr lang="en-US" sz="1000"/>
                        <a:t>Văn Cao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a:t>Quốc Hương</a:t>
                      </a:r>
                    </a:p>
                  </a:txBody>
                  <a:tcPr/>
                </a:tc>
                <a:extLst>
                  <a:ext uri="{0D108BD9-81ED-4DB2-BD59-A6C34878D82A}">
                    <a16:rowId xmlns:a16="http://schemas.microsoft.com/office/drawing/2014/main" val="1960515584"/>
                  </a:ext>
                </a:extLst>
              </a:tr>
            </a:tbl>
          </a:graphicData>
        </a:graphic>
      </p:graphicFrame>
      <p:sp>
        <p:nvSpPr>
          <p:cNvPr id="14" name="Rectangle: Rounded Corners 13">
            <a:extLst>
              <a:ext uri="{FF2B5EF4-FFF2-40B4-BE49-F238E27FC236}">
                <a16:creationId xmlns:a16="http://schemas.microsoft.com/office/drawing/2014/main" id="{7F7B0854-97C8-EF5F-4A6A-CE6ACA9E52AF}"/>
              </a:ext>
            </a:extLst>
          </p:cNvPr>
          <p:cNvSpPr/>
          <p:nvPr/>
        </p:nvSpPr>
        <p:spPr>
          <a:xfrm>
            <a:off x="6455802" y="526943"/>
            <a:ext cx="1104532"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8D535E1-BCE2-0CC2-A13E-A0F797BDDBB0}"/>
              </a:ext>
            </a:extLst>
          </p:cNvPr>
          <p:cNvSpPr/>
          <p:nvPr/>
        </p:nvSpPr>
        <p:spPr>
          <a:xfrm>
            <a:off x="6465052" y="1754028"/>
            <a:ext cx="1104532"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FC606BDE-6AEB-28B8-0D35-4B56A2B0111C}"/>
              </a:ext>
            </a:extLst>
          </p:cNvPr>
          <p:cNvSpPr/>
          <p:nvPr/>
        </p:nvSpPr>
        <p:spPr>
          <a:xfrm>
            <a:off x="6465052" y="774449"/>
            <a:ext cx="1104532"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1965278-E74C-C287-FBA7-ACD36073B206}"/>
              </a:ext>
            </a:extLst>
          </p:cNvPr>
          <p:cNvSpPr/>
          <p:nvPr/>
        </p:nvSpPr>
        <p:spPr>
          <a:xfrm>
            <a:off x="6465052" y="2233504"/>
            <a:ext cx="1104532"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6AC72CC-F16F-DB36-12C7-2AF793F02710}"/>
              </a:ext>
            </a:extLst>
          </p:cNvPr>
          <p:cNvSpPr/>
          <p:nvPr/>
        </p:nvSpPr>
        <p:spPr>
          <a:xfrm>
            <a:off x="6465052" y="1008205"/>
            <a:ext cx="1104532"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5E40C97-0795-0A14-DC90-3576C32FCE8F}"/>
              </a:ext>
            </a:extLst>
          </p:cNvPr>
          <p:cNvSpPr/>
          <p:nvPr/>
        </p:nvSpPr>
        <p:spPr>
          <a:xfrm>
            <a:off x="6465052" y="2480117"/>
            <a:ext cx="1104532"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13">
            <a:extLst>
              <a:ext uri="{FF2B5EF4-FFF2-40B4-BE49-F238E27FC236}">
                <a16:creationId xmlns:a16="http://schemas.microsoft.com/office/drawing/2014/main" id="{56E4D851-A395-A203-2A47-F97509E33ADE}"/>
              </a:ext>
            </a:extLst>
          </p:cNvPr>
          <p:cNvGraphicFramePr>
            <a:graphicFrameLocks noGrp="1"/>
          </p:cNvGraphicFramePr>
          <p:nvPr>
            <p:extLst>
              <p:ext uri="{D42A27DB-BD31-4B8C-83A1-F6EECF244321}">
                <p14:modId xmlns:p14="http://schemas.microsoft.com/office/powerpoint/2010/main" val="646196985"/>
              </p:ext>
            </p:extLst>
          </p:nvPr>
        </p:nvGraphicFramePr>
        <p:xfrm>
          <a:off x="4971393" y="3444176"/>
          <a:ext cx="1666170" cy="1463040"/>
        </p:xfrm>
        <a:graphic>
          <a:graphicData uri="http://schemas.openxmlformats.org/drawingml/2006/table">
            <a:tbl>
              <a:tblPr firstRow="1" bandRow="1">
                <a:tableStyleId>{F5AB1C69-6EDB-4FF4-983F-18BD219EF322}</a:tableStyleId>
              </a:tblPr>
              <a:tblGrid>
                <a:gridCol w="587444">
                  <a:extLst>
                    <a:ext uri="{9D8B030D-6E8A-4147-A177-3AD203B41FA5}">
                      <a16:colId xmlns:a16="http://schemas.microsoft.com/office/drawing/2014/main" val="3190246888"/>
                    </a:ext>
                  </a:extLst>
                </a:gridCol>
                <a:gridCol w="1078726">
                  <a:extLst>
                    <a:ext uri="{9D8B030D-6E8A-4147-A177-3AD203B41FA5}">
                      <a16:colId xmlns:a16="http://schemas.microsoft.com/office/drawing/2014/main" val="2741810863"/>
                    </a:ext>
                  </a:extLst>
                </a:gridCol>
              </a:tblGrid>
              <a:tr h="214837">
                <a:tc>
                  <a:txBody>
                    <a:bodyPr/>
                    <a:lstStyle/>
                    <a:p>
                      <a:pPr algn="ctr"/>
                      <a:r>
                        <a:rPr lang="en-US" sz="1000"/>
                        <a:t>idCasi</a:t>
                      </a:r>
                    </a:p>
                  </a:txBody>
                  <a:tcPr/>
                </a:tc>
                <a:tc>
                  <a:txBody>
                    <a:bodyPr/>
                    <a:lstStyle/>
                    <a:p>
                      <a:pPr algn="ctr"/>
                      <a:r>
                        <a:rPr lang="en-US" sz="1000"/>
                        <a:t>tenCasi</a:t>
                      </a:r>
                    </a:p>
                  </a:txBody>
                  <a:tcPr/>
                </a:tc>
                <a:extLst>
                  <a:ext uri="{0D108BD9-81ED-4DB2-BD59-A6C34878D82A}">
                    <a16:rowId xmlns:a16="http://schemas.microsoft.com/office/drawing/2014/main" val="1864338419"/>
                  </a:ext>
                </a:extLst>
              </a:tr>
              <a:tr h="214837">
                <a:tc>
                  <a:txBody>
                    <a:bodyPr/>
                    <a:lstStyle/>
                    <a:p>
                      <a:pPr algn="ctr"/>
                      <a:r>
                        <a:rPr lang="en-US" sz="1000"/>
                        <a:t>1</a:t>
                      </a:r>
                    </a:p>
                  </a:txBody>
                  <a:tcPr/>
                </a:tc>
                <a:tc>
                  <a:txBody>
                    <a:bodyPr/>
                    <a:lstStyle/>
                    <a:p>
                      <a:r>
                        <a:rPr lang="en-US" sz="1000"/>
                        <a:t>Trần Khánh</a:t>
                      </a:r>
                    </a:p>
                  </a:txBody>
                  <a:tcPr/>
                </a:tc>
                <a:extLst>
                  <a:ext uri="{0D108BD9-81ED-4DB2-BD59-A6C34878D82A}">
                    <a16:rowId xmlns:a16="http://schemas.microsoft.com/office/drawing/2014/main" val="1306606837"/>
                  </a:ext>
                </a:extLst>
              </a:tr>
              <a:tr h="214837">
                <a:tc>
                  <a:txBody>
                    <a:bodyPr/>
                    <a:lstStyle/>
                    <a:p>
                      <a:pPr algn="ctr"/>
                      <a:r>
                        <a:rPr lang="en-US" sz="1000"/>
                        <a:t>2</a:t>
                      </a:r>
                    </a:p>
                  </a:txBody>
                  <a:tcPr/>
                </a:tc>
                <a:tc>
                  <a:txBody>
                    <a:bodyPr/>
                    <a:lstStyle/>
                    <a:p>
                      <a:r>
                        <a:rPr lang="en-US" sz="1000"/>
                        <a:t>Lê Dung</a:t>
                      </a:r>
                    </a:p>
                  </a:txBody>
                  <a:tcPr/>
                </a:tc>
                <a:extLst>
                  <a:ext uri="{0D108BD9-81ED-4DB2-BD59-A6C34878D82A}">
                    <a16:rowId xmlns:a16="http://schemas.microsoft.com/office/drawing/2014/main" val="256797926"/>
                  </a:ext>
                </a:extLst>
              </a:tr>
              <a:tr h="214837">
                <a:tc>
                  <a:txBody>
                    <a:bodyPr/>
                    <a:lstStyle/>
                    <a:p>
                      <a:pPr algn="ctr"/>
                      <a:r>
                        <a:rPr lang="en-US" sz="1000"/>
                        <a:t>3 </a:t>
                      </a:r>
                    </a:p>
                  </a:txBody>
                  <a:tcPr/>
                </a:tc>
                <a:tc>
                  <a:txBody>
                    <a:bodyPr/>
                    <a:lstStyle/>
                    <a:p>
                      <a:r>
                        <a:rPr lang="en-US" sz="1000"/>
                        <a:t>Tân Nhàn</a:t>
                      </a:r>
                    </a:p>
                  </a:txBody>
                  <a:tcPr/>
                </a:tc>
                <a:extLst>
                  <a:ext uri="{0D108BD9-81ED-4DB2-BD59-A6C34878D82A}">
                    <a16:rowId xmlns:a16="http://schemas.microsoft.com/office/drawing/2014/main" val="1299910583"/>
                  </a:ext>
                </a:extLst>
              </a:tr>
              <a:tr h="214837">
                <a:tc>
                  <a:txBody>
                    <a:bodyPr/>
                    <a:lstStyle/>
                    <a:p>
                      <a:pPr algn="ctr"/>
                      <a:r>
                        <a:rPr lang="en-US" sz="1000"/>
                        <a:t>4</a:t>
                      </a:r>
                    </a:p>
                  </a:txBody>
                  <a:tcPr/>
                </a:tc>
                <a:tc>
                  <a:txBody>
                    <a:bodyPr/>
                    <a:lstStyle/>
                    <a:p>
                      <a:r>
                        <a:rPr lang="en-US" sz="1000"/>
                        <a:t>Quốc Hương</a:t>
                      </a:r>
                    </a:p>
                  </a:txBody>
                  <a:tcPr/>
                </a:tc>
                <a:extLst>
                  <a:ext uri="{0D108BD9-81ED-4DB2-BD59-A6C34878D82A}">
                    <a16:rowId xmlns:a16="http://schemas.microsoft.com/office/drawing/2014/main" val="3448636697"/>
                  </a:ext>
                </a:extLst>
              </a:tr>
              <a:tr h="214837">
                <a:tc>
                  <a:txBody>
                    <a:bodyPr/>
                    <a:lstStyle/>
                    <a:p>
                      <a:pPr algn="ctr"/>
                      <a:r>
                        <a:rPr lang="en-US" sz="1000"/>
                        <a:t>5</a:t>
                      </a:r>
                    </a:p>
                  </a:txBody>
                  <a:tcPr/>
                </a:tc>
                <a:tc>
                  <a:txBody>
                    <a:bodyPr/>
                    <a:lstStyle/>
                    <a:p>
                      <a:r>
                        <a:rPr lang="en-US" sz="1000"/>
                        <a:t>Doãn Tần</a:t>
                      </a:r>
                    </a:p>
                  </a:txBody>
                  <a:tcPr/>
                </a:tc>
                <a:extLst>
                  <a:ext uri="{0D108BD9-81ED-4DB2-BD59-A6C34878D82A}">
                    <a16:rowId xmlns:a16="http://schemas.microsoft.com/office/drawing/2014/main" val="3288045253"/>
                  </a:ext>
                </a:extLst>
              </a:tr>
            </a:tbl>
          </a:graphicData>
        </a:graphic>
      </p:graphicFrame>
      <p:sp>
        <p:nvSpPr>
          <p:cNvPr id="26" name="Rectangle: Rounded Corners 25">
            <a:extLst>
              <a:ext uri="{FF2B5EF4-FFF2-40B4-BE49-F238E27FC236}">
                <a16:creationId xmlns:a16="http://schemas.microsoft.com/office/drawing/2014/main" id="{995037A0-336B-237F-3A99-324300D87238}"/>
              </a:ext>
            </a:extLst>
          </p:cNvPr>
          <p:cNvSpPr/>
          <p:nvPr/>
        </p:nvSpPr>
        <p:spPr>
          <a:xfrm>
            <a:off x="5143786" y="526943"/>
            <a:ext cx="1302765"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C9F7D875-52A9-6B24-BBB6-7BA943F38DFC}"/>
              </a:ext>
            </a:extLst>
          </p:cNvPr>
          <p:cNvSpPr/>
          <p:nvPr/>
        </p:nvSpPr>
        <p:spPr>
          <a:xfrm>
            <a:off x="5143785" y="1499052"/>
            <a:ext cx="1302765"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A0F8018-3F1D-AFE6-50D6-332430140076}"/>
              </a:ext>
            </a:extLst>
          </p:cNvPr>
          <p:cNvSpPr/>
          <p:nvPr/>
        </p:nvSpPr>
        <p:spPr>
          <a:xfrm>
            <a:off x="5143785" y="773556"/>
            <a:ext cx="1302765"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47EC0F69-A946-BACC-FE54-8AEA2CCB9796}"/>
              </a:ext>
            </a:extLst>
          </p:cNvPr>
          <p:cNvSpPr/>
          <p:nvPr/>
        </p:nvSpPr>
        <p:spPr>
          <a:xfrm>
            <a:off x="5143784" y="2464579"/>
            <a:ext cx="1302765"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8482DD6-3400-99B3-858C-4ED3F161F1A0}"/>
              </a:ext>
            </a:extLst>
          </p:cNvPr>
          <p:cNvSpPr/>
          <p:nvPr/>
        </p:nvSpPr>
        <p:spPr>
          <a:xfrm>
            <a:off x="5143783" y="2703725"/>
            <a:ext cx="1302765" cy="199381"/>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able 13">
            <a:extLst>
              <a:ext uri="{FF2B5EF4-FFF2-40B4-BE49-F238E27FC236}">
                <a16:creationId xmlns:a16="http://schemas.microsoft.com/office/drawing/2014/main" id="{377914AD-EF94-5CE9-A834-DB0EC5D60CC0}"/>
              </a:ext>
            </a:extLst>
          </p:cNvPr>
          <p:cNvGraphicFramePr>
            <a:graphicFrameLocks noGrp="1"/>
          </p:cNvGraphicFramePr>
          <p:nvPr>
            <p:extLst>
              <p:ext uri="{D42A27DB-BD31-4B8C-83A1-F6EECF244321}">
                <p14:modId xmlns:p14="http://schemas.microsoft.com/office/powerpoint/2010/main" val="4185477607"/>
              </p:ext>
            </p:extLst>
          </p:nvPr>
        </p:nvGraphicFramePr>
        <p:xfrm>
          <a:off x="2985850" y="3691595"/>
          <a:ext cx="1941177" cy="1219200"/>
        </p:xfrm>
        <a:graphic>
          <a:graphicData uri="http://schemas.openxmlformats.org/drawingml/2006/table">
            <a:tbl>
              <a:tblPr firstRow="1" bandRow="1">
                <a:tableStyleId>{F5AB1C69-6EDB-4FF4-983F-18BD219EF322}</a:tableStyleId>
              </a:tblPr>
              <a:tblGrid>
                <a:gridCol w="729258">
                  <a:extLst>
                    <a:ext uri="{9D8B030D-6E8A-4147-A177-3AD203B41FA5}">
                      <a16:colId xmlns:a16="http://schemas.microsoft.com/office/drawing/2014/main" val="3190246888"/>
                    </a:ext>
                  </a:extLst>
                </a:gridCol>
                <a:gridCol w="1211919">
                  <a:extLst>
                    <a:ext uri="{9D8B030D-6E8A-4147-A177-3AD203B41FA5}">
                      <a16:colId xmlns:a16="http://schemas.microsoft.com/office/drawing/2014/main" val="2741810863"/>
                    </a:ext>
                  </a:extLst>
                </a:gridCol>
              </a:tblGrid>
              <a:tr h="219045">
                <a:tc>
                  <a:txBody>
                    <a:bodyPr/>
                    <a:lstStyle/>
                    <a:p>
                      <a:pPr algn="ctr"/>
                      <a:r>
                        <a:rPr lang="en-US" sz="1000"/>
                        <a:t>idNhacsi</a:t>
                      </a:r>
                    </a:p>
                  </a:txBody>
                  <a:tcPr/>
                </a:tc>
                <a:tc>
                  <a:txBody>
                    <a:bodyPr/>
                    <a:lstStyle/>
                    <a:p>
                      <a:pPr algn="ctr"/>
                      <a:r>
                        <a:rPr lang="en-US" sz="1000"/>
                        <a:t>tenNhacsi</a:t>
                      </a:r>
                    </a:p>
                  </a:txBody>
                  <a:tcPr/>
                </a:tc>
                <a:extLst>
                  <a:ext uri="{0D108BD9-81ED-4DB2-BD59-A6C34878D82A}">
                    <a16:rowId xmlns:a16="http://schemas.microsoft.com/office/drawing/2014/main" val="1864338419"/>
                  </a:ext>
                </a:extLst>
              </a:tr>
              <a:tr h="219045">
                <a:tc>
                  <a:txBody>
                    <a:bodyPr/>
                    <a:lstStyle/>
                    <a:p>
                      <a:pPr algn="ctr"/>
                      <a:r>
                        <a:rPr lang="en-US" sz="1000"/>
                        <a:t>1</a:t>
                      </a:r>
                    </a:p>
                  </a:txBody>
                  <a:tcPr/>
                </a:tc>
                <a:tc>
                  <a:txBody>
                    <a:bodyPr/>
                    <a:lstStyle/>
                    <a:p>
                      <a:r>
                        <a:rPr lang="en-US" sz="1000"/>
                        <a:t>Đỗ Nhuận</a:t>
                      </a:r>
                    </a:p>
                  </a:txBody>
                  <a:tcPr/>
                </a:tc>
                <a:extLst>
                  <a:ext uri="{0D108BD9-81ED-4DB2-BD59-A6C34878D82A}">
                    <a16:rowId xmlns:a16="http://schemas.microsoft.com/office/drawing/2014/main" val="1306606837"/>
                  </a:ext>
                </a:extLst>
              </a:tr>
              <a:tr h="219045">
                <a:tc>
                  <a:txBody>
                    <a:bodyPr/>
                    <a:lstStyle/>
                    <a:p>
                      <a:pPr algn="ctr"/>
                      <a:r>
                        <a:rPr lang="en-US" sz="1000"/>
                        <a:t>2</a:t>
                      </a:r>
                    </a:p>
                  </a:txBody>
                  <a:tcPr/>
                </a:tc>
                <a:tc>
                  <a:txBody>
                    <a:bodyPr/>
                    <a:lstStyle/>
                    <a:p>
                      <a:r>
                        <a:rPr lang="en-US" sz="1000"/>
                        <a:t>Văn Cao</a:t>
                      </a:r>
                    </a:p>
                  </a:txBody>
                  <a:tcPr/>
                </a:tc>
                <a:extLst>
                  <a:ext uri="{0D108BD9-81ED-4DB2-BD59-A6C34878D82A}">
                    <a16:rowId xmlns:a16="http://schemas.microsoft.com/office/drawing/2014/main" val="256797926"/>
                  </a:ext>
                </a:extLst>
              </a:tr>
              <a:tr h="219045">
                <a:tc>
                  <a:txBody>
                    <a:bodyPr/>
                    <a:lstStyle/>
                    <a:p>
                      <a:pPr algn="ctr"/>
                      <a:r>
                        <a:rPr lang="en-US" sz="1000"/>
                        <a:t>3 </a:t>
                      </a:r>
                    </a:p>
                  </a:txBody>
                  <a:tcPr/>
                </a:tc>
                <a:tc>
                  <a:txBody>
                    <a:bodyPr/>
                    <a:lstStyle/>
                    <a:p>
                      <a:r>
                        <a:rPr lang="en-US" sz="1000"/>
                        <a:t>Hoàng Việt</a:t>
                      </a:r>
                    </a:p>
                  </a:txBody>
                  <a:tcPr/>
                </a:tc>
                <a:extLst>
                  <a:ext uri="{0D108BD9-81ED-4DB2-BD59-A6C34878D82A}">
                    <a16:rowId xmlns:a16="http://schemas.microsoft.com/office/drawing/2014/main" val="1299910583"/>
                  </a:ext>
                </a:extLst>
              </a:tr>
              <a:tr h="219045">
                <a:tc>
                  <a:txBody>
                    <a:bodyPr/>
                    <a:lstStyle/>
                    <a:p>
                      <a:pPr algn="ctr"/>
                      <a:r>
                        <a:rPr lang="en-US" sz="1000"/>
                        <a:t>4</a:t>
                      </a:r>
                    </a:p>
                  </a:txBody>
                  <a:tcPr/>
                </a:tc>
                <a:tc>
                  <a:txBody>
                    <a:bodyPr/>
                    <a:lstStyle/>
                    <a:p>
                      <a:r>
                        <a:rPr lang="en-US" sz="1000"/>
                        <a:t>Nguyễn Tài Tuệ</a:t>
                      </a:r>
                    </a:p>
                  </a:txBody>
                  <a:tcPr/>
                </a:tc>
                <a:extLst>
                  <a:ext uri="{0D108BD9-81ED-4DB2-BD59-A6C34878D82A}">
                    <a16:rowId xmlns:a16="http://schemas.microsoft.com/office/drawing/2014/main" val="3448636697"/>
                  </a:ext>
                </a:extLst>
              </a:tr>
            </a:tbl>
          </a:graphicData>
        </a:graphic>
      </p:graphicFrame>
      <p:sp>
        <p:nvSpPr>
          <p:cNvPr id="32" name="Rectangle: Rounded Corners 31">
            <a:extLst>
              <a:ext uri="{FF2B5EF4-FFF2-40B4-BE49-F238E27FC236}">
                <a16:creationId xmlns:a16="http://schemas.microsoft.com/office/drawing/2014/main" id="{4CD6ECFE-08FB-D89E-74A2-F3783330A1BF}"/>
              </a:ext>
            </a:extLst>
          </p:cNvPr>
          <p:cNvSpPr/>
          <p:nvPr/>
        </p:nvSpPr>
        <p:spPr>
          <a:xfrm>
            <a:off x="3075591" y="782698"/>
            <a:ext cx="3370957" cy="190240"/>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A54420D-3ECC-9D7A-543F-6BB617C9777E}"/>
              </a:ext>
            </a:extLst>
          </p:cNvPr>
          <p:cNvSpPr/>
          <p:nvPr/>
        </p:nvSpPr>
        <p:spPr>
          <a:xfrm>
            <a:off x="3094095" y="2473242"/>
            <a:ext cx="3370957" cy="190240"/>
          </a:xfrm>
          <a:prstGeom prst="roundRect">
            <a:avLst>
              <a:gd name="adj" fmla="val 0"/>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able 13">
            <a:extLst>
              <a:ext uri="{FF2B5EF4-FFF2-40B4-BE49-F238E27FC236}">
                <a16:creationId xmlns:a16="http://schemas.microsoft.com/office/drawing/2014/main" id="{3C81D5D8-7EB5-C09E-604F-C909D4F86A3F}"/>
              </a:ext>
            </a:extLst>
          </p:cNvPr>
          <p:cNvGraphicFramePr>
            <a:graphicFrameLocks noGrp="1"/>
          </p:cNvGraphicFramePr>
          <p:nvPr>
            <p:extLst>
              <p:ext uri="{D42A27DB-BD31-4B8C-83A1-F6EECF244321}">
                <p14:modId xmlns:p14="http://schemas.microsoft.com/office/powerpoint/2010/main" val="213810314"/>
              </p:ext>
            </p:extLst>
          </p:nvPr>
        </p:nvGraphicFramePr>
        <p:xfrm>
          <a:off x="109647" y="2409687"/>
          <a:ext cx="2833856" cy="2499360"/>
        </p:xfrm>
        <a:graphic>
          <a:graphicData uri="http://schemas.openxmlformats.org/drawingml/2006/table">
            <a:tbl>
              <a:tblPr firstRow="1" bandRow="1">
                <a:tableStyleId>{F5AB1C69-6EDB-4FF4-983F-18BD219EF322}</a:tableStyleId>
              </a:tblPr>
              <a:tblGrid>
                <a:gridCol w="833082">
                  <a:extLst>
                    <a:ext uri="{9D8B030D-6E8A-4147-A177-3AD203B41FA5}">
                      <a16:colId xmlns:a16="http://schemas.microsoft.com/office/drawing/2014/main" val="3190246888"/>
                    </a:ext>
                  </a:extLst>
                </a:gridCol>
                <a:gridCol w="1279969">
                  <a:extLst>
                    <a:ext uri="{9D8B030D-6E8A-4147-A177-3AD203B41FA5}">
                      <a16:colId xmlns:a16="http://schemas.microsoft.com/office/drawing/2014/main" val="2741810863"/>
                    </a:ext>
                  </a:extLst>
                </a:gridCol>
                <a:gridCol w="720805">
                  <a:extLst>
                    <a:ext uri="{9D8B030D-6E8A-4147-A177-3AD203B41FA5}">
                      <a16:colId xmlns:a16="http://schemas.microsoft.com/office/drawing/2014/main" val="4141090890"/>
                    </a:ext>
                  </a:extLst>
                </a:gridCol>
              </a:tblGrid>
              <a:tr h="219045">
                <a:tc>
                  <a:txBody>
                    <a:bodyPr/>
                    <a:lstStyle/>
                    <a:p>
                      <a:pPr algn="ctr"/>
                      <a:r>
                        <a:rPr lang="en-US" sz="1000"/>
                        <a:t>IdBannhac</a:t>
                      </a:r>
                    </a:p>
                  </a:txBody>
                  <a:tcPr/>
                </a:tc>
                <a:tc>
                  <a:txBody>
                    <a:bodyPr/>
                    <a:lstStyle/>
                    <a:p>
                      <a:pPr algn="ctr"/>
                      <a:r>
                        <a:rPr lang="en-US" sz="1000"/>
                        <a:t>tenBannhac</a:t>
                      </a:r>
                    </a:p>
                  </a:txBody>
                  <a:tcPr/>
                </a:tc>
                <a:tc>
                  <a:txBody>
                    <a:bodyPr/>
                    <a:lstStyle/>
                    <a:p>
                      <a:pPr algn="ctr"/>
                      <a:r>
                        <a:rPr lang="en-US" sz="1000"/>
                        <a:t>IdNhacsi</a:t>
                      </a:r>
                    </a:p>
                  </a:txBody>
                  <a:tcPr/>
                </a:tc>
                <a:extLst>
                  <a:ext uri="{0D108BD9-81ED-4DB2-BD59-A6C34878D82A}">
                    <a16:rowId xmlns:a16="http://schemas.microsoft.com/office/drawing/2014/main" val="1864338419"/>
                  </a:ext>
                </a:extLst>
              </a:tr>
              <a:tr h="219045">
                <a:tc>
                  <a:txBody>
                    <a:bodyPr/>
                    <a:lstStyle/>
                    <a:p>
                      <a:pPr algn="ctr"/>
                      <a:r>
                        <a:rPr lang="en-US" sz="1000"/>
                        <a:t>1</a:t>
                      </a:r>
                    </a:p>
                  </a:txBody>
                  <a:tcPr anchor="ctr"/>
                </a:tc>
                <a:tc>
                  <a:txBody>
                    <a:bodyPr/>
                    <a:lstStyle/>
                    <a:p>
                      <a:r>
                        <a:rPr lang="en-US" sz="1000"/>
                        <a:t>Du kích sông Thao</a:t>
                      </a:r>
                    </a:p>
                  </a:txBody>
                  <a:tcPr anchor="ctr"/>
                </a:tc>
                <a:tc>
                  <a:txBody>
                    <a:bodyPr/>
                    <a:lstStyle/>
                    <a:p>
                      <a:pPr algn="ctr"/>
                      <a:r>
                        <a:rPr lang="en-US" sz="1000"/>
                        <a:t>1</a:t>
                      </a:r>
                    </a:p>
                  </a:txBody>
                  <a:tcPr anchor="ctr"/>
                </a:tc>
                <a:extLst>
                  <a:ext uri="{0D108BD9-81ED-4DB2-BD59-A6C34878D82A}">
                    <a16:rowId xmlns:a16="http://schemas.microsoft.com/office/drawing/2014/main" val="1306606837"/>
                  </a:ext>
                </a:extLst>
              </a:tr>
              <a:tr h="219045">
                <a:tc>
                  <a:txBody>
                    <a:bodyPr/>
                    <a:lstStyle/>
                    <a:p>
                      <a:pPr algn="ctr"/>
                      <a:r>
                        <a:rPr lang="en-US" sz="1000"/>
                        <a:t>2</a:t>
                      </a:r>
                    </a:p>
                  </a:txBody>
                  <a:tcPr anchor="ctr"/>
                </a:tc>
                <a:tc>
                  <a:txBody>
                    <a:bodyPr/>
                    <a:lstStyle/>
                    <a:p>
                      <a:r>
                        <a:rPr lang="en-US" sz="1000"/>
                        <a:t>Trường ca sông Lô</a:t>
                      </a:r>
                    </a:p>
                  </a:txBody>
                  <a:tcPr anchor="ctr"/>
                </a:tc>
                <a:tc>
                  <a:txBody>
                    <a:bodyPr/>
                    <a:lstStyle/>
                    <a:p>
                      <a:pPr algn="ctr"/>
                      <a:r>
                        <a:rPr lang="en-US" sz="1000"/>
                        <a:t>2</a:t>
                      </a:r>
                    </a:p>
                  </a:txBody>
                  <a:tcPr anchor="ctr"/>
                </a:tc>
                <a:extLst>
                  <a:ext uri="{0D108BD9-81ED-4DB2-BD59-A6C34878D82A}">
                    <a16:rowId xmlns:a16="http://schemas.microsoft.com/office/drawing/2014/main" val="256797926"/>
                  </a:ext>
                </a:extLst>
              </a:tr>
              <a:tr h="219045">
                <a:tc>
                  <a:txBody>
                    <a:bodyPr/>
                    <a:lstStyle/>
                    <a:p>
                      <a:pPr algn="ctr"/>
                      <a:r>
                        <a:rPr lang="en-US" sz="1000"/>
                        <a:t>3 </a:t>
                      </a:r>
                    </a:p>
                  </a:txBody>
                  <a:tcPr anchor="ctr"/>
                </a:tc>
                <a:tc>
                  <a:txBody>
                    <a:bodyPr/>
                    <a:lstStyle/>
                    <a:p>
                      <a:r>
                        <a:rPr lang="en-US" sz="1000"/>
                        <a:t>Tình ca</a:t>
                      </a:r>
                    </a:p>
                  </a:txBody>
                  <a:tcPr anchor="ctr"/>
                </a:tc>
                <a:tc>
                  <a:txBody>
                    <a:bodyPr/>
                    <a:lstStyle/>
                    <a:p>
                      <a:pPr algn="ctr"/>
                      <a:r>
                        <a:rPr lang="en-US" sz="1000"/>
                        <a:t>3</a:t>
                      </a:r>
                    </a:p>
                  </a:txBody>
                  <a:tcPr anchor="ctr"/>
                </a:tc>
                <a:extLst>
                  <a:ext uri="{0D108BD9-81ED-4DB2-BD59-A6C34878D82A}">
                    <a16:rowId xmlns:a16="http://schemas.microsoft.com/office/drawing/2014/main" val="1299910583"/>
                  </a:ext>
                </a:extLst>
              </a:tr>
              <a:tr h="219045">
                <a:tc>
                  <a:txBody>
                    <a:bodyPr/>
                    <a:lstStyle/>
                    <a:p>
                      <a:pPr algn="ctr"/>
                      <a:r>
                        <a:rPr lang="en-US" sz="1000"/>
                        <a:t>4</a:t>
                      </a:r>
                    </a:p>
                  </a:txBody>
                  <a:tcPr anchor="ctr"/>
                </a:tc>
                <a:tc>
                  <a:txBody>
                    <a:bodyPr/>
                    <a:lstStyle/>
                    <a:p>
                      <a:r>
                        <a:rPr lang="en-US" sz="1000"/>
                        <a:t>Xa khơi</a:t>
                      </a:r>
                    </a:p>
                  </a:txBody>
                  <a:tcPr anchor="ctr"/>
                </a:tc>
                <a:tc>
                  <a:txBody>
                    <a:bodyPr/>
                    <a:lstStyle/>
                    <a:p>
                      <a:pPr algn="ctr"/>
                      <a:r>
                        <a:rPr lang="en-US" sz="1000"/>
                        <a:t>4</a:t>
                      </a:r>
                    </a:p>
                  </a:txBody>
                  <a:tcPr anchor="ctr"/>
                </a:tc>
                <a:extLst>
                  <a:ext uri="{0D108BD9-81ED-4DB2-BD59-A6C34878D82A}">
                    <a16:rowId xmlns:a16="http://schemas.microsoft.com/office/drawing/2014/main" val="3448636697"/>
                  </a:ext>
                </a:extLst>
              </a:tr>
              <a:tr h="219045">
                <a:tc>
                  <a:txBody>
                    <a:bodyPr/>
                    <a:lstStyle/>
                    <a:p>
                      <a:pPr algn="ctr"/>
                      <a:r>
                        <a:rPr lang="en-US" sz="1000"/>
                        <a:t>5</a:t>
                      </a:r>
                    </a:p>
                  </a:txBody>
                  <a:tcPr anchor="ctr"/>
                </a:tc>
                <a:tc>
                  <a:txBody>
                    <a:bodyPr/>
                    <a:lstStyle/>
                    <a:p>
                      <a:r>
                        <a:rPr lang="en-US" sz="1000"/>
                        <a:t>Việt Nam quê hương tôi</a:t>
                      </a:r>
                    </a:p>
                  </a:txBody>
                  <a:tcPr anchor="ctr"/>
                </a:tc>
                <a:tc>
                  <a:txBody>
                    <a:bodyPr/>
                    <a:lstStyle/>
                    <a:p>
                      <a:pPr algn="ctr"/>
                      <a:r>
                        <a:rPr lang="en-US" sz="1000"/>
                        <a:t>1</a:t>
                      </a:r>
                    </a:p>
                  </a:txBody>
                  <a:tcPr anchor="ctr"/>
                </a:tc>
                <a:extLst>
                  <a:ext uri="{0D108BD9-81ED-4DB2-BD59-A6C34878D82A}">
                    <a16:rowId xmlns:a16="http://schemas.microsoft.com/office/drawing/2014/main" val="617939503"/>
                  </a:ext>
                </a:extLst>
              </a:tr>
              <a:tr h="219045">
                <a:tc>
                  <a:txBody>
                    <a:bodyPr/>
                    <a:lstStyle/>
                    <a:p>
                      <a:pPr algn="ctr"/>
                      <a:r>
                        <a:rPr lang="en-US" sz="1000"/>
                        <a:t>6</a:t>
                      </a:r>
                    </a:p>
                  </a:txBody>
                  <a:tcPr anchor="ctr"/>
                </a:tc>
                <a:tc>
                  <a:txBody>
                    <a:bodyPr/>
                    <a:lstStyle/>
                    <a:p>
                      <a:r>
                        <a:rPr lang="en-US" sz="1000"/>
                        <a:t>Tiến về Hà Nội</a:t>
                      </a:r>
                    </a:p>
                  </a:txBody>
                  <a:tcPr anchor="ctr"/>
                </a:tc>
                <a:tc>
                  <a:txBody>
                    <a:bodyPr/>
                    <a:lstStyle/>
                    <a:p>
                      <a:pPr algn="ctr"/>
                      <a:r>
                        <a:rPr lang="en-US" sz="1000"/>
                        <a:t>2</a:t>
                      </a:r>
                    </a:p>
                  </a:txBody>
                  <a:tcPr anchor="ctr"/>
                </a:tc>
                <a:extLst>
                  <a:ext uri="{0D108BD9-81ED-4DB2-BD59-A6C34878D82A}">
                    <a16:rowId xmlns:a16="http://schemas.microsoft.com/office/drawing/2014/main" val="4069441615"/>
                  </a:ext>
                </a:extLst>
              </a:tr>
              <a:tr h="219045">
                <a:tc>
                  <a:txBody>
                    <a:bodyPr/>
                    <a:lstStyle/>
                    <a:p>
                      <a:pPr algn="ctr"/>
                      <a:r>
                        <a:rPr lang="en-US" sz="1000"/>
                        <a:t>7</a:t>
                      </a:r>
                    </a:p>
                  </a:txBody>
                  <a:tcPr anchor="ctr"/>
                </a:tc>
                <a:tc>
                  <a:txBody>
                    <a:bodyPr/>
                    <a:lstStyle/>
                    <a:p>
                      <a:r>
                        <a:rPr lang="en-US" sz="1000"/>
                        <a:t>Nhạc rừng</a:t>
                      </a:r>
                    </a:p>
                  </a:txBody>
                  <a:tcPr anchor="ctr"/>
                </a:tc>
                <a:tc>
                  <a:txBody>
                    <a:bodyPr/>
                    <a:lstStyle/>
                    <a:p>
                      <a:pPr algn="ctr"/>
                      <a:r>
                        <a:rPr lang="en-US" sz="1000"/>
                        <a:t>3</a:t>
                      </a:r>
                    </a:p>
                  </a:txBody>
                  <a:tcPr anchor="ctr"/>
                </a:tc>
                <a:extLst>
                  <a:ext uri="{0D108BD9-81ED-4DB2-BD59-A6C34878D82A}">
                    <a16:rowId xmlns:a16="http://schemas.microsoft.com/office/drawing/2014/main" val="3965456222"/>
                  </a:ext>
                </a:extLst>
              </a:tr>
              <a:tr h="219045">
                <a:tc>
                  <a:txBody>
                    <a:bodyPr/>
                    <a:lstStyle/>
                    <a:p>
                      <a:pPr algn="ctr"/>
                      <a:r>
                        <a:rPr lang="en-US" sz="1000"/>
                        <a:t>8</a:t>
                      </a:r>
                    </a:p>
                  </a:txBody>
                  <a:tcPr anchor="ctr"/>
                </a:tc>
                <a:tc>
                  <a:txBody>
                    <a:bodyPr/>
                    <a:lstStyle/>
                    <a:p>
                      <a:r>
                        <a:rPr lang="en-US" sz="1000"/>
                        <a:t>Tiếng hát giữa rừng Pắc Bó</a:t>
                      </a:r>
                    </a:p>
                  </a:txBody>
                  <a:tcPr anchor="ctr"/>
                </a:tc>
                <a:tc>
                  <a:txBody>
                    <a:bodyPr/>
                    <a:lstStyle/>
                    <a:p>
                      <a:pPr algn="ctr"/>
                      <a:r>
                        <a:rPr lang="en-US" sz="1000"/>
                        <a:t>4</a:t>
                      </a:r>
                    </a:p>
                  </a:txBody>
                  <a:tcPr anchor="ctr"/>
                </a:tc>
                <a:extLst>
                  <a:ext uri="{0D108BD9-81ED-4DB2-BD59-A6C34878D82A}">
                    <a16:rowId xmlns:a16="http://schemas.microsoft.com/office/drawing/2014/main" val="2731213891"/>
                  </a:ext>
                </a:extLst>
              </a:tr>
            </a:tbl>
          </a:graphicData>
        </a:graphic>
      </p:graphicFrame>
      <p:sp>
        <p:nvSpPr>
          <p:cNvPr id="35" name="Rectangle 34">
            <a:extLst>
              <a:ext uri="{FF2B5EF4-FFF2-40B4-BE49-F238E27FC236}">
                <a16:creationId xmlns:a16="http://schemas.microsoft.com/office/drawing/2014/main" id="{3FC5A20A-6D24-200D-6BD5-6665E0D9AC48}"/>
              </a:ext>
            </a:extLst>
          </p:cNvPr>
          <p:cNvSpPr/>
          <p:nvPr/>
        </p:nvSpPr>
        <p:spPr>
          <a:xfrm>
            <a:off x="1952553" y="46607"/>
            <a:ext cx="5617032" cy="198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banthuam</a:t>
            </a:r>
          </a:p>
        </p:txBody>
      </p:sp>
      <p:sp>
        <p:nvSpPr>
          <p:cNvPr id="36" name="Rectangle 35">
            <a:extLst>
              <a:ext uri="{FF2B5EF4-FFF2-40B4-BE49-F238E27FC236}">
                <a16:creationId xmlns:a16="http://schemas.microsoft.com/office/drawing/2014/main" id="{1752E304-EEDD-637D-F064-07E1DB5CAFBB}"/>
              </a:ext>
            </a:extLst>
          </p:cNvPr>
          <p:cNvSpPr/>
          <p:nvPr/>
        </p:nvSpPr>
        <p:spPr>
          <a:xfrm>
            <a:off x="2985851" y="3459696"/>
            <a:ext cx="1934302"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nhacsi</a:t>
            </a:r>
          </a:p>
        </p:txBody>
      </p:sp>
      <p:sp>
        <p:nvSpPr>
          <p:cNvPr id="37" name="Rectangle 36">
            <a:extLst>
              <a:ext uri="{FF2B5EF4-FFF2-40B4-BE49-F238E27FC236}">
                <a16:creationId xmlns:a16="http://schemas.microsoft.com/office/drawing/2014/main" id="{C7230096-9213-28B2-C740-254CF937211C}"/>
              </a:ext>
            </a:extLst>
          </p:cNvPr>
          <p:cNvSpPr/>
          <p:nvPr/>
        </p:nvSpPr>
        <p:spPr>
          <a:xfrm>
            <a:off x="4971394" y="3213267"/>
            <a:ext cx="1666170"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casi</a:t>
            </a:r>
          </a:p>
        </p:txBody>
      </p:sp>
      <p:sp>
        <p:nvSpPr>
          <p:cNvPr id="38" name="Rectangle 37">
            <a:extLst>
              <a:ext uri="{FF2B5EF4-FFF2-40B4-BE49-F238E27FC236}">
                <a16:creationId xmlns:a16="http://schemas.microsoft.com/office/drawing/2014/main" id="{0F502B64-28ED-B43E-0DC1-0D0E0749CC13}"/>
              </a:ext>
            </a:extLst>
          </p:cNvPr>
          <p:cNvSpPr/>
          <p:nvPr/>
        </p:nvSpPr>
        <p:spPr>
          <a:xfrm>
            <a:off x="105146" y="2179877"/>
            <a:ext cx="2833857"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bannhac</a:t>
            </a:r>
          </a:p>
        </p:txBody>
      </p:sp>
      <p:graphicFrame>
        <p:nvGraphicFramePr>
          <p:cNvPr id="3" name="Table 5">
            <a:extLst>
              <a:ext uri="{FF2B5EF4-FFF2-40B4-BE49-F238E27FC236}">
                <a16:creationId xmlns:a16="http://schemas.microsoft.com/office/drawing/2014/main" id="{28D5CB24-EA5D-2E9F-5B22-279AAB89CF15}"/>
              </a:ext>
            </a:extLst>
          </p:cNvPr>
          <p:cNvGraphicFramePr>
            <a:graphicFrameLocks noGrp="1"/>
          </p:cNvGraphicFramePr>
          <p:nvPr>
            <p:extLst>
              <p:ext uri="{D42A27DB-BD31-4B8C-83A1-F6EECF244321}">
                <p14:modId xmlns:p14="http://schemas.microsoft.com/office/powerpoint/2010/main" val="7636933"/>
              </p:ext>
            </p:extLst>
          </p:nvPr>
        </p:nvGraphicFramePr>
        <p:xfrm>
          <a:off x="6668932" y="2218084"/>
          <a:ext cx="2369922" cy="2682240"/>
        </p:xfrm>
        <a:graphic>
          <a:graphicData uri="http://schemas.openxmlformats.org/drawingml/2006/table">
            <a:tbl>
              <a:tblPr firstRow="1" bandRow="1">
                <a:tableStyleId>{F5AB1C69-6EDB-4FF4-983F-18BD219EF322}</a:tableStyleId>
              </a:tblPr>
              <a:tblGrid>
                <a:gridCol w="950712">
                  <a:extLst>
                    <a:ext uri="{9D8B030D-6E8A-4147-A177-3AD203B41FA5}">
                      <a16:colId xmlns:a16="http://schemas.microsoft.com/office/drawing/2014/main" val="3536767316"/>
                    </a:ext>
                  </a:extLst>
                </a:gridCol>
                <a:gridCol w="847433">
                  <a:extLst>
                    <a:ext uri="{9D8B030D-6E8A-4147-A177-3AD203B41FA5}">
                      <a16:colId xmlns:a16="http://schemas.microsoft.com/office/drawing/2014/main" val="3434506285"/>
                    </a:ext>
                  </a:extLst>
                </a:gridCol>
                <a:gridCol w="571777">
                  <a:extLst>
                    <a:ext uri="{9D8B030D-6E8A-4147-A177-3AD203B41FA5}">
                      <a16:colId xmlns:a16="http://schemas.microsoft.com/office/drawing/2014/main" val="203900250"/>
                    </a:ext>
                  </a:extLst>
                </a:gridCol>
              </a:tblGrid>
              <a:tr h="192705">
                <a:tc>
                  <a:txBody>
                    <a:bodyPr/>
                    <a:lstStyle/>
                    <a:p>
                      <a:pPr algn="ctr"/>
                      <a:r>
                        <a:rPr lang="en-US" sz="1000"/>
                        <a:t>idBanthuam</a:t>
                      </a:r>
                    </a:p>
                  </a:txBody>
                  <a:tcPr/>
                </a:tc>
                <a:tc>
                  <a:txBody>
                    <a:bodyPr/>
                    <a:lstStyle/>
                    <a:p>
                      <a:pPr algn="ctr"/>
                      <a:r>
                        <a:rPr lang="en-US" sz="1000"/>
                        <a:t>idBannhac</a:t>
                      </a:r>
                    </a:p>
                  </a:txBody>
                  <a:tcPr/>
                </a:tc>
                <a:tc>
                  <a:txBody>
                    <a:bodyPr/>
                    <a:lstStyle/>
                    <a:p>
                      <a:pPr algn="ctr"/>
                      <a:r>
                        <a:rPr lang="en-US" sz="1000"/>
                        <a:t>idCasi</a:t>
                      </a:r>
                    </a:p>
                  </a:txBody>
                  <a:tcPr/>
                </a:tc>
                <a:extLst>
                  <a:ext uri="{0D108BD9-81ED-4DB2-BD59-A6C34878D82A}">
                    <a16:rowId xmlns:a16="http://schemas.microsoft.com/office/drawing/2014/main" val="4184859089"/>
                  </a:ext>
                </a:extLst>
              </a:tr>
              <a:tr h="192705">
                <a:tc>
                  <a:txBody>
                    <a:bodyPr/>
                    <a:lstStyle/>
                    <a:p>
                      <a:pPr algn="ctr"/>
                      <a:r>
                        <a:rPr lang="en-US" sz="1000"/>
                        <a:t>1</a:t>
                      </a:r>
                    </a:p>
                  </a:txBody>
                  <a:tcPr/>
                </a:tc>
                <a:tc>
                  <a:txBody>
                    <a:bodyPr/>
                    <a:lstStyle/>
                    <a:p>
                      <a:pPr algn="ctr"/>
                      <a:r>
                        <a:rPr lang="en-US" sz="1000"/>
                        <a:t>1</a:t>
                      </a:r>
                    </a:p>
                  </a:txBody>
                  <a:tcPr/>
                </a:tc>
                <a:tc>
                  <a:txBody>
                    <a:bodyPr/>
                    <a:lstStyle/>
                    <a:p>
                      <a:pPr algn="ctr"/>
                      <a:r>
                        <a:rPr lang="en-US" sz="1000"/>
                        <a:t>5</a:t>
                      </a:r>
                    </a:p>
                  </a:txBody>
                  <a:tcPr/>
                </a:tc>
                <a:extLst>
                  <a:ext uri="{0D108BD9-81ED-4DB2-BD59-A6C34878D82A}">
                    <a16:rowId xmlns:a16="http://schemas.microsoft.com/office/drawing/2014/main" val="538089984"/>
                  </a:ext>
                </a:extLst>
              </a:tr>
              <a:tr h="192705">
                <a:tc>
                  <a:txBody>
                    <a:bodyPr/>
                    <a:lstStyle/>
                    <a:p>
                      <a:pPr algn="ctr"/>
                      <a:r>
                        <a:rPr lang="en-US" sz="1000"/>
                        <a:t>2</a:t>
                      </a:r>
                    </a:p>
                  </a:txBody>
                  <a:tcPr/>
                </a:tc>
                <a:tc>
                  <a:txBody>
                    <a:bodyPr/>
                    <a:lstStyle/>
                    <a:p>
                      <a:pPr algn="ctr"/>
                      <a:r>
                        <a:rPr lang="en-US" sz="1000"/>
                        <a:t>2</a:t>
                      </a:r>
                    </a:p>
                  </a:txBody>
                  <a:tcPr/>
                </a:tc>
                <a:tc>
                  <a:txBody>
                    <a:bodyPr/>
                    <a:lstStyle/>
                    <a:p>
                      <a:pPr algn="ctr"/>
                      <a:r>
                        <a:rPr lang="en-US" sz="1000"/>
                        <a:t>2</a:t>
                      </a:r>
                    </a:p>
                  </a:txBody>
                  <a:tcPr/>
                </a:tc>
                <a:extLst>
                  <a:ext uri="{0D108BD9-81ED-4DB2-BD59-A6C34878D82A}">
                    <a16:rowId xmlns:a16="http://schemas.microsoft.com/office/drawing/2014/main" val="1612863087"/>
                  </a:ext>
                </a:extLst>
              </a:tr>
              <a:tr h="192705">
                <a:tc>
                  <a:txBody>
                    <a:bodyPr/>
                    <a:lstStyle/>
                    <a:p>
                      <a:pPr algn="ctr"/>
                      <a:r>
                        <a:rPr lang="en-US" sz="1000"/>
                        <a:t>3</a:t>
                      </a:r>
                    </a:p>
                  </a:txBody>
                  <a:tcPr/>
                </a:tc>
                <a:tc>
                  <a:txBody>
                    <a:bodyPr/>
                    <a:lstStyle/>
                    <a:p>
                      <a:pPr algn="ctr"/>
                      <a:r>
                        <a:rPr lang="en-US" sz="1000"/>
                        <a:t>3</a:t>
                      </a:r>
                    </a:p>
                  </a:txBody>
                  <a:tcPr/>
                </a:tc>
                <a:tc>
                  <a:txBody>
                    <a:bodyPr/>
                    <a:lstStyle/>
                    <a:p>
                      <a:pPr algn="ctr"/>
                      <a:r>
                        <a:rPr lang="en-US" sz="1000"/>
                        <a:t>1</a:t>
                      </a:r>
                    </a:p>
                  </a:txBody>
                  <a:tcPr/>
                </a:tc>
                <a:extLst>
                  <a:ext uri="{0D108BD9-81ED-4DB2-BD59-A6C34878D82A}">
                    <a16:rowId xmlns:a16="http://schemas.microsoft.com/office/drawing/2014/main" val="113285525"/>
                  </a:ext>
                </a:extLst>
              </a:tr>
              <a:tr h="192705">
                <a:tc>
                  <a:txBody>
                    <a:bodyPr/>
                    <a:lstStyle/>
                    <a:p>
                      <a:pPr algn="ctr"/>
                      <a:r>
                        <a:rPr lang="en-US" sz="1000"/>
                        <a:t>4</a:t>
                      </a:r>
                    </a:p>
                  </a:txBody>
                  <a:tcPr/>
                </a:tc>
                <a:tc>
                  <a:txBody>
                    <a:bodyPr/>
                    <a:lstStyle/>
                    <a:p>
                      <a:pPr algn="ctr"/>
                      <a:r>
                        <a:rPr lang="en-US" sz="1000"/>
                        <a:t>4</a:t>
                      </a:r>
                    </a:p>
                  </a:txBody>
                  <a:tcPr/>
                </a:tc>
                <a:tc>
                  <a:txBody>
                    <a:bodyPr/>
                    <a:lstStyle/>
                    <a:p>
                      <a:pPr algn="ctr"/>
                      <a:r>
                        <a:rPr lang="en-US" sz="1000"/>
                        <a:t>3</a:t>
                      </a:r>
                    </a:p>
                  </a:txBody>
                  <a:tcPr/>
                </a:tc>
                <a:extLst>
                  <a:ext uri="{0D108BD9-81ED-4DB2-BD59-A6C34878D82A}">
                    <a16:rowId xmlns:a16="http://schemas.microsoft.com/office/drawing/2014/main" val="411692212"/>
                  </a:ext>
                </a:extLst>
              </a:tr>
              <a:tr h="192705">
                <a:tc>
                  <a:txBody>
                    <a:bodyPr/>
                    <a:lstStyle/>
                    <a:p>
                      <a:pPr algn="ctr"/>
                      <a:r>
                        <a:rPr lang="en-US" sz="1000"/>
                        <a:t>5</a:t>
                      </a:r>
                    </a:p>
                  </a:txBody>
                  <a:tcPr/>
                </a:tc>
                <a:tc>
                  <a:txBody>
                    <a:bodyPr/>
                    <a:lstStyle/>
                    <a:p>
                      <a:pPr algn="ctr"/>
                      <a:r>
                        <a:rPr lang="en-US" sz="1000"/>
                        <a:t>5</a:t>
                      </a:r>
                    </a:p>
                  </a:txBody>
                  <a:tcPr/>
                </a:tc>
                <a:tc>
                  <a:txBody>
                    <a:bodyPr/>
                    <a:lstStyle/>
                    <a:p>
                      <a:pPr algn="ctr"/>
                      <a:r>
                        <a:rPr lang="en-US" sz="1000"/>
                        <a:t>4</a:t>
                      </a:r>
                    </a:p>
                  </a:txBody>
                  <a:tcPr/>
                </a:tc>
                <a:extLst>
                  <a:ext uri="{0D108BD9-81ED-4DB2-BD59-A6C34878D82A}">
                    <a16:rowId xmlns:a16="http://schemas.microsoft.com/office/drawing/2014/main" val="1270649969"/>
                  </a:ext>
                </a:extLst>
              </a:tr>
              <a:tr h="192705">
                <a:tc>
                  <a:txBody>
                    <a:bodyPr/>
                    <a:lstStyle/>
                    <a:p>
                      <a:pPr algn="ctr"/>
                      <a:r>
                        <a:rPr lang="en-US" sz="1000"/>
                        <a:t>6</a:t>
                      </a:r>
                    </a:p>
                  </a:txBody>
                  <a:tcPr/>
                </a:tc>
                <a:tc>
                  <a:txBody>
                    <a:bodyPr/>
                    <a:lstStyle/>
                    <a:p>
                      <a:pPr algn="ctr"/>
                      <a:r>
                        <a:rPr lang="en-US" sz="1000"/>
                        <a:t>6</a:t>
                      </a:r>
                    </a:p>
                  </a:txBody>
                  <a:tcPr/>
                </a:tc>
                <a:tc>
                  <a:txBody>
                    <a:bodyPr/>
                    <a:lstStyle/>
                    <a:p>
                      <a:pPr algn="ctr"/>
                      <a:r>
                        <a:rPr lang="en-US" sz="1000"/>
                        <a:t>5</a:t>
                      </a:r>
                    </a:p>
                  </a:txBody>
                  <a:tcPr/>
                </a:tc>
                <a:extLst>
                  <a:ext uri="{0D108BD9-81ED-4DB2-BD59-A6C34878D82A}">
                    <a16:rowId xmlns:a16="http://schemas.microsoft.com/office/drawing/2014/main" val="1285688671"/>
                  </a:ext>
                </a:extLst>
              </a:tr>
              <a:tr h="192705">
                <a:tc>
                  <a:txBody>
                    <a:bodyPr/>
                    <a:lstStyle/>
                    <a:p>
                      <a:pPr algn="ctr"/>
                      <a:r>
                        <a:rPr lang="en-US" sz="1000"/>
                        <a:t>7</a:t>
                      </a:r>
                    </a:p>
                  </a:txBody>
                  <a:tcPr/>
                </a:tc>
                <a:tc>
                  <a:txBody>
                    <a:bodyPr/>
                    <a:lstStyle/>
                    <a:p>
                      <a:pPr algn="ctr"/>
                      <a:r>
                        <a:rPr lang="en-US" sz="1000"/>
                        <a:t>7</a:t>
                      </a:r>
                    </a:p>
                  </a:txBody>
                  <a:tcPr/>
                </a:tc>
                <a:tc>
                  <a:txBody>
                    <a:bodyPr/>
                    <a:lstStyle/>
                    <a:p>
                      <a:pPr algn="ctr"/>
                      <a:r>
                        <a:rPr lang="en-US" sz="1000"/>
                        <a:t>4</a:t>
                      </a:r>
                    </a:p>
                  </a:txBody>
                  <a:tcPr/>
                </a:tc>
                <a:extLst>
                  <a:ext uri="{0D108BD9-81ED-4DB2-BD59-A6C34878D82A}">
                    <a16:rowId xmlns:a16="http://schemas.microsoft.com/office/drawing/2014/main" val="4199458275"/>
                  </a:ext>
                </a:extLst>
              </a:tr>
              <a:tr h="192705">
                <a:tc>
                  <a:txBody>
                    <a:bodyPr/>
                    <a:lstStyle/>
                    <a:p>
                      <a:pPr algn="ctr"/>
                      <a:r>
                        <a:rPr lang="en-US" sz="1000"/>
                        <a:t>8</a:t>
                      </a:r>
                    </a:p>
                  </a:txBody>
                  <a:tcPr/>
                </a:tc>
                <a:tc>
                  <a:txBody>
                    <a:bodyPr/>
                    <a:lstStyle/>
                    <a:p>
                      <a:pPr algn="ctr"/>
                      <a:r>
                        <a:rPr lang="en-US" sz="1000"/>
                        <a:t>8</a:t>
                      </a:r>
                    </a:p>
                  </a:txBody>
                  <a:tcPr/>
                </a:tc>
                <a:tc>
                  <a:txBody>
                    <a:bodyPr/>
                    <a:lstStyle/>
                    <a:p>
                      <a:pPr algn="ctr"/>
                      <a:r>
                        <a:rPr lang="en-US" sz="1000"/>
                        <a:t>2</a:t>
                      </a:r>
                    </a:p>
                  </a:txBody>
                  <a:tcPr/>
                </a:tc>
                <a:extLst>
                  <a:ext uri="{0D108BD9-81ED-4DB2-BD59-A6C34878D82A}">
                    <a16:rowId xmlns:a16="http://schemas.microsoft.com/office/drawing/2014/main" val="3415759771"/>
                  </a:ext>
                </a:extLst>
              </a:tr>
              <a:tr h="192705">
                <a:tc>
                  <a:txBody>
                    <a:bodyPr/>
                    <a:lstStyle/>
                    <a:p>
                      <a:pPr algn="ctr"/>
                      <a:r>
                        <a:rPr lang="en-US" sz="1000"/>
                        <a:t>9</a:t>
                      </a:r>
                    </a:p>
                  </a:txBody>
                  <a:tcPr/>
                </a:tc>
                <a:tc>
                  <a:txBody>
                    <a:bodyPr/>
                    <a:lstStyle/>
                    <a:p>
                      <a:pPr algn="ctr"/>
                      <a:r>
                        <a:rPr lang="en-US" sz="1000"/>
                        <a:t>2</a:t>
                      </a:r>
                    </a:p>
                  </a:txBody>
                  <a:tcPr/>
                </a:tc>
                <a:tc>
                  <a:txBody>
                    <a:bodyPr/>
                    <a:lstStyle/>
                    <a:p>
                      <a:pPr algn="ctr"/>
                      <a:r>
                        <a:rPr lang="en-US" sz="1000"/>
                        <a:t>1</a:t>
                      </a:r>
                    </a:p>
                  </a:txBody>
                  <a:tcPr/>
                </a:tc>
                <a:extLst>
                  <a:ext uri="{0D108BD9-81ED-4DB2-BD59-A6C34878D82A}">
                    <a16:rowId xmlns:a16="http://schemas.microsoft.com/office/drawing/2014/main" val="2177522360"/>
                  </a:ext>
                </a:extLst>
              </a:tr>
              <a:tr h="192705">
                <a:tc>
                  <a:txBody>
                    <a:bodyPr/>
                    <a:lstStyle/>
                    <a:p>
                      <a:pPr algn="ctr"/>
                      <a:r>
                        <a:rPr lang="en-US" sz="1000"/>
                        <a:t>10</a:t>
                      </a:r>
                    </a:p>
                  </a:txBody>
                  <a:tcPr/>
                </a:tc>
                <a:tc>
                  <a:txBody>
                    <a:bodyPr/>
                    <a:lstStyle/>
                    <a:p>
                      <a:pPr algn="ctr"/>
                      <a:r>
                        <a:rPr lang="en-US" sz="1000"/>
                        <a:t>6</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a:t>4</a:t>
                      </a:r>
                    </a:p>
                  </a:txBody>
                  <a:tcPr/>
                </a:tc>
                <a:extLst>
                  <a:ext uri="{0D108BD9-81ED-4DB2-BD59-A6C34878D82A}">
                    <a16:rowId xmlns:a16="http://schemas.microsoft.com/office/drawing/2014/main" val="1960515584"/>
                  </a:ext>
                </a:extLst>
              </a:tr>
            </a:tbl>
          </a:graphicData>
        </a:graphic>
      </p:graphicFrame>
      <p:sp>
        <p:nvSpPr>
          <p:cNvPr id="4" name="Rectangle 3">
            <a:extLst>
              <a:ext uri="{FF2B5EF4-FFF2-40B4-BE49-F238E27FC236}">
                <a16:creationId xmlns:a16="http://schemas.microsoft.com/office/drawing/2014/main" id="{4FAAA727-AAF7-BA6E-15EC-E3EB681A251D}"/>
              </a:ext>
            </a:extLst>
          </p:cNvPr>
          <p:cNvSpPr/>
          <p:nvPr/>
        </p:nvSpPr>
        <p:spPr>
          <a:xfrm>
            <a:off x="6668928" y="1987198"/>
            <a:ext cx="2369923"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banthuam</a:t>
            </a:r>
          </a:p>
        </p:txBody>
      </p:sp>
    </p:spTree>
    <p:extLst>
      <p:ext uri="{BB962C8B-B14F-4D97-AF65-F5344CB8AC3E}">
        <p14:creationId xmlns:p14="http://schemas.microsoft.com/office/powerpoint/2010/main" val="56950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7"/>
                                        </p:tgtEl>
                                      </p:cBhvr>
                                    </p:animEffect>
                                    <p:set>
                                      <p:cBhvr>
                                        <p:cTn id="94" dur="1" fill="hold">
                                          <p:stCondLst>
                                            <p:cond delay="499"/>
                                          </p:stCondLst>
                                        </p:cTn>
                                        <p:tgtEl>
                                          <p:spTgt spid="2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28"/>
                                        </p:tgtEl>
                                      </p:cBhvr>
                                    </p:animEffect>
                                    <p:set>
                                      <p:cBhvr>
                                        <p:cTn id="114" dur="1" fill="hold">
                                          <p:stCondLst>
                                            <p:cond delay="499"/>
                                          </p:stCondLst>
                                        </p:cTn>
                                        <p:tgtEl>
                                          <p:spTgt spid="2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0"/>
                                        </p:tgtEl>
                                      </p:cBhvr>
                                    </p:animEffect>
                                    <p:set>
                                      <p:cBhvr>
                                        <p:cTn id="120" dur="1" fill="hold">
                                          <p:stCondLst>
                                            <p:cond delay="499"/>
                                          </p:stCondLst>
                                        </p:cTn>
                                        <p:tgtEl>
                                          <p:spTgt spid="3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32"/>
                                        </p:tgtEl>
                                      </p:cBhvr>
                                    </p:animEffect>
                                    <p:set>
                                      <p:cBhvr>
                                        <p:cTn id="145" dur="1" fill="hold">
                                          <p:stCondLst>
                                            <p:cond delay="499"/>
                                          </p:stCondLst>
                                        </p:cTn>
                                        <p:tgtEl>
                                          <p:spTgt spid="32"/>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33"/>
                                        </p:tgtEl>
                                      </p:cBhvr>
                                    </p:animEffect>
                                    <p:set>
                                      <p:cBhvr>
                                        <p:cTn id="148" dur="1" fill="hold">
                                          <p:stCondLst>
                                            <p:cond delay="499"/>
                                          </p:stCondLst>
                                        </p:cTn>
                                        <p:tgtEl>
                                          <p:spTgt spid="33"/>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8"/>
                                        </p:tgtEl>
                                        <p:attrNameLst>
                                          <p:attrName>style.visibility</p:attrName>
                                        </p:attrNameLst>
                                      </p:cBhvr>
                                      <p:to>
                                        <p:strVal val="visible"/>
                                      </p:to>
                                    </p:set>
                                    <p:animEffect transition="in" filter="fade">
                                      <p:cBhvr>
                                        <p:cTn id="153" dur="500"/>
                                        <p:tgtEl>
                                          <p:spTgt spid="3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fade">
                                      <p:cBhvr>
                                        <p:cTn id="158" dur="500"/>
                                        <p:tgtEl>
                                          <p:spTgt spid="34"/>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4"/>
                                        </p:tgtEl>
                                        <p:attrNameLst>
                                          <p:attrName>style.visibility</p:attrName>
                                        </p:attrNameLst>
                                      </p:cBhvr>
                                      <p:to>
                                        <p:strVal val="visible"/>
                                      </p:to>
                                    </p:set>
                                    <p:animEffect transition="in" filter="fade">
                                      <p:cBhvr>
                                        <p:cTn id="163" dur="500"/>
                                        <p:tgtEl>
                                          <p:spTgt spid="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3"/>
                                        </p:tgtEl>
                                        <p:attrNameLst>
                                          <p:attrName>style.visibility</p:attrName>
                                        </p:attrNameLst>
                                      </p:cBhvr>
                                      <p:to>
                                        <p:strVal val="visible"/>
                                      </p:to>
                                    </p:set>
                                    <p:animEffect transition="in" filter="fade">
                                      <p:cBhvr>
                                        <p:cTn id="1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2" grpId="1" animBg="1"/>
      <p:bldP spid="33" grpId="0" animBg="1"/>
      <p:bldP spid="33" grpId="1" animBg="1"/>
      <p:bldP spid="35" grpId="0" animBg="1"/>
      <p:bldP spid="36" grpId="0" animBg="1"/>
      <p:bldP spid="37" grpId="0" animBg="1"/>
      <p:bldP spid="38"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TỔ CHỨC LẠI BẢNG DỮ LIỆU</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3</a:t>
            </a:r>
            <a:endParaRPr sz="2800"/>
          </a:p>
        </p:txBody>
      </p:sp>
      <p:graphicFrame>
        <p:nvGraphicFramePr>
          <p:cNvPr id="3" name="Diagram 2">
            <a:extLst>
              <a:ext uri="{FF2B5EF4-FFF2-40B4-BE49-F238E27FC236}">
                <a16:creationId xmlns:a16="http://schemas.microsoft.com/office/drawing/2014/main" id="{9343A54D-0ACA-61E4-07DD-7377EB5D9612}"/>
              </a:ext>
            </a:extLst>
          </p:cNvPr>
          <p:cNvGraphicFramePr/>
          <p:nvPr>
            <p:extLst>
              <p:ext uri="{D42A27DB-BD31-4B8C-83A1-F6EECF244321}">
                <p14:modId xmlns:p14="http://schemas.microsoft.com/office/powerpoint/2010/main" val="3725730534"/>
              </p:ext>
            </p:extLst>
          </p:nvPr>
        </p:nvGraphicFramePr>
        <p:xfrm>
          <a:off x="177300" y="1209890"/>
          <a:ext cx="8584886" cy="2274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893EC52-E09B-D757-69F2-565055DC2985}"/>
              </a:ext>
            </a:extLst>
          </p:cNvPr>
          <p:cNvGraphicFramePr/>
          <p:nvPr>
            <p:extLst>
              <p:ext uri="{D42A27DB-BD31-4B8C-83A1-F6EECF244321}">
                <p14:modId xmlns:p14="http://schemas.microsoft.com/office/powerpoint/2010/main" val="2452278956"/>
              </p:ext>
            </p:extLst>
          </p:nvPr>
        </p:nvGraphicFramePr>
        <p:xfrm>
          <a:off x="594900" y="3121855"/>
          <a:ext cx="3522484" cy="16822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87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EC5DA665-7CC2-4E1F-A1BC-9D5565567509}"/>
                                            </p:graphicEl>
                                          </p:spTgt>
                                        </p:tgtEl>
                                        <p:attrNameLst>
                                          <p:attrName>style.visibility</p:attrName>
                                        </p:attrNameLst>
                                      </p:cBhvr>
                                      <p:to>
                                        <p:strVal val="visible"/>
                                      </p:to>
                                    </p:set>
                                    <p:animEffect transition="in" filter="fade">
                                      <p:cBhvr>
                                        <p:cTn id="7" dur="500"/>
                                        <p:tgtEl>
                                          <p:spTgt spid="3">
                                            <p:graphicEl>
                                              <a:dgm id="{EC5DA665-7CC2-4E1F-A1BC-9D55655675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51D04CC-F348-49D9-A61B-0022E78944D4}"/>
                                            </p:graphicEl>
                                          </p:spTgt>
                                        </p:tgtEl>
                                        <p:attrNameLst>
                                          <p:attrName>style.visibility</p:attrName>
                                        </p:attrNameLst>
                                      </p:cBhvr>
                                      <p:to>
                                        <p:strVal val="visible"/>
                                      </p:to>
                                    </p:set>
                                    <p:animEffect transition="in" filter="fade">
                                      <p:cBhvr>
                                        <p:cTn id="12" dur="500"/>
                                        <p:tgtEl>
                                          <p:spTgt spid="3">
                                            <p:graphicEl>
                                              <a:dgm id="{851D04CC-F348-49D9-A61B-0022E78944D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7FEF60E5-8E0D-49B0-9A4F-67DB51D7D1EF}"/>
                                            </p:graphicEl>
                                          </p:spTgt>
                                        </p:tgtEl>
                                        <p:attrNameLst>
                                          <p:attrName>style.visibility</p:attrName>
                                        </p:attrNameLst>
                                      </p:cBhvr>
                                      <p:to>
                                        <p:strVal val="visible"/>
                                      </p:to>
                                    </p:set>
                                    <p:animEffect transition="in" filter="fade">
                                      <p:cBhvr>
                                        <p:cTn id="15" dur="500"/>
                                        <p:tgtEl>
                                          <p:spTgt spid="3">
                                            <p:graphicEl>
                                              <a:dgm id="{7FEF60E5-8E0D-49B0-9A4F-67DB51D7D1E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DB625D14-4C18-4334-A199-B38721DCBB8D}"/>
                                            </p:graphicEl>
                                          </p:spTgt>
                                        </p:tgtEl>
                                        <p:attrNameLst>
                                          <p:attrName>style.visibility</p:attrName>
                                        </p:attrNameLst>
                                      </p:cBhvr>
                                      <p:to>
                                        <p:strVal val="visible"/>
                                      </p:to>
                                    </p:set>
                                    <p:animEffect transition="in" filter="fade">
                                      <p:cBhvr>
                                        <p:cTn id="20" dur="500"/>
                                        <p:tgtEl>
                                          <p:spTgt spid="3">
                                            <p:graphicEl>
                                              <a:dgm id="{DB625D14-4C18-4334-A199-B38721DCBB8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A1FE6D20-928A-48A3-A9A5-295FA28307BA}"/>
                                            </p:graphicEl>
                                          </p:spTgt>
                                        </p:tgtEl>
                                        <p:attrNameLst>
                                          <p:attrName>style.visibility</p:attrName>
                                        </p:attrNameLst>
                                      </p:cBhvr>
                                      <p:to>
                                        <p:strVal val="visible"/>
                                      </p:to>
                                    </p:set>
                                    <p:animEffect transition="in" filter="fade">
                                      <p:cBhvr>
                                        <p:cTn id="23" dur="500"/>
                                        <p:tgtEl>
                                          <p:spTgt spid="3">
                                            <p:graphicEl>
                                              <a:dgm id="{A1FE6D20-928A-48A3-A9A5-295FA28307B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09E7B8E9-954F-4BD0-A0D7-C081C163CD03}"/>
                                            </p:graphicEl>
                                          </p:spTgt>
                                        </p:tgtEl>
                                        <p:attrNameLst>
                                          <p:attrName>style.visibility</p:attrName>
                                        </p:attrNameLst>
                                      </p:cBhvr>
                                      <p:to>
                                        <p:strVal val="visible"/>
                                      </p:to>
                                    </p:set>
                                    <p:animEffect transition="in" filter="fade">
                                      <p:cBhvr>
                                        <p:cTn id="28" dur="500"/>
                                        <p:tgtEl>
                                          <p:spTgt spid="3">
                                            <p:graphicEl>
                                              <a:dgm id="{09E7B8E9-954F-4BD0-A0D7-C081C163CD0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648461E7-BE6E-49F5-A2FC-7CD7628F06D6}"/>
                                            </p:graphicEl>
                                          </p:spTgt>
                                        </p:tgtEl>
                                        <p:attrNameLst>
                                          <p:attrName>style.visibility</p:attrName>
                                        </p:attrNameLst>
                                      </p:cBhvr>
                                      <p:to>
                                        <p:strVal val="visible"/>
                                      </p:to>
                                    </p:set>
                                    <p:animEffect transition="in" filter="fade">
                                      <p:cBhvr>
                                        <p:cTn id="31" dur="500"/>
                                        <p:tgtEl>
                                          <p:spTgt spid="3">
                                            <p:graphicEl>
                                              <a:dgm id="{648461E7-BE6E-49F5-A2FC-7CD7628F06D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84EBD150-ECD1-4F1D-95FF-517226ECA298}"/>
                                            </p:graphicEl>
                                          </p:spTgt>
                                        </p:tgtEl>
                                        <p:attrNameLst>
                                          <p:attrName>style.visibility</p:attrName>
                                        </p:attrNameLst>
                                      </p:cBhvr>
                                      <p:to>
                                        <p:strVal val="visible"/>
                                      </p:to>
                                    </p:set>
                                    <p:animEffect transition="in" filter="fade">
                                      <p:cBhvr>
                                        <p:cTn id="36" dur="500"/>
                                        <p:tgtEl>
                                          <p:spTgt spid="3">
                                            <p:graphicEl>
                                              <a:dgm id="{84EBD150-ECD1-4F1D-95FF-517226ECA29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736489E8-5191-4C3C-98CE-36AF98B09D38}"/>
                                            </p:graphicEl>
                                          </p:spTgt>
                                        </p:tgtEl>
                                        <p:attrNameLst>
                                          <p:attrName>style.visibility</p:attrName>
                                        </p:attrNameLst>
                                      </p:cBhvr>
                                      <p:to>
                                        <p:strVal val="visible"/>
                                      </p:to>
                                    </p:set>
                                    <p:animEffect transition="in" filter="fade">
                                      <p:cBhvr>
                                        <p:cTn id="39" dur="500"/>
                                        <p:tgtEl>
                                          <p:spTgt spid="3">
                                            <p:graphicEl>
                                              <a:dgm id="{736489E8-5191-4C3C-98CE-36AF98B09D3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41B19321-46D7-4B93-8A6B-2D56FC86D5F5}"/>
                                            </p:graphicEl>
                                          </p:spTgt>
                                        </p:tgtEl>
                                        <p:attrNameLst>
                                          <p:attrName>style.visibility</p:attrName>
                                        </p:attrNameLst>
                                      </p:cBhvr>
                                      <p:to>
                                        <p:strVal val="visible"/>
                                      </p:to>
                                    </p:set>
                                    <p:animEffect transition="in" filter="fade">
                                      <p:cBhvr>
                                        <p:cTn id="44" dur="500"/>
                                        <p:tgtEl>
                                          <p:spTgt spid="2">
                                            <p:graphicEl>
                                              <a:dgm id="{41B19321-46D7-4B93-8A6B-2D56FC86D5F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graphicEl>
                                              <a:dgm id="{5A327F1C-958C-40FE-8D8B-83F4E328A941}"/>
                                            </p:graphicEl>
                                          </p:spTgt>
                                        </p:tgtEl>
                                        <p:attrNameLst>
                                          <p:attrName>style.visibility</p:attrName>
                                        </p:attrNameLst>
                                      </p:cBhvr>
                                      <p:to>
                                        <p:strVal val="visible"/>
                                      </p:to>
                                    </p:set>
                                    <p:animEffect transition="in" filter="fade">
                                      <p:cBhvr>
                                        <p:cTn id="49" dur="500"/>
                                        <p:tgtEl>
                                          <p:spTgt spid="2">
                                            <p:graphicEl>
                                              <a:dgm id="{5A327F1C-958C-40FE-8D8B-83F4E328A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CÁC LOẠI KHÓA</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4</a:t>
            </a:r>
            <a:endParaRPr sz="2800"/>
          </a:p>
        </p:txBody>
      </p:sp>
      <p:graphicFrame>
        <p:nvGraphicFramePr>
          <p:cNvPr id="2" name="Table 13">
            <a:extLst>
              <a:ext uri="{FF2B5EF4-FFF2-40B4-BE49-F238E27FC236}">
                <a16:creationId xmlns:a16="http://schemas.microsoft.com/office/drawing/2014/main" id="{2409A597-8AAA-13F2-70CF-6F467FE4CB03}"/>
              </a:ext>
            </a:extLst>
          </p:cNvPr>
          <p:cNvGraphicFramePr>
            <a:graphicFrameLocks noGrp="1"/>
          </p:cNvGraphicFramePr>
          <p:nvPr>
            <p:extLst>
              <p:ext uri="{D42A27DB-BD31-4B8C-83A1-F6EECF244321}">
                <p14:modId xmlns:p14="http://schemas.microsoft.com/office/powerpoint/2010/main" val="2377752068"/>
              </p:ext>
            </p:extLst>
          </p:nvPr>
        </p:nvGraphicFramePr>
        <p:xfrm>
          <a:off x="691295" y="1327714"/>
          <a:ext cx="1019400" cy="1005840"/>
        </p:xfrm>
        <a:graphic>
          <a:graphicData uri="http://schemas.openxmlformats.org/drawingml/2006/table">
            <a:tbl>
              <a:tblPr firstRow="1" bandRow="1">
                <a:tableStyleId>{F5AB1C69-6EDB-4FF4-983F-18BD219EF322}</a:tableStyleId>
              </a:tblPr>
              <a:tblGrid>
                <a:gridCol w="1019400">
                  <a:extLst>
                    <a:ext uri="{9D8B030D-6E8A-4147-A177-3AD203B41FA5}">
                      <a16:colId xmlns:a16="http://schemas.microsoft.com/office/drawing/2014/main" val="2741810863"/>
                    </a:ext>
                  </a:extLst>
                </a:gridCol>
              </a:tblGrid>
              <a:tr h="219045">
                <a:tc>
                  <a:txBody>
                    <a:bodyPr/>
                    <a:lstStyle/>
                    <a:p>
                      <a:pPr algn="ctr"/>
                      <a:r>
                        <a:rPr lang="en-US" sz="1600"/>
                        <a:t>casi</a:t>
                      </a:r>
                    </a:p>
                  </a:txBody>
                  <a:tcPr/>
                </a:tc>
                <a:extLst>
                  <a:ext uri="{0D108BD9-81ED-4DB2-BD59-A6C34878D82A}">
                    <a16:rowId xmlns:a16="http://schemas.microsoft.com/office/drawing/2014/main" val="1864338419"/>
                  </a:ext>
                </a:extLst>
              </a:tr>
              <a:tr h="219045">
                <a:tc>
                  <a:txBody>
                    <a:bodyPr/>
                    <a:lstStyle/>
                    <a:p>
                      <a:pPr algn="ctr"/>
                      <a:r>
                        <a:rPr lang="en-US" sz="1600" u="sng">
                          <a:solidFill>
                            <a:schemeClr val="accent1">
                              <a:lumMod val="75000"/>
                            </a:schemeClr>
                          </a:solidFill>
                        </a:rPr>
                        <a:t>idCasi</a:t>
                      </a:r>
                    </a:p>
                  </a:txBody>
                  <a:tcPr/>
                </a:tc>
                <a:extLst>
                  <a:ext uri="{0D108BD9-81ED-4DB2-BD59-A6C34878D82A}">
                    <a16:rowId xmlns:a16="http://schemas.microsoft.com/office/drawing/2014/main" val="1306606837"/>
                  </a:ext>
                </a:extLst>
              </a:tr>
              <a:tr h="219045">
                <a:tc>
                  <a:txBody>
                    <a:bodyPr/>
                    <a:lstStyle/>
                    <a:p>
                      <a:pPr algn="ctr"/>
                      <a:r>
                        <a:rPr lang="en-US" sz="1600"/>
                        <a:t>tenCasi</a:t>
                      </a:r>
                    </a:p>
                  </a:txBody>
                  <a:tcPr/>
                </a:tc>
                <a:extLst>
                  <a:ext uri="{0D108BD9-81ED-4DB2-BD59-A6C34878D82A}">
                    <a16:rowId xmlns:a16="http://schemas.microsoft.com/office/drawing/2014/main" val="256797926"/>
                  </a:ext>
                </a:extLst>
              </a:tr>
            </a:tbl>
          </a:graphicData>
        </a:graphic>
      </p:graphicFrame>
      <p:graphicFrame>
        <p:nvGraphicFramePr>
          <p:cNvPr id="7" name="Table 13">
            <a:extLst>
              <a:ext uri="{FF2B5EF4-FFF2-40B4-BE49-F238E27FC236}">
                <a16:creationId xmlns:a16="http://schemas.microsoft.com/office/drawing/2014/main" id="{A2E252CB-32F0-D51A-F8DC-A1DEAE0BF09F}"/>
              </a:ext>
            </a:extLst>
          </p:cNvPr>
          <p:cNvGraphicFramePr>
            <a:graphicFrameLocks noGrp="1"/>
          </p:cNvGraphicFramePr>
          <p:nvPr>
            <p:extLst>
              <p:ext uri="{D42A27DB-BD31-4B8C-83A1-F6EECF244321}">
                <p14:modId xmlns:p14="http://schemas.microsoft.com/office/powerpoint/2010/main" val="3765240539"/>
              </p:ext>
            </p:extLst>
          </p:nvPr>
        </p:nvGraphicFramePr>
        <p:xfrm>
          <a:off x="7409069" y="1327714"/>
          <a:ext cx="1199509" cy="1005840"/>
        </p:xfrm>
        <a:graphic>
          <a:graphicData uri="http://schemas.openxmlformats.org/drawingml/2006/table">
            <a:tbl>
              <a:tblPr firstRow="1" bandRow="1">
                <a:tableStyleId>{F5AB1C69-6EDB-4FF4-983F-18BD219EF322}</a:tableStyleId>
              </a:tblPr>
              <a:tblGrid>
                <a:gridCol w="1199509">
                  <a:extLst>
                    <a:ext uri="{9D8B030D-6E8A-4147-A177-3AD203B41FA5}">
                      <a16:colId xmlns:a16="http://schemas.microsoft.com/office/drawing/2014/main" val="2741810863"/>
                    </a:ext>
                  </a:extLst>
                </a:gridCol>
              </a:tblGrid>
              <a:tr h="219045">
                <a:tc>
                  <a:txBody>
                    <a:bodyPr/>
                    <a:lstStyle/>
                    <a:p>
                      <a:pPr algn="ctr"/>
                      <a:r>
                        <a:rPr lang="en-US" sz="1600"/>
                        <a:t>nhacsi</a:t>
                      </a:r>
                    </a:p>
                  </a:txBody>
                  <a:tcPr/>
                </a:tc>
                <a:extLst>
                  <a:ext uri="{0D108BD9-81ED-4DB2-BD59-A6C34878D82A}">
                    <a16:rowId xmlns:a16="http://schemas.microsoft.com/office/drawing/2014/main" val="1864338419"/>
                  </a:ext>
                </a:extLst>
              </a:tr>
              <a:tr h="219045">
                <a:tc>
                  <a:txBody>
                    <a:bodyPr/>
                    <a:lstStyle/>
                    <a:p>
                      <a:pPr algn="ctr"/>
                      <a:r>
                        <a:rPr lang="en-US" sz="1600" u="sng">
                          <a:solidFill>
                            <a:srgbClr val="00B050"/>
                          </a:solidFill>
                        </a:rPr>
                        <a:t>idNhacsi</a:t>
                      </a:r>
                    </a:p>
                  </a:txBody>
                  <a:tcPr/>
                </a:tc>
                <a:extLst>
                  <a:ext uri="{0D108BD9-81ED-4DB2-BD59-A6C34878D82A}">
                    <a16:rowId xmlns:a16="http://schemas.microsoft.com/office/drawing/2014/main" val="1306606837"/>
                  </a:ext>
                </a:extLst>
              </a:tr>
              <a:tr h="219045">
                <a:tc>
                  <a:txBody>
                    <a:bodyPr/>
                    <a:lstStyle/>
                    <a:p>
                      <a:pPr algn="ctr"/>
                      <a:r>
                        <a:rPr lang="en-US" sz="1600"/>
                        <a:t>tenNhacsi</a:t>
                      </a:r>
                    </a:p>
                  </a:txBody>
                  <a:tcPr/>
                </a:tc>
                <a:extLst>
                  <a:ext uri="{0D108BD9-81ED-4DB2-BD59-A6C34878D82A}">
                    <a16:rowId xmlns:a16="http://schemas.microsoft.com/office/drawing/2014/main" val="256797926"/>
                  </a:ext>
                </a:extLst>
              </a:tr>
            </a:tbl>
          </a:graphicData>
        </a:graphic>
      </p:graphicFrame>
      <p:graphicFrame>
        <p:nvGraphicFramePr>
          <p:cNvPr id="8" name="Table 13">
            <a:extLst>
              <a:ext uri="{FF2B5EF4-FFF2-40B4-BE49-F238E27FC236}">
                <a16:creationId xmlns:a16="http://schemas.microsoft.com/office/drawing/2014/main" id="{31884ACD-7E71-FF0F-4082-EBE3BF9AB17C}"/>
              </a:ext>
            </a:extLst>
          </p:cNvPr>
          <p:cNvGraphicFramePr>
            <a:graphicFrameLocks noGrp="1"/>
          </p:cNvGraphicFramePr>
          <p:nvPr>
            <p:extLst>
              <p:ext uri="{D42A27DB-BD31-4B8C-83A1-F6EECF244321}">
                <p14:modId xmlns:p14="http://schemas.microsoft.com/office/powerpoint/2010/main" val="2249108388"/>
              </p:ext>
            </p:extLst>
          </p:nvPr>
        </p:nvGraphicFramePr>
        <p:xfrm>
          <a:off x="5071905" y="1327714"/>
          <a:ext cx="1313117" cy="1341120"/>
        </p:xfrm>
        <a:graphic>
          <a:graphicData uri="http://schemas.openxmlformats.org/drawingml/2006/table">
            <a:tbl>
              <a:tblPr firstRow="1" bandRow="1">
                <a:tableStyleId>{F5AB1C69-6EDB-4FF4-983F-18BD219EF322}</a:tableStyleId>
              </a:tblPr>
              <a:tblGrid>
                <a:gridCol w="1313117">
                  <a:extLst>
                    <a:ext uri="{9D8B030D-6E8A-4147-A177-3AD203B41FA5}">
                      <a16:colId xmlns:a16="http://schemas.microsoft.com/office/drawing/2014/main" val="2741810863"/>
                    </a:ext>
                  </a:extLst>
                </a:gridCol>
              </a:tblGrid>
              <a:tr h="212762">
                <a:tc>
                  <a:txBody>
                    <a:bodyPr/>
                    <a:lstStyle/>
                    <a:p>
                      <a:pPr algn="ctr"/>
                      <a:r>
                        <a:rPr lang="en-US" sz="1600"/>
                        <a:t>bannhac</a:t>
                      </a:r>
                    </a:p>
                  </a:txBody>
                  <a:tcPr/>
                </a:tc>
                <a:extLst>
                  <a:ext uri="{0D108BD9-81ED-4DB2-BD59-A6C34878D82A}">
                    <a16:rowId xmlns:a16="http://schemas.microsoft.com/office/drawing/2014/main" val="1864338419"/>
                  </a:ext>
                </a:extLst>
              </a:tr>
              <a:tr h="219045">
                <a:tc>
                  <a:txBody>
                    <a:bodyPr/>
                    <a:lstStyle/>
                    <a:p>
                      <a:pPr algn="ctr"/>
                      <a:r>
                        <a:rPr lang="en-US" sz="1600" u="sng">
                          <a:solidFill>
                            <a:srgbClr val="00B0F0"/>
                          </a:solidFill>
                        </a:rPr>
                        <a:t>idBannhac</a:t>
                      </a:r>
                    </a:p>
                  </a:txBody>
                  <a:tcPr/>
                </a:tc>
                <a:extLst>
                  <a:ext uri="{0D108BD9-81ED-4DB2-BD59-A6C34878D82A}">
                    <a16:rowId xmlns:a16="http://schemas.microsoft.com/office/drawing/2014/main" val="1306606837"/>
                  </a:ext>
                </a:extLst>
              </a:tr>
              <a:tr h="219045">
                <a:tc>
                  <a:txBody>
                    <a:bodyPr/>
                    <a:lstStyle/>
                    <a:p>
                      <a:pPr algn="ctr"/>
                      <a:r>
                        <a:rPr lang="en-US" sz="1600"/>
                        <a:t>tenBannhac</a:t>
                      </a:r>
                    </a:p>
                  </a:txBody>
                  <a:tcPr/>
                </a:tc>
                <a:extLst>
                  <a:ext uri="{0D108BD9-81ED-4DB2-BD59-A6C34878D82A}">
                    <a16:rowId xmlns:a16="http://schemas.microsoft.com/office/drawing/2014/main" val="256797926"/>
                  </a:ext>
                </a:extLst>
              </a:tr>
              <a:tr h="219045">
                <a:tc>
                  <a:txBody>
                    <a:bodyPr/>
                    <a:lstStyle/>
                    <a:p>
                      <a:pPr algn="ctr"/>
                      <a:r>
                        <a:rPr lang="en-US" sz="1600">
                          <a:solidFill>
                            <a:srgbClr val="00B050"/>
                          </a:solidFill>
                        </a:rPr>
                        <a:t>idNhacsi</a:t>
                      </a:r>
                    </a:p>
                  </a:txBody>
                  <a:tcPr/>
                </a:tc>
                <a:extLst>
                  <a:ext uri="{0D108BD9-81ED-4DB2-BD59-A6C34878D82A}">
                    <a16:rowId xmlns:a16="http://schemas.microsoft.com/office/drawing/2014/main" val="2104966382"/>
                  </a:ext>
                </a:extLst>
              </a:tr>
            </a:tbl>
          </a:graphicData>
        </a:graphic>
      </p:graphicFrame>
      <p:graphicFrame>
        <p:nvGraphicFramePr>
          <p:cNvPr id="9" name="Table 13">
            <a:extLst>
              <a:ext uri="{FF2B5EF4-FFF2-40B4-BE49-F238E27FC236}">
                <a16:creationId xmlns:a16="http://schemas.microsoft.com/office/drawing/2014/main" id="{18274D59-133A-53A3-7788-1BDEB4FD788C}"/>
              </a:ext>
            </a:extLst>
          </p:cNvPr>
          <p:cNvGraphicFramePr>
            <a:graphicFrameLocks noGrp="1"/>
          </p:cNvGraphicFramePr>
          <p:nvPr>
            <p:extLst>
              <p:ext uri="{D42A27DB-BD31-4B8C-83A1-F6EECF244321}">
                <p14:modId xmlns:p14="http://schemas.microsoft.com/office/powerpoint/2010/main" val="2751386878"/>
              </p:ext>
            </p:extLst>
          </p:nvPr>
        </p:nvGraphicFramePr>
        <p:xfrm>
          <a:off x="2734742" y="1327714"/>
          <a:ext cx="1313117" cy="1341120"/>
        </p:xfrm>
        <a:graphic>
          <a:graphicData uri="http://schemas.openxmlformats.org/drawingml/2006/table">
            <a:tbl>
              <a:tblPr firstRow="1" bandRow="1">
                <a:tableStyleId>{F5AB1C69-6EDB-4FF4-983F-18BD219EF322}</a:tableStyleId>
              </a:tblPr>
              <a:tblGrid>
                <a:gridCol w="1313117">
                  <a:extLst>
                    <a:ext uri="{9D8B030D-6E8A-4147-A177-3AD203B41FA5}">
                      <a16:colId xmlns:a16="http://schemas.microsoft.com/office/drawing/2014/main" val="2741810863"/>
                    </a:ext>
                  </a:extLst>
                </a:gridCol>
              </a:tblGrid>
              <a:tr h="219045">
                <a:tc>
                  <a:txBody>
                    <a:bodyPr/>
                    <a:lstStyle/>
                    <a:p>
                      <a:pPr algn="ctr"/>
                      <a:r>
                        <a:rPr lang="en-US" sz="1600"/>
                        <a:t>banthuam</a:t>
                      </a:r>
                    </a:p>
                  </a:txBody>
                  <a:tcPr/>
                </a:tc>
                <a:extLst>
                  <a:ext uri="{0D108BD9-81ED-4DB2-BD59-A6C34878D82A}">
                    <a16:rowId xmlns:a16="http://schemas.microsoft.com/office/drawing/2014/main" val="1864338419"/>
                  </a:ext>
                </a:extLst>
              </a:tr>
              <a:tr h="219045">
                <a:tc>
                  <a:txBody>
                    <a:bodyPr/>
                    <a:lstStyle/>
                    <a:p>
                      <a:pPr algn="ctr"/>
                      <a:r>
                        <a:rPr lang="en-US" sz="1600" u="sng">
                          <a:solidFill>
                            <a:schemeClr val="tx1"/>
                          </a:solidFill>
                        </a:rPr>
                        <a:t>idBanthuam</a:t>
                      </a:r>
                    </a:p>
                  </a:txBody>
                  <a:tcPr/>
                </a:tc>
                <a:extLst>
                  <a:ext uri="{0D108BD9-81ED-4DB2-BD59-A6C34878D82A}">
                    <a16:rowId xmlns:a16="http://schemas.microsoft.com/office/drawing/2014/main" val="1306606837"/>
                  </a:ext>
                </a:extLst>
              </a:tr>
              <a:tr h="219045">
                <a:tc>
                  <a:txBody>
                    <a:bodyPr/>
                    <a:lstStyle/>
                    <a:p>
                      <a:pPr algn="ctr"/>
                      <a:r>
                        <a:rPr lang="en-US" sz="1600">
                          <a:solidFill>
                            <a:srgbClr val="00B0F0"/>
                          </a:solidFill>
                        </a:rPr>
                        <a:t>idBannhac</a:t>
                      </a:r>
                    </a:p>
                  </a:txBody>
                  <a:tcPr/>
                </a:tc>
                <a:extLst>
                  <a:ext uri="{0D108BD9-81ED-4DB2-BD59-A6C34878D82A}">
                    <a16:rowId xmlns:a16="http://schemas.microsoft.com/office/drawing/2014/main" val="256797926"/>
                  </a:ext>
                </a:extLst>
              </a:tr>
              <a:tr h="219045">
                <a:tc>
                  <a:txBody>
                    <a:bodyPr/>
                    <a:lstStyle/>
                    <a:p>
                      <a:pPr algn="ctr"/>
                      <a:r>
                        <a:rPr lang="en-US" sz="1600">
                          <a:solidFill>
                            <a:schemeClr val="accent1">
                              <a:lumMod val="75000"/>
                            </a:schemeClr>
                          </a:solidFill>
                        </a:rPr>
                        <a:t>idCasi</a:t>
                      </a:r>
                    </a:p>
                  </a:txBody>
                  <a:tcPr/>
                </a:tc>
                <a:extLst>
                  <a:ext uri="{0D108BD9-81ED-4DB2-BD59-A6C34878D82A}">
                    <a16:rowId xmlns:a16="http://schemas.microsoft.com/office/drawing/2014/main" val="2104966382"/>
                  </a:ext>
                </a:extLst>
              </a:tr>
            </a:tbl>
          </a:graphicData>
        </a:graphic>
      </p:graphicFrame>
      <p:grpSp>
        <p:nvGrpSpPr>
          <p:cNvPr id="20" name="Group 19">
            <a:extLst>
              <a:ext uri="{FF2B5EF4-FFF2-40B4-BE49-F238E27FC236}">
                <a16:creationId xmlns:a16="http://schemas.microsoft.com/office/drawing/2014/main" id="{0A219C55-6F5D-52BC-9F28-161A4241E318}"/>
              </a:ext>
            </a:extLst>
          </p:cNvPr>
          <p:cNvGrpSpPr/>
          <p:nvPr/>
        </p:nvGrpSpPr>
        <p:grpSpPr>
          <a:xfrm>
            <a:off x="1702382" y="1830634"/>
            <a:ext cx="1024046" cy="811136"/>
            <a:chOff x="1702382" y="2322666"/>
            <a:chExt cx="1024046" cy="811136"/>
          </a:xfrm>
        </p:grpSpPr>
        <p:cxnSp>
          <p:nvCxnSpPr>
            <p:cNvPr id="11" name="Connector: Elbow 10">
              <a:extLst>
                <a:ext uri="{FF2B5EF4-FFF2-40B4-BE49-F238E27FC236}">
                  <a16:creationId xmlns:a16="http://schemas.microsoft.com/office/drawing/2014/main" id="{9B199744-51BC-DB0F-6B55-AFBA347E10AF}"/>
                </a:ext>
              </a:extLst>
            </p:cNvPr>
            <p:cNvCxnSpPr>
              <a:cxnSpLocks/>
            </p:cNvCxnSpPr>
            <p:nvPr/>
          </p:nvCxnSpPr>
          <p:spPr>
            <a:xfrm>
              <a:off x="1702382" y="2322666"/>
              <a:ext cx="1024046" cy="694854"/>
            </a:xfrm>
            <a:prstGeom prst="bentConnector3">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FF93B1-2528-2659-4F58-F15DAA344696}"/>
                </a:ext>
              </a:extLst>
            </p:cNvPr>
            <p:cNvCxnSpPr/>
            <p:nvPr/>
          </p:nvCxnSpPr>
          <p:spPr>
            <a:xfrm flipV="1">
              <a:off x="2548786" y="2890792"/>
              <a:ext cx="174422" cy="12663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E75CE-7B6B-330C-86A6-322F13887CAB}"/>
                </a:ext>
              </a:extLst>
            </p:cNvPr>
            <p:cNvCxnSpPr>
              <a:cxnSpLocks/>
            </p:cNvCxnSpPr>
            <p:nvPr/>
          </p:nvCxnSpPr>
          <p:spPr>
            <a:xfrm>
              <a:off x="2548786" y="3017520"/>
              <a:ext cx="174422" cy="11628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BE121298-4C30-E56E-3BD5-89AF7D3FCDAD}"/>
              </a:ext>
            </a:extLst>
          </p:cNvPr>
          <p:cNvGrpSpPr/>
          <p:nvPr/>
        </p:nvGrpSpPr>
        <p:grpSpPr>
          <a:xfrm>
            <a:off x="4047859" y="1830634"/>
            <a:ext cx="1024046" cy="461355"/>
            <a:chOff x="4047859" y="2322666"/>
            <a:chExt cx="1024046" cy="461355"/>
          </a:xfrm>
        </p:grpSpPr>
        <p:cxnSp>
          <p:nvCxnSpPr>
            <p:cNvPr id="22" name="Connector: Elbow 21">
              <a:extLst>
                <a:ext uri="{FF2B5EF4-FFF2-40B4-BE49-F238E27FC236}">
                  <a16:creationId xmlns:a16="http://schemas.microsoft.com/office/drawing/2014/main" id="{44866D19-4237-6C61-C523-6692ECB5FC86}"/>
                </a:ext>
              </a:extLst>
            </p:cNvPr>
            <p:cNvCxnSpPr>
              <a:cxnSpLocks/>
            </p:cNvCxnSpPr>
            <p:nvPr/>
          </p:nvCxnSpPr>
          <p:spPr>
            <a:xfrm rot="10800000" flipV="1">
              <a:off x="4047859" y="2322666"/>
              <a:ext cx="1024046" cy="344766"/>
            </a:xfrm>
            <a:prstGeom prst="bentConnector3">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4C2618-EF4D-0E48-27D9-BC8F025A88BD}"/>
                </a:ext>
              </a:extLst>
            </p:cNvPr>
            <p:cNvCxnSpPr>
              <a:cxnSpLocks/>
            </p:cNvCxnSpPr>
            <p:nvPr/>
          </p:nvCxnSpPr>
          <p:spPr>
            <a:xfrm flipH="1" flipV="1">
              <a:off x="4051153" y="2540374"/>
              <a:ext cx="178551" cy="12696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C11559-17E0-3746-EFBC-B5A9FE26C5C0}"/>
                </a:ext>
              </a:extLst>
            </p:cNvPr>
            <p:cNvCxnSpPr>
              <a:cxnSpLocks/>
            </p:cNvCxnSpPr>
            <p:nvPr/>
          </p:nvCxnSpPr>
          <p:spPr>
            <a:xfrm flipH="1">
              <a:off x="4051153" y="2667434"/>
              <a:ext cx="178551" cy="1165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6E62B37-3EA3-9417-77A3-A010ED77B765}"/>
              </a:ext>
            </a:extLst>
          </p:cNvPr>
          <p:cNvGrpSpPr/>
          <p:nvPr/>
        </p:nvGrpSpPr>
        <p:grpSpPr>
          <a:xfrm flipH="1">
            <a:off x="6376709" y="1811501"/>
            <a:ext cx="1032359" cy="811136"/>
            <a:chOff x="1702382" y="2322666"/>
            <a:chExt cx="1024046" cy="811136"/>
          </a:xfrm>
        </p:grpSpPr>
        <p:cxnSp>
          <p:nvCxnSpPr>
            <p:cNvPr id="31" name="Connector: Elbow 30">
              <a:extLst>
                <a:ext uri="{FF2B5EF4-FFF2-40B4-BE49-F238E27FC236}">
                  <a16:creationId xmlns:a16="http://schemas.microsoft.com/office/drawing/2014/main" id="{EBE13C2D-9AE7-9EDB-5BDB-46B9AEA203EA}"/>
                </a:ext>
              </a:extLst>
            </p:cNvPr>
            <p:cNvCxnSpPr>
              <a:cxnSpLocks/>
            </p:cNvCxnSpPr>
            <p:nvPr/>
          </p:nvCxnSpPr>
          <p:spPr>
            <a:xfrm>
              <a:off x="1702382" y="2322666"/>
              <a:ext cx="1024046" cy="694854"/>
            </a:xfrm>
            <a:prstGeom prst="bentConnector3">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2937D02-89B3-49E2-06FA-635323D0B1FC}"/>
                </a:ext>
              </a:extLst>
            </p:cNvPr>
            <p:cNvCxnSpPr/>
            <p:nvPr/>
          </p:nvCxnSpPr>
          <p:spPr>
            <a:xfrm flipV="1">
              <a:off x="2548786" y="2890792"/>
              <a:ext cx="174422" cy="1266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0106B27-47FB-AB05-31DC-725246BD4C98}"/>
                </a:ext>
              </a:extLst>
            </p:cNvPr>
            <p:cNvCxnSpPr>
              <a:cxnSpLocks/>
            </p:cNvCxnSpPr>
            <p:nvPr/>
          </p:nvCxnSpPr>
          <p:spPr>
            <a:xfrm>
              <a:off x="2548786" y="3017520"/>
              <a:ext cx="174422" cy="11628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9" name="Callout: Bent Line 98">
            <a:extLst>
              <a:ext uri="{FF2B5EF4-FFF2-40B4-BE49-F238E27FC236}">
                <a16:creationId xmlns:a16="http://schemas.microsoft.com/office/drawing/2014/main" id="{2D160460-E386-EEC8-18FF-B158FEDDAAEE}"/>
              </a:ext>
            </a:extLst>
          </p:cNvPr>
          <p:cNvSpPr/>
          <p:nvPr/>
        </p:nvSpPr>
        <p:spPr>
          <a:xfrm>
            <a:off x="7030481" y="2840690"/>
            <a:ext cx="1090678" cy="314136"/>
          </a:xfrm>
          <a:prstGeom prst="borderCallout2">
            <a:avLst>
              <a:gd name="adj1" fmla="val 48715"/>
              <a:gd name="adj2" fmla="val -935"/>
              <a:gd name="adj3" fmla="val 50855"/>
              <a:gd name="adj4" fmla="val -17283"/>
              <a:gd name="adj5" fmla="val -289881"/>
              <a:gd name="adj6" fmla="val -6762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Khóa chính</a:t>
            </a:r>
          </a:p>
        </p:txBody>
      </p:sp>
      <p:sp>
        <p:nvSpPr>
          <p:cNvPr id="3" name="Callout: Bent Line 2">
            <a:extLst>
              <a:ext uri="{FF2B5EF4-FFF2-40B4-BE49-F238E27FC236}">
                <a16:creationId xmlns:a16="http://schemas.microsoft.com/office/drawing/2014/main" id="{D692F9FD-D761-E13B-AE98-888CCE39342B}"/>
              </a:ext>
            </a:extLst>
          </p:cNvPr>
          <p:cNvSpPr/>
          <p:nvPr/>
        </p:nvSpPr>
        <p:spPr>
          <a:xfrm>
            <a:off x="1296743" y="2871340"/>
            <a:ext cx="1090678" cy="314136"/>
          </a:xfrm>
          <a:prstGeom prst="borderCallout2">
            <a:avLst>
              <a:gd name="adj1" fmla="val 48715"/>
              <a:gd name="adj2" fmla="val 100163"/>
              <a:gd name="adj3" fmla="val 48715"/>
              <a:gd name="adj4" fmla="val 117104"/>
              <a:gd name="adj5" fmla="val -189286"/>
              <a:gd name="adj6" fmla="val 14443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Khóa ngoài</a:t>
            </a:r>
          </a:p>
        </p:txBody>
      </p:sp>
      <p:sp>
        <p:nvSpPr>
          <p:cNvPr id="5" name="Callout: Bent Line 4">
            <a:extLst>
              <a:ext uri="{FF2B5EF4-FFF2-40B4-BE49-F238E27FC236}">
                <a16:creationId xmlns:a16="http://schemas.microsoft.com/office/drawing/2014/main" id="{80FA7F48-A2A3-A1EE-8E11-BE7184A211D1}"/>
              </a:ext>
            </a:extLst>
          </p:cNvPr>
          <p:cNvSpPr/>
          <p:nvPr/>
        </p:nvSpPr>
        <p:spPr>
          <a:xfrm>
            <a:off x="3597092" y="2877129"/>
            <a:ext cx="1778506" cy="314136"/>
          </a:xfrm>
          <a:prstGeom prst="borderCallout2">
            <a:avLst>
              <a:gd name="adj1" fmla="val -513"/>
              <a:gd name="adj2" fmla="val 48997"/>
              <a:gd name="adj3" fmla="val -58301"/>
              <a:gd name="adj4" fmla="val 49294"/>
              <a:gd name="adj5" fmla="val -221390"/>
              <a:gd name="adj6" fmla="val 4888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Quan hệ tham chiếu</a:t>
            </a:r>
          </a:p>
        </p:txBody>
      </p:sp>
      <p:sp>
        <p:nvSpPr>
          <p:cNvPr id="10" name="Text Placeholder 6">
            <a:extLst>
              <a:ext uri="{FF2B5EF4-FFF2-40B4-BE49-F238E27FC236}">
                <a16:creationId xmlns:a16="http://schemas.microsoft.com/office/drawing/2014/main" id="{18437803-2056-6CFE-1A9E-BC068E099093}"/>
              </a:ext>
            </a:extLst>
          </p:cNvPr>
          <p:cNvSpPr txBox="1">
            <a:spLocks/>
          </p:cNvSpPr>
          <p:nvPr/>
        </p:nvSpPr>
        <p:spPr>
          <a:xfrm>
            <a:off x="873654" y="3419639"/>
            <a:ext cx="6861251" cy="1400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r>
              <a:rPr lang="en-US" sz="1600"/>
              <a:t>Khóa chính: idCasi (casi), idNhacsi (nhacsi), idBannhac (bannhac), idBanthuam (banthuam)</a:t>
            </a:r>
          </a:p>
          <a:p>
            <a:r>
              <a:rPr lang="en-US" sz="1600"/>
              <a:t>Khóa ngoài: idCasi, idBannhac (banthuam), idNhacsi (bannhac)</a:t>
            </a:r>
          </a:p>
          <a:p>
            <a:r>
              <a:rPr lang="en-US" sz="1600"/>
              <a:t>Khóa cấm trùng lặp giá trị (Unique): (tenBannhac, idNhacsi)</a:t>
            </a:r>
          </a:p>
        </p:txBody>
      </p:sp>
    </p:spTree>
    <p:extLst>
      <p:ext uri="{BB962C8B-B14F-4D97-AF65-F5344CB8AC3E}">
        <p14:creationId xmlns:p14="http://schemas.microsoft.com/office/powerpoint/2010/main" val="53767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xEl>
                                              <p:pRg st="1" end="1"/>
                                            </p:txEl>
                                          </p:spTgt>
                                        </p:tgtEl>
                                        <p:attrNameLst>
                                          <p:attrName>style.visibility</p:attrName>
                                        </p:attrNameLst>
                                      </p:cBhvr>
                                      <p:to>
                                        <p:strVal val="visible"/>
                                      </p:to>
                                    </p:set>
                                    <p:animEffect transition="in" filter="fade">
                                      <p:cBhvr>
                                        <p:cTn id="72" dur="500"/>
                                        <p:tgtEl>
                                          <p:spTgt spid="10">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
                                            <p:txEl>
                                              <p:pRg st="2" end="2"/>
                                            </p:txEl>
                                          </p:spTgt>
                                        </p:tgtEl>
                                        <p:attrNameLst>
                                          <p:attrName>style.visibility</p:attrName>
                                        </p:attrNameLst>
                                      </p:cBhvr>
                                      <p:to>
                                        <p:strVal val="visible"/>
                                      </p:to>
                                    </p:set>
                                    <p:animEffect transition="in" filter="fade">
                                      <p:cBhvr>
                                        <p:cTn id="7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8" grpId="0"/>
      <p:bldP spid="99" grpId="0" animBg="1"/>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CÁC LOẠI KHÓA</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4</a:t>
            </a:r>
            <a:endParaRPr sz="2800"/>
          </a:p>
        </p:txBody>
      </p:sp>
      <p:sp>
        <p:nvSpPr>
          <p:cNvPr id="10" name="Text Placeholder 6">
            <a:extLst>
              <a:ext uri="{FF2B5EF4-FFF2-40B4-BE49-F238E27FC236}">
                <a16:creationId xmlns:a16="http://schemas.microsoft.com/office/drawing/2014/main" id="{18437803-2056-6CFE-1A9E-BC068E099093}"/>
              </a:ext>
            </a:extLst>
          </p:cNvPr>
          <p:cNvSpPr txBox="1">
            <a:spLocks/>
          </p:cNvSpPr>
          <p:nvPr/>
        </p:nvSpPr>
        <p:spPr>
          <a:xfrm>
            <a:off x="873654" y="3419639"/>
            <a:ext cx="6861251" cy="1400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r>
              <a:rPr lang="en-US" sz="1600"/>
              <a:t>Khóa chính: idCasi (casi), idNhacsi (nhacsi), idBannhac (bannhac), idBanthuam (banthuam)</a:t>
            </a:r>
          </a:p>
          <a:p>
            <a:r>
              <a:rPr lang="en-US" sz="1600"/>
              <a:t>Khóa ngoài: idCasi, idBannhac (banthuam), idNhacsi (bannhac)</a:t>
            </a:r>
          </a:p>
          <a:p>
            <a:r>
              <a:rPr lang="en-US" sz="1600"/>
              <a:t>Khóa cấm trùng lặp giá trị (Unique): (tenBannhac, idNhacsi)</a:t>
            </a:r>
          </a:p>
        </p:txBody>
      </p:sp>
      <p:graphicFrame>
        <p:nvGraphicFramePr>
          <p:cNvPr id="6" name="Diagram 5">
            <a:extLst>
              <a:ext uri="{FF2B5EF4-FFF2-40B4-BE49-F238E27FC236}">
                <a16:creationId xmlns:a16="http://schemas.microsoft.com/office/drawing/2014/main" id="{D6531D90-922B-2F64-9D38-B176B2BE3E0E}"/>
              </a:ext>
            </a:extLst>
          </p:cNvPr>
          <p:cNvGraphicFramePr/>
          <p:nvPr>
            <p:extLst>
              <p:ext uri="{D42A27DB-BD31-4B8C-83A1-F6EECF244321}">
                <p14:modId xmlns:p14="http://schemas.microsoft.com/office/powerpoint/2010/main" val="984310698"/>
              </p:ext>
            </p:extLst>
          </p:nvPr>
        </p:nvGraphicFramePr>
        <p:xfrm>
          <a:off x="2466900" y="1379660"/>
          <a:ext cx="3522484" cy="168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7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1B19321-46D7-4B93-8A6B-2D56FC86D5F5}"/>
                                            </p:graphicEl>
                                          </p:spTgt>
                                        </p:tgtEl>
                                        <p:attrNameLst>
                                          <p:attrName>style.visibility</p:attrName>
                                        </p:attrNameLst>
                                      </p:cBhvr>
                                      <p:to>
                                        <p:strVal val="visible"/>
                                      </p:to>
                                    </p:set>
                                    <p:animEffect transition="in" filter="fade">
                                      <p:cBhvr>
                                        <p:cTn id="7" dur="500"/>
                                        <p:tgtEl>
                                          <p:spTgt spid="6">
                                            <p:graphicEl>
                                              <a:dgm id="{41B19321-46D7-4B93-8A6B-2D56FC86D5F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A327F1C-958C-40FE-8D8B-83F4E328A941}"/>
                                            </p:graphicEl>
                                          </p:spTgt>
                                        </p:tgtEl>
                                        <p:attrNameLst>
                                          <p:attrName>style.visibility</p:attrName>
                                        </p:attrNameLst>
                                      </p:cBhvr>
                                      <p:to>
                                        <p:strVal val="visible"/>
                                      </p:to>
                                    </p:set>
                                    <p:animEffect transition="in" filter="fade">
                                      <p:cBhvr>
                                        <p:cTn id="12" dur="500"/>
                                        <p:tgtEl>
                                          <p:spTgt spid="6">
                                            <p:graphicEl>
                                              <a:dgm id="{5A327F1C-958C-40FE-8D8B-83F4E328A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6" name="Callout: Line 25">
            <a:extLst>
              <a:ext uri="{FF2B5EF4-FFF2-40B4-BE49-F238E27FC236}">
                <a16:creationId xmlns:a16="http://schemas.microsoft.com/office/drawing/2014/main" id="{72CEEFC8-EC9C-8A27-B8EB-5DEA9076A65D}"/>
              </a:ext>
            </a:extLst>
          </p:cNvPr>
          <p:cNvSpPr/>
          <p:nvPr/>
        </p:nvSpPr>
        <p:spPr>
          <a:xfrm>
            <a:off x="5373351" y="2958830"/>
            <a:ext cx="1206582" cy="339197"/>
          </a:xfrm>
          <a:prstGeom prst="borderCallout1">
            <a:avLst>
              <a:gd name="adj1" fmla="val 1780"/>
              <a:gd name="adj2" fmla="val 50212"/>
              <a:gd name="adj3" fmla="val -277616"/>
              <a:gd name="adj4" fmla="val 493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varchar(255)</a:t>
            </a:r>
          </a:p>
        </p:txBody>
      </p:sp>
      <p:sp>
        <p:nvSpPr>
          <p:cNvPr id="25" name="Callout: Line 24">
            <a:extLst>
              <a:ext uri="{FF2B5EF4-FFF2-40B4-BE49-F238E27FC236}">
                <a16:creationId xmlns:a16="http://schemas.microsoft.com/office/drawing/2014/main" id="{6FBDAC81-A067-5823-8000-66303FFBC02F}"/>
              </a:ext>
            </a:extLst>
          </p:cNvPr>
          <p:cNvSpPr/>
          <p:nvPr/>
        </p:nvSpPr>
        <p:spPr>
          <a:xfrm>
            <a:off x="3469449" y="2711243"/>
            <a:ext cx="1206582" cy="339197"/>
          </a:xfrm>
          <a:prstGeom prst="borderCallout1">
            <a:avLst>
              <a:gd name="adj1" fmla="val 1780"/>
              <a:gd name="adj2" fmla="val 50212"/>
              <a:gd name="adj3" fmla="val -56860"/>
              <a:gd name="adj4" fmla="val 499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varchar(255)</a:t>
            </a:r>
          </a:p>
        </p:txBody>
      </p:sp>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VỀ CÁC KIỂU DỮ LIỆU CỦA CÁC TRƯỜNG</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5</a:t>
            </a:r>
            <a:endParaRPr sz="2800"/>
          </a:p>
        </p:txBody>
      </p:sp>
      <p:graphicFrame>
        <p:nvGraphicFramePr>
          <p:cNvPr id="5" name="Table 13">
            <a:extLst>
              <a:ext uri="{FF2B5EF4-FFF2-40B4-BE49-F238E27FC236}">
                <a16:creationId xmlns:a16="http://schemas.microsoft.com/office/drawing/2014/main" id="{32566623-882C-203B-A1FE-A180BAE3BF0F}"/>
              </a:ext>
            </a:extLst>
          </p:cNvPr>
          <p:cNvGraphicFramePr>
            <a:graphicFrameLocks noGrp="1"/>
          </p:cNvGraphicFramePr>
          <p:nvPr>
            <p:extLst>
              <p:ext uri="{D42A27DB-BD31-4B8C-83A1-F6EECF244321}">
                <p14:modId xmlns:p14="http://schemas.microsoft.com/office/powerpoint/2010/main" val="2425376374"/>
              </p:ext>
            </p:extLst>
          </p:nvPr>
        </p:nvGraphicFramePr>
        <p:xfrm>
          <a:off x="4913763" y="1337661"/>
          <a:ext cx="1666170" cy="1463040"/>
        </p:xfrm>
        <a:graphic>
          <a:graphicData uri="http://schemas.openxmlformats.org/drawingml/2006/table">
            <a:tbl>
              <a:tblPr firstRow="1" bandRow="1">
                <a:tableStyleId>{F5AB1C69-6EDB-4FF4-983F-18BD219EF322}</a:tableStyleId>
              </a:tblPr>
              <a:tblGrid>
                <a:gridCol w="587444">
                  <a:extLst>
                    <a:ext uri="{9D8B030D-6E8A-4147-A177-3AD203B41FA5}">
                      <a16:colId xmlns:a16="http://schemas.microsoft.com/office/drawing/2014/main" val="3190246888"/>
                    </a:ext>
                  </a:extLst>
                </a:gridCol>
                <a:gridCol w="1078726">
                  <a:extLst>
                    <a:ext uri="{9D8B030D-6E8A-4147-A177-3AD203B41FA5}">
                      <a16:colId xmlns:a16="http://schemas.microsoft.com/office/drawing/2014/main" val="2741810863"/>
                    </a:ext>
                  </a:extLst>
                </a:gridCol>
              </a:tblGrid>
              <a:tr h="214837">
                <a:tc>
                  <a:txBody>
                    <a:bodyPr/>
                    <a:lstStyle/>
                    <a:p>
                      <a:pPr algn="ctr"/>
                      <a:r>
                        <a:rPr lang="en-US" sz="1000"/>
                        <a:t>idCasi</a:t>
                      </a:r>
                    </a:p>
                  </a:txBody>
                  <a:tcPr/>
                </a:tc>
                <a:tc>
                  <a:txBody>
                    <a:bodyPr/>
                    <a:lstStyle/>
                    <a:p>
                      <a:pPr algn="ctr"/>
                      <a:r>
                        <a:rPr lang="en-US" sz="1000"/>
                        <a:t>tenCasi</a:t>
                      </a:r>
                    </a:p>
                  </a:txBody>
                  <a:tcPr/>
                </a:tc>
                <a:extLst>
                  <a:ext uri="{0D108BD9-81ED-4DB2-BD59-A6C34878D82A}">
                    <a16:rowId xmlns:a16="http://schemas.microsoft.com/office/drawing/2014/main" val="1864338419"/>
                  </a:ext>
                </a:extLst>
              </a:tr>
              <a:tr h="214837">
                <a:tc>
                  <a:txBody>
                    <a:bodyPr/>
                    <a:lstStyle/>
                    <a:p>
                      <a:pPr algn="ctr"/>
                      <a:r>
                        <a:rPr lang="en-US" sz="1000"/>
                        <a:t>1</a:t>
                      </a:r>
                    </a:p>
                  </a:txBody>
                  <a:tcPr/>
                </a:tc>
                <a:tc>
                  <a:txBody>
                    <a:bodyPr/>
                    <a:lstStyle/>
                    <a:p>
                      <a:r>
                        <a:rPr lang="en-US" sz="1000"/>
                        <a:t>Trần Khánh</a:t>
                      </a:r>
                    </a:p>
                  </a:txBody>
                  <a:tcPr/>
                </a:tc>
                <a:extLst>
                  <a:ext uri="{0D108BD9-81ED-4DB2-BD59-A6C34878D82A}">
                    <a16:rowId xmlns:a16="http://schemas.microsoft.com/office/drawing/2014/main" val="1306606837"/>
                  </a:ext>
                </a:extLst>
              </a:tr>
              <a:tr h="214837">
                <a:tc>
                  <a:txBody>
                    <a:bodyPr/>
                    <a:lstStyle/>
                    <a:p>
                      <a:pPr algn="ctr"/>
                      <a:r>
                        <a:rPr lang="en-US" sz="1000"/>
                        <a:t>2</a:t>
                      </a:r>
                    </a:p>
                  </a:txBody>
                  <a:tcPr/>
                </a:tc>
                <a:tc>
                  <a:txBody>
                    <a:bodyPr/>
                    <a:lstStyle/>
                    <a:p>
                      <a:r>
                        <a:rPr lang="en-US" sz="1000"/>
                        <a:t>Lê Dung</a:t>
                      </a:r>
                    </a:p>
                  </a:txBody>
                  <a:tcPr/>
                </a:tc>
                <a:extLst>
                  <a:ext uri="{0D108BD9-81ED-4DB2-BD59-A6C34878D82A}">
                    <a16:rowId xmlns:a16="http://schemas.microsoft.com/office/drawing/2014/main" val="256797926"/>
                  </a:ext>
                </a:extLst>
              </a:tr>
              <a:tr h="214837">
                <a:tc>
                  <a:txBody>
                    <a:bodyPr/>
                    <a:lstStyle/>
                    <a:p>
                      <a:pPr algn="ctr"/>
                      <a:r>
                        <a:rPr lang="en-US" sz="1000"/>
                        <a:t>3 </a:t>
                      </a:r>
                    </a:p>
                  </a:txBody>
                  <a:tcPr/>
                </a:tc>
                <a:tc>
                  <a:txBody>
                    <a:bodyPr/>
                    <a:lstStyle/>
                    <a:p>
                      <a:r>
                        <a:rPr lang="en-US" sz="1000"/>
                        <a:t>Tân Nhàn</a:t>
                      </a:r>
                    </a:p>
                  </a:txBody>
                  <a:tcPr/>
                </a:tc>
                <a:extLst>
                  <a:ext uri="{0D108BD9-81ED-4DB2-BD59-A6C34878D82A}">
                    <a16:rowId xmlns:a16="http://schemas.microsoft.com/office/drawing/2014/main" val="1299910583"/>
                  </a:ext>
                </a:extLst>
              </a:tr>
              <a:tr h="214837">
                <a:tc>
                  <a:txBody>
                    <a:bodyPr/>
                    <a:lstStyle/>
                    <a:p>
                      <a:pPr algn="ctr"/>
                      <a:r>
                        <a:rPr lang="en-US" sz="1000"/>
                        <a:t>4</a:t>
                      </a:r>
                    </a:p>
                  </a:txBody>
                  <a:tcPr/>
                </a:tc>
                <a:tc>
                  <a:txBody>
                    <a:bodyPr/>
                    <a:lstStyle/>
                    <a:p>
                      <a:r>
                        <a:rPr lang="en-US" sz="1000"/>
                        <a:t>Quốc Hương</a:t>
                      </a:r>
                    </a:p>
                  </a:txBody>
                  <a:tcPr/>
                </a:tc>
                <a:extLst>
                  <a:ext uri="{0D108BD9-81ED-4DB2-BD59-A6C34878D82A}">
                    <a16:rowId xmlns:a16="http://schemas.microsoft.com/office/drawing/2014/main" val="3448636697"/>
                  </a:ext>
                </a:extLst>
              </a:tr>
              <a:tr h="214837">
                <a:tc>
                  <a:txBody>
                    <a:bodyPr/>
                    <a:lstStyle/>
                    <a:p>
                      <a:pPr algn="ctr"/>
                      <a:r>
                        <a:rPr lang="en-US" sz="1000"/>
                        <a:t>5</a:t>
                      </a:r>
                    </a:p>
                  </a:txBody>
                  <a:tcPr/>
                </a:tc>
                <a:tc>
                  <a:txBody>
                    <a:bodyPr/>
                    <a:lstStyle/>
                    <a:p>
                      <a:r>
                        <a:rPr lang="en-US" sz="1000"/>
                        <a:t>Doãn Tần</a:t>
                      </a:r>
                    </a:p>
                  </a:txBody>
                  <a:tcPr/>
                </a:tc>
                <a:extLst>
                  <a:ext uri="{0D108BD9-81ED-4DB2-BD59-A6C34878D82A}">
                    <a16:rowId xmlns:a16="http://schemas.microsoft.com/office/drawing/2014/main" val="3288045253"/>
                  </a:ext>
                </a:extLst>
              </a:tr>
            </a:tbl>
          </a:graphicData>
        </a:graphic>
      </p:graphicFrame>
      <p:graphicFrame>
        <p:nvGraphicFramePr>
          <p:cNvPr id="8" name="Table 13">
            <a:extLst>
              <a:ext uri="{FF2B5EF4-FFF2-40B4-BE49-F238E27FC236}">
                <a16:creationId xmlns:a16="http://schemas.microsoft.com/office/drawing/2014/main" id="{11A0C168-7D84-3D80-ED23-02641FA9A45C}"/>
              </a:ext>
            </a:extLst>
          </p:cNvPr>
          <p:cNvGraphicFramePr>
            <a:graphicFrameLocks noGrp="1"/>
          </p:cNvGraphicFramePr>
          <p:nvPr>
            <p:extLst>
              <p:ext uri="{D42A27DB-BD31-4B8C-83A1-F6EECF244321}">
                <p14:modId xmlns:p14="http://schemas.microsoft.com/office/powerpoint/2010/main" val="413905390"/>
              </p:ext>
            </p:extLst>
          </p:nvPr>
        </p:nvGraphicFramePr>
        <p:xfrm>
          <a:off x="2924395" y="1331776"/>
          <a:ext cx="1941177" cy="1219200"/>
        </p:xfrm>
        <a:graphic>
          <a:graphicData uri="http://schemas.openxmlformats.org/drawingml/2006/table">
            <a:tbl>
              <a:tblPr firstRow="1" bandRow="1">
                <a:tableStyleId>{F5AB1C69-6EDB-4FF4-983F-18BD219EF322}</a:tableStyleId>
              </a:tblPr>
              <a:tblGrid>
                <a:gridCol w="729258">
                  <a:extLst>
                    <a:ext uri="{9D8B030D-6E8A-4147-A177-3AD203B41FA5}">
                      <a16:colId xmlns:a16="http://schemas.microsoft.com/office/drawing/2014/main" val="3190246888"/>
                    </a:ext>
                  </a:extLst>
                </a:gridCol>
                <a:gridCol w="1211919">
                  <a:extLst>
                    <a:ext uri="{9D8B030D-6E8A-4147-A177-3AD203B41FA5}">
                      <a16:colId xmlns:a16="http://schemas.microsoft.com/office/drawing/2014/main" val="2741810863"/>
                    </a:ext>
                  </a:extLst>
                </a:gridCol>
              </a:tblGrid>
              <a:tr h="219045">
                <a:tc>
                  <a:txBody>
                    <a:bodyPr/>
                    <a:lstStyle/>
                    <a:p>
                      <a:pPr algn="ctr"/>
                      <a:r>
                        <a:rPr lang="en-US" sz="1000"/>
                        <a:t>idNhacsi</a:t>
                      </a:r>
                    </a:p>
                  </a:txBody>
                  <a:tcPr/>
                </a:tc>
                <a:tc>
                  <a:txBody>
                    <a:bodyPr/>
                    <a:lstStyle/>
                    <a:p>
                      <a:pPr algn="ctr"/>
                      <a:r>
                        <a:rPr lang="en-US" sz="1000"/>
                        <a:t>tenNhacsi</a:t>
                      </a:r>
                    </a:p>
                  </a:txBody>
                  <a:tcPr/>
                </a:tc>
                <a:extLst>
                  <a:ext uri="{0D108BD9-81ED-4DB2-BD59-A6C34878D82A}">
                    <a16:rowId xmlns:a16="http://schemas.microsoft.com/office/drawing/2014/main" val="1864338419"/>
                  </a:ext>
                </a:extLst>
              </a:tr>
              <a:tr h="219045">
                <a:tc>
                  <a:txBody>
                    <a:bodyPr/>
                    <a:lstStyle/>
                    <a:p>
                      <a:pPr algn="ctr"/>
                      <a:r>
                        <a:rPr lang="en-US" sz="1000"/>
                        <a:t>1</a:t>
                      </a:r>
                    </a:p>
                  </a:txBody>
                  <a:tcPr/>
                </a:tc>
                <a:tc>
                  <a:txBody>
                    <a:bodyPr/>
                    <a:lstStyle/>
                    <a:p>
                      <a:r>
                        <a:rPr lang="en-US" sz="1000"/>
                        <a:t>Đỗ Nhuận</a:t>
                      </a:r>
                    </a:p>
                  </a:txBody>
                  <a:tcPr/>
                </a:tc>
                <a:extLst>
                  <a:ext uri="{0D108BD9-81ED-4DB2-BD59-A6C34878D82A}">
                    <a16:rowId xmlns:a16="http://schemas.microsoft.com/office/drawing/2014/main" val="1306606837"/>
                  </a:ext>
                </a:extLst>
              </a:tr>
              <a:tr h="219045">
                <a:tc>
                  <a:txBody>
                    <a:bodyPr/>
                    <a:lstStyle/>
                    <a:p>
                      <a:pPr algn="ctr"/>
                      <a:r>
                        <a:rPr lang="en-US" sz="1000"/>
                        <a:t>2</a:t>
                      </a:r>
                    </a:p>
                  </a:txBody>
                  <a:tcPr/>
                </a:tc>
                <a:tc>
                  <a:txBody>
                    <a:bodyPr/>
                    <a:lstStyle/>
                    <a:p>
                      <a:r>
                        <a:rPr lang="en-US" sz="1000"/>
                        <a:t>Văn Cao</a:t>
                      </a:r>
                    </a:p>
                  </a:txBody>
                  <a:tcPr/>
                </a:tc>
                <a:extLst>
                  <a:ext uri="{0D108BD9-81ED-4DB2-BD59-A6C34878D82A}">
                    <a16:rowId xmlns:a16="http://schemas.microsoft.com/office/drawing/2014/main" val="256797926"/>
                  </a:ext>
                </a:extLst>
              </a:tr>
              <a:tr h="219045">
                <a:tc>
                  <a:txBody>
                    <a:bodyPr/>
                    <a:lstStyle/>
                    <a:p>
                      <a:pPr algn="ctr"/>
                      <a:r>
                        <a:rPr lang="en-US" sz="1000"/>
                        <a:t>3 </a:t>
                      </a:r>
                    </a:p>
                  </a:txBody>
                  <a:tcPr/>
                </a:tc>
                <a:tc>
                  <a:txBody>
                    <a:bodyPr/>
                    <a:lstStyle/>
                    <a:p>
                      <a:r>
                        <a:rPr lang="en-US" sz="1000"/>
                        <a:t>Hoàng Việt</a:t>
                      </a:r>
                    </a:p>
                  </a:txBody>
                  <a:tcPr/>
                </a:tc>
                <a:extLst>
                  <a:ext uri="{0D108BD9-81ED-4DB2-BD59-A6C34878D82A}">
                    <a16:rowId xmlns:a16="http://schemas.microsoft.com/office/drawing/2014/main" val="1299910583"/>
                  </a:ext>
                </a:extLst>
              </a:tr>
              <a:tr h="219045">
                <a:tc>
                  <a:txBody>
                    <a:bodyPr/>
                    <a:lstStyle/>
                    <a:p>
                      <a:pPr algn="ctr"/>
                      <a:r>
                        <a:rPr lang="en-US" sz="1000"/>
                        <a:t>4</a:t>
                      </a:r>
                    </a:p>
                  </a:txBody>
                  <a:tcPr/>
                </a:tc>
                <a:tc>
                  <a:txBody>
                    <a:bodyPr/>
                    <a:lstStyle/>
                    <a:p>
                      <a:r>
                        <a:rPr lang="en-US" sz="1000"/>
                        <a:t>Nguyễn Tài Tuệ</a:t>
                      </a:r>
                    </a:p>
                  </a:txBody>
                  <a:tcPr/>
                </a:tc>
                <a:extLst>
                  <a:ext uri="{0D108BD9-81ED-4DB2-BD59-A6C34878D82A}">
                    <a16:rowId xmlns:a16="http://schemas.microsoft.com/office/drawing/2014/main" val="3448636697"/>
                  </a:ext>
                </a:extLst>
              </a:tr>
            </a:tbl>
          </a:graphicData>
        </a:graphic>
      </p:graphicFrame>
      <p:graphicFrame>
        <p:nvGraphicFramePr>
          <p:cNvPr id="10" name="Table 13">
            <a:extLst>
              <a:ext uri="{FF2B5EF4-FFF2-40B4-BE49-F238E27FC236}">
                <a16:creationId xmlns:a16="http://schemas.microsoft.com/office/drawing/2014/main" id="{89F97317-B263-E5AB-752D-EE05A6962F9C}"/>
              </a:ext>
            </a:extLst>
          </p:cNvPr>
          <p:cNvGraphicFramePr>
            <a:graphicFrameLocks noGrp="1"/>
          </p:cNvGraphicFramePr>
          <p:nvPr>
            <p:extLst>
              <p:ext uri="{D42A27DB-BD31-4B8C-83A1-F6EECF244321}">
                <p14:modId xmlns:p14="http://schemas.microsoft.com/office/powerpoint/2010/main" val="1269540953"/>
              </p:ext>
            </p:extLst>
          </p:nvPr>
        </p:nvGraphicFramePr>
        <p:xfrm>
          <a:off x="51348" y="1329687"/>
          <a:ext cx="2833856" cy="2499360"/>
        </p:xfrm>
        <a:graphic>
          <a:graphicData uri="http://schemas.openxmlformats.org/drawingml/2006/table">
            <a:tbl>
              <a:tblPr firstRow="1" bandRow="1">
                <a:tableStyleId>{F5AB1C69-6EDB-4FF4-983F-18BD219EF322}</a:tableStyleId>
              </a:tblPr>
              <a:tblGrid>
                <a:gridCol w="833082">
                  <a:extLst>
                    <a:ext uri="{9D8B030D-6E8A-4147-A177-3AD203B41FA5}">
                      <a16:colId xmlns:a16="http://schemas.microsoft.com/office/drawing/2014/main" val="3190246888"/>
                    </a:ext>
                  </a:extLst>
                </a:gridCol>
                <a:gridCol w="1279969">
                  <a:extLst>
                    <a:ext uri="{9D8B030D-6E8A-4147-A177-3AD203B41FA5}">
                      <a16:colId xmlns:a16="http://schemas.microsoft.com/office/drawing/2014/main" val="2741810863"/>
                    </a:ext>
                  </a:extLst>
                </a:gridCol>
                <a:gridCol w="720805">
                  <a:extLst>
                    <a:ext uri="{9D8B030D-6E8A-4147-A177-3AD203B41FA5}">
                      <a16:colId xmlns:a16="http://schemas.microsoft.com/office/drawing/2014/main" val="4141090890"/>
                    </a:ext>
                  </a:extLst>
                </a:gridCol>
              </a:tblGrid>
              <a:tr h="219045">
                <a:tc>
                  <a:txBody>
                    <a:bodyPr/>
                    <a:lstStyle/>
                    <a:p>
                      <a:pPr algn="ctr"/>
                      <a:r>
                        <a:rPr lang="en-US" sz="1000"/>
                        <a:t>IdBannhac</a:t>
                      </a:r>
                    </a:p>
                  </a:txBody>
                  <a:tcPr/>
                </a:tc>
                <a:tc>
                  <a:txBody>
                    <a:bodyPr/>
                    <a:lstStyle/>
                    <a:p>
                      <a:pPr algn="ctr"/>
                      <a:r>
                        <a:rPr lang="en-US" sz="1000"/>
                        <a:t>tenBannhac</a:t>
                      </a:r>
                    </a:p>
                  </a:txBody>
                  <a:tcPr/>
                </a:tc>
                <a:tc>
                  <a:txBody>
                    <a:bodyPr/>
                    <a:lstStyle/>
                    <a:p>
                      <a:pPr algn="ctr"/>
                      <a:r>
                        <a:rPr lang="en-US" sz="1000"/>
                        <a:t>IdNhacsi</a:t>
                      </a:r>
                    </a:p>
                  </a:txBody>
                  <a:tcPr/>
                </a:tc>
                <a:extLst>
                  <a:ext uri="{0D108BD9-81ED-4DB2-BD59-A6C34878D82A}">
                    <a16:rowId xmlns:a16="http://schemas.microsoft.com/office/drawing/2014/main" val="1864338419"/>
                  </a:ext>
                </a:extLst>
              </a:tr>
              <a:tr h="219045">
                <a:tc>
                  <a:txBody>
                    <a:bodyPr/>
                    <a:lstStyle/>
                    <a:p>
                      <a:pPr algn="ctr"/>
                      <a:r>
                        <a:rPr lang="en-US" sz="1000"/>
                        <a:t>1</a:t>
                      </a:r>
                    </a:p>
                  </a:txBody>
                  <a:tcPr anchor="ctr"/>
                </a:tc>
                <a:tc>
                  <a:txBody>
                    <a:bodyPr/>
                    <a:lstStyle/>
                    <a:p>
                      <a:r>
                        <a:rPr lang="en-US" sz="1000"/>
                        <a:t>Du kích sông Thao</a:t>
                      </a:r>
                    </a:p>
                  </a:txBody>
                  <a:tcPr anchor="ctr"/>
                </a:tc>
                <a:tc>
                  <a:txBody>
                    <a:bodyPr/>
                    <a:lstStyle/>
                    <a:p>
                      <a:pPr algn="ctr"/>
                      <a:r>
                        <a:rPr lang="en-US" sz="1000"/>
                        <a:t>1</a:t>
                      </a:r>
                    </a:p>
                  </a:txBody>
                  <a:tcPr anchor="ctr"/>
                </a:tc>
                <a:extLst>
                  <a:ext uri="{0D108BD9-81ED-4DB2-BD59-A6C34878D82A}">
                    <a16:rowId xmlns:a16="http://schemas.microsoft.com/office/drawing/2014/main" val="1306606837"/>
                  </a:ext>
                </a:extLst>
              </a:tr>
              <a:tr h="219045">
                <a:tc>
                  <a:txBody>
                    <a:bodyPr/>
                    <a:lstStyle/>
                    <a:p>
                      <a:pPr algn="ctr"/>
                      <a:r>
                        <a:rPr lang="en-US" sz="1000"/>
                        <a:t>2</a:t>
                      </a:r>
                    </a:p>
                  </a:txBody>
                  <a:tcPr anchor="ctr"/>
                </a:tc>
                <a:tc>
                  <a:txBody>
                    <a:bodyPr/>
                    <a:lstStyle/>
                    <a:p>
                      <a:r>
                        <a:rPr lang="en-US" sz="1000"/>
                        <a:t>Trường ca sông Lô</a:t>
                      </a:r>
                    </a:p>
                  </a:txBody>
                  <a:tcPr anchor="ctr"/>
                </a:tc>
                <a:tc>
                  <a:txBody>
                    <a:bodyPr/>
                    <a:lstStyle/>
                    <a:p>
                      <a:pPr algn="ctr"/>
                      <a:r>
                        <a:rPr lang="en-US" sz="1000"/>
                        <a:t>2</a:t>
                      </a:r>
                    </a:p>
                  </a:txBody>
                  <a:tcPr anchor="ctr"/>
                </a:tc>
                <a:extLst>
                  <a:ext uri="{0D108BD9-81ED-4DB2-BD59-A6C34878D82A}">
                    <a16:rowId xmlns:a16="http://schemas.microsoft.com/office/drawing/2014/main" val="256797926"/>
                  </a:ext>
                </a:extLst>
              </a:tr>
              <a:tr h="219045">
                <a:tc>
                  <a:txBody>
                    <a:bodyPr/>
                    <a:lstStyle/>
                    <a:p>
                      <a:pPr algn="ctr"/>
                      <a:r>
                        <a:rPr lang="en-US" sz="1000"/>
                        <a:t>3 </a:t>
                      </a:r>
                    </a:p>
                  </a:txBody>
                  <a:tcPr anchor="ctr"/>
                </a:tc>
                <a:tc>
                  <a:txBody>
                    <a:bodyPr/>
                    <a:lstStyle/>
                    <a:p>
                      <a:r>
                        <a:rPr lang="en-US" sz="1000"/>
                        <a:t>Tình ca</a:t>
                      </a:r>
                    </a:p>
                  </a:txBody>
                  <a:tcPr anchor="ctr"/>
                </a:tc>
                <a:tc>
                  <a:txBody>
                    <a:bodyPr/>
                    <a:lstStyle/>
                    <a:p>
                      <a:pPr algn="ctr"/>
                      <a:r>
                        <a:rPr lang="en-US" sz="1000"/>
                        <a:t>3</a:t>
                      </a:r>
                    </a:p>
                  </a:txBody>
                  <a:tcPr anchor="ctr"/>
                </a:tc>
                <a:extLst>
                  <a:ext uri="{0D108BD9-81ED-4DB2-BD59-A6C34878D82A}">
                    <a16:rowId xmlns:a16="http://schemas.microsoft.com/office/drawing/2014/main" val="1299910583"/>
                  </a:ext>
                </a:extLst>
              </a:tr>
              <a:tr h="219045">
                <a:tc>
                  <a:txBody>
                    <a:bodyPr/>
                    <a:lstStyle/>
                    <a:p>
                      <a:pPr algn="ctr"/>
                      <a:r>
                        <a:rPr lang="en-US" sz="1000"/>
                        <a:t>4</a:t>
                      </a:r>
                    </a:p>
                  </a:txBody>
                  <a:tcPr anchor="ctr"/>
                </a:tc>
                <a:tc>
                  <a:txBody>
                    <a:bodyPr/>
                    <a:lstStyle/>
                    <a:p>
                      <a:r>
                        <a:rPr lang="en-US" sz="1000"/>
                        <a:t>Xa khơi</a:t>
                      </a:r>
                    </a:p>
                  </a:txBody>
                  <a:tcPr anchor="ctr"/>
                </a:tc>
                <a:tc>
                  <a:txBody>
                    <a:bodyPr/>
                    <a:lstStyle/>
                    <a:p>
                      <a:pPr algn="ctr"/>
                      <a:r>
                        <a:rPr lang="en-US" sz="1000"/>
                        <a:t>4</a:t>
                      </a:r>
                    </a:p>
                  </a:txBody>
                  <a:tcPr anchor="ctr"/>
                </a:tc>
                <a:extLst>
                  <a:ext uri="{0D108BD9-81ED-4DB2-BD59-A6C34878D82A}">
                    <a16:rowId xmlns:a16="http://schemas.microsoft.com/office/drawing/2014/main" val="3448636697"/>
                  </a:ext>
                </a:extLst>
              </a:tr>
              <a:tr h="219045">
                <a:tc>
                  <a:txBody>
                    <a:bodyPr/>
                    <a:lstStyle/>
                    <a:p>
                      <a:pPr algn="ctr"/>
                      <a:r>
                        <a:rPr lang="en-US" sz="1000"/>
                        <a:t>5</a:t>
                      </a:r>
                    </a:p>
                  </a:txBody>
                  <a:tcPr anchor="ctr"/>
                </a:tc>
                <a:tc>
                  <a:txBody>
                    <a:bodyPr/>
                    <a:lstStyle/>
                    <a:p>
                      <a:r>
                        <a:rPr lang="en-US" sz="1000"/>
                        <a:t>Việt Nam quê hương tôi</a:t>
                      </a:r>
                    </a:p>
                  </a:txBody>
                  <a:tcPr anchor="ctr"/>
                </a:tc>
                <a:tc>
                  <a:txBody>
                    <a:bodyPr/>
                    <a:lstStyle/>
                    <a:p>
                      <a:pPr algn="ctr"/>
                      <a:r>
                        <a:rPr lang="en-US" sz="1000"/>
                        <a:t>1</a:t>
                      </a:r>
                    </a:p>
                  </a:txBody>
                  <a:tcPr anchor="ctr"/>
                </a:tc>
                <a:extLst>
                  <a:ext uri="{0D108BD9-81ED-4DB2-BD59-A6C34878D82A}">
                    <a16:rowId xmlns:a16="http://schemas.microsoft.com/office/drawing/2014/main" val="617939503"/>
                  </a:ext>
                </a:extLst>
              </a:tr>
              <a:tr h="219045">
                <a:tc>
                  <a:txBody>
                    <a:bodyPr/>
                    <a:lstStyle/>
                    <a:p>
                      <a:pPr algn="ctr"/>
                      <a:r>
                        <a:rPr lang="en-US" sz="1000"/>
                        <a:t>6</a:t>
                      </a:r>
                    </a:p>
                  </a:txBody>
                  <a:tcPr anchor="ctr"/>
                </a:tc>
                <a:tc>
                  <a:txBody>
                    <a:bodyPr/>
                    <a:lstStyle/>
                    <a:p>
                      <a:r>
                        <a:rPr lang="en-US" sz="1000"/>
                        <a:t>Tiến về Hà Nội</a:t>
                      </a:r>
                    </a:p>
                  </a:txBody>
                  <a:tcPr anchor="ctr"/>
                </a:tc>
                <a:tc>
                  <a:txBody>
                    <a:bodyPr/>
                    <a:lstStyle/>
                    <a:p>
                      <a:pPr algn="ctr"/>
                      <a:r>
                        <a:rPr lang="en-US" sz="1000"/>
                        <a:t>2</a:t>
                      </a:r>
                    </a:p>
                  </a:txBody>
                  <a:tcPr anchor="ctr"/>
                </a:tc>
                <a:extLst>
                  <a:ext uri="{0D108BD9-81ED-4DB2-BD59-A6C34878D82A}">
                    <a16:rowId xmlns:a16="http://schemas.microsoft.com/office/drawing/2014/main" val="4069441615"/>
                  </a:ext>
                </a:extLst>
              </a:tr>
              <a:tr h="219045">
                <a:tc>
                  <a:txBody>
                    <a:bodyPr/>
                    <a:lstStyle/>
                    <a:p>
                      <a:pPr algn="ctr"/>
                      <a:r>
                        <a:rPr lang="en-US" sz="1000"/>
                        <a:t>7</a:t>
                      </a:r>
                    </a:p>
                  </a:txBody>
                  <a:tcPr anchor="ctr"/>
                </a:tc>
                <a:tc>
                  <a:txBody>
                    <a:bodyPr/>
                    <a:lstStyle/>
                    <a:p>
                      <a:r>
                        <a:rPr lang="en-US" sz="1000"/>
                        <a:t>Nhạc rừng</a:t>
                      </a:r>
                    </a:p>
                  </a:txBody>
                  <a:tcPr anchor="ctr"/>
                </a:tc>
                <a:tc>
                  <a:txBody>
                    <a:bodyPr/>
                    <a:lstStyle/>
                    <a:p>
                      <a:pPr algn="ctr"/>
                      <a:r>
                        <a:rPr lang="en-US" sz="1000"/>
                        <a:t>3</a:t>
                      </a:r>
                    </a:p>
                  </a:txBody>
                  <a:tcPr anchor="ctr"/>
                </a:tc>
                <a:extLst>
                  <a:ext uri="{0D108BD9-81ED-4DB2-BD59-A6C34878D82A}">
                    <a16:rowId xmlns:a16="http://schemas.microsoft.com/office/drawing/2014/main" val="3965456222"/>
                  </a:ext>
                </a:extLst>
              </a:tr>
              <a:tr h="219045">
                <a:tc>
                  <a:txBody>
                    <a:bodyPr/>
                    <a:lstStyle/>
                    <a:p>
                      <a:pPr algn="ctr"/>
                      <a:r>
                        <a:rPr lang="en-US" sz="1000"/>
                        <a:t>8</a:t>
                      </a:r>
                    </a:p>
                  </a:txBody>
                  <a:tcPr anchor="ctr"/>
                </a:tc>
                <a:tc>
                  <a:txBody>
                    <a:bodyPr/>
                    <a:lstStyle/>
                    <a:p>
                      <a:r>
                        <a:rPr lang="en-US" sz="1000"/>
                        <a:t>Tiếng hát giữa rừng Pắc Bó</a:t>
                      </a:r>
                    </a:p>
                  </a:txBody>
                  <a:tcPr anchor="ctr"/>
                </a:tc>
                <a:tc>
                  <a:txBody>
                    <a:bodyPr/>
                    <a:lstStyle/>
                    <a:p>
                      <a:pPr algn="ctr"/>
                      <a:r>
                        <a:rPr lang="en-US" sz="1000"/>
                        <a:t>4</a:t>
                      </a:r>
                    </a:p>
                  </a:txBody>
                  <a:tcPr anchor="ctr"/>
                </a:tc>
                <a:extLst>
                  <a:ext uri="{0D108BD9-81ED-4DB2-BD59-A6C34878D82A}">
                    <a16:rowId xmlns:a16="http://schemas.microsoft.com/office/drawing/2014/main" val="2731213891"/>
                  </a:ext>
                </a:extLst>
              </a:tr>
            </a:tbl>
          </a:graphicData>
        </a:graphic>
      </p:graphicFrame>
      <p:sp>
        <p:nvSpPr>
          <p:cNvPr id="11" name="Rectangle 10">
            <a:extLst>
              <a:ext uri="{FF2B5EF4-FFF2-40B4-BE49-F238E27FC236}">
                <a16:creationId xmlns:a16="http://schemas.microsoft.com/office/drawing/2014/main" id="{C25A4089-45C3-AF63-C94A-3E6660999DBE}"/>
              </a:ext>
            </a:extLst>
          </p:cNvPr>
          <p:cNvSpPr/>
          <p:nvPr/>
        </p:nvSpPr>
        <p:spPr>
          <a:xfrm>
            <a:off x="2924396" y="1099877"/>
            <a:ext cx="1934302"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nhacsi</a:t>
            </a:r>
          </a:p>
        </p:txBody>
      </p:sp>
      <p:sp>
        <p:nvSpPr>
          <p:cNvPr id="12" name="Rectangle 11">
            <a:extLst>
              <a:ext uri="{FF2B5EF4-FFF2-40B4-BE49-F238E27FC236}">
                <a16:creationId xmlns:a16="http://schemas.microsoft.com/office/drawing/2014/main" id="{1E5123FA-6C64-53A3-9A5B-CDD13C8E0A28}"/>
              </a:ext>
            </a:extLst>
          </p:cNvPr>
          <p:cNvSpPr/>
          <p:nvPr/>
        </p:nvSpPr>
        <p:spPr>
          <a:xfrm>
            <a:off x="4913764" y="1106752"/>
            <a:ext cx="1666170"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casi</a:t>
            </a:r>
          </a:p>
        </p:txBody>
      </p:sp>
      <p:sp>
        <p:nvSpPr>
          <p:cNvPr id="13" name="Rectangle 12">
            <a:extLst>
              <a:ext uri="{FF2B5EF4-FFF2-40B4-BE49-F238E27FC236}">
                <a16:creationId xmlns:a16="http://schemas.microsoft.com/office/drawing/2014/main" id="{47C465DB-B6AC-D086-3248-3B7937D6A0CA}"/>
              </a:ext>
            </a:extLst>
          </p:cNvPr>
          <p:cNvSpPr/>
          <p:nvPr/>
        </p:nvSpPr>
        <p:spPr>
          <a:xfrm>
            <a:off x="46847" y="1099877"/>
            <a:ext cx="2833857"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bannhac</a:t>
            </a:r>
          </a:p>
        </p:txBody>
      </p:sp>
      <p:graphicFrame>
        <p:nvGraphicFramePr>
          <p:cNvPr id="14" name="Table 5">
            <a:extLst>
              <a:ext uri="{FF2B5EF4-FFF2-40B4-BE49-F238E27FC236}">
                <a16:creationId xmlns:a16="http://schemas.microsoft.com/office/drawing/2014/main" id="{5B65944B-70D7-B55A-1344-69F65BF1DA1D}"/>
              </a:ext>
            </a:extLst>
          </p:cNvPr>
          <p:cNvGraphicFramePr>
            <a:graphicFrameLocks noGrp="1"/>
          </p:cNvGraphicFramePr>
          <p:nvPr>
            <p:extLst>
              <p:ext uri="{D42A27DB-BD31-4B8C-83A1-F6EECF244321}">
                <p14:modId xmlns:p14="http://schemas.microsoft.com/office/powerpoint/2010/main" val="3385857182"/>
              </p:ext>
            </p:extLst>
          </p:nvPr>
        </p:nvGraphicFramePr>
        <p:xfrm>
          <a:off x="6647332" y="1330763"/>
          <a:ext cx="2369922" cy="2682240"/>
        </p:xfrm>
        <a:graphic>
          <a:graphicData uri="http://schemas.openxmlformats.org/drawingml/2006/table">
            <a:tbl>
              <a:tblPr firstRow="1" bandRow="1">
                <a:tableStyleId>{F5AB1C69-6EDB-4FF4-983F-18BD219EF322}</a:tableStyleId>
              </a:tblPr>
              <a:tblGrid>
                <a:gridCol w="950712">
                  <a:extLst>
                    <a:ext uri="{9D8B030D-6E8A-4147-A177-3AD203B41FA5}">
                      <a16:colId xmlns:a16="http://schemas.microsoft.com/office/drawing/2014/main" val="3536767316"/>
                    </a:ext>
                  </a:extLst>
                </a:gridCol>
                <a:gridCol w="847433">
                  <a:extLst>
                    <a:ext uri="{9D8B030D-6E8A-4147-A177-3AD203B41FA5}">
                      <a16:colId xmlns:a16="http://schemas.microsoft.com/office/drawing/2014/main" val="3434506285"/>
                    </a:ext>
                  </a:extLst>
                </a:gridCol>
                <a:gridCol w="571777">
                  <a:extLst>
                    <a:ext uri="{9D8B030D-6E8A-4147-A177-3AD203B41FA5}">
                      <a16:colId xmlns:a16="http://schemas.microsoft.com/office/drawing/2014/main" val="203900250"/>
                    </a:ext>
                  </a:extLst>
                </a:gridCol>
              </a:tblGrid>
              <a:tr h="192705">
                <a:tc>
                  <a:txBody>
                    <a:bodyPr/>
                    <a:lstStyle/>
                    <a:p>
                      <a:pPr algn="ctr"/>
                      <a:r>
                        <a:rPr lang="en-US" sz="1000"/>
                        <a:t>idBanthuam</a:t>
                      </a:r>
                    </a:p>
                  </a:txBody>
                  <a:tcPr/>
                </a:tc>
                <a:tc>
                  <a:txBody>
                    <a:bodyPr/>
                    <a:lstStyle/>
                    <a:p>
                      <a:pPr algn="ctr"/>
                      <a:r>
                        <a:rPr lang="en-US" sz="1000"/>
                        <a:t>idBannhac</a:t>
                      </a:r>
                    </a:p>
                  </a:txBody>
                  <a:tcPr/>
                </a:tc>
                <a:tc>
                  <a:txBody>
                    <a:bodyPr/>
                    <a:lstStyle/>
                    <a:p>
                      <a:pPr algn="ctr"/>
                      <a:r>
                        <a:rPr lang="en-US" sz="1000"/>
                        <a:t>idCasi</a:t>
                      </a:r>
                    </a:p>
                  </a:txBody>
                  <a:tcPr/>
                </a:tc>
                <a:extLst>
                  <a:ext uri="{0D108BD9-81ED-4DB2-BD59-A6C34878D82A}">
                    <a16:rowId xmlns:a16="http://schemas.microsoft.com/office/drawing/2014/main" val="4184859089"/>
                  </a:ext>
                </a:extLst>
              </a:tr>
              <a:tr h="192705">
                <a:tc>
                  <a:txBody>
                    <a:bodyPr/>
                    <a:lstStyle/>
                    <a:p>
                      <a:pPr algn="ctr"/>
                      <a:r>
                        <a:rPr lang="en-US" sz="1000"/>
                        <a:t>1</a:t>
                      </a:r>
                    </a:p>
                  </a:txBody>
                  <a:tcPr/>
                </a:tc>
                <a:tc>
                  <a:txBody>
                    <a:bodyPr/>
                    <a:lstStyle/>
                    <a:p>
                      <a:pPr algn="ctr"/>
                      <a:r>
                        <a:rPr lang="en-US" sz="1000"/>
                        <a:t>1</a:t>
                      </a:r>
                    </a:p>
                  </a:txBody>
                  <a:tcPr/>
                </a:tc>
                <a:tc>
                  <a:txBody>
                    <a:bodyPr/>
                    <a:lstStyle/>
                    <a:p>
                      <a:pPr algn="ctr"/>
                      <a:r>
                        <a:rPr lang="en-US" sz="1000"/>
                        <a:t>5</a:t>
                      </a:r>
                    </a:p>
                  </a:txBody>
                  <a:tcPr/>
                </a:tc>
                <a:extLst>
                  <a:ext uri="{0D108BD9-81ED-4DB2-BD59-A6C34878D82A}">
                    <a16:rowId xmlns:a16="http://schemas.microsoft.com/office/drawing/2014/main" val="538089984"/>
                  </a:ext>
                </a:extLst>
              </a:tr>
              <a:tr h="192705">
                <a:tc>
                  <a:txBody>
                    <a:bodyPr/>
                    <a:lstStyle/>
                    <a:p>
                      <a:pPr algn="ctr"/>
                      <a:r>
                        <a:rPr lang="en-US" sz="1000"/>
                        <a:t>2</a:t>
                      </a:r>
                    </a:p>
                  </a:txBody>
                  <a:tcPr/>
                </a:tc>
                <a:tc>
                  <a:txBody>
                    <a:bodyPr/>
                    <a:lstStyle/>
                    <a:p>
                      <a:pPr algn="ctr"/>
                      <a:r>
                        <a:rPr lang="en-US" sz="1000"/>
                        <a:t>2</a:t>
                      </a:r>
                    </a:p>
                  </a:txBody>
                  <a:tcPr/>
                </a:tc>
                <a:tc>
                  <a:txBody>
                    <a:bodyPr/>
                    <a:lstStyle/>
                    <a:p>
                      <a:pPr algn="ctr"/>
                      <a:r>
                        <a:rPr lang="en-US" sz="1000"/>
                        <a:t>2</a:t>
                      </a:r>
                    </a:p>
                  </a:txBody>
                  <a:tcPr/>
                </a:tc>
                <a:extLst>
                  <a:ext uri="{0D108BD9-81ED-4DB2-BD59-A6C34878D82A}">
                    <a16:rowId xmlns:a16="http://schemas.microsoft.com/office/drawing/2014/main" val="1612863087"/>
                  </a:ext>
                </a:extLst>
              </a:tr>
              <a:tr h="192705">
                <a:tc>
                  <a:txBody>
                    <a:bodyPr/>
                    <a:lstStyle/>
                    <a:p>
                      <a:pPr algn="ctr"/>
                      <a:r>
                        <a:rPr lang="en-US" sz="1000"/>
                        <a:t>3</a:t>
                      </a:r>
                    </a:p>
                  </a:txBody>
                  <a:tcPr/>
                </a:tc>
                <a:tc>
                  <a:txBody>
                    <a:bodyPr/>
                    <a:lstStyle/>
                    <a:p>
                      <a:pPr algn="ctr"/>
                      <a:r>
                        <a:rPr lang="en-US" sz="1000"/>
                        <a:t>3</a:t>
                      </a:r>
                    </a:p>
                  </a:txBody>
                  <a:tcPr/>
                </a:tc>
                <a:tc>
                  <a:txBody>
                    <a:bodyPr/>
                    <a:lstStyle/>
                    <a:p>
                      <a:pPr algn="ctr"/>
                      <a:r>
                        <a:rPr lang="en-US" sz="1000"/>
                        <a:t>1</a:t>
                      </a:r>
                    </a:p>
                  </a:txBody>
                  <a:tcPr/>
                </a:tc>
                <a:extLst>
                  <a:ext uri="{0D108BD9-81ED-4DB2-BD59-A6C34878D82A}">
                    <a16:rowId xmlns:a16="http://schemas.microsoft.com/office/drawing/2014/main" val="113285525"/>
                  </a:ext>
                </a:extLst>
              </a:tr>
              <a:tr h="192705">
                <a:tc>
                  <a:txBody>
                    <a:bodyPr/>
                    <a:lstStyle/>
                    <a:p>
                      <a:pPr algn="ctr"/>
                      <a:r>
                        <a:rPr lang="en-US" sz="1000"/>
                        <a:t>4</a:t>
                      </a:r>
                    </a:p>
                  </a:txBody>
                  <a:tcPr/>
                </a:tc>
                <a:tc>
                  <a:txBody>
                    <a:bodyPr/>
                    <a:lstStyle/>
                    <a:p>
                      <a:pPr algn="ctr"/>
                      <a:r>
                        <a:rPr lang="en-US" sz="1000"/>
                        <a:t>4</a:t>
                      </a:r>
                    </a:p>
                  </a:txBody>
                  <a:tcPr/>
                </a:tc>
                <a:tc>
                  <a:txBody>
                    <a:bodyPr/>
                    <a:lstStyle/>
                    <a:p>
                      <a:pPr algn="ctr"/>
                      <a:r>
                        <a:rPr lang="en-US" sz="1000"/>
                        <a:t>3</a:t>
                      </a:r>
                    </a:p>
                  </a:txBody>
                  <a:tcPr/>
                </a:tc>
                <a:extLst>
                  <a:ext uri="{0D108BD9-81ED-4DB2-BD59-A6C34878D82A}">
                    <a16:rowId xmlns:a16="http://schemas.microsoft.com/office/drawing/2014/main" val="411692212"/>
                  </a:ext>
                </a:extLst>
              </a:tr>
              <a:tr h="192705">
                <a:tc>
                  <a:txBody>
                    <a:bodyPr/>
                    <a:lstStyle/>
                    <a:p>
                      <a:pPr algn="ctr"/>
                      <a:r>
                        <a:rPr lang="en-US" sz="1000"/>
                        <a:t>5</a:t>
                      </a:r>
                    </a:p>
                  </a:txBody>
                  <a:tcPr/>
                </a:tc>
                <a:tc>
                  <a:txBody>
                    <a:bodyPr/>
                    <a:lstStyle/>
                    <a:p>
                      <a:pPr algn="ctr"/>
                      <a:r>
                        <a:rPr lang="en-US" sz="1000"/>
                        <a:t>5</a:t>
                      </a:r>
                    </a:p>
                  </a:txBody>
                  <a:tcPr/>
                </a:tc>
                <a:tc>
                  <a:txBody>
                    <a:bodyPr/>
                    <a:lstStyle/>
                    <a:p>
                      <a:pPr algn="ctr"/>
                      <a:r>
                        <a:rPr lang="en-US" sz="1000"/>
                        <a:t>4</a:t>
                      </a:r>
                    </a:p>
                  </a:txBody>
                  <a:tcPr/>
                </a:tc>
                <a:extLst>
                  <a:ext uri="{0D108BD9-81ED-4DB2-BD59-A6C34878D82A}">
                    <a16:rowId xmlns:a16="http://schemas.microsoft.com/office/drawing/2014/main" val="1270649969"/>
                  </a:ext>
                </a:extLst>
              </a:tr>
              <a:tr h="192705">
                <a:tc>
                  <a:txBody>
                    <a:bodyPr/>
                    <a:lstStyle/>
                    <a:p>
                      <a:pPr algn="ctr"/>
                      <a:r>
                        <a:rPr lang="en-US" sz="1000"/>
                        <a:t>6</a:t>
                      </a:r>
                    </a:p>
                  </a:txBody>
                  <a:tcPr/>
                </a:tc>
                <a:tc>
                  <a:txBody>
                    <a:bodyPr/>
                    <a:lstStyle/>
                    <a:p>
                      <a:pPr algn="ctr"/>
                      <a:r>
                        <a:rPr lang="en-US" sz="1000"/>
                        <a:t>6</a:t>
                      </a:r>
                    </a:p>
                  </a:txBody>
                  <a:tcPr/>
                </a:tc>
                <a:tc>
                  <a:txBody>
                    <a:bodyPr/>
                    <a:lstStyle/>
                    <a:p>
                      <a:pPr algn="ctr"/>
                      <a:r>
                        <a:rPr lang="en-US" sz="1000"/>
                        <a:t>5</a:t>
                      </a:r>
                    </a:p>
                  </a:txBody>
                  <a:tcPr/>
                </a:tc>
                <a:extLst>
                  <a:ext uri="{0D108BD9-81ED-4DB2-BD59-A6C34878D82A}">
                    <a16:rowId xmlns:a16="http://schemas.microsoft.com/office/drawing/2014/main" val="1285688671"/>
                  </a:ext>
                </a:extLst>
              </a:tr>
              <a:tr h="192705">
                <a:tc>
                  <a:txBody>
                    <a:bodyPr/>
                    <a:lstStyle/>
                    <a:p>
                      <a:pPr algn="ctr"/>
                      <a:r>
                        <a:rPr lang="en-US" sz="1000"/>
                        <a:t>7</a:t>
                      </a:r>
                    </a:p>
                  </a:txBody>
                  <a:tcPr/>
                </a:tc>
                <a:tc>
                  <a:txBody>
                    <a:bodyPr/>
                    <a:lstStyle/>
                    <a:p>
                      <a:pPr algn="ctr"/>
                      <a:r>
                        <a:rPr lang="en-US" sz="1000"/>
                        <a:t>7</a:t>
                      </a:r>
                    </a:p>
                  </a:txBody>
                  <a:tcPr/>
                </a:tc>
                <a:tc>
                  <a:txBody>
                    <a:bodyPr/>
                    <a:lstStyle/>
                    <a:p>
                      <a:pPr algn="ctr"/>
                      <a:r>
                        <a:rPr lang="en-US" sz="1000"/>
                        <a:t>4</a:t>
                      </a:r>
                    </a:p>
                  </a:txBody>
                  <a:tcPr/>
                </a:tc>
                <a:extLst>
                  <a:ext uri="{0D108BD9-81ED-4DB2-BD59-A6C34878D82A}">
                    <a16:rowId xmlns:a16="http://schemas.microsoft.com/office/drawing/2014/main" val="4199458275"/>
                  </a:ext>
                </a:extLst>
              </a:tr>
              <a:tr h="192705">
                <a:tc>
                  <a:txBody>
                    <a:bodyPr/>
                    <a:lstStyle/>
                    <a:p>
                      <a:pPr algn="ctr"/>
                      <a:r>
                        <a:rPr lang="en-US" sz="1000"/>
                        <a:t>8</a:t>
                      </a:r>
                    </a:p>
                  </a:txBody>
                  <a:tcPr/>
                </a:tc>
                <a:tc>
                  <a:txBody>
                    <a:bodyPr/>
                    <a:lstStyle/>
                    <a:p>
                      <a:pPr algn="ctr"/>
                      <a:r>
                        <a:rPr lang="en-US" sz="1000"/>
                        <a:t>8</a:t>
                      </a:r>
                    </a:p>
                  </a:txBody>
                  <a:tcPr/>
                </a:tc>
                <a:tc>
                  <a:txBody>
                    <a:bodyPr/>
                    <a:lstStyle/>
                    <a:p>
                      <a:pPr algn="ctr"/>
                      <a:r>
                        <a:rPr lang="en-US" sz="1000"/>
                        <a:t>2</a:t>
                      </a:r>
                    </a:p>
                  </a:txBody>
                  <a:tcPr/>
                </a:tc>
                <a:extLst>
                  <a:ext uri="{0D108BD9-81ED-4DB2-BD59-A6C34878D82A}">
                    <a16:rowId xmlns:a16="http://schemas.microsoft.com/office/drawing/2014/main" val="3415759771"/>
                  </a:ext>
                </a:extLst>
              </a:tr>
              <a:tr h="192705">
                <a:tc>
                  <a:txBody>
                    <a:bodyPr/>
                    <a:lstStyle/>
                    <a:p>
                      <a:pPr algn="ctr"/>
                      <a:r>
                        <a:rPr lang="en-US" sz="1000"/>
                        <a:t>9</a:t>
                      </a:r>
                    </a:p>
                  </a:txBody>
                  <a:tcPr/>
                </a:tc>
                <a:tc>
                  <a:txBody>
                    <a:bodyPr/>
                    <a:lstStyle/>
                    <a:p>
                      <a:pPr algn="ctr"/>
                      <a:r>
                        <a:rPr lang="en-US" sz="1000"/>
                        <a:t>2</a:t>
                      </a:r>
                    </a:p>
                  </a:txBody>
                  <a:tcPr/>
                </a:tc>
                <a:tc>
                  <a:txBody>
                    <a:bodyPr/>
                    <a:lstStyle/>
                    <a:p>
                      <a:pPr algn="ctr"/>
                      <a:r>
                        <a:rPr lang="en-US" sz="1000"/>
                        <a:t>1</a:t>
                      </a:r>
                    </a:p>
                  </a:txBody>
                  <a:tcPr/>
                </a:tc>
                <a:extLst>
                  <a:ext uri="{0D108BD9-81ED-4DB2-BD59-A6C34878D82A}">
                    <a16:rowId xmlns:a16="http://schemas.microsoft.com/office/drawing/2014/main" val="2177522360"/>
                  </a:ext>
                </a:extLst>
              </a:tr>
              <a:tr h="192705">
                <a:tc>
                  <a:txBody>
                    <a:bodyPr/>
                    <a:lstStyle/>
                    <a:p>
                      <a:pPr algn="ctr"/>
                      <a:r>
                        <a:rPr lang="en-US" sz="1000"/>
                        <a:t>10</a:t>
                      </a:r>
                    </a:p>
                  </a:txBody>
                  <a:tcPr/>
                </a:tc>
                <a:tc>
                  <a:txBody>
                    <a:bodyPr/>
                    <a:lstStyle/>
                    <a:p>
                      <a:pPr algn="ctr"/>
                      <a:r>
                        <a:rPr lang="en-US" sz="1000"/>
                        <a:t>6</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a:t>4</a:t>
                      </a:r>
                    </a:p>
                  </a:txBody>
                  <a:tcPr/>
                </a:tc>
                <a:extLst>
                  <a:ext uri="{0D108BD9-81ED-4DB2-BD59-A6C34878D82A}">
                    <a16:rowId xmlns:a16="http://schemas.microsoft.com/office/drawing/2014/main" val="1960515584"/>
                  </a:ext>
                </a:extLst>
              </a:tr>
            </a:tbl>
          </a:graphicData>
        </a:graphic>
      </p:graphicFrame>
      <p:sp>
        <p:nvSpPr>
          <p:cNvPr id="15" name="Rectangle 14">
            <a:extLst>
              <a:ext uri="{FF2B5EF4-FFF2-40B4-BE49-F238E27FC236}">
                <a16:creationId xmlns:a16="http://schemas.microsoft.com/office/drawing/2014/main" id="{876271FD-F330-D4BF-9390-784A1FE861D8}"/>
              </a:ext>
            </a:extLst>
          </p:cNvPr>
          <p:cNvSpPr/>
          <p:nvPr/>
        </p:nvSpPr>
        <p:spPr>
          <a:xfrm>
            <a:off x="6647328" y="1099877"/>
            <a:ext cx="2369923" cy="22502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banthuam</a:t>
            </a:r>
          </a:p>
        </p:txBody>
      </p:sp>
      <p:sp>
        <p:nvSpPr>
          <p:cNvPr id="16" name="Callout: Line 15">
            <a:extLst>
              <a:ext uri="{FF2B5EF4-FFF2-40B4-BE49-F238E27FC236}">
                <a16:creationId xmlns:a16="http://schemas.microsoft.com/office/drawing/2014/main" id="{0F4ACEA5-774E-4D75-6588-B8E1C5C8B3DE}"/>
              </a:ext>
            </a:extLst>
          </p:cNvPr>
          <p:cNvSpPr/>
          <p:nvPr/>
        </p:nvSpPr>
        <p:spPr>
          <a:xfrm>
            <a:off x="46847" y="4013003"/>
            <a:ext cx="1537153" cy="507216"/>
          </a:xfrm>
          <a:prstGeom prst="borderCallout1">
            <a:avLst>
              <a:gd name="adj1" fmla="val -343"/>
              <a:gd name="adj2" fmla="val 27537"/>
              <a:gd name="adj3" fmla="val -57550"/>
              <a:gd name="adj4" fmla="val 277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int</a:t>
            </a:r>
          </a:p>
          <a:p>
            <a:pPr algn="ctr"/>
            <a:r>
              <a:rPr lang="en-US"/>
              <a:t>(auto_increment)</a:t>
            </a:r>
          </a:p>
        </p:txBody>
      </p:sp>
      <p:sp>
        <p:nvSpPr>
          <p:cNvPr id="18" name="Callout: Line 17">
            <a:extLst>
              <a:ext uri="{FF2B5EF4-FFF2-40B4-BE49-F238E27FC236}">
                <a16:creationId xmlns:a16="http://schemas.microsoft.com/office/drawing/2014/main" id="{8AFE4D13-867E-4633-1DCD-03D2A9E1F319}"/>
              </a:ext>
            </a:extLst>
          </p:cNvPr>
          <p:cNvSpPr/>
          <p:nvPr/>
        </p:nvSpPr>
        <p:spPr>
          <a:xfrm>
            <a:off x="6125726" y="4181022"/>
            <a:ext cx="1537153" cy="507216"/>
          </a:xfrm>
          <a:prstGeom prst="borderCallout1">
            <a:avLst>
              <a:gd name="adj1" fmla="val -1763"/>
              <a:gd name="adj2" fmla="val 64072"/>
              <a:gd name="adj3" fmla="val -46195"/>
              <a:gd name="adj4" fmla="val 6381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int</a:t>
            </a:r>
          </a:p>
          <a:p>
            <a:pPr algn="ctr"/>
            <a:r>
              <a:rPr lang="en-US"/>
              <a:t>(auto_increment)</a:t>
            </a:r>
          </a:p>
        </p:txBody>
      </p:sp>
      <p:sp>
        <p:nvSpPr>
          <p:cNvPr id="19" name="Callout: Line 18">
            <a:extLst>
              <a:ext uri="{FF2B5EF4-FFF2-40B4-BE49-F238E27FC236}">
                <a16:creationId xmlns:a16="http://schemas.microsoft.com/office/drawing/2014/main" id="{4BFA140A-29C3-1FE5-A73A-64DE6ECD011D}"/>
              </a:ext>
            </a:extLst>
          </p:cNvPr>
          <p:cNvSpPr/>
          <p:nvPr/>
        </p:nvSpPr>
        <p:spPr>
          <a:xfrm>
            <a:off x="2924395" y="3146301"/>
            <a:ext cx="1537153" cy="507216"/>
          </a:xfrm>
          <a:prstGeom prst="borderCallout1">
            <a:avLst>
              <a:gd name="adj1" fmla="val -343"/>
              <a:gd name="adj2" fmla="val 27537"/>
              <a:gd name="adj3" fmla="val -125687"/>
              <a:gd name="adj4" fmla="val 2821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int</a:t>
            </a:r>
          </a:p>
          <a:p>
            <a:pPr algn="ctr"/>
            <a:r>
              <a:rPr lang="en-US"/>
              <a:t>(auto_increment)</a:t>
            </a:r>
          </a:p>
        </p:txBody>
      </p:sp>
      <p:sp>
        <p:nvSpPr>
          <p:cNvPr id="20" name="Callout: Line 19">
            <a:extLst>
              <a:ext uri="{FF2B5EF4-FFF2-40B4-BE49-F238E27FC236}">
                <a16:creationId xmlns:a16="http://schemas.microsoft.com/office/drawing/2014/main" id="{331EE66D-F029-9770-E65B-558E5FB75898}"/>
              </a:ext>
            </a:extLst>
          </p:cNvPr>
          <p:cNvSpPr/>
          <p:nvPr/>
        </p:nvSpPr>
        <p:spPr>
          <a:xfrm>
            <a:off x="4785863" y="3387757"/>
            <a:ext cx="1537153" cy="507216"/>
          </a:xfrm>
          <a:prstGeom prst="borderCallout1">
            <a:avLst>
              <a:gd name="adj1" fmla="val -343"/>
              <a:gd name="adj2" fmla="val 27537"/>
              <a:gd name="adj3" fmla="val -127106"/>
              <a:gd name="adj4" fmla="val 2775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int</a:t>
            </a:r>
          </a:p>
          <a:p>
            <a:pPr algn="ctr"/>
            <a:r>
              <a:rPr lang="en-US"/>
              <a:t>(auto_increment)</a:t>
            </a:r>
          </a:p>
        </p:txBody>
      </p:sp>
      <p:sp>
        <p:nvSpPr>
          <p:cNvPr id="21" name="Callout: Line 20">
            <a:extLst>
              <a:ext uri="{FF2B5EF4-FFF2-40B4-BE49-F238E27FC236}">
                <a16:creationId xmlns:a16="http://schemas.microsoft.com/office/drawing/2014/main" id="{C06BA0FC-D087-2B40-FE48-50DC6996CC8A}"/>
              </a:ext>
            </a:extLst>
          </p:cNvPr>
          <p:cNvSpPr/>
          <p:nvPr/>
        </p:nvSpPr>
        <p:spPr>
          <a:xfrm>
            <a:off x="1614403" y="4349041"/>
            <a:ext cx="1206582" cy="339197"/>
          </a:xfrm>
          <a:prstGeom prst="borderCallout1">
            <a:avLst>
              <a:gd name="adj1" fmla="val 1780"/>
              <a:gd name="adj2" fmla="val 12619"/>
              <a:gd name="adj3" fmla="val -184219"/>
              <a:gd name="adj4" fmla="val 1176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varchar(255)</a:t>
            </a:r>
          </a:p>
        </p:txBody>
      </p:sp>
      <p:sp>
        <p:nvSpPr>
          <p:cNvPr id="22" name="Callout: Line 21">
            <a:extLst>
              <a:ext uri="{FF2B5EF4-FFF2-40B4-BE49-F238E27FC236}">
                <a16:creationId xmlns:a16="http://schemas.microsoft.com/office/drawing/2014/main" id="{4774C9EC-A882-7324-8144-D9BCD75D32C8}"/>
              </a:ext>
            </a:extLst>
          </p:cNvPr>
          <p:cNvSpPr/>
          <p:nvPr/>
        </p:nvSpPr>
        <p:spPr>
          <a:xfrm>
            <a:off x="2288607" y="3915653"/>
            <a:ext cx="416123" cy="339197"/>
          </a:xfrm>
          <a:prstGeom prst="borderCallout1">
            <a:avLst>
              <a:gd name="adj1" fmla="val -343"/>
              <a:gd name="adj2" fmla="val 50685"/>
              <a:gd name="adj3" fmla="val -67473"/>
              <a:gd name="adj4" fmla="val 4983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int</a:t>
            </a:r>
          </a:p>
        </p:txBody>
      </p:sp>
      <p:sp>
        <p:nvSpPr>
          <p:cNvPr id="23" name="Callout: Line 22">
            <a:extLst>
              <a:ext uri="{FF2B5EF4-FFF2-40B4-BE49-F238E27FC236}">
                <a16:creationId xmlns:a16="http://schemas.microsoft.com/office/drawing/2014/main" id="{0334658D-D2D9-E457-FC80-1947C07D86A9}"/>
              </a:ext>
            </a:extLst>
          </p:cNvPr>
          <p:cNvSpPr/>
          <p:nvPr/>
        </p:nvSpPr>
        <p:spPr>
          <a:xfrm>
            <a:off x="7817875" y="4181022"/>
            <a:ext cx="416123" cy="339197"/>
          </a:xfrm>
          <a:prstGeom prst="borderCallout1">
            <a:avLst>
              <a:gd name="adj1" fmla="val -343"/>
              <a:gd name="adj2" fmla="val 50685"/>
              <a:gd name="adj3" fmla="val -67473"/>
              <a:gd name="adj4" fmla="val 4983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int</a:t>
            </a:r>
          </a:p>
        </p:txBody>
      </p:sp>
      <p:sp>
        <p:nvSpPr>
          <p:cNvPr id="24" name="Callout: Line 23">
            <a:extLst>
              <a:ext uri="{FF2B5EF4-FFF2-40B4-BE49-F238E27FC236}">
                <a16:creationId xmlns:a16="http://schemas.microsoft.com/office/drawing/2014/main" id="{E8E2241D-B9ED-62BD-4ED4-73DAB8DC5143}"/>
              </a:ext>
            </a:extLst>
          </p:cNvPr>
          <p:cNvSpPr/>
          <p:nvPr/>
        </p:nvSpPr>
        <p:spPr>
          <a:xfrm>
            <a:off x="8501696" y="4171048"/>
            <a:ext cx="416123" cy="339197"/>
          </a:xfrm>
          <a:prstGeom prst="borderCallout1">
            <a:avLst>
              <a:gd name="adj1" fmla="val -343"/>
              <a:gd name="adj2" fmla="val 50685"/>
              <a:gd name="adj3" fmla="val -67473"/>
              <a:gd name="adj4" fmla="val 4983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int</a:t>
            </a:r>
          </a:p>
        </p:txBody>
      </p:sp>
    </p:spTree>
    <p:extLst>
      <p:ext uri="{BB962C8B-B14F-4D97-AF65-F5344CB8AC3E}">
        <p14:creationId xmlns:p14="http://schemas.microsoft.com/office/powerpoint/2010/main" val="3518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114" grpId="0"/>
      <p:bldP spid="118" grpId="0"/>
      <p:bldP spid="11" grpId="0" animBg="1"/>
      <p:bldP spid="12" grpId="0" animBg="1"/>
      <p:bldP spid="13" grpId="0" animBg="1"/>
      <p:bldP spid="15"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VỀ CÁC KIỂU DỮ LIỆU CỦA CÁC TRƯỜNG</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5</a:t>
            </a:r>
            <a:endParaRPr sz="2800"/>
          </a:p>
        </p:txBody>
      </p:sp>
      <p:graphicFrame>
        <p:nvGraphicFramePr>
          <p:cNvPr id="2" name="Diagram 1">
            <a:extLst>
              <a:ext uri="{FF2B5EF4-FFF2-40B4-BE49-F238E27FC236}">
                <a16:creationId xmlns:a16="http://schemas.microsoft.com/office/drawing/2014/main" id="{985A8544-69C8-B635-D6D3-93B1588A60EF}"/>
              </a:ext>
            </a:extLst>
          </p:cNvPr>
          <p:cNvGraphicFramePr/>
          <p:nvPr>
            <p:extLst>
              <p:ext uri="{D42A27DB-BD31-4B8C-83A1-F6EECF244321}">
                <p14:modId xmlns:p14="http://schemas.microsoft.com/office/powerpoint/2010/main" val="332380633"/>
              </p:ext>
            </p:extLst>
          </p:nvPr>
        </p:nvGraphicFramePr>
        <p:xfrm>
          <a:off x="2493188" y="1934060"/>
          <a:ext cx="3522484" cy="168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9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1B19321-46D7-4B93-8A6B-2D56FC86D5F5}"/>
                                            </p:graphicEl>
                                          </p:spTgt>
                                        </p:tgtEl>
                                        <p:attrNameLst>
                                          <p:attrName>style.visibility</p:attrName>
                                        </p:attrNameLst>
                                      </p:cBhvr>
                                      <p:to>
                                        <p:strVal val="visible"/>
                                      </p:to>
                                    </p:set>
                                    <p:animEffect transition="in" filter="fade">
                                      <p:cBhvr>
                                        <p:cTn id="7" dur="500"/>
                                        <p:tgtEl>
                                          <p:spTgt spid="2">
                                            <p:graphicEl>
                                              <a:dgm id="{41B19321-46D7-4B93-8A6B-2D56FC86D5F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A327F1C-958C-40FE-8D8B-83F4E328A941}"/>
                                            </p:graphicEl>
                                          </p:spTgt>
                                        </p:tgtEl>
                                        <p:attrNameLst>
                                          <p:attrName>style.visibility</p:attrName>
                                        </p:attrNameLst>
                                      </p:cBhvr>
                                      <p:to>
                                        <p:strVal val="visible"/>
                                      </p:to>
                                    </p:set>
                                    <p:animEffect transition="in" filter="fade">
                                      <p:cBhvr>
                                        <p:cTn id="12" dur="500"/>
                                        <p:tgtEl>
                                          <p:spTgt spid="2">
                                            <p:graphicEl>
                                              <a:dgm id="{5A327F1C-958C-40FE-8D8B-83F4E328A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ctrTitle"/>
          </p:nvPr>
        </p:nvSpPr>
        <p:spPr>
          <a:xfrm>
            <a:off x="1028475" y="1123850"/>
            <a:ext cx="5220000" cy="238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r>
              <a:rPr lang="en">
                <a:latin typeface="Roboto" panose="02000000000000000000" pitchFamily="2" charset="0"/>
                <a:ea typeface="Roboto" panose="02000000000000000000" pitchFamily="2" charset="0"/>
                <a:cs typeface="Roboto" panose="02000000000000000000" pitchFamily="2" charset="0"/>
              </a:rPr>
              <a:t>MỤC TIÊU</a:t>
            </a:r>
            <a:endParaRPr>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vertical)">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Parallelogram 1">
            <a:extLst>
              <a:ext uri="{FF2B5EF4-FFF2-40B4-BE49-F238E27FC236}">
                <a16:creationId xmlns:a16="http://schemas.microsoft.com/office/drawing/2014/main" id="{1EEA3E29-EC63-7EF7-6C95-E525C6FCA9B1}"/>
              </a:ext>
            </a:extLst>
          </p:cNvPr>
          <p:cNvSpPr/>
          <p:nvPr/>
        </p:nvSpPr>
        <p:spPr>
          <a:xfrm flipH="1">
            <a:off x="787227" y="344079"/>
            <a:ext cx="8923842" cy="1133386"/>
          </a:xfrm>
          <a:prstGeom prst="parallelogram">
            <a:avLst>
              <a:gd name="adj" fmla="val 4875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14;p14">
            <a:extLst>
              <a:ext uri="{FF2B5EF4-FFF2-40B4-BE49-F238E27FC236}">
                <a16:creationId xmlns:a16="http://schemas.microsoft.com/office/drawing/2014/main" id="{D80E7C29-66FC-8839-B53A-3AF8C7B62027}"/>
              </a:ext>
            </a:extLst>
          </p:cNvPr>
          <p:cNvSpPr txBox="1">
            <a:spLocks/>
          </p:cNvSpPr>
          <p:nvPr/>
        </p:nvSpPr>
        <p:spPr>
          <a:xfrm>
            <a:off x="1281849" y="485422"/>
            <a:ext cx="7583738"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a:latin typeface="Roboto" panose="02000000000000000000" pitchFamily="2" charset="0"/>
                <a:ea typeface="Roboto" panose="02000000000000000000" pitchFamily="2" charset="0"/>
                <a:cs typeface="Roboto" panose="02000000000000000000" pitchFamily="2" charset="0"/>
              </a:rPr>
              <a:t>Em hãy chỉ ra những lợi ích có được khi tổ chức CSDL âm nhạc với các bảng như đã trình bày trong bài học.</a:t>
            </a:r>
            <a:endParaRPr lang="en-US" sz="18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nvGrpSpPr>
          <p:cNvPr id="5" name="Google Shape;686;p48">
            <a:extLst>
              <a:ext uri="{FF2B5EF4-FFF2-40B4-BE49-F238E27FC236}">
                <a16:creationId xmlns:a16="http://schemas.microsoft.com/office/drawing/2014/main" id="{8DCAA3BA-5368-DB7A-BE48-BCE9CBE10527}"/>
              </a:ext>
            </a:extLst>
          </p:cNvPr>
          <p:cNvGrpSpPr/>
          <p:nvPr/>
        </p:nvGrpSpPr>
        <p:grpSpPr>
          <a:xfrm>
            <a:off x="103904" y="244599"/>
            <a:ext cx="349060" cy="298882"/>
            <a:chOff x="1934025" y="1001650"/>
            <a:chExt cx="415300" cy="355600"/>
          </a:xfrm>
        </p:grpSpPr>
        <p:sp>
          <p:nvSpPr>
            <p:cNvPr id="7" name="Google Shape;687;p48">
              <a:extLst>
                <a:ext uri="{FF2B5EF4-FFF2-40B4-BE49-F238E27FC236}">
                  <a16:creationId xmlns:a16="http://schemas.microsoft.com/office/drawing/2014/main" id="{03557072-2BA3-F68F-BB9F-E5443CA4636C}"/>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8;p48">
              <a:extLst>
                <a:ext uri="{FF2B5EF4-FFF2-40B4-BE49-F238E27FC236}">
                  <a16:creationId xmlns:a16="http://schemas.microsoft.com/office/drawing/2014/main" id="{866384D8-3657-0AC9-531C-FCBF83FA9564}"/>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9;p48">
              <a:extLst>
                <a:ext uri="{FF2B5EF4-FFF2-40B4-BE49-F238E27FC236}">
                  <a16:creationId xmlns:a16="http://schemas.microsoft.com/office/drawing/2014/main" id="{BF1C5767-4F8C-EC37-D4FB-10C32FBFF18B}"/>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0;p48">
              <a:extLst>
                <a:ext uri="{FF2B5EF4-FFF2-40B4-BE49-F238E27FC236}">
                  <a16:creationId xmlns:a16="http://schemas.microsoft.com/office/drawing/2014/main" id="{9803D13B-B0C3-4924-B3E9-71A0809508B8}"/>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 Placeholder 6">
            <a:extLst>
              <a:ext uri="{FF2B5EF4-FFF2-40B4-BE49-F238E27FC236}">
                <a16:creationId xmlns:a16="http://schemas.microsoft.com/office/drawing/2014/main" id="{5EBC54EB-8955-819E-BD30-0A23A96E8474}"/>
              </a:ext>
            </a:extLst>
          </p:cNvPr>
          <p:cNvSpPr txBox="1">
            <a:spLocks/>
          </p:cNvSpPr>
          <p:nvPr/>
        </p:nvSpPr>
        <p:spPr>
          <a:xfrm>
            <a:off x="1281849" y="1477465"/>
            <a:ext cx="4355805" cy="29833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buNone/>
            </a:pPr>
            <a:r>
              <a:rPr lang="en-US" sz="1800"/>
              <a:t>Lợi ích:</a:t>
            </a:r>
          </a:p>
          <a:p>
            <a:r>
              <a:rPr lang="en-US" sz="1800"/>
              <a:t>Hạn chế tối đa dư thừa dữ liệu</a:t>
            </a:r>
          </a:p>
          <a:p>
            <a:r>
              <a:rPr lang="en-US" sz="1800"/>
              <a:t>Tiết kiệm không gian lưu trữ dữ liệu</a:t>
            </a:r>
          </a:p>
          <a:p>
            <a:r>
              <a:rPr lang="en-US" sz="1800"/>
              <a:t>Tránh trùng lặp dữ liệu</a:t>
            </a:r>
          </a:p>
          <a:p>
            <a:r>
              <a:rPr lang="en-US" sz="1800"/>
              <a:t>Đảm bảo tính nhất quán dữ liệu</a:t>
            </a:r>
          </a:p>
          <a:p>
            <a:r>
              <a:rPr lang="en-US" sz="1800"/>
              <a:t>Dễ thay đổi chỉnh sửa</a:t>
            </a:r>
          </a:p>
          <a:p>
            <a:r>
              <a:rPr lang="en-US" sz="1800"/>
              <a:t>Hạn chế sai sót</a:t>
            </a:r>
          </a:p>
          <a:p>
            <a:r>
              <a:rPr lang="en-US" sz="1800"/>
              <a:t>…</a:t>
            </a:r>
          </a:p>
        </p:txBody>
      </p:sp>
    </p:spTree>
    <p:extLst>
      <p:ext uri="{BB962C8B-B14F-4D97-AF65-F5344CB8AC3E}">
        <p14:creationId xmlns:p14="http://schemas.microsoft.com/office/powerpoint/2010/main" val="358621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fade">
                                      <p:cBhvr>
                                        <p:cTn id="4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ctrTitle"/>
          </p:nvPr>
        </p:nvSpPr>
        <p:spPr>
          <a:xfrm>
            <a:off x="1028475" y="1123850"/>
            <a:ext cx="5220000" cy="238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r>
              <a:rPr lang="en">
                <a:latin typeface="Roboto" panose="02000000000000000000" pitchFamily="2" charset="0"/>
                <a:ea typeface="Roboto" panose="02000000000000000000" pitchFamily="2" charset="0"/>
                <a:cs typeface="Roboto" panose="02000000000000000000" pitchFamily="2" charset="0"/>
              </a:rPr>
              <a:t>LUYỆN TẬP</a:t>
            </a:r>
            <a:endParaRPr>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1068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vertical)">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Parallelogram 1">
            <a:extLst>
              <a:ext uri="{FF2B5EF4-FFF2-40B4-BE49-F238E27FC236}">
                <a16:creationId xmlns:a16="http://schemas.microsoft.com/office/drawing/2014/main" id="{1EEA3E29-EC63-7EF7-6C95-E525C6FCA9B1}"/>
              </a:ext>
            </a:extLst>
          </p:cNvPr>
          <p:cNvSpPr/>
          <p:nvPr/>
        </p:nvSpPr>
        <p:spPr>
          <a:xfrm flipH="1">
            <a:off x="787220" y="344079"/>
            <a:ext cx="8968671" cy="1250965"/>
          </a:xfrm>
          <a:prstGeom prst="parallelogram">
            <a:avLst>
              <a:gd name="adj" fmla="val 4875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14;p14">
            <a:extLst>
              <a:ext uri="{FF2B5EF4-FFF2-40B4-BE49-F238E27FC236}">
                <a16:creationId xmlns:a16="http://schemas.microsoft.com/office/drawing/2014/main" id="{D80E7C29-66FC-8839-B53A-3AF8C7B62027}"/>
              </a:ext>
            </a:extLst>
          </p:cNvPr>
          <p:cNvSpPr txBox="1">
            <a:spLocks/>
          </p:cNvSpPr>
          <p:nvPr/>
        </p:nvSpPr>
        <p:spPr>
          <a:xfrm>
            <a:off x="1130667" y="444085"/>
            <a:ext cx="7642073" cy="95685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a:latin typeface="Roboto" panose="02000000000000000000" pitchFamily="2" charset="0"/>
                <a:ea typeface="Roboto" panose="02000000000000000000" pitchFamily="2" charset="0"/>
                <a:cs typeface="Roboto" panose="02000000000000000000" pitchFamily="2" charset="0"/>
              </a:rPr>
              <a:t>1. Có thể có những nhạc sĩ, ca sĩ trùng tên nên người ta muốn quản lí thêm thông tin ngày sinh của các nhạc sĩ, ca sĩ. Để làm được việc đó, CSDL cần thay đổi như thế nào?</a:t>
            </a:r>
            <a:endParaRPr lang="vi-VN" sz="18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nvGrpSpPr>
          <p:cNvPr id="33" name="Google Shape;713;p48">
            <a:extLst>
              <a:ext uri="{FF2B5EF4-FFF2-40B4-BE49-F238E27FC236}">
                <a16:creationId xmlns:a16="http://schemas.microsoft.com/office/drawing/2014/main" id="{A0DB7DA9-1DEC-E9DB-D536-8ACE40E39BB5}"/>
              </a:ext>
            </a:extLst>
          </p:cNvPr>
          <p:cNvGrpSpPr/>
          <p:nvPr/>
        </p:nvGrpSpPr>
        <p:grpSpPr>
          <a:xfrm>
            <a:off x="141060" y="261257"/>
            <a:ext cx="347078" cy="309582"/>
            <a:chOff x="1923675" y="1633650"/>
            <a:chExt cx="436000" cy="435975"/>
          </a:xfrm>
        </p:grpSpPr>
        <p:sp>
          <p:nvSpPr>
            <p:cNvPr id="34" name="Google Shape;714;p48">
              <a:extLst>
                <a:ext uri="{FF2B5EF4-FFF2-40B4-BE49-F238E27FC236}">
                  <a16:creationId xmlns:a16="http://schemas.microsoft.com/office/drawing/2014/main" id="{08E761C7-08E7-9D22-4E41-193A55BD959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5;p48">
              <a:extLst>
                <a:ext uri="{FF2B5EF4-FFF2-40B4-BE49-F238E27FC236}">
                  <a16:creationId xmlns:a16="http://schemas.microsoft.com/office/drawing/2014/main" id="{D43C24E1-56AE-6C0D-EC42-EB5B3F9FBC3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6;p48">
              <a:extLst>
                <a:ext uri="{FF2B5EF4-FFF2-40B4-BE49-F238E27FC236}">
                  <a16:creationId xmlns:a16="http://schemas.microsoft.com/office/drawing/2014/main" id="{5223B7EA-D9C1-51A6-8C7E-D1084DEC60E5}"/>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17;p48">
              <a:extLst>
                <a:ext uri="{FF2B5EF4-FFF2-40B4-BE49-F238E27FC236}">
                  <a16:creationId xmlns:a16="http://schemas.microsoft.com/office/drawing/2014/main" id="{C9FC10EB-4EAE-753E-4549-22D134E5DA5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8;p48">
              <a:extLst>
                <a:ext uri="{FF2B5EF4-FFF2-40B4-BE49-F238E27FC236}">
                  <a16:creationId xmlns:a16="http://schemas.microsoft.com/office/drawing/2014/main" id="{D603193E-C533-18C0-51EF-015EFC65FA6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9;p48">
              <a:extLst>
                <a:ext uri="{FF2B5EF4-FFF2-40B4-BE49-F238E27FC236}">
                  <a16:creationId xmlns:a16="http://schemas.microsoft.com/office/drawing/2014/main" id="{686EA60E-DEF3-1257-A006-E0099CCAFB8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13">
            <a:extLst>
              <a:ext uri="{FF2B5EF4-FFF2-40B4-BE49-F238E27FC236}">
                <a16:creationId xmlns:a16="http://schemas.microsoft.com/office/drawing/2014/main" id="{14F501D4-F864-7BCD-FEBD-A32105F3DCBA}"/>
              </a:ext>
            </a:extLst>
          </p:cNvPr>
          <p:cNvGraphicFramePr>
            <a:graphicFrameLocks noGrp="1"/>
          </p:cNvGraphicFramePr>
          <p:nvPr>
            <p:extLst>
              <p:ext uri="{D42A27DB-BD31-4B8C-83A1-F6EECF244321}">
                <p14:modId xmlns:p14="http://schemas.microsoft.com/office/powerpoint/2010/main" val="3914443068"/>
              </p:ext>
            </p:extLst>
          </p:nvPr>
        </p:nvGraphicFramePr>
        <p:xfrm>
          <a:off x="1381914" y="2836872"/>
          <a:ext cx="1199509" cy="1341120"/>
        </p:xfrm>
        <a:graphic>
          <a:graphicData uri="http://schemas.openxmlformats.org/drawingml/2006/table">
            <a:tbl>
              <a:tblPr firstRow="1" bandRow="1">
                <a:tableStyleId>{F5AB1C69-6EDB-4FF4-983F-18BD219EF322}</a:tableStyleId>
              </a:tblPr>
              <a:tblGrid>
                <a:gridCol w="1199509">
                  <a:extLst>
                    <a:ext uri="{9D8B030D-6E8A-4147-A177-3AD203B41FA5}">
                      <a16:colId xmlns:a16="http://schemas.microsoft.com/office/drawing/2014/main" val="2741810863"/>
                    </a:ext>
                  </a:extLst>
                </a:gridCol>
              </a:tblGrid>
              <a:tr h="219045">
                <a:tc>
                  <a:txBody>
                    <a:bodyPr/>
                    <a:lstStyle/>
                    <a:p>
                      <a:pPr algn="ctr"/>
                      <a:r>
                        <a:rPr lang="en-US" sz="1600"/>
                        <a:t>nhacsi</a:t>
                      </a:r>
                    </a:p>
                  </a:txBody>
                  <a:tcPr/>
                </a:tc>
                <a:extLst>
                  <a:ext uri="{0D108BD9-81ED-4DB2-BD59-A6C34878D82A}">
                    <a16:rowId xmlns:a16="http://schemas.microsoft.com/office/drawing/2014/main" val="1864338419"/>
                  </a:ext>
                </a:extLst>
              </a:tr>
              <a:tr h="219045">
                <a:tc>
                  <a:txBody>
                    <a:bodyPr/>
                    <a:lstStyle/>
                    <a:p>
                      <a:pPr algn="ctr"/>
                      <a:r>
                        <a:rPr lang="en-US" sz="1600" u="sng">
                          <a:solidFill>
                            <a:srgbClr val="00B050"/>
                          </a:solidFill>
                        </a:rPr>
                        <a:t>idNhacsi</a:t>
                      </a:r>
                    </a:p>
                  </a:txBody>
                  <a:tcPr/>
                </a:tc>
                <a:extLst>
                  <a:ext uri="{0D108BD9-81ED-4DB2-BD59-A6C34878D82A}">
                    <a16:rowId xmlns:a16="http://schemas.microsoft.com/office/drawing/2014/main" val="1306606837"/>
                  </a:ext>
                </a:extLst>
              </a:tr>
              <a:tr h="219045">
                <a:tc>
                  <a:txBody>
                    <a:bodyPr/>
                    <a:lstStyle/>
                    <a:p>
                      <a:pPr algn="ctr"/>
                      <a:r>
                        <a:rPr lang="en-US" sz="1600"/>
                        <a:t>tenNhacsi</a:t>
                      </a:r>
                    </a:p>
                  </a:txBody>
                  <a:tcPr/>
                </a:tc>
                <a:extLst>
                  <a:ext uri="{0D108BD9-81ED-4DB2-BD59-A6C34878D82A}">
                    <a16:rowId xmlns:a16="http://schemas.microsoft.com/office/drawing/2014/main" val="256797926"/>
                  </a:ext>
                </a:extLst>
              </a:tr>
              <a:tr h="219045">
                <a:tc>
                  <a:txBody>
                    <a:bodyPr/>
                    <a:lstStyle/>
                    <a:p>
                      <a:pPr algn="ctr"/>
                      <a:r>
                        <a:rPr lang="en-US" sz="1600"/>
                        <a:t>ngaysinh</a:t>
                      </a:r>
                    </a:p>
                  </a:txBody>
                  <a:tcPr/>
                </a:tc>
                <a:extLst>
                  <a:ext uri="{0D108BD9-81ED-4DB2-BD59-A6C34878D82A}">
                    <a16:rowId xmlns:a16="http://schemas.microsoft.com/office/drawing/2014/main" val="2747146162"/>
                  </a:ext>
                </a:extLst>
              </a:tr>
            </a:tbl>
          </a:graphicData>
        </a:graphic>
      </p:graphicFrame>
      <p:graphicFrame>
        <p:nvGraphicFramePr>
          <p:cNvPr id="5" name="Table 13">
            <a:extLst>
              <a:ext uri="{FF2B5EF4-FFF2-40B4-BE49-F238E27FC236}">
                <a16:creationId xmlns:a16="http://schemas.microsoft.com/office/drawing/2014/main" id="{4B0C852C-E1C4-AFF8-E5B5-E72CA30705C8}"/>
              </a:ext>
            </a:extLst>
          </p:cNvPr>
          <p:cNvGraphicFramePr>
            <a:graphicFrameLocks noGrp="1"/>
          </p:cNvGraphicFramePr>
          <p:nvPr>
            <p:extLst>
              <p:ext uri="{D42A27DB-BD31-4B8C-83A1-F6EECF244321}">
                <p14:modId xmlns:p14="http://schemas.microsoft.com/office/powerpoint/2010/main" val="4040078128"/>
              </p:ext>
            </p:extLst>
          </p:nvPr>
        </p:nvGraphicFramePr>
        <p:xfrm>
          <a:off x="4904418" y="2827420"/>
          <a:ext cx="3329975" cy="1645920"/>
        </p:xfrm>
        <a:graphic>
          <a:graphicData uri="http://schemas.openxmlformats.org/drawingml/2006/table">
            <a:tbl>
              <a:tblPr firstRow="1" bandRow="1">
                <a:tableStyleId>{F5AB1C69-6EDB-4FF4-983F-18BD219EF322}</a:tableStyleId>
              </a:tblPr>
              <a:tblGrid>
                <a:gridCol w="909910">
                  <a:extLst>
                    <a:ext uri="{9D8B030D-6E8A-4147-A177-3AD203B41FA5}">
                      <a16:colId xmlns:a16="http://schemas.microsoft.com/office/drawing/2014/main" val="3190246888"/>
                    </a:ext>
                  </a:extLst>
                </a:gridCol>
                <a:gridCol w="1409414">
                  <a:extLst>
                    <a:ext uri="{9D8B030D-6E8A-4147-A177-3AD203B41FA5}">
                      <a16:colId xmlns:a16="http://schemas.microsoft.com/office/drawing/2014/main" val="2741810863"/>
                    </a:ext>
                  </a:extLst>
                </a:gridCol>
                <a:gridCol w="1010651">
                  <a:extLst>
                    <a:ext uri="{9D8B030D-6E8A-4147-A177-3AD203B41FA5}">
                      <a16:colId xmlns:a16="http://schemas.microsoft.com/office/drawing/2014/main" val="1720196458"/>
                    </a:ext>
                  </a:extLst>
                </a:gridCol>
              </a:tblGrid>
              <a:tr h="219045">
                <a:tc>
                  <a:txBody>
                    <a:bodyPr/>
                    <a:lstStyle/>
                    <a:p>
                      <a:pPr algn="ctr"/>
                      <a:r>
                        <a:rPr lang="en-US" sz="1200"/>
                        <a:t>idNhacsi</a:t>
                      </a:r>
                    </a:p>
                  </a:txBody>
                  <a:tcPr/>
                </a:tc>
                <a:tc>
                  <a:txBody>
                    <a:bodyPr/>
                    <a:lstStyle/>
                    <a:p>
                      <a:pPr algn="ctr"/>
                      <a:r>
                        <a:rPr lang="en-US" sz="1200"/>
                        <a:t>tenNhacsi</a:t>
                      </a:r>
                    </a:p>
                  </a:txBody>
                  <a:tcPr/>
                </a:tc>
                <a:tc>
                  <a:txBody>
                    <a:bodyPr/>
                    <a:lstStyle/>
                    <a:p>
                      <a:pPr algn="ctr"/>
                      <a:r>
                        <a:rPr lang="en-US" sz="1200"/>
                        <a:t>ngaysinh</a:t>
                      </a:r>
                    </a:p>
                  </a:txBody>
                  <a:tcPr/>
                </a:tc>
                <a:extLst>
                  <a:ext uri="{0D108BD9-81ED-4DB2-BD59-A6C34878D82A}">
                    <a16:rowId xmlns:a16="http://schemas.microsoft.com/office/drawing/2014/main" val="1864338419"/>
                  </a:ext>
                </a:extLst>
              </a:tr>
              <a:tr h="219045">
                <a:tc>
                  <a:txBody>
                    <a:bodyPr/>
                    <a:lstStyle/>
                    <a:p>
                      <a:pPr algn="ctr"/>
                      <a:r>
                        <a:rPr lang="en-US" sz="1200"/>
                        <a:t>1</a:t>
                      </a:r>
                    </a:p>
                  </a:txBody>
                  <a:tcPr/>
                </a:tc>
                <a:tc>
                  <a:txBody>
                    <a:bodyPr/>
                    <a:lstStyle/>
                    <a:p>
                      <a:r>
                        <a:rPr lang="en-US" sz="1200"/>
                        <a:t>Đỗ Nhuận</a:t>
                      </a:r>
                    </a:p>
                  </a:txBody>
                  <a:tcPr/>
                </a:tc>
                <a:tc>
                  <a:txBody>
                    <a:bodyPr/>
                    <a:lstStyle/>
                    <a:p>
                      <a:r>
                        <a:rPr lang="en-US" sz="1200"/>
                        <a:t>25/11/1945</a:t>
                      </a:r>
                    </a:p>
                  </a:txBody>
                  <a:tcPr/>
                </a:tc>
                <a:extLst>
                  <a:ext uri="{0D108BD9-81ED-4DB2-BD59-A6C34878D82A}">
                    <a16:rowId xmlns:a16="http://schemas.microsoft.com/office/drawing/2014/main" val="1306606837"/>
                  </a:ext>
                </a:extLst>
              </a:tr>
              <a:tr h="219045">
                <a:tc>
                  <a:txBody>
                    <a:bodyPr/>
                    <a:lstStyle/>
                    <a:p>
                      <a:pPr algn="ctr"/>
                      <a:r>
                        <a:rPr lang="en-US" sz="1200"/>
                        <a:t>2</a:t>
                      </a:r>
                    </a:p>
                  </a:txBody>
                  <a:tcPr/>
                </a:tc>
                <a:tc>
                  <a:txBody>
                    <a:bodyPr/>
                    <a:lstStyle/>
                    <a:p>
                      <a:r>
                        <a:rPr lang="en-US" sz="1200"/>
                        <a:t>Văn Cao</a:t>
                      </a:r>
                    </a:p>
                  </a:txBody>
                  <a:tcPr/>
                </a:tc>
                <a:tc>
                  <a:txBody>
                    <a:bodyPr/>
                    <a:lstStyle/>
                    <a:p>
                      <a:r>
                        <a:rPr lang="en-US" sz="1200"/>
                        <a:t>5/6/1940</a:t>
                      </a:r>
                    </a:p>
                  </a:txBody>
                  <a:tcPr/>
                </a:tc>
                <a:extLst>
                  <a:ext uri="{0D108BD9-81ED-4DB2-BD59-A6C34878D82A}">
                    <a16:rowId xmlns:a16="http://schemas.microsoft.com/office/drawing/2014/main" val="256797926"/>
                  </a:ext>
                </a:extLst>
              </a:tr>
              <a:tr h="219045">
                <a:tc>
                  <a:txBody>
                    <a:bodyPr/>
                    <a:lstStyle/>
                    <a:p>
                      <a:pPr algn="ctr"/>
                      <a:r>
                        <a:rPr lang="en-US" sz="1200"/>
                        <a:t>3 </a:t>
                      </a:r>
                    </a:p>
                  </a:txBody>
                  <a:tcPr/>
                </a:tc>
                <a:tc>
                  <a:txBody>
                    <a:bodyPr/>
                    <a:lstStyle/>
                    <a:p>
                      <a:r>
                        <a:rPr lang="en-US" sz="1200"/>
                        <a:t>Hoàng Việt</a:t>
                      </a:r>
                    </a:p>
                  </a:txBody>
                  <a:tcPr/>
                </a:tc>
                <a:tc>
                  <a:txBody>
                    <a:bodyPr/>
                    <a:lstStyle/>
                    <a:p>
                      <a:r>
                        <a:rPr lang="en-US" sz="1200"/>
                        <a:t>27/8/1955</a:t>
                      </a:r>
                    </a:p>
                  </a:txBody>
                  <a:tcPr/>
                </a:tc>
                <a:extLst>
                  <a:ext uri="{0D108BD9-81ED-4DB2-BD59-A6C34878D82A}">
                    <a16:rowId xmlns:a16="http://schemas.microsoft.com/office/drawing/2014/main" val="1299910583"/>
                  </a:ext>
                </a:extLst>
              </a:tr>
              <a:tr h="219045">
                <a:tc>
                  <a:txBody>
                    <a:bodyPr/>
                    <a:lstStyle/>
                    <a:p>
                      <a:pPr algn="ctr"/>
                      <a:r>
                        <a:rPr lang="en-US" sz="1200"/>
                        <a:t>4</a:t>
                      </a:r>
                    </a:p>
                  </a:txBody>
                  <a:tcPr/>
                </a:tc>
                <a:tc>
                  <a:txBody>
                    <a:bodyPr/>
                    <a:lstStyle/>
                    <a:p>
                      <a:r>
                        <a:rPr lang="en-US" sz="1200"/>
                        <a:t>Nguyễn Tài Tuệ</a:t>
                      </a:r>
                    </a:p>
                  </a:txBody>
                  <a:tcPr/>
                </a:tc>
                <a:tc>
                  <a:txBody>
                    <a:bodyPr/>
                    <a:lstStyle/>
                    <a:p>
                      <a:r>
                        <a:rPr lang="en-US" sz="1200"/>
                        <a:t>13/7/1950</a:t>
                      </a:r>
                    </a:p>
                  </a:txBody>
                  <a:tcPr/>
                </a:tc>
                <a:extLst>
                  <a:ext uri="{0D108BD9-81ED-4DB2-BD59-A6C34878D82A}">
                    <a16:rowId xmlns:a16="http://schemas.microsoft.com/office/drawing/2014/main" val="3448636697"/>
                  </a:ext>
                </a:extLst>
              </a:tr>
              <a:tr h="219045">
                <a:tc>
                  <a:txBody>
                    <a:bodyPr/>
                    <a:lstStyle/>
                    <a:p>
                      <a:pPr algn="ctr"/>
                      <a:r>
                        <a:rPr lang="en-US" sz="1200"/>
                        <a:t>5</a:t>
                      </a:r>
                    </a:p>
                  </a:txBody>
                  <a:tcPr/>
                </a:tc>
                <a:tc>
                  <a:txBody>
                    <a:bodyPr/>
                    <a:lstStyle/>
                    <a:p>
                      <a:r>
                        <a:rPr lang="en-US" sz="1200"/>
                        <a:t>Đỗ Nhuận</a:t>
                      </a:r>
                    </a:p>
                  </a:txBody>
                  <a:tcPr/>
                </a:tc>
                <a:tc>
                  <a:txBody>
                    <a:bodyPr/>
                    <a:lstStyle/>
                    <a:p>
                      <a:r>
                        <a:rPr lang="en-US" sz="1200"/>
                        <a:t>30/4/1952</a:t>
                      </a:r>
                    </a:p>
                  </a:txBody>
                  <a:tcPr/>
                </a:tc>
                <a:extLst>
                  <a:ext uri="{0D108BD9-81ED-4DB2-BD59-A6C34878D82A}">
                    <a16:rowId xmlns:a16="http://schemas.microsoft.com/office/drawing/2014/main" val="149040066"/>
                  </a:ext>
                </a:extLst>
              </a:tr>
            </a:tbl>
          </a:graphicData>
        </a:graphic>
      </p:graphicFrame>
      <p:sp>
        <p:nvSpPr>
          <p:cNvPr id="6" name="TextBox 5">
            <a:extLst>
              <a:ext uri="{FF2B5EF4-FFF2-40B4-BE49-F238E27FC236}">
                <a16:creationId xmlns:a16="http://schemas.microsoft.com/office/drawing/2014/main" id="{A0C27D75-F980-523C-F9CD-6E9702B0D178}"/>
              </a:ext>
            </a:extLst>
          </p:cNvPr>
          <p:cNvSpPr txBox="1"/>
          <p:nvPr/>
        </p:nvSpPr>
        <p:spPr>
          <a:xfrm>
            <a:off x="1184941" y="1754293"/>
            <a:ext cx="7532797" cy="923330"/>
          </a:xfrm>
          <a:prstGeom prst="rect">
            <a:avLst/>
          </a:prstGeom>
          <a:noFill/>
        </p:spPr>
        <p:txBody>
          <a:bodyPr wrap="square" rtlCol="0">
            <a:spAutoFit/>
          </a:bodyPr>
          <a:lstStyle/>
          <a:p>
            <a:pPr algn="just"/>
            <a:r>
              <a:rPr lang="en-US" sz="1800"/>
              <a:t>1. Thêm trường </a:t>
            </a:r>
            <a:r>
              <a:rPr lang="en-US" sz="1800">
                <a:solidFill>
                  <a:srgbClr val="FF0000"/>
                </a:solidFill>
              </a:rPr>
              <a:t>ngaysinh</a:t>
            </a:r>
            <a:r>
              <a:rPr lang="en-US" sz="1800"/>
              <a:t> (DATE) vào bảng </a:t>
            </a:r>
            <a:r>
              <a:rPr lang="en-US" sz="1800">
                <a:solidFill>
                  <a:srgbClr val="0070C0"/>
                </a:solidFill>
              </a:rPr>
              <a:t>nhacsi</a:t>
            </a:r>
            <a:r>
              <a:rPr lang="en-US" sz="1800"/>
              <a:t> và bảng </a:t>
            </a:r>
            <a:r>
              <a:rPr lang="en-US" sz="1800">
                <a:solidFill>
                  <a:srgbClr val="0070C0"/>
                </a:solidFill>
              </a:rPr>
              <a:t>casi</a:t>
            </a:r>
            <a:r>
              <a:rPr lang="en-US" sz="1800"/>
              <a:t>, và đặt khóa không trùng lặp giá trị (Unique) cho cặp trường (tenNhacsi, ngaysinh) và (tenCasi, ngaysinh).</a:t>
            </a:r>
          </a:p>
        </p:txBody>
      </p:sp>
      <p:graphicFrame>
        <p:nvGraphicFramePr>
          <p:cNvPr id="7" name="Table 13">
            <a:extLst>
              <a:ext uri="{FF2B5EF4-FFF2-40B4-BE49-F238E27FC236}">
                <a16:creationId xmlns:a16="http://schemas.microsoft.com/office/drawing/2014/main" id="{4F65130F-4EB6-B17C-30F5-C7C41DBD9E31}"/>
              </a:ext>
            </a:extLst>
          </p:cNvPr>
          <p:cNvGraphicFramePr>
            <a:graphicFrameLocks noGrp="1"/>
          </p:cNvGraphicFramePr>
          <p:nvPr>
            <p:extLst>
              <p:ext uri="{D42A27DB-BD31-4B8C-83A1-F6EECF244321}">
                <p14:modId xmlns:p14="http://schemas.microsoft.com/office/powerpoint/2010/main" val="3433775943"/>
              </p:ext>
            </p:extLst>
          </p:nvPr>
        </p:nvGraphicFramePr>
        <p:xfrm>
          <a:off x="3034342" y="2836872"/>
          <a:ext cx="1019400" cy="1341120"/>
        </p:xfrm>
        <a:graphic>
          <a:graphicData uri="http://schemas.openxmlformats.org/drawingml/2006/table">
            <a:tbl>
              <a:tblPr firstRow="1" bandRow="1">
                <a:tableStyleId>{F5AB1C69-6EDB-4FF4-983F-18BD219EF322}</a:tableStyleId>
              </a:tblPr>
              <a:tblGrid>
                <a:gridCol w="1019400">
                  <a:extLst>
                    <a:ext uri="{9D8B030D-6E8A-4147-A177-3AD203B41FA5}">
                      <a16:colId xmlns:a16="http://schemas.microsoft.com/office/drawing/2014/main" val="2741810863"/>
                    </a:ext>
                  </a:extLst>
                </a:gridCol>
              </a:tblGrid>
              <a:tr h="219045">
                <a:tc>
                  <a:txBody>
                    <a:bodyPr/>
                    <a:lstStyle/>
                    <a:p>
                      <a:pPr algn="ctr"/>
                      <a:r>
                        <a:rPr lang="en-US" sz="1600"/>
                        <a:t>casi</a:t>
                      </a:r>
                    </a:p>
                  </a:txBody>
                  <a:tcPr/>
                </a:tc>
                <a:extLst>
                  <a:ext uri="{0D108BD9-81ED-4DB2-BD59-A6C34878D82A}">
                    <a16:rowId xmlns:a16="http://schemas.microsoft.com/office/drawing/2014/main" val="1864338419"/>
                  </a:ext>
                </a:extLst>
              </a:tr>
              <a:tr h="219045">
                <a:tc>
                  <a:txBody>
                    <a:bodyPr/>
                    <a:lstStyle/>
                    <a:p>
                      <a:pPr algn="ctr"/>
                      <a:r>
                        <a:rPr lang="en-US" sz="1600" u="sng">
                          <a:solidFill>
                            <a:schemeClr val="accent1">
                              <a:lumMod val="75000"/>
                            </a:schemeClr>
                          </a:solidFill>
                        </a:rPr>
                        <a:t>idCasi</a:t>
                      </a:r>
                    </a:p>
                  </a:txBody>
                  <a:tcPr/>
                </a:tc>
                <a:extLst>
                  <a:ext uri="{0D108BD9-81ED-4DB2-BD59-A6C34878D82A}">
                    <a16:rowId xmlns:a16="http://schemas.microsoft.com/office/drawing/2014/main" val="1306606837"/>
                  </a:ext>
                </a:extLst>
              </a:tr>
              <a:tr h="219045">
                <a:tc>
                  <a:txBody>
                    <a:bodyPr/>
                    <a:lstStyle/>
                    <a:p>
                      <a:pPr algn="ctr"/>
                      <a:r>
                        <a:rPr lang="en-US" sz="1600"/>
                        <a:t>tenCasi</a:t>
                      </a:r>
                    </a:p>
                  </a:txBody>
                  <a:tcPr/>
                </a:tc>
                <a:extLst>
                  <a:ext uri="{0D108BD9-81ED-4DB2-BD59-A6C34878D82A}">
                    <a16:rowId xmlns:a16="http://schemas.microsoft.com/office/drawing/2014/main" val="256797926"/>
                  </a:ext>
                </a:extLst>
              </a:tr>
              <a:tr h="219045">
                <a:tc>
                  <a:txBody>
                    <a:bodyPr/>
                    <a:lstStyle/>
                    <a:p>
                      <a:pPr algn="ctr"/>
                      <a:r>
                        <a:rPr lang="en-US" sz="1600"/>
                        <a:t>ngaysinh</a:t>
                      </a:r>
                    </a:p>
                  </a:txBody>
                  <a:tcPr/>
                </a:tc>
                <a:extLst>
                  <a:ext uri="{0D108BD9-81ED-4DB2-BD59-A6C34878D82A}">
                    <a16:rowId xmlns:a16="http://schemas.microsoft.com/office/drawing/2014/main" val="247362461"/>
                  </a:ext>
                </a:extLst>
              </a:tr>
            </a:tbl>
          </a:graphicData>
        </a:graphic>
      </p:graphicFrame>
    </p:spTree>
    <p:extLst>
      <p:ext uri="{BB962C8B-B14F-4D97-AF65-F5344CB8AC3E}">
        <p14:creationId xmlns:p14="http://schemas.microsoft.com/office/powerpoint/2010/main" val="35584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Parallelogram 1">
            <a:extLst>
              <a:ext uri="{FF2B5EF4-FFF2-40B4-BE49-F238E27FC236}">
                <a16:creationId xmlns:a16="http://schemas.microsoft.com/office/drawing/2014/main" id="{1EEA3E29-EC63-7EF7-6C95-E525C6FCA9B1}"/>
              </a:ext>
            </a:extLst>
          </p:cNvPr>
          <p:cNvSpPr/>
          <p:nvPr/>
        </p:nvSpPr>
        <p:spPr>
          <a:xfrm flipH="1">
            <a:off x="787220" y="344079"/>
            <a:ext cx="8968671" cy="1250965"/>
          </a:xfrm>
          <a:prstGeom prst="parallelogram">
            <a:avLst>
              <a:gd name="adj" fmla="val 4875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14;p14">
            <a:extLst>
              <a:ext uri="{FF2B5EF4-FFF2-40B4-BE49-F238E27FC236}">
                <a16:creationId xmlns:a16="http://schemas.microsoft.com/office/drawing/2014/main" id="{D80E7C29-66FC-8839-B53A-3AF8C7B62027}"/>
              </a:ext>
            </a:extLst>
          </p:cNvPr>
          <p:cNvSpPr txBox="1">
            <a:spLocks/>
          </p:cNvSpPr>
          <p:nvPr/>
        </p:nvSpPr>
        <p:spPr>
          <a:xfrm>
            <a:off x="1130667" y="444085"/>
            <a:ext cx="7642073" cy="95685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a:latin typeface="Roboto" panose="02000000000000000000" pitchFamily="2" charset="0"/>
                <a:ea typeface="Roboto" panose="02000000000000000000" pitchFamily="2" charset="0"/>
                <a:cs typeface="Roboto" panose="02000000000000000000" pitchFamily="2" charset="0"/>
              </a:rPr>
              <a:t>2. Nếu muốn quản lí thêm thông tin nơi sinh của nhạc sĩ, ca sĩ (tên tỉnh/thành phố), CSDL cần thay đổi như thế nào?</a:t>
            </a:r>
            <a:endParaRPr lang="vi-VN" sz="18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nvGrpSpPr>
          <p:cNvPr id="33" name="Google Shape;713;p48">
            <a:extLst>
              <a:ext uri="{FF2B5EF4-FFF2-40B4-BE49-F238E27FC236}">
                <a16:creationId xmlns:a16="http://schemas.microsoft.com/office/drawing/2014/main" id="{A0DB7DA9-1DEC-E9DB-D536-8ACE40E39BB5}"/>
              </a:ext>
            </a:extLst>
          </p:cNvPr>
          <p:cNvGrpSpPr/>
          <p:nvPr/>
        </p:nvGrpSpPr>
        <p:grpSpPr>
          <a:xfrm>
            <a:off x="141060" y="261257"/>
            <a:ext cx="347078" cy="309582"/>
            <a:chOff x="1923675" y="1633650"/>
            <a:chExt cx="436000" cy="435975"/>
          </a:xfrm>
        </p:grpSpPr>
        <p:sp>
          <p:nvSpPr>
            <p:cNvPr id="34" name="Google Shape;714;p48">
              <a:extLst>
                <a:ext uri="{FF2B5EF4-FFF2-40B4-BE49-F238E27FC236}">
                  <a16:creationId xmlns:a16="http://schemas.microsoft.com/office/drawing/2014/main" id="{08E761C7-08E7-9D22-4E41-193A55BD959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5;p48">
              <a:extLst>
                <a:ext uri="{FF2B5EF4-FFF2-40B4-BE49-F238E27FC236}">
                  <a16:creationId xmlns:a16="http://schemas.microsoft.com/office/drawing/2014/main" id="{D43C24E1-56AE-6C0D-EC42-EB5B3F9FBC3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6;p48">
              <a:extLst>
                <a:ext uri="{FF2B5EF4-FFF2-40B4-BE49-F238E27FC236}">
                  <a16:creationId xmlns:a16="http://schemas.microsoft.com/office/drawing/2014/main" id="{5223B7EA-D9C1-51A6-8C7E-D1084DEC60E5}"/>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17;p48">
              <a:extLst>
                <a:ext uri="{FF2B5EF4-FFF2-40B4-BE49-F238E27FC236}">
                  <a16:creationId xmlns:a16="http://schemas.microsoft.com/office/drawing/2014/main" id="{C9FC10EB-4EAE-753E-4549-22D134E5DA5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8;p48">
              <a:extLst>
                <a:ext uri="{FF2B5EF4-FFF2-40B4-BE49-F238E27FC236}">
                  <a16:creationId xmlns:a16="http://schemas.microsoft.com/office/drawing/2014/main" id="{D603193E-C533-18C0-51EF-015EFC65FA6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9;p48">
              <a:extLst>
                <a:ext uri="{FF2B5EF4-FFF2-40B4-BE49-F238E27FC236}">
                  <a16:creationId xmlns:a16="http://schemas.microsoft.com/office/drawing/2014/main" id="{686EA60E-DEF3-1257-A006-E0099CCAFB8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13">
            <a:extLst>
              <a:ext uri="{FF2B5EF4-FFF2-40B4-BE49-F238E27FC236}">
                <a16:creationId xmlns:a16="http://schemas.microsoft.com/office/drawing/2014/main" id="{14F501D4-F864-7BCD-FEBD-A32105F3DCBA}"/>
              </a:ext>
            </a:extLst>
          </p:cNvPr>
          <p:cNvGraphicFramePr>
            <a:graphicFrameLocks noGrp="1"/>
          </p:cNvGraphicFramePr>
          <p:nvPr>
            <p:extLst>
              <p:ext uri="{D42A27DB-BD31-4B8C-83A1-F6EECF244321}">
                <p14:modId xmlns:p14="http://schemas.microsoft.com/office/powerpoint/2010/main" val="308401236"/>
              </p:ext>
            </p:extLst>
          </p:nvPr>
        </p:nvGraphicFramePr>
        <p:xfrm>
          <a:off x="1345914" y="2494648"/>
          <a:ext cx="1199509" cy="1676400"/>
        </p:xfrm>
        <a:graphic>
          <a:graphicData uri="http://schemas.openxmlformats.org/drawingml/2006/table">
            <a:tbl>
              <a:tblPr firstRow="1" bandRow="1">
                <a:tableStyleId>{F5AB1C69-6EDB-4FF4-983F-18BD219EF322}</a:tableStyleId>
              </a:tblPr>
              <a:tblGrid>
                <a:gridCol w="1199509">
                  <a:extLst>
                    <a:ext uri="{9D8B030D-6E8A-4147-A177-3AD203B41FA5}">
                      <a16:colId xmlns:a16="http://schemas.microsoft.com/office/drawing/2014/main" val="2741810863"/>
                    </a:ext>
                  </a:extLst>
                </a:gridCol>
              </a:tblGrid>
              <a:tr h="219045">
                <a:tc>
                  <a:txBody>
                    <a:bodyPr/>
                    <a:lstStyle/>
                    <a:p>
                      <a:pPr algn="ctr"/>
                      <a:r>
                        <a:rPr lang="en-US" sz="1600"/>
                        <a:t>nhacsi</a:t>
                      </a:r>
                    </a:p>
                  </a:txBody>
                  <a:tcPr/>
                </a:tc>
                <a:extLst>
                  <a:ext uri="{0D108BD9-81ED-4DB2-BD59-A6C34878D82A}">
                    <a16:rowId xmlns:a16="http://schemas.microsoft.com/office/drawing/2014/main" val="1864338419"/>
                  </a:ext>
                </a:extLst>
              </a:tr>
              <a:tr h="219045">
                <a:tc>
                  <a:txBody>
                    <a:bodyPr/>
                    <a:lstStyle/>
                    <a:p>
                      <a:pPr algn="ctr"/>
                      <a:r>
                        <a:rPr lang="en-US" sz="1600" u="sng">
                          <a:solidFill>
                            <a:srgbClr val="00B050"/>
                          </a:solidFill>
                        </a:rPr>
                        <a:t>idNhacsi</a:t>
                      </a:r>
                    </a:p>
                  </a:txBody>
                  <a:tcPr/>
                </a:tc>
                <a:extLst>
                  <a:ext uri="{0D108BD9-81ED-4DB2-BD59-A6C34878D82A}">
                    <a16:rowId xmlns:a16="http://schemas.microsoft.com/office/drawing/2014/main" val="1306606837"/>
                  </a:ext>
                </a:extLst>
              </a:tr>
              <a:tr h="219045">
                <a:tc>
                  <a:txBody>
                    <a:bodyPr/>
                    <a:lstStyle/>
                    <a:p>
                      <a:pPr algn="ctr"/>
                      <a:r>
                        <a:rPr lang="en-US" sz="1600"/>
                        <a:t>tenNhacsi</a:t>
                      </a:r>
                    </a:p>
                  </a:txBody>
                  <a:tcPr/>
                </a:tc>
                <a:extLst>
                  <a:ext uri="{0D108BD9-81ED-4DB2-BD59-A6C34878D82A}">
                    <a16:rowId xmlns:a16="http://schemas.microsoft.com/office/drawing/2014/main" val="256797926"/>
                  </a:ext>
                </a:extLst>
              </a:tr>
              <a:tr h="219045">
                <a:tc>
                  <a:txBody>
                    <a:bodyPr/>
                    <a:lstStyle/>
                    <a:p>
                      <a:pPr algn="ctr"/>
                      <a:r>
                        <a:rPr lang="en-US" sz="1600"/>
                        <a:t>ngaysinh</a:t>
                      </a:r>
                    </a:p>
                  </a:txBody>
                  <a:tcPr/>
                </a:tc>
                <a:extLst>
                  <a:ext uri="{0D108BD9-81ED-4DB2-BD59-A6C34878D82A}">
                    <a16:rowId xmlns:a16="http://schemas.microsoft.com/office/drawing/2014/main" val="2747146162"/>
                  </a:ext>
                </a:extLst>
              </a:tr>
              <a:tr h="219045">
                <a:tc>
                  <a:txBody>
                    <a:bodyPr/>
                    <a:lstStyle/>
                    <a:p>
                      <a:pPr algn="ctr"/>
                      <a:r>
                        <a:rPr lang="en-US" sz="1600"/>
                        <a:t>noisinh</a:t>
                      </a:r>
                    </a:p>
                  </a:txBody>
                  <a:tcPr/>
                </a:tc>
                <a:extLst>
                  <a:ext uri="{0D108BD9-81ED-4DB2-BD59-A6C34878D82A}">
                    <a16:rowId xmlns:a16="http://schemas.microsoft.com/office/drawing/2014/main" val="3066019464"/>
                  </a:ext>
                </a:extLst>
              </a:tr>
            </a:tbl>
          </a:graphicData>
        </a:graphic>
      </p:graphicFrame>
      <p:graphicFrame>
        <p:nvGraphicFramePr>
          <p:cNvPr id="5" name="Table 13">
            <a:extLst>
              <a:ext uri="{FF2B5EF4-FFF2-40B4-BE49-F238E27FC236}">
                <a16:creationId xmlns:a16="http://schemas.microsoft.com/office/drawing/2014/main" id="{4B0C852C-E1C4-AFF8-E5B5-E72CA30705C8}"/>
              </a:ext>
            </a:extLst>
          </p:cNvPr>
          <p:cNvGraphicFramePr>
            <a:graphicFrameLocks noGrp="1"/>
          </p:cNvGraphicFramePr>
          <p:nvPr>
            <p:extLst>
              <p:ext uri="{D42A27DB-BD31-4B8C-83A1-F6EECF244321}">
                <p14:modId xmlns:p14="http://schemas.microsoft.com/office/powerpoint/2010/main" val="3317966518"/>
              </p:ext>
            </p:extLst>
          </p:nvPr>
        </p:nvGraphicFramePr>
        <p:xfrm>
          <a:off x="4470661" y="2494648"/>
          <a:ext cx="4145737" cy="1645920"/>
        </p:xfrm>
        <a:graphic>
          <a:graphicData uri="http://schemas.openxmlformats.org/drawingml/2006/table">
            <a:tbl>
              <a:tblPr firstRow="1" bandRow="1">
                <a:tableStyleId>{F5AB1C69-6EDB-4FF4-983F-18BD219EF322}</a:tableStyleId>
              </a:tblPr>
              <a:tblGrid>
                <a:gridCol w="869056">
                  <a:extLst>
                    <a:ext uri="{9D8B030D-6E8A-4147-A177-3AD203B41FA5}">
                      <a16:colId xmlns:a16="http://schemas.microsoft.com/office/drawing/2014/main" val="3190246888"/>
                    </a:ext>
                  </a:extLst>
                </a:gridCol>
                <a:gridCol w="1346133">
                  <a:extLst>
                    <a:ext uri="{9D8B030D-6E8A-4147-A177-3AD203B41FA5}">
                      <a16:colId xmlns:a16="http://schemas.microsoft.com/office/drawing/2014/main" val="2741810863"/>
                    </a:ext>
                  </a:extLst>
                </a:gridCol>
                <a:gridCol w="965274">
                  <a:extLst>
                    <a:ext uri="{9D8B030D-6E8A-4147-A177-3AD203B41FA5}">
                      <a16:colId xmlns:a16="http://schemas.microsoft.com/office/drawing/2014/main" val="1720196458"/>
                    </a:ext>
                  </a:extLst>
                </a:gridCol>
                <a:gridCol w="965274">
                  <a:extLst>
                    <a:ext uri="{9D8B030D-6E8A-4147-A177-3AD203B41FA5}">
                      <a16:colId xmlns:a16="http://schemas.microsoft.com/office/drawing/2014/main" val="2431896532"/>
                    </a:ext>
                  </a:extLst>
                </a:gridCol>
              </a:tblGrid>
              <a:tr h="219045">
                <a:tc>
                  <a:txBody>
                    <a:bodyPr/>
                    <a:lstStyle/>
                    <a:p>
                      <a:pPr algn="ctr"/>
                      <a:r>
                        <a:rPr lang="en-US" sz="1200"/>
                        <a:t>idNhacsi</a:t>
                      </a:r>
                    </a:p>
                  </a:txBody>
                  <a:tcPr/>
                </a:tc>
                <a:tc>
                  <a:txBody>
                    <a:bodyPr/>
                    <a:lstStyle/>
                    <a:p>
                      <a:pPr algn="ctr"/>
                      <a:r>
                        <a:rPr lang="en-US" sz="1200"/>
                        <a:t>tenNhacsi</a:t>
                      </a:r>
                    </a:p>
                  </a:txBody>
                  <a:tcPr/>
                </a:tc>
                <a:tc>
                  <a:txBody>
                    <a:bodyPr/>
                    <a:lstStyle/>
                    <a:p>
                      <a:pPr algn="ctr"/>
                      <a:r>
                        <a:rPr lang="en-US" sz="1200"/>
                        <a:t>ngaysinh</a:t>
                      </a:r>
                    </a:p>
                  </a:txBody>
                  <a:tcPr/>
                </a:tc>
                <a:tc>
                  <a:txBody>
                    <a:bodyPr/>
                    <a:lstStyle/>
                    <a:p>
                      <a:pPr algn="ctr"/>
                      <a:r>
                        <a:rPr lang="en-US" sz="1200"/>
                        <a:t>noisinh</a:t>
                      </a:r>
                    </a:p>
                  </a:txBody>
                  <a:tcPr/>
                </a:tc>
                <a:extLst>
                  <a:ext uri="{0D108BD9-81ED-4DB2-BD59-A6C34878D82A}">
                    <a16:rowId xmlns:a16="http://schemas.microsoft.com/office/drawing/2014/main" val="1864338419"/>
                  </a:ext>
                </a:extLst>
              </a:tr>
              <a:tr h="219045">
                <a:tc>
                  <a:txBody>
                    <a:bodyPr/>
                    <a:lstStyle/>
                    <a:p>
                      <a:pPr algn="ctr"/>
                      <a:r>
                        <a:rPr lang="en-US" sz="1200"/>
                        <a:t>1</a:t>
                      </a:r>
                    </a:p>
                  </a:txBody>
                  <a:tcPr/>
                </a:tc>
                <a:tc>
                  <a:txBody>
                    <a:bodyPr/>
                    <a:lstStyle/>
                    <a:p>
                      <a:r>
                        <a:rPr lang="en-US" sz="1200"/>
                        <a:t>Đỗ Nhuận</a:t>
                      </a:r>
                    </a:p>
                  </a:txBody>
                  <a:tcPr/>
                </a:tc>
                <a:tc>
                  <a:txBody>
                    <a:bodyPr/>
                    <a:lstStyle/>
                    <a:p>
                      <a:r>
                        <a:rPr lang="en-US" sz="1200"/>
                        <a:t>25/11/1945</a:t>
                      </a:r>
                    </a:p>
                  </a:txBody>
                  <a:tcPr/>
                </a:tc>
                <a:tc>
                  <a:txBody>
                    <a:bodyPr/>
                    <a:lstStyle/>
                    <a:p>
                      <a:r>
                        <a:rPr lang="en-US" sz="1200"/>
                        <a:t>Hà Nội</a:t>
                      </a:r>
                    </a:p>
                  </a:txBody>
                  <a:tcPr/>
                </a:tc>
                <a:extLst>
                  <a:ext uri="{0D108BD9-81ED-4DB2-BD59-A6C34878D82A}">
                    <a16:rowId xmlns:a16="http://schemas.microsoft.com/office/drawing/2014/main" val="1306606837"/>
                  </a:ext>
                </a:extLst>
              </a:tr>
              <a:tr h="219045">
                <a:tc>
                  <a:txBody>
                    <a:bodyPr/>
                    <a:lstStyle/>
                    <a:p>
                      <a:pPr algn="ctr"/>
                      <a:r>
                        <a:rPr lang="en-US" sz="1200"/>
                        <a:t>2</a:t>
                      </a:r>
                    </a:p>
                  </a:txBody>
                  <a:tcPr/>
                </a:tc>
                <a:tc>
                  <a:txBody>
                    <a:bodyPr/>
                    <a:lstStyle/>
                    <a:p>
                      <a:r>
                        <a:rPr lang="en-US" sz="1200"/>
                        <a:t>Văn Cao</a:t>
                      </a:r>
                    </a:p>
                  </a:txBody>
                  <a:tcPr/>
                </a:tc>
                <a:tc>
                  <a:txBody>
                    <a:bodyPr/>
                    <a:lstStyle/>
                    <a:p>
                      <a:r>
                        <a:rPr lang="en-US" sz="1200"/>
                        <a:t>5/6/1940</a:t>
                      </a:r>
                    </a:p>
                  </a:txBody>
                  <a:tcPr/>
                </a:tc>
                <a:tc>
                  <a:txBody>
                    <a:bodyPr/>
                    <a:lstStyle/>
                    <a:p>
                      <a:r>
                        <a:rPr lang="en-US" sz="1200"/>
                        <a:t>Nam Định</a:t>
                      </a:r>
                    </a:p>
                  </a:txBody>
                  <a:tcPr/>
                </a:tc>
                <a:extLst>
                  <a:ext uri="{0D108BD9-81ED-4DB2-BD59-A6C34878D82A}">
                    <a16:rowId xmlns:a16="http://schemas.microsoft.com/office/drawing/2014/main" val="256797926"/>
                  </a:ext>
                </a:extLst>
              </a:tr>
              <a:tr h="219045">
                <a:tc>
                  <a:txBody>
                    <a:bodyPr/>
                    <a:lstStyle/>
                    <a:p>
                      <a:pPr algn="ctr"/>
                      <a:r>
                        <a:rPr lang="en-US" sz="1200"/>
                        <a:t>3 </a:t>
                      </a:r>
                    </a:p>
                  </a:txBody>
                  <a:tcPr/>
                </a:tc>
                <a:tc>
                  <a:txBody>
                    <a:bodyPr/>
                    <a:lstStyle/>
                    <a:p>
                      <a:r>
                        <a:rPr lang="en-US" sz="1200"/>
                        <a:t>Hoàng Việt</a:t>
                      </a:r>
                    </a:p>
                  </a:txBody>
                  <a:tcPr/>
                </a:tc>
                <a:tc>
                  <a:txBody>
                    <a:bodyPr/>
                    <a:lstStyle/>
                    <a:p>
                      <a:r>
                        <a:rPr lang="en-US" sz="1200"/>
                        <a:t>27/8/1955</a:t>
                      </a:r>
                    </a:p>
                  </a:txBody>
                  <a:tcPr/>
                </a:tc>
                <a:tc>
                  <a:txBody>
                    <a:bodyPr/>
                    <a:lstStyle/>
                    <a:p>
                      <a:r>
                        <a:rPr lang="en-US" sz="1200"/>
                        <a:t>Thanh Hóa</a:t>
                      </a:r>
                    </a:p>
                  </a:txBody>
                  <a:tcPr/>
                </a:tc>
                <a:extLst>
                  <a:ext uri="{0D108BD9-81ED-4DB2-BD59-A6C34878D82A}">
                    <a16:rowId xmlns:a16="http://schemas.microsoft.com/office/drawing/2014/main" val="1299910583"/>
                  </a:ext>
                </a:extLst>
              </a:tr>
              <a:tr h="219045">
                <a:tc>
                  <a:txBody>
                    <a:bodyPr/>
                    <a:lstStyle/>
                    <a:p>
                      <a:pPr algn="ctr"/>
                      <a:r>
                        <a:rPr lang="en-US" sz="1200"/>
                        <a:t>4</a:t>
                      </a:r>
                    </a:p>
                  </a:txBody>
                  <a:tcPr/>
                </a:tc>
                <a:tc>
                  <a:txBody>
                    <a:bodyPr/>
                    <a:lstStyle/>
                    <a:p>
                      <a:r>
                        <a:rPr lang="en-US" sz="1200"/>
                        <a:t>Nguyễn Tài Tuệ</a:t>
                      </a:r>
                    </a:p>
                  </a:txBody>
                  <a:tcPr/>
                </a:tc>
                <a:tc>
                  <a:txBody>
                    <a:bodyPr/>
                    <a:lstStyle/>
                    <a:p>
                      <a:r>
                        <a:rPr lang="en-US" sz="1200"/>
                        <a:t>13/7/1950</a:t>
                      </a:r>
                    </a:p>
                  </a:txBody>
                  <a:tcPr/>
                </a:tc>
                <a:tc>
                  <a:txBody>
                    <a:bodyPr/>
                    <a:lstStyle/>
                    <a:p>
                      <a:r>
                        <a:rPr lang="en-US" sz="1200"/>
                        <a:t>Nghệ An</a:t>
                      </a:r>
                    </a:p>
                  </a:txBody>
                  <a:tcPr/>
                </a:tc>
                <a:extLst>
                  <a:ext uri="{0D108BD9-81ED-4DB2-BD59-A6C34878D82A}">
                    <a16:rowId xmlns:a16="http://schemas.microsoft.com/office/drawing/2014/main" val="3448636697"/>
                  </a:ext>
                </a:extLst>
              </a:tr>
              <a:tr h="219045">
                <a:tc>
                  <a:txBody>
                    <a:bodyPr/>
                    <a:lstStyle/>
                    <a:p>
                      <a:pPr algn="ctr"/>
                      <a:r>
                        <a:rPr lang="en-US" sz="1200"/>
                        <a:t>5</a:t>
                      </a:r>
                    </a:p>
                  </a:txBody>
                  <a:tcPr/>
                </a:tc>
                <a:tc>
                  <a:txBody>
                    <a:bodyPr/>
                    <a:lstStyle/>
                    <a:p>
                      <a:r>
                        <a:rPr lang="en-US" sz="1200"/>
                        <a:t>Đỗ Nhuận</a:t>
                      </a:r>
                    </a:p>
                  </a:txBody>
                  <a:tcPr/>
                </a:tc>
                <a:tc>
                  <a:txBody>
                    <a:bodyPr/>
                    <a:lstStyle/>
                    <a:p>
                      <a:r>
                        <a:rPr lang="en-US" sz="1200"/>
                        <a:t>30/4/1952</a:t>
                      </a:r>
                    </a:p>
                  </a:txBody>
                  <a:tcPr/>
                </a:tc>
                <a:tc>
                  <a:txBody>
                    <a:bodyPr/>
                    <a:lstStyle/>
                    <a:p>
                      <a:r>
                        <a:rPr lang="en-US" sz="1200"/>
                        <a:t>Huế</a:t>
                      </a:r>
                    </a:p>
                  </a:txBody>
                  <a:tcPr/>
                </a:tc>
                <a:extLst>
                  <a:ext uri="{0D108BD9-81ED-4DB2-BD59-A6C34878D82A}">
                    <a16:rowId xmlns:a16="http://schemas.microsoft.com/office/drawing/2014/main" val="149040066"/>
                  </a:ext>
                </a:extLst>
              </a:tr>
            </a:tbl>
          </a:graphicData>
        </a:graphic>
      </p:graphicFrame>
      <p:sp>
        <p:nvSpPr>
          <p:cNvPr id="6" name="TextBox 5">
            <a:extLst>
              <a:ext uri="{FF2B5EF4-FFF2-40B4-BE49-F238E27FC236}">
                <a16:creationId xmlns:a16="http://schemas.microsoft.com/office/drawing/2014/main" id="{A0C27D75-F980-523C-F9CD-6E9702B0D178}"/>
              </a:ext>
            </a:extLst>
          </p:cNvPr>
          <p:cNvSpPr txBox="1"/>
          <p:nvPr/>
        </p:nvSpPr>
        <p:spPr>
          <a:xfrm>
            <a:off x="1184941" y="1754293"/>
            <a:ext cx="7532797" cy="646331"/>
          </a:xfrm>
          <a:prstGeom prst="rect">
            <a:avLst/>
          </a:prstGeom>
          <a:noFill/>
        </p:spPr>
        <p:txBody>
          <a:bodyPr wrap="square" rtlCol="0">
            <a:spAutoFit/>
          </a:bodyPr>
          <a:lstStyle/>
          <a:p>
            <a:pPr algn="just"/>
            <a:r>
              <a:rPr lang="en-US" sz="1800"/>
              <a:t>1. Thêm trường </a:t>
            </a:r>
            <a:r>
              <a:rPr lang="en-US" sz="1800">
                <a:solidFill>
                  <a:srgbClr val="FF0000"/>
                </a:solidFill>
              </a:rPr>
              <a:t>noisinh</a:t>
            </a:r>
            <a:r>
              <a:rPr lang="en-US" sz="1800"/>
              <a:t> (VARCHAR (255)) vào bảng </a:t>
            </a:r>
            <a:r>
              <a:rPr lang="en-US" sz="1800">
                <a:solidFill>
                  <a:srgbClr val="0070C0"/>
                </a:solidFill>
              </a:rPr>
              <a:t>nhacsi</a:t>
            </a:r>
            <a:r>
              <a:rPr lang="en-US" sz="1800"/>
              <a:t> và bảng </a:t>
            </a:r>
            <a:r>
              <a:rPr lang="en-US" sz="1800">
                <a:solidFill>
                  <a:srgbClr val="0070C0"/>
                </a:solidFill>
              </a:rPr>
              <a:t>casi</a:t>
            </a:r>
            <a:r>
              <a:rPr lang="en-US" sz="1800"/>
              <a:t>.</a:t>
            </a:r>
          </a:p>
        </p:txBody>
      </p:sp>
      <p:graphicFrame>
        <p:nvGraphicFramePr>
          <p:cNvPr id="7" name="Table 13">
            <a:extLst>
              <a:ext uri="{FF2B5EF4-FFF2-40B4-BE49-F238E27FC236}">
                <a16:creationId xmlns:a16="http://schemas.microsoft.com/office/drawing/2014/main" id="{4F65130F-4EB6-B17C-30F5-C7C41DBD9E31}"/>
              </a:ext>
            </a:extLst>
          </p:cNvPr>
          <p:cNvGraphicFramePr>
            <a:graphicFrameLocks noGrp="1"/>
          </p:cNvGraphicFramePr>
          <p:nvPr>
            <p:extLst>
              <p:ext uri="{D42A27DB-BD31-4B8C-83A1-F6EECF244321}">
                <p14:modId xmlns:p14="http://schemas.microsoft.com/office/powerpoint/2010/main" val="600341712"/>
              </p:ext>
            </p:extLst>
          </p:nvPr>
        </p:nvGraphicFramePr>
        <p:xfrm>
          <a:off x="2998342" y="2494648"/>
          <a:ext cx="1019400" cy="1676400"/>
        </p:xfrm>
        <a:graphic>
          <a:graphicData uri="http://schemas.openxmlformats.org/drawingml/2006/table">
            <a:tbl>
              <a:tblPr firstRow="1" bandRow="1">
                <a:tableStyleId>{F5AB1C69-6EDB-4FF4-983F-18BD219EF322}</a:tableStyleId>
              </a:tblPr>
              <a:tblGrid>
                <a:gridCol w="1019400">
                  <a:extLst>
                    <a:ext uri="{9D8B030D-6E8A-4147-A177-3AD203B41FA5}">
                      <a16:colId xmlns:a16="http://schemas.microsoft.com/office/drawing/2014/main" val="2741810863"/>
                    </a:ext>
                  </a:extLst>
                </a:gridCol>
              </a:tblGrid>
              <a:tr h="219045">
                <a:tc>
                  <a:txBody>
                    <a:bodyPr/>
                    <a:lstStyle/>
                    <a:p>
                      <a:pPr algn="ctr"/>
                      <a:r>
                        <a:rPr lang="en-US" sz="1600"/>
                        <a:t>casi</a:t>
                      </a:r>
                    </a:p>
                  </a:txBody>
                  <a:tcPr/>
                </a:tc>
                <a:extLst>
                  <a:ext uri="{0D108BD9-81ED-4DB2-BD59-A6C34878D82A}">
                    <a16:rowId xmlns:a16="http://schemas.microsoft.com/office/drawing/2014/main" val="1864338419"/>
                  </a:ext>
                </a:extLst>
              </a:tr>
              <a:tr h="219045">
                <a:tc>
                  <a:txBody>
                    <a:bodyPr/>
                    <a:lstStyle/>
                    <a:p>
                      <a:pPr algn="ctr"/>
                      <a:r>
                        <a:rPr lang="en-US" sz="1600" u="sng">
                          <a:solidFill>
                            <a:schemeClr val="accent1">
                              <a:lumMod val="75000"/>
                            </a:schemeClr>
                          </a:solidFill>
                        </a:rPr>
                        <a:t>idCasi</a:t>
                      </a:r>
                    </a:p>
                  </a:txBody>
                  <a:tcPr/>
                </a:tc>
                <a:extLst>
                  <a:ext uri="{0D108BD9-81ED-4DB2-BD59-A6C34878D82A}">
                    <a16:rowId xmlns:a16="http://schemas.microsoft.com/office/drawing/2014/main" val="1306606837"/>
                  </a:ext>
                </a:extLst>
              </a:tr>
              <a:tr h="219045">
                <a:tc>
                  <a:txBody>
                    <a:bodyPr/>
                    <a:lstStyle/>
                    <a:p>
                      <a:pPr algn="ctr"/>
                      <a:r>
                        <a:rPr lang="en-US" sz="1600"/>
                        <a:t>tenCasi</a:t>
                      </a:r>
                    </a:p>
                  </a:txBody>
                  <a:tcPr/>
                </a:tc>
                <a:extLst>
                  <a:ext uri="{0D108BD9-81ED-4DB2-BD59-A6C34878D82A}">
                    <a16:rowId xmlns:a16="http://schemas.microsoft.com/office/drawing/2014/main" val="256797926"/>
                  </a:ext>
                </a:extLst>
              </a:tr>
              <a:tr h="219045">
                <a:tc>
                  <a:txBody>
                    <a:bodyPr/>
                    <a:lstStyle/>
                    <a:p>
                      <a:pPr algn="ctr"/>
                      <a:r>
                        <a:rPr lang="en-US" sz="1600"/>
                        <a:t>ngaysinh</a:t>
                      </a:r>
                    </a:p>
                  </a:txBody>
                  <a:tcPr/>
                </a:tc>
                <a:extLst>
                  <a:ext uri="{0D108BD9-81ED-4DB2-BD59-A6C34878D82A}">
                    <a16:rowId xmlns:a16="http://schemas.microsoft.com/office/drawing/2014/main" val="247362461"/>
                  </a:ext>
                </a:extLst>
              </a:tr>
              <a:tr h="219045">
                <a:tc>
                  <a:txBody>
                    <a:bodyPr/>
                    <a:lstStyle/>
                    <a:p>
                      <a:pPr algn="ctr"/>
                      <a:r>
                        <a:rPr lang="en-US" sz="1600"/>
                        <a:t>noisinh</a:t>
                      </a:r>
                    </a:p>
                  </a:txBody>
                  <a:tcPr/>
                </a:tc>
                <a:extLst>
                  <a:ext uri="{0D108BD9-81ED-4DB2-BD59-A6C34878D82A}">
                    <a16:rowId xmlns:a16="http://schemas.microsoft.com/office/drawing/2014/main" val="3409423340"/>
                  </a:ext>
                </a:extLst>
              </a:tr>
            </a:tbl>
          </a:graphicData>
        </a:graphic>
      </p:graphicFrame>
    </p:spTree>
    <p:extLst>
      <p:ext uri="{BB962C8B-B14F-4D97-AF65-F5344CB8AC3E}">
        <p14:creationId xmlns:p14="http://schemas.microsoft.com/office/powerpoint/2010/main" val="39096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ctrTitle"/>
          </p:nvPr>
        </p:nvSpPr>
        <p:spPr>
          <a:xfrm>
            <a:off x="1028475" y="1123850"/>
            <a:ext cx="5220000" cy="238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r>
              <a:rPr lang="en">
                <a:latin typeface="Roboto" panose="02000000000000000000" pitchFamily="2" charset="0"/>
                <a:ea typeface="Roboto" panose="02000000000000000000" pitchFamily="2" charset="0"/>
                <a:cs typeface="Roboto" panose="02000000000000000000" pitchFamily="2" charset="0"/>
              </a:rPr>
              <a:t>VẬN DỤNG</a:t>
            </a:r>
            <a:endParaRPr>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1521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vertical)">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Parallelogram 1">
            <a:extLst>
              <a:ext uri="{FF2B5EF4-FFF2-40B4-BE49-F238E27FC236}">
                <a16:creationId xmlns:a16="http://schemas.microsoft.com/office/drawing/2014/main" id="{1EEA3E29-EC63-7EF7-6C95-E525C6FCA9B1}"/>
              </a:ext>
            </a:extLst>
          </p:cNvPr>
          <p:cNvSpPr/>
          <p:nvPr/>
        </p:nvSpPr>
        <p:spPr>
          <a:xfrm flipH="1">
            <a:off x="787220" y="344078"/>
            <a:ext cx="8975547" cy="1271591"/>
          </a:xfrm>
          <a:prstGeom prst="parallelogram">
            <a:avLst>
              <a:gd name="adj" fmla="val 4875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14;p14">
            <a:extLst>
              <a:ext uri="{FF2B5EF4-FFF2-40B4-BE49-F238E27FC236}">
                <a16:creationId xmlns:a16="http://schemas.microsoft.com/office/drawing/2014/main" id="{D80E7C29-66FC-8839-B53A-3AF8C7B62027}"/>
              </a:ext>
            </a:extLst>
          </p:cNvPr>
          <p:cNvSpPr txBox="1">
            <a:spLocks/>
          </p:cNvSpPr>
          <p:nvPr/>
        </p:nvSpPr>
        <p:spPr>
          <a:xfrm>
            <a:off x="1106904" y="383808"/>
            <a:ext cx="7700211" cy="116311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a:latin typeface="Roboto" panose="02000000000000000000" pitchFamily="2" charset="0"/>
                <a:ea typeface="Roboto" panose="02000000000000000000" pitchFamily="2" charset="0"/>
                <a:cs typeface="Roboto" panose="02000000000000000000" pitchFamily="2" charset="0"/>
              </a:rPr>
              <a:t>Thực hiện các bước phân tích để thiết lập mô hình dữ liệu cho một bài toán quản lí thực tế, ví dụ quản lí danh sách tên quận/huyện của các tỉnh thành phố.</a:t>
            </a:r>
            <a:endParaRPr lang="vi-VN" sz="18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 name="Google Shape;803;p48">
            <a:extLst>
              <a:ext uri="{FF2B5EF4-FFF2-40B4-BE49-F238E27FC236}">
                <a16:creationId xmlns:a16="http://schemas.microsoft.com/office/drawing/2014/main" id="{89D029C5-19BB-58B6-19D6-3CDD7B582116}"/>
              </a:ext>
            </a:extLst>
          </p:cNvPr>
          <p:cNvSpPr/>
          <p:nvPr/>
        </p:nvSpPr>
        <p:spPr>
          <a:xfrm>
            <a:off x="173085" y="246547"/>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3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 name="Google Shape;803;p48">
            <a:extLst>
              <a:ext uri="{FF2B5EF4-FFF2-40B4-BE49-F238E27FC236}">
                <a16:creationId xmlns:a16="http://schemas.microsoft.com/office/drawing/2014/main" id="{89D029C5-19BB-58B6-19D6-3CDD7B582116}"/>
              </a:ext>
            </a:extLst>
          </p:cNvPr>
          <p:cNvSpPr/>
          <p:nvPr/>
        </p:nvSpPr>
        <p:spPr>
          <a:xfrm>
            <a:off x="173085" y="246547"/>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a:extLst>
              <a:ext uri="{FF2B5EF4-FFF2-40B4-BE49-F238E27FC236}">
                <a16:creationId xmlns:a16="http://schemas.microsoft.com/office/drawing/2014/main" id="{EB99F51C-8C28-A7CC-4E14-B3A4C15C2F55}"/>
              </a:ext>
            </a:extLst>
          </p:cNvPr>
          <p:cNvGraphicFramePr>
            <a:graphicFrameLocks noGrp="1"/>
          </p:cNvGraphicFramePr>
          <p:nvPr>
            <p:extLst>
              <p:ext uri="{D42A27DB-BD31-4B8C-83A1-F6EECF244321}">
                <p14:modId xmlns:p14="http://schemas.microsoft.com/office/powerpoint/2010/main" val="2738241570"/>
              </p:ext>
            </p:extLst>
          </p:nvPr>
        </p:nvGraphicFramePr>
        <p:xfrm>
          <a:off x="636166" y="1146362"/>
          <a:ext cx="2919194" cy="3200400"/>
        </p:xfrm>
        <a:graphic>
          <a:graphicData uri="http://schemas.openxmlformats.org/drawingml/2006/table">
            <a:tbl>
              <a:tblPr firstRow="1" bandRow="1">
                <a:tableStyleId>{5C22544A-7EE6-4342-B048-85BDC9FD1C3A}</a:tableStyleId>
              </a:tblPr>
              <a:tblGrid>
                <a:gridCol w="576529">
                  <a:extLst>
                    <a:ext uri="{9D8B030D-6E8A-4147-A177-3AD203B41FA5}">
                      <a16:colId xmlns:a16="http://schemas.microsoft.com/office/drawing/2014/main" val="3536767316"/>
                    </a:ext>
                  </a:extLst>
                </a:gridCol>
                <a:gridCol w="1086752">
                  <a:extLst>
                    <a:ext uri="{9D8B030D-6E8A-4147-A177-3AD203B41FA5}">
                      <a16:colId xmlns:a16="http://schemas.microsoft.com/office/drawing/2014/main" val="1133900384"/>
                    </a:ext>
                  </a:extLst>
                </a:gridCol>
                <a:gridCol w="1255913">
                  <a:extLst>
                    <a:ext uri="{9D8B030D-6E8A-4147-A177-3AD203B41FA5}">
                      <a16:colId xmlns:a16="http://schemas.microsoft.com/office/drawing/2014/main" val="3434506285"/>
                    </a:ext>
                  </a:extLst>
                </a:gridCol>
              </a:tblGrid>
              <a:tr h="199576">
                <a:tc>
                  <a:txBody>
                    <a:bodyPr/>
                    <a:lstStyle/>
                    <a:p>
                      <a:pPr algn="ctr"/>
                      <a:r>
                        <a:rPr lang="en-US" sz="1200">
                          <a:latin typeface="+mn-lt"/>
                        </a:rPr>
                        <a:t>STT</a:t>
                      </a:r>
                    </a:p>
                  </a:txBody>
                  <a:tcPr anchor="ctr"/>
                </a:tc>
                <a:tc>
                  <a:txBody>
                    <a:bodyPr/>
                    <a:lstStyle/>
                    <a:p>
                      <a:pPr algn="ctr"/>
                      <a:r>
                        <a:rPr lang="en-US" sz="1200">
                          <a:latin typeface="+mn-lt"/>
                        </a:rPr>
                        <a:t>Tên quận/huyện</a:t>
                      </a:r>
                    </a:p>
                  </a:txBody>
                  <a:tcPr anchor="ctr"/>
                </a:tc>
                <a:tc>
                  <a:txBody>
                    <a:bodyPr/>
                    <a:lstStyle/>
                    <a:p>
                      <a:pPr algn="ctr"/>
                      <a:r>
                        <a:rPr lang="en-US" sz="1200">
                          <a:latin typeface="+mn-lt"/>
                        </a:rPr>
                        <a:t>Tên tỉnh/thành phố</a:t>
                      </a:r>
                    </a:p>
                  </a:txBody>
                  <a:tcPr anchor="ctr"/>
                </a:tc>
                <a:extLst>
                  <a:ext uri="{0D108BD9-81ED-4DB2-BD59-A6C34878D82A}">
                    <a16:rowId xmlns:a16="http://schemas.microsoft.com/office/drawing/2014/main" val="4184859089"/>
                  </a:ext>
                </a:extLst>
              </a:tr>
              <a:tr h="199576">
                <a:tc>
                  <a:txBody>
                    <a:bodyPr/>
                    <a:lstStyle/>
                    <a:p>
                      <a:pPr algn="ctr"/>
                      <a:r>
                        <a:rPr lang="en-US" sz="1200">
                          <a:latin typeface="+mn-lt"/>
                        </a:rPr>
                        <a:t>1</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Bình Định</a:t>
                      </a:r>
                    </a:p>
                  </a:txBody>
                  <a:tcPr marL="7620" marR="7620" marT="7620" marB="0" anchor="ctr"/>
                </a:tc>
                <a:extLst>
                  <a:ext uri="{0D108BD9-81ED-4DB2-BD59-A6C34878D82A}">
                    <a16:rowId xmlns:a16="http://schemas.microsoft.com/office/drawing/2014/main" val="538089984"/>
                  </a:ext>
                </a:extLst>
              </a:tr>
              <a:tr h="199576">
                <a:tc>
                  <a:txBody>
                    <a:bodyPr/>
                    <a:lstStyle/>
                    <a:p>
                      <a:pPr algn="ctr"/>
                      <a:r>
                        <a:rPr lang="en-US" sz="1200">
                          <a:latin typeface="+mn-lt"/>
                        </a:rPr>
                        <a:t>2</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612863087"/>
                  </a:ext>
                </a:extLst>
              </a:tr>
              <a:tr h="199576">
                <a:tc>
                  <a:txBody>
                    <a:bodyPr/>
                    <a:lstStyle/>
                    <a:p>
                      <a:pPr algn="ctr"/>
                      <a:r>
                        <a:rPr lang="en-US" sz="1200">
                          <a:latin typeface="+mn-lt"/>
                        </a:rPr>
                        <a:t>3</a:t>
                      </a:r>
                    </a:p>
                  </a:txBody>
                  <a:tcPr anchor="ctr"/>
                </a:tc>
                <a:tc>
                  <a:txBody>
                    <a:bodyPr/>
                    <a:lstStyle/>
                    <a:p>
                      <a:pPr algn="l" fontAlgn="b"/>
                      <a:r>
                        <a:rPr lang="en-US" sz="1200" b="0" i="0" u="none" strike="noStrike">
                          <a:solidFill>
                            <a:srgbClr val="000000"/>
                          </a:solidFill>
                          <a:effectLst/>
                          <a:latin typeface="+mn-lt"/>
                        </a:rPr>
                        <a:t>Hải An</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13285525"/>
                  </a:ext>
                </a:extLst>
              </a:tr>
              <a:tr h="199576">
                <a:tc>
                  <a:txBody>
                    <a:bodyPr/>
                    <a:lstStyle/>
                    <a:p>
                      <a:pPr algn="ctr"/>
                      <a:r>
                        <a:rPr lang="en-US" sz="1200">
                          <a:latin typeface="+mn-lt"/>
                        </a:rPr>
                        <a:t>4</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An Giang</a:t>
                      </a:r>
                    </a:p>
                  </a:txBody>
                  <a:tcPr marL="7620" marR="7620" marT="7620" marB="0" anchor="ctr"/>
                </a:tc>
                <a:extLst>
                  <a:ext uri="{0D108BD9-81ED-4DB2-BD59-A6C34878D82A}">
                    <a16:rowId xmlns:a16="http://schemas.microsoft.com/office/drawing/2014/main" val="411692212"/>
                  </a:ext>
                </a:extLst>
              </a:tr>
              <a:tr h="199576">
                <a:tc>
                  <a:txBody>
                    <a:bodyPr/>
                    <a:lstStyle/>
                    <a:p>
                      <a:pPr algn="ctr"/>
                      <a:r>
                        <a:rPr lang="en-US" sz="1200">
                          <a:latin typeface="+mn-lt"/>
                        </a:rPr>
                        <a:t>5</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Bến Tre</a:t>
                      </a:r>
                    </a:p>
                  </a:txBody>
                  <a:tcPr marL="7620" marR="7620" marT="7620" marB="0" anchor="ctr"/>
                </a:tc>
                <a:extLst>
                  <a:ext uri="{0D108BD9-81ED-4DB2-BD59-A6C34878D82A}">
                    <a16:rowId xmlns:a16="http://schemas.microsoft.com/office/drawing/2014/main" val="1270649969"/>
                  </a:ext>
                </a:extLst>
              </a:tr>
              <a:tr h="199576">
                <a:tc>
                  <a:txBody>
                    <a:bodyPr/>
                    <a:lstStyle/>
                    <a:p>
                      <a:pPr algn="ctr"/>
                      <a:r>
                        <a:rPr lang="en-US" sz="1200">
                          <a:latin typeface="+mn-lt"/>
                        </a:rPr>
                        <a:t>6</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Đồng Tháp</a:t>
                      </a:r>
                    </a:p>
                  </a:txBody>
                  <a:tcPr marL="7620" marR="7620" marT="7620" marB="0" anchor="ctr"/>
                </a:tc>
                <a:extLst>
                  <a:ext uri="{0D108BD9-81ED-4DB2-BD59-A6C34878D82A}">
                    <a16:rowId xmlns:a16="http://schemas.microsoft.com/office/drawing/2014/main" val="1285688671"/>
                  </a:ext>
                </a:extLst>
              </a:tr>
              <a:tr h="199576">
                <a:tc>
                  <a:txBody>
                    <a:bodyPr/>
                    <a:lstStyle/>
                    <a:p>
                      <a:pPr algn="ctr"/>
                      <a:r>
                        <a:rPr lang="en-US" sz="1200">
                          <a:latin typeface="+mn-lt"/>
                        </a:rPr>
                        <a:t>7</a:t>
                      </a:r>
                    </a:p>
                  </a:txBody>
                  <a:tcPr anchor="ctr"/>
                </a:tc>
                <a:tc>
                  <a:txBody>
                    <a:bodyPr/>
                    <a:lstStyle/>
                    <a:p>
                      <a:pPr algn="l" fontAlgn="b"/>
                      <a:r>
                        <a:rPr lang="en-US" sz="1200" b="0" i="0" u="none" strike="noStrike">
                          <a:solidFill>
                            <a:srgbClr val="000000"/>
                          </a:solidFill>
                          <a:effectLst/>
                          <a:latin typeface="+mn-lt"/>
                        </a:rPr>
                        <a:t>Hải Lăng</a:t>
                      </a:r>
                    </a:p>
                  </a:txBody>
                  <a:tcPr marL="7620" marR="7620" marT="7620" marB="0" anchor="ctr"/>
                </a:tc>
                <a:tc>
                  <a:txBody>
                    <a:bodyPr/>
                    <a:lstStyle/>
                    <a:p>
                      <a:pPr algn="l" fontAlgn="b"/>
                      <a:r>
                        <a:rPr lang="en-US" sz="1200" b="0" i="0" u="none" strike="noStrike">
                          <a:solidFill>
                            <a:srgbClr val="000000"/>
                          </a:solidFill>
                          <a:effectLst/>
                          <a:latin typeface="+mn-lt"/>
                        </a:rPr>
                        <a:t>Quảng Trị</a:t>
                      </a:r>
                    </a:p>
                  </a:txBody>
                  <a:tcPr marL="7620" marR="7620" marT="7620" marB="0" anchor="ctr"/>
                </a:tc>
                <a:extLst>
                  <a:ext uri="{0D108BD9-81ED-4DB2-BD59-A6C34878D82A}">
                    <a16:rowId xmlns:a16="http://schemas.microsoft.com/office/drawing/2014/main" val="4199458275"/>
                  </a:ext>
                </a:extLst>
              </a:tr>
              <a:tr h="199576">
                <a:tc>
                  <a:txBody>
                    <a:bodyPr/>
                    <a:lstStyle/>
                    <a:p>
                      <a:pPr algn="ctr"/>
                      <a:r>
                        <a:rPr lang="en-US" sz="1200">
                          <a:latin typeface="+mn-lt"/>
                        </a:rPr>
                        <a:t>8</a:t>
                      </a:r>
                    </a:p>
                  </a:txBody>
                  <a:tcPr anchor="ctr"/>
                </a:tc>
                <a:tc>
                  <a:txBody>
                    <a:bodyPr/>
                    <a:lstStyle/>
                    <a:p>
                      <a:pPr algn="l" fontAlgn="b"/>
                      <a:r>
                        <a:rPr lang="en-US" sz="1200" b="0" i="0" u="none" strike="noStrike">
                          <a:solidFill>
                            <a:srgbClr val="000000"/>
                          </a:solidFill>
                          <a:effectLst/>
                          <a:latin typeface="+mn-lt"/>
                        </a:rPr>
                        <a:t>Hà Đông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3415759771"/>
                  </a:ext>
                </a:extLst>
              </a:tr>
              <a:tr h="199576">
                <a:tc>
                  <a:txBody>
                    <a:bodyPr/>
                    <a:lstStyle/>
                    <a:p>
                      <a:pPr algn="ctr"/>
                      <a:r>
                        <a:rPr lang="en-US" sz="1200">
                          <a:latin typeface="+mn-lt"/>
                        </a:rPr>
                        <a:t>9</a:t>
                      </a:r>
                    </a:p>
                  </a:txBody>
                  <a:tcPr anchor="ctr"/>
                </a:tc>
                <a:tc>
                  <a:txBody>
                    <a:bodyPr/>
                    <a:lstStyle/>
                    <a:p>
                      <a:pPr algn="l" fontAlgn="b"/>
                      <a:r>
                        <a:rPr lang="vi-VN" sz="1200" b="0" i="0" u="none" strike="noStrike">
                          <a:solidFill>
                            <a:srgbClr val="000000"/>
                          </a:solidFill>
                          <a:effectLst/>
                          <a:latin typeface="+mn-lt"/>
                        </a:rPr>
                        <a:t>Hai Bà Trưng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2177522360"/>
                  </a:ext>
                </a:extLst>
              </a:tr>
              <a:tr h="199576">
                <a:tc>
                  <a:txBody>
                    <a:bodyPr/>
                    <a:lstStyle/>
                    <a:p>
                      <a:pPr algn="ctr"/>
                      <a:r>
                        <a:rPr lang="en-US" sz="1200">
                          <a:latin typeface="+mn-lt"/>
                        </a:rPr>
                        <a:t>10</a:t>
                      </a:r>
                    </a:p>
                  </a:txBody>
                  <a:tcPr anchor="ctr"/>
                </a:tc>
                <a:tc>
                  <a:txBody>
                    <a:bodyPr/>
                    <a:lstStyle/>
                    <a:p>
                      <a:pPr algn="l" fontAlgn="b"/>
                      <a:r>
                        <a:rPr lang="en-US" sz="1200" b="0" i="0" u="none" strike="noStrike">
                          <a:solidFill>
                            <a:srgbClr val="000000"/>
                          </a:solidFill>
                          <a:effectLst/>
                          <a:latin typeface="+mn-lt"/>
                        </a:rPr>
                        <a:t>Gia Lâm</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1960515584"/>
                  </a:ext>
                </a:extLst>
              </a:tr>
            </a:tbl>
          </a:graphicData>
        </a:graphic>
      </p:graphicFrame>
      <p:sp>
        <p:nvSpPr>
          <p:cNvPr id="8" name="Rectangle: Rounded Corners 7">
            <a:extLst>
              <a:ext uri="{FF2B5EF4-FFF2-40B4-BE49-F238E27FC236}">
                <a16:creationId xmlns:a16="http://schemas.microsoft.com/office/drawing/2014/main" id="{C06BB49D-1BED-6F3F-1A6B-72F1260CD333}"/>
              </a:ext>
            </a:extLst>
          </p:cNvPr>
          <p:cNvSpPr/>
          <p:nvPr/>
        </p:nvSpPr>
        <p:spPr>
          <a:xfrm>
            <a:off x="3645758" y="-5251"/>
            <a:ext cx="1852484" cy="3562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Xem xét bài toán</a:t>
            </a:r>
          </a:p>
        </p:txBody>
      </p:sp>
    </p:spTree>
    <p:extLst>
      <p:ext uri="{BB962C8B-B14F-4D97-AF65-F5344CB8AC3E}">
        <p14:creationId xmlns:p14="http://schemas.microsoft.com/office/powerpoint/2010/main" val="9333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 name="Google Shape;803;p48">
            <a:extLst>
              <a:ext uri="{FF2B5EF4-FFF2-40B4-BE49-F238E27FC236}">
                <a16:creationId xmlns:a16="http://schemas.microsoft.com/office/drawing/2014/main" id="{89D029C5-19BB-58B6-19D6-3CDD7B582116}"/>
              </a:ext>
            </a:extLst>
          </p:cNvPr>
          <p:cNvSpPr/>
          <p:nvPr/>
        </p:nvSpPr>
        <p:spPr>
          <a:xfrm>
            <a:off x="173085" y="246547"/>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a:extLst>
              <a:ext uri="{FF2B5EF4-FFF2-40B4-BE49-F238E27FC236}">
                <a16:creationId xmlns:a16="http://schemas.microsoft.com/office/drawing/2014/main" id="{EB99F51C-8C28-A7CC-4E14-B3A4C15C2F55}"/>
              </a:ext>
            </a:extLst>
          </p:cNvPr>
          <p:cNvGraphicFramePr>
            <a:graphicFrameLocks noGrp="1"/>
          </p:cNvGraphicFramePr>
          <p:nvPr>
            <p:extLst>
              <p:ext uri="{D42A27DB-BD31-4B8C-83A1-F6EECF244321}">
                <p14:modId xmlns:p14="http://schemas.microsoft.com/office/powerpoint/2010/main" val="464881585"/>
              </p:ext>
            </p:extLst>
          </p:nvPr>
        </p:nvGraphicFramePr>
        <p:xfrm>
          <a:off x="636166" y="1146362"/>
          <a:ext cx="2919194" cy="3200400"/>
        </p:xfrm>
        <a:graphic>
          <a:graphicData uri="http://schemas.openxmlformats.org/drawingml/2006/table">
            <a:tbl>
              <a:tblPr firstRow="1" bandRow="1">
                <a:tableStyleId>{5C22544A-7EE6-4342-B048-85BDC9FD1C3A}</a:tableStyleId>
              </a:tblPr>
              <a:tblGrid>
                <a:gridCol w="576529">
                  <a:extLst>
                    <a:ext uri="{9D8B030D-6E8A-4147-A177-3AD203B41FA5}">
                      <a16:colId xmlns:a16="http://schemas.microsoft.com/office/drawing/2014/main" val="3536767316"/>
                    </a:ext>
                  </a:extLst>
                </a:gridCol>
                <a:gridCol w="1086752">
                  <a:extLst>
                    <a:ext uri="{9D8B030D-6E8A-4147-A177-3AD203B41FA5}">
                      <a16:colId xmlns:a16="http://schemas.microsoft.com/office/drawing/2014/main" val="1133900384"/>
                    </a:ext>
                  </a:extLst>
                </a:gridCol>
                <a:gridCol w="1255913">
                  <a:extLst>
                    <a:ext uri="{9D8B030D-6E8A-4147-A177-3AD203B41FA5}">
                      <a16:colId xmlns:a16="http://schemas.microsoft.com/office/drawing/2014/main" val="3434506285"/>
                    </a:ext>
                  </a:extLst>
                </a:gridCol>
              </a:tblGrid>
              <a:tr h="199576">
                <a:tc>
                  <a:txBody>
                    <a:bodyPr/>
                    <a:lstStyle/>
                    <a:p>
                      <a:pPr algn="ctr"/>
                      <a:r>
                        <a:rPr lang="en-US" sz="1200">
                          <a:latin typeface="+mn-lt"/>
                        </a:rPr>
                        <a:t>STT</a:t>
                      </a:r>
                    </a:p>
                  </a:txBody>
                  <a:tcPr anchor="ctr"/>
                </a:tc>
                <a:tc>
                  <a:txBody>
                    <a:bodyPr/>
                    <a:lstStyle/>
                    <a:p>
                      <a:pPr algn="ctr"/>
                      <a:r>
                        <a:rPr lang="en-US" sz="1200">
                          <a:latin typeface="+mn-lt"/>
                        </a:rPr>
                        <a:t>Tên quận/huyện</a:t>
                      </a:r>
                    </a:p>
                  </a:txBody>
                  <a:tcPr anchor="ctr"/>
                </a:tc>
                <a:tc>
                  <a:txBody>
                    <a:bodyPr/>
                    <a:lstStyle/>
                    <a:p>
                      <a:pPr algn="ctr"/>
                      <a:r>
                        <a:rPr lang="en-US" sz="1200">
                          <a:latin typeface="+mn-lt"/>
                        </a:rPr>
                        <a:t>Tên tỉnh/thành phố</a:t>
                      </a:r>
                    </a:p>
                  </a:txBody>
                  <a:tcPr anchor="ctr"/>
                </a:tc>
                <a:extLst>
                  <a:ext uri="{0D108BD9-81ED-4DB2-BD59-A6C34878D82A}">
                    <a16:rowId xmlns:a16="http://schemas.microsoft.com/office/drawing/2014/main" val="4184859089"/>
                  </a:ext>
                </a:extLst>
              </a:tr>
              <a:tr h="199576">
                <a:tc>
                  <a:txBody>
                    <a:bodyPr/>
                    <a:lstStyle/>
                    <a:p>
                      <a:pPr algn="ctr"/>
                      <a:r>
                        <a:rPr lang="en-US" sz="1200">
                          <a:latin typeface="+mn-lt"/>
                        </a:rPr>
                        <a:t>1</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Bình Định</a:t>
                      </a:r>
                    </a:p>
                  </a:txBody>
                  <a:tcPr marL="7620" marR="7620" marT="7620" marB="0" anchor="ctr"/>
                </a:tc>
                <a:extLst>
                  <a:ext uri="{0D108BD9-81ED-4DB2-BD59-A6C34878D82A}">
                    <a16:rowId xmlns:a16="http://schemas.microsoft.com/office/drawing/2014/main" val="538089984"/>
                  </a:ext>
                </a:extLst>
              </a:tr>
              <a:tr h="199576">
                <a:tc>
                  <a:txBody>
                    <a:bodyPr/>
                    <a:lstStyle/>
                    <a:p>
                      <a:pPr algn="ctr"/>
                      <a:r>
                        <a:rPr lang="en-US" sz="1200">
                          <a:latin typeface="+mn-lt"/>
                        </a:rPr>
                        <a:t>2</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612863087"/>
                  </a:ext>
                </a:extLst>
              </a:tr>
              <a:tr h="199576">
                <a:tc>
                  <a:txBody>
                    <a:bodyPr/>
                    <a:lstStyle/>
                    <a:p>
                      <a:pPr algn="ctr"/>
                      <a:r>
                        <a:rPr lang="en-US" sz="1200">
                          <a:latin typeface="+mn-lt"/>
                        </a:rPr>
                        <a:t>3</a:t>
                      </a:r>
                    </a:p>
                  </a:txBody>
                  <a:tcPr anchor="ctr"/>
                </a:tc>
                <a:tc>
                  <a:txBody>
                    <a:bodyPr/>
                    <a:lstStyle/>
                    <a:p>
                      <a:pPr algn="l" fontAlgn="b"/>
                      <a:r>
                        <a:rPr lang="en-US" sz="1200" b="0" i="0" u="none" strike="noStrike">
                          <a:solidFill>
                            <a:srgbClr val="000000"/>
                          </a:solidFill>
                          <a:effectLst/>
                          <a:latin typeface="+mn-lt"/>
                        </a:rPr>
                        <a:t>Hải An</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13285525"/>
                  </a:ext>
                </a:extLst>
              </a:tr>
              <a:tr h="199576">
                <a:tc>
                  <a:txBody>
                    <a:bodyPr/>
                    <a:lstStyle/>
                    <a:p>
                      <a:pPr algn="ctr"/>
                      <a:r>
                        <a:rPr lang="en-US" sz="1200">
                          <a:latin typeface="+mn-lt"/>
                        </a:rPr>
                        <a:t>4</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An Giang</a:t>
                      </a:r>
                    </a:p>
                  </a:txBody>
                  <a:tcPr marL="7620" marR="7620" marT="7620" marB="0" anchor="ctr"/>
                </a:tc>
                <a:extLst>
                  <a:ext uri="{0D108BD9-81ED-4DB2-BD59-A6C34878D82A}">
                    <a16:rowId xmlns:a16="http://schemas.microsoft.com/office/drawing/2014/main" val="411692212"/>
                  </a:ext>
                </a:extLst>
              </a:tr>
              <a:tr h="199576">
                <a:tc>
                  <a:txBody>
                    <a:bodyPr/>
                    <a:lstStyle/>
                    <a:p>
                      <a:pPr algn="ctr"/>
                      <a:r>
                        <a:rPr lang="en-US" sz="1200">
                          <a:latin typeface="+mn-lt"/>
                        </a:rPr>
                        <a:t>5</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Bến Tre</a:t>
                      </a:r>
                    </a:p>
                  </a:txBody>
                  <a:tcPr marL="7620" marR="7620" marT="7620" marB="0" anchor="ctr"/>
                </a:tc>
                <a:extLst>
                  <a:ext uri="{0D108BD9-81ED-4DB2-BD59-A6C34878D82A}">
                    <a16:rowId xmlns:a16="http://schemas.microsoft.com/office/drawing/2014/main" val="1270649969"/>
                  </a:ext>
                </a:extLst>
              </a:tr>
              <a:tr h="199576">
                <a:tc>
                  <a:txBody>
                    <a:bodyPr/>
                    <a:lstStyle/>
                    <a:p>
                      <a:pPr algn="ctr"/>
                      <a:r>
                        <a:rPr lang="en-US" sz="1200">
                          <a:latin typeface="+mn-lt"/>
                        </a:rPr>
                        <a:t>6</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Đồng Tháp</a:t>
                      </a:r>
                    </a:p>
                  </a:txBody>
                  <a:tcPr marL="7620" marR="7620" marT="7620" marB="0" anchor="ctr"/>
                </a:tc>
                <a:extLst>
                  <a:ext uri="{0D108BD9-81ED-4DB2-BD59-A6C34878D82A}">
                    <a16:rowId xmlns:a16="http://schemas.microsoft.com/office/drawing/2014/main" val="1285688671"/>
                  </a:ext>
                </a:extLst>
              </a:tr>
              <a:tr h="199576">
                <a:tc>
                  <a:txBody>
                    <a:bodyPr/>
                    <a:lstStyle/>
                    <a:p>
                      <a:pPr algn="ctr"/>
                      <a:r>
                        <a:rPr lang="en-US" sz="1200">
                          <a:latin typeface="+mn-lt"/>
                        </a:rPr>
                        <a:t>7</a:t>
                      </a:r>
                    </a:p>
                  </a:txBody>
                  <a:tcPr anchor="ctr"/>
                </a:tc>
                <a:tc>
                  <a:txBody>
                    <a:bodyPr/>
                    <a:lstStyle/>
                    <a:p>
                      <a:pPr algn="l" fontAlgn="b"/>
                      <a:r>
                        <a:rPr lang="en-US" sz="1200" b="0" i="0" u="none" strike="noStrike">
                          <a:solidFill>
                            <a:srgbClr val="000000"/>
                          </a:solidFill>
                          <a:effectLst/>
                          <a:latin typeface="+mn-lt"/>
                        </a:rPr>
                        <a:t>Hải Lăng</a:t>
                      </a:r>
                    </a:p>
                  </a:txBody>
                  <a:tcPr marL="7620" marR="7620" marT="7620" marB="0" anchor="ctr"/>
                </a:tc>
                <a:tc>
                  <a:txBody>
                    <a:bodyPr/>
                    <a:lstStyle/>
                    <a:p>
                      <a:pPr algn="l" fontAlgn="b"/>
                      <a:r>
                        <a:rPr lang="en-US" sz="1200" b="0" i="0" u="none" strike="noStrike">
                          <a:solidFill>
                            <a:srgbClr val="000000"/>
                          </a:solidFill>
                          <a:effectLst/>
                          <a:latin typeface="+mn-lt"/>
                        </a:rPr>
                        <a:t>Quảng Trị</a:t>
                      </a:r>
                    </a:p>
                  </a:txBody>
                  <a:tcPr marL="7620" marR="7620" marT="7620" marB="0" anchor="ctr"/>
                </a:tc>
                <a:extLst>
                  <a:ext uri="{0D108BD9-81ED-4DB2-BD59-A6C34878D82A}">
                    <a16:rowId xmlns:a16="http://schemas.microsoft.com/office/drawing/2014/main" val="4199458275"/>
                  </a:ext>
                </a:extLst>
              </a:tr>
              <a:tr h="199576">
                <a:tc>
                  <a:txBody>
                    <a:bodyPr/>
                    <a:lstStyle/>
                    <a:p>
                      <a:pPr algn="ctr"/>
                      <a:r>
                        <a:rPr lang="en-US" sz="1200">
                          <a:latin typeface="+mn-lt"/>
                        </a:rPr>
                        <a:t>8</a:t>
                      </a:r>
                    </a:p>
                  </a:txBody>
                  <a:tcPr anchor="ctr"/>
                </a:tc>
                <a:tc>
                  <a:txBody>
                    <a:bodyPr/>
                    <a:lstStyle/>
                    <a:p>
                      <a:pPr algn="l" fontAlgn="b"/>
                      <a:r>
                        <a:rPr lang="en-US" sz="1200" b="0" i="0" u="none" strike="noStrike">
                          <a:solidFill>
                            <a:srgbClr val="000000"/>
                          </a:solidFill>
                          <a:effectLst/>
                          <a:latin typeface="+mn-lt"/>
                        </a:rPr>
                        <a:t>Hà Đông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3415759771"/>
                  </a:ext>
                </a:extLst>
              </a:tr>
              <a:tr h="199576">
                <a:tc>
                  <a:txBody>
                    <a:bodyPr/>
                    <a:lstStyle/>
                    <a:p>
                      <a:pPr algn="ctr"/>
                      <a:r>
                        <a:rPr lang="en-US" sz="1200">
                          <a:latin typeface="+mn-lt"/>
                        </a:rPr>
                        <a:t>9</a:t>
                      </a:r>
                    </a:p>
                  </a:txBody>
                  <a:tcPr anchor="ctr"/>
                </a:tc>
                <a:tc>
                  <a:txBody>
                    <a:bodyPr/>
                    <a:lstStyle/>
                    <a:p>
                      <a:pPr algn="l" fontAlgn="b"/>
                      <a:r>
                        <a:rPr lang="vi-VN" sz="1200" b="0" i="0" u="none" strike="noStrike">
                          <a:solidFill>
                            <a:srgbClr val="000000"/>
                          </a:solidFill>
                          <a:effectLst/>
                          <a:latin typeface="+mn-lt"/>
                        </a:rPr>
                        <a:t>Hai Bà Trưng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2177522360"/>
                  </a:ext>
                </a:extLst>
              </a:tr>
              <a:tr h="199576">
                <a:tc>
                  <a:txBody>
                    <a:bodyPr/>
                    <a:lstStyle/>
                    <a:p>
                      <a:pPr algn="ctr"/>
                      <a:r>
                        <a:rPr lang="en-US" sz="1200">
                          <a:latin typeface="+mn-lt"/>
                        </a:rPr>
                        <a:t>10</a:t>
                      </a:r>
                    </a:p>
                  </a:txBody>
                  <a:tcPr anchor="ctr"/>
                </a:tc>
                <a:tc>
                  <a:txBody>
                    <a:bodyPr/>
                    <a:lstStyle/>
                    <a:p>
                      <a:pPr algn="l" fontAlgn="b"/>
                      <a:r>
                        <a:rPr lang="en-US" sz="1200" b="0" i="0" u="none" strike="noStrike">
                          <a:solidFill>
                            <a:srgbClr val="000000"/>
                          </a:solidFill>
                          <a:effectLst/>
                          <a:latin typeface="+mn-lt"/>
                        </a:rPr>
                        <a:t>Gia Lâm</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1960515584"/>
                  </a:ext>
                </a:extLst>
              </a:tr>
            </a:tbl>
          </a:graphicData>
        </a:graphic>
      </p:graphicFrame>
      <p:sp>
        <p:nvSpPr>
          <p:cNvPr id="8" name="Rectangle: Rounded Corners 7">
            <a:extLst>
              <a:ext uri="{FF2B5EF4-FFF2-40B4-BE49-F238E27FC236}">
                <a16:creationId xmlns:a16="http://schemas.microsoft.com/office/drawing/2014/main" id="{C06BB49D-1BED-6F3F-1A6B-72F1260CD333}"/>
              </a:ext>
            </a:extLst>
          </p:cNvPr>
          <p:cNvSpPr/>
          <p:nvPr/>
        </p:nvSpPr>
        <p:spPr>
          <a:xfrm>
            <a:off x="3777916" y="-5251"/>
            <a:ext cx="1588168" cy="3562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Tạo bảng</a:t>
            </a:r>
          </a:p>
        </p:txBody>
      </p:sp>
      <p:graphicFrame>
        <p:nvGraphicFramePr>
          <p:cNvPr id="2" name="Table 1">
            <a:extLst>
              <a:ext uri="{FF2B5EF4-FFF2-40B4-BE49-F238E27FC236}">
                <a16:creationId xmlns:a16="http://schemas.microsoft.com/office/drawing/2014/main" id="{E23DE818-49F3-2798-89FB-2E09DBFA0EED}"/>
              </a:ext>
            </a:extLst>
          </p:cNvPr>
          <p:cNvGraphicFramePr>
            <a:graphicFrameLocks noGrp="1"/>
          </p:cNvGraphicFramePr>
          <p:nvPr>
            <p:extLst>
              <p:ext uri="{D42A27DB-BD31-4B8C-83A1-F6EECF244321}">
                <p14:modId xmlns:p14="http://schemas.microsoft.com/office/powerpoint/2010/main" val="49345739"/>
              </p:ext>
            </p:extLst>
          </p:nvPr>
        </p:nvGraphicFramePr>
        <p:xfrm>
          <a:off x="5366084" y="1329242"/>
          <a:ext cx="2554234" cy="3017520"/>
        </p:xfrm>
        <a:graphic>
          <a:graphicData uri="http://schemas.openxmlformats.org/drawingml/2006/table">
            <a:tbl>
              <a:tblPr firstRow="1" bandRow="1">
                <a:tableStyleId>{5C22544A-7EE6-4342-B048-85BDC9FD1C3A}</a:tableStyleId>
              </a:tblPr>
              <a:tblGrid>
                <a:gridCol w="584056">
                  <a:extLst>
                    <a:ext uri="{9D8B030D-6E8A-4147-A177-3AD203B41FA5}">
                      <a16:colId xmlns:a16="http://schemas.microsoft.com/office/drawing/2014/main" val="3536767316"/>
                    </a:ext>
                  </a:extLst>
                </a:gridCol>
                <a:gridCol w="1136142">
                  <a:extLst>
                    <a:ext uri="{9D8B030D-6E8A-4147-A177-3AD203B41FA5}">
                      <a16:colId xmlns:a16="http://schemas.microsoft.com/office/drawing/2014/main" val="1133900384"/>
                    </a:ext>
                  </a:extLst>
                </a:gridCol>
                <a:gridCol w="834036">
                  <a:extLst>
                    <a:ext uri="{9D8B030D-6E8A-4147-A177-3AD203B41FA5}">
                      <a16:colId xmlns:a16="http://schemas.microsoft.com/office/drawing/2014/main" val="3434506285"/>
                    </a:ext>
                  </a:extLst>
                </a:gridCol>
              </a:tblGrid>
              <a:tr h="199576">
                <a:tc>
                  <a:txBody>
                    <a:bodyPr/>
                    <a:lstStyle/>
                    <a:p>
                      <a:pPr algn="ctr"/>
                      <a:r>
                        <a:rPr lang="en-US" sz="1200">
                          <a:latin typeface="+mn-lt"/>
                        </a:rPr>
                        <a:t>idDS</a:t>
                      </a:r>
                    </a:p>
                  </a:txBody>
                  <a:tcPr anchor="ctr"/>
                </a:tc>
                <a:tc>
                  <a:txBody>
                    <a:bodyPr/>
                    <a:lstStyle/>
                    <a:p>
                      <a:pPr algn="ctr"/>
                      <a:r>
                        <a:rPr lang="en-US" sz="1200">
                          <a:latin typeface="+mn-lt"/>
                        </a:rPr>
                        <a:t>tenHuyen</a:t>
                      </a:r>
                    </a:p>
                  </a:txBody>
                  <a:tcPr anchor="ctr"/>
                </a:tc>
                <a:tc>
                  <a:txBody>
                    <a:bodyPr/>
                    <a:lstStyle/>
                    <a:p>
                      <a:pPr algn="ctr"/>
                      <a:r>
                        <a:rPr lang="en-US" sz="1200">
                          <a:latin typeface="+mn-lt"/>
                        </a:rPr>
                        <a:t>tenTinh</a:t>
                      </a:r>
                    </a:p>
                  </a:txBody>
                  <a:tcPr anchor="ctr"/>
                </a:tc>
                <a:extLst>
                  <a:ext uri="{0D108BD9-81ED-4DB2-BD59-A6C34878D82A}">
                    <a16:rowId xmlns:a16="http://schemas.microsoft.com/office/drawing/2014/main" val="4184859089"/>
                  </a:ext>
                </a:extLst>
              </a:tr>
              <a:tr h="199576">
                <a:tc>
                  <a:txBody>
                    <a:bodyPr/>
                    <a:lstStyle/>
                    <a:p>
                      <a:pPr algn="ctr"/>
                      <a:r>
                        <a:rPr lang="en-US" sz="1200">
                          <a:latin typeface="+mn-lt"/>
                        </a:rPr>
                        <a:t>1</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Bình Định</a:t>
                      </a:r>
                    </a:p>
                  </a:txBody>
                  <a:tcPr marL="7620" marR="7620" marT="7620" marB="0" anchor="ctr"/>
                </a:tc>
                <a:extLst>
                  <a:ext uri="{0D108BD9-81ED-4DB2-BD59-A6C34878D82A}">
                    <a16:rowId xmlns:a16="http://schemas.microsoft.com/office/drawing/2014/main" val="538089984"/>
                  </a:ext>
                </a:extLst>
              </a:tr>
              <a:tr h="199576">
                <a:tc>
                  <a:txBody>
                    <a:bodyPr/>
                    <a:lstStyle/>
                    <a:p>
                      <a:pPr algn="ctr"/>
                      <a:r>
                        <a:rPr lang="en-US" sz="1200">
                          <a:latin typeface="+mn-lt"/>
                        </a:rPr>
                        <a:t>2</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612863087"/>
                  </a:ext>
                </a:extLst>
              </a:tr>
              <a:tr h="199576">
                <a:tc>
                  <a:txBody>
                    <a:bodyPr/>
                    <a:lstStyle/>
                    <a:p>
                      <a:pPr algn="ctr"/>
                      <a:r>
                        <a:rPr lang="en-US" sz="1200">
                          <a:latin typeface="+mn-lt"/>
                        </a:rPr>
                        <a:t>3</a:t>
                      </a:r>
                    </a:p>
                  </a:txBody>
                  <a:tcPr anchor="ctr"/>
                </a:tc>
                <a:tc>
                  <a:txBody>
                    <a:bodyPr/>
                    <a:lstStyle/>
                    <a:p>
                      <a:pPr algn="l" fontAlgn="b"/>
                      <a:r>
                        <a:rPr lang="en-US" sz="1200" b="0" i="0" u="none" strike="noStrike">
                          <a:solidFill>
                            <a:srgbClr val="000000"/>
                          </a:solidFill>
                          <a:effectLst/>
                          <a:latin typeface="+mn-lt"/>
                        </a:rPr>
                        <a:t>Hải An</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13285525"/>
                  </a:ext>
                </a:extLst>
              </a:tr>
              <a:tr h="199576">
                <a:tc>
                  <a:txBody>
                    <a:bodyPr/>
                    <a:lstStyle/>
                    <a:p>
                      <a:pPr algn="ctr"/>
                      <a:r>
                        <a:rPr lang="en-US" sz="1200">
                          <a:latin typeface="+mn-lt"/>
                        </a:rPr>
                        <a:t>4</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An Giang</a:t>
                      </a:r>
                    </a:p>
                  </a:txBody>
                  <a:tcPr marL="7620" marR="7620" marT="7620" marB="0" anchor="ctr"/>
                </a:tc>
                <a:extLst>
                  <a:ext uri="{0D108BD9-81ED-4DB2-BD59-A6C34878D82A}">
                    <a16:rowId xmlns:a16="http://schemas.microsoft.com/office/drawing/2014/main" val="411692212"/>
                  </a:ext>
                </a:extLst>
              </a:tr>
              <a:tr h="199576">
                <a:tc>
                  <a:txBody>
                    <a:bodyPr/>
                    <a:lstStyle/>
                    <a:p>
                      <a:pPr algn="ctr"/>
                      <a:r>
                        <a:rPr lang="en-US" sz="1200">
                          <a:latin typeface="+mn-lt"/>
                        </a:rPr>
                        <a:t>5</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Bến Tre</a:t>
                      </a:r>
                    </a:p>
                  </a:txBody>
                  <a:tcPr marL="7620" marR="7620" marT="7620" marB="0" anchor="ctr"/>
                </a:tc>
                <a:extLst>
                  <a:ext uri="{0D108BD9-81ED-4DB2-BD59-A6C34878D82A}">
                    <a16:rowId xmlns:a16="http://schemas.microsoft.com/office/drawing/2014/main" val="1270649969"/>
                  </a:ext>
                </a:extLst>
              </a:tr>
              <a:tr h="199576">
                <a:tc>
                  <a:txBody>
                    <a:bodyPr/>
                    <a:lstStyle/>
                    <a:p>
                      <a:pPr algn="ctr"/>
                      <a:r>
                        <a:rPr lang="en-US" sz="1200">
                          <a:latin typeface="+mn-lt"/>
                        </a:rPr>
                        <a:t>6</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Đồng Tháp</a:t>
                      </a:r>
                    </a:p>
                  </a:txBody>
                  <a:tcPr marL="7620" marR="7620" marT="7620" marB="0" anchor="ctr"/>
                </a:tc>
                <a:extLst>
                  <a:ext uri="{0D108BD9-81ED-4DB2-BD59-A6C34878D82A}">
                    <a16:rowId xmlns:a16="http://schemas.microsoft.com/office/drawing/2014/main" val="1285688671"/>
                  </a:ext>
                </a:extLst>
              </a:tr>
              <a:tr h="199576">
                <a:tc>
                  <a:txBody>
                    <a:bodyPr/>
                    <a:lstStyle/>
                    <a:p>
                      <a:pPr algn="ctr"/>
                      <a:r>
                        <a:rPr lang="en-US" sz="1200">
                          <a:latin typeface="+mn-lt"/>
                        </a:rPr>
                        <a:t>7</a:t>
                      </a:r>
                    </a:p>
                  </a:txBody>
                  <a:tcPr anchor="ctr"/>
                </a:tc>
                <a:tc>
                  <a:txBody>
                    <a:bodyPr/>
                    <a:lstStyle/>
                    <a:p>
                      <a:pPr algn="l" fontAlgn="b"/>
                      <a:r>
                        <a:rPr lang="en-US" sz="1200" b="0" i="0" u="none" strike="noStrike">
                          <a:solidFill>
                            <a:srgbClr val="000000"/>
                          </a:solidFill>
                          <a:effectLst/>
                          <a:latin typeface="+mn-lt"/>
                        </a:rPr>
                        <a:t>Hải Lăng</a:t>
                      </a:r>
                    </a:p>
                  </a:txBody>
                  <a:tcPr marL="7620" marR="7620" marT="7620" marB="0" anchor="ctr"/>
                </a:tc>
                <a:tc>
                  <a:txBody>
                    <a:bodyPr/>
                    <a:lstStyle/>
                    <a:p>
                      <a:pPr algn="l" fontAlgn="b"/>
                      <a:r>
                        <a:rPr lang="en-US" sz="1200" b="0" i="0" u="none" strike="noStrike">
                          <a:solidFill>
                            <a:srgbClr val="000000"/>
                          </a:solidFill>
                          <a:effectLst/>
                          <a:latin typeface="+mn-lt"/>
                        </a:rPr>
                        <a:t>Quảng Trị</a:t>
                      </a:r>
                    </a:p>
                  </a:txBody>
                  <a:tcPr marL="7620" marR="7620" marT="7620" marB="0" anchor="ctr"/>
                </a:tc>
                <a:extLst>
                  <a:ext uri="{0D108BD9-81ED-4DB2-BD59-A6C34878D82A}">
                    <a16:rowId xmlns:a16="http://schemas.microsoft.com/office/drawing/2014/main" val="4199458275"/>
                  </a:ext>
                </a:extLst>
              </a:tr>
              <a:tr h="199576">
                <a:tc>
                  <a:txBody>
                    <a:bodyPr/>
                    <a:lstStyle/>
                    <a:p>
                      <a:pPr algn="ctr"/>
                      <a:r>
                        <a:rPr lang="en-US" sz="1200">
                          <a:latin typeface="+mn-lt"/>
                        </a:rPr>
                        <a:t>8</a:t>
                      </a:r>
                    </a:p>
                  </a:txBody>
                  <a:tcPr anchor="ctr"/>
                </a:tc>
                <a:tc>
                  <a:txBody>
                    <a:bodyPr/>
                    <a:lstStyle/>
                    <a:p>
                      <a:pPr algn="l" fontAlgn="b"/>
                      <a:r>
                        <a:rPr lang="en-US" sz="1200" b="0" i="0" u="none" strike="noStrike">
                          <a:solidFill>
                            <a:srgbClr val="000000"/>
                          </a:solidFill>
                          <a:effectLst/>
                          <a:latin typeface="+mn-lt"/>
                        </a:rPr>
                        <a:t>Hà Đông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3415759771"/>
                  </a:ext>
                </a:extLst>
              </a:tr>
              <a:tr h="199576">
                <a:tc>
                  <a:txBody>
                    <a:bodyPr/>
                    <a:lstStyle/>
                    <a:p>
                      <a:pPr algn="ctr"/>
                      <a:r>
                        <a:rPr lang="en-US" sz="1200">
                          <a:latin typeface="+mn-lt"/>
                        </a:rPr>
                        <a:t>9</a:t>
                      </a:r>
                    </a:p>
                  </a:txBody>
                  <a:tcPr anchor="ctr"/>
                </a:tc>
                <a:tc>
                  <a:txBody>
                    <a:bodyPr/>
                    <a:lstStyle/>
                    <a:p>
                      <a:pPr algn="l" fontAlgn="b"/>
                      <a:r>
                        <a:rPr lang="vi-VN" sz="1200" b="0" i="0" u="none" strike="noStrike">
                          <a:solidFill>
                            <a:srgbClr val="000000"/>
                          </a:solidFill>
                          <a:effectLst/>
                          <a:latin typeface="+mn-lt"/>
                        </a:rPr>
                        <a:t>Hai Bà Trưng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2177522360"/>
                  </a:ext>
                </a:extLst>
              </a:tr>
              <a:tr h="199576">
                <a:tc>
                  <a:txBody>
                    <a:bodyPr/>
                    <a:lstStyle/>
                    <a:p>
                      <a:pPr algn="ctr"/>
                      <a:r>
                        <a:rPr lang="en-US" sz="1200">
                          <a:latin typeface="+mn-lt"/>
                        </a:rPr>
                        <a:t>10</a:t>
                      </a:r>
                    </a:p>
                  </a:txBody>
                  <a:tcPr anchor="ctr"/>
                </a:tc>
                <a:tc>
                  <a:txBody>
                    <a:bodyPr/>
                    <a:lstStyle/>
                    <a:p>
                      <a:pPr algn="l" fontAlgn="b"/>
                      <a:r>
                        <a:rPr lang="en-US" sz="1200" b="0" i="0" u="none" strike="noStrike">
                          <a:solidFill>
                            <a:srgbClr val="000000"/>
                          </a:solidFill>
                          <a:effectLst/>
                          <a:latin typeface="+mn-lt"/>
                        </a:rPr>
                        <a:t>Gia Lâm</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1960515584"/>
                  </a:ext>
                </a:extLst>
              </a:tr>
            </a:tbl>
          </a:graphicData>
        </a:graphic>
      </p:graphicFrame>
      <p:sp>
        <p:nvSpPr>
          <p:cNvPr id="4" name="Rectangle 3">
            <a:extLst>
              <a:ext uri="{FF2B5EF4-FFF2-40B4-BE49-F238E27FC236}">
                <a16:creationId xmlns:a16="http://schemas.microsoft.com/office/drawing/2014/main" id="{663ED9A6-A245-6E26-7FC0-785C9E267D40}"/>
              </a:ext>
            </a:extLst>
          </p:cNvPr>
          <p:cNvSpPr/>
          <p:nvPr/>
        </p:nvSpPr>
        <p:spPr>
          <a:xfrm>
            <a:off x="5366084" y="973038"/>
            <a:ext cx="2554234" cy="356204"/>
          </a:xfrm>
          <a:prstGeom prst="rect">
            <a:avLst/>
          </a:prstGeom>
          <a:solidFill>
            <a:schemeClr val="accent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a:solidFill>
                  <a:schemeClr val="bg1"/>
                </a:solidFill>
              </a:rPr>
              <a:t>danhsach</a:t>
            </a:r>
          </a:p>
        </p:txBody>
      </p:sp>
      <p:sp>
        <p:nvSpPr>
          <p:cNvPr id="10" name="Arrow: Striped Right 9">
            <a:extLst>
              <a:ext uri="{FF2B5EF4-FFF2-40B4-BE49-F238E27FC236}">
                <a16:creationId xmlns:a16="http://schemas.microsoft.com/office/drawing/2014/main" id="{CF782D3D-271B-6B08-81C6-3DD0BD6E8863}"/>
              </a:ext>
            </a:extLst>
          </p:cNvPr>
          <p:cNvSpPr/>
          <p:nvPr/>
        </p:nvSpPr>
        <p:spPr>
          <a:xfrm rot="10800000" flipH="1">
            <a:off x="4225160" y="2471465"/>
            <a:ext cx="471124" cy="366537"/>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15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2" name="Table 13">
            <a:extLst>
              <a:ext uri="{FF2B5EF4-FFF2-40B4-BE49-F238E27FC236}">
                <a16:creationId xmlns:a16="http://schemas.microsoft.com/office/drawing/2014/main" id="{537C7EF1-DB1F-7483-6461-6E309E24A724}"/>
              </a:ext>
            </a:extLst>
          </p:cNvPr>
          <p:cNvGraphicFramePr>
            <a:graphicFrameLocks noGrp="1"/>
          </p:cNvGraphicFramePr>
          <p:nvPr>
            <p:extLst>
              <p:ext uri="{D42A27DB-BD31-4B8C-83A1-F6EECF244321}">
                <p14:modId xmlns:p14="http://schemas.microsoft.com/office/powerpoint/2010/main" val="2247537600"/>
              </p:ext>
            </p:extLst>
          </p:nvPr>
        </p:nvGraphicFramePr>
        <p:xfrm>
          <a:off x="6429671" y="602751"/>
          <a:ext cx="2354885" cy="3017520"/>
        </p:xfrm>
        <a:graphic>
          <a:graphicData uri="http://schemas.openxmlformats.org/drawingml/2006/table">
            <a:tbl>
              <a:tblPr firstRow="1" bandRow="1">
                <a:tableStyleId>{F5AB1C69-6EDB-4FF4-983F-18BD219EF322}</a:tableStyleId>
              </a:tblPr>
              <a:tblGrid>
                <a:gridCol w="670197">
                  <a:extLst>
                    <a:ext uri="{9D8B030D-6E8A-4147-A177-3AD203B41FA5}">
                      <a16:colId xmlns:a16="http://schemas.microsoft.com/office/drawing/2014/main" val="3190246888"/>
                    </a:ext>
                  </a:extLst>
                </a:gridCol>
                <a:gridCol w="936419">
                  <a:extLst>
                    <a:ext uri="{9D8B030D-6E8A-4147-A177-3AD203B41FA5}">
                      <a16:colId xmlns:a16="http://schemas.microsoft.com/office/drawing/2014/main" val="2741810863"/>
                    </a:ext>
                  </a:extLst>
                </a:gridCol>
                <a:gridCol w="748269">
                  <a:extLst>
                    <a:ext uri="{9D8B030D-6E8A-4147-A177-3AD203B41FA5}">
                      <a16:colId xmlns:a16="http://schemas.microsoft.com/office/drawing/2014/main" val="2016120669"/>
                    </a:ext>
                  </a:extLst>
                </a:gridCol>
              </a:tblGrid>
              <a:tr h="219045">
                <a:tc>
                  <a:txBody>
                    <a:bodyPr/>
                    <a:lstStyle/>
                    <a:p>
                      <a:pPr algn="ctr"/>
                      <a:r>
                        <a:rPr lang="en-US" sz="1200"/>
                        <a:t>idDS</a:t>
                      </a:r>
                    </a:p>
                  </a:txBody>
                  <a:tcPr anchor="ctr"/>
                </a:tc>
                <a:tc>
                  <a:txBody>
                    <a:bodyPr/>
                    <a:lstStyle/>
                    <a:p>
                      <a:pPr algn="ctr"/>
                      <a:r>
                        <a:rPr lang="en-US" sz="1200"/>
                        <a:t>idHuyen</a:t>
                      </a:r>
                    </a:p>
                  </a:txBody>
                  <a:tcPr anchor="ctr"/>
                </a:tc>
                <a:tc>
                  <a:txBody>
                    <a:bodyPr/>
                    <a:lstStyle/>
                    <a:p>
                      <a:pPr algn="ctr"/>
                      <a:r>
                        <a:rPr lang="en-US" sz="1200"/>
                        <a:t>idTinh</a:t>
                      </a:r>
                    </a:p>
                  </a:txBody>
                  <a:tcPr anchor="ctr"/>
                </a:tc>
                <a:extLst>
                  <a:ext uri="{0D108BD9-81ED-4DB2-BD59-A6C34878D82A}">
                    <a16:rowId xmlns:a16="http://schemas.microsoft.com/office/drawing/2014/main" val="1864338419"/>
                  </a:ext>
                </a:extLst>
              </a:tr>
              <a:tr h="219045">
                <a:tc>
                  <a:txBody>
                    <a:bodyPr/>
                    <a:lstStyle/>
                    <a:p>
                      <a:pPr algn="ctr"/>
                      <a:r>
                        <a:rPr lang="en-US" sz="1200"/>
                        <a:t>1</a:t>
                      </a:r>
                    </a:p>
                  </a:txBody>
                  <a:tcPr anchor="ctr"/>
                </a:tc>
                <a:tc>
                  <a:txBody>
                    <a:bodyPr/>
                    <a:lstStyle/>
                    <a:p>
                      <a:pPr algn="ctr" fontAlgn="b"/>
                      <a:r>
                        <a:rPr lang="en-US" sz="1200" b="0" i="0" u="none" strike="noStrike">
                          <a:solidFill>
                            <a:srgbClr val="000000"/>
                          </a:solidFill>
                          <a:effectLst/>
                          <a:latin typeface="+mn-lt"/>
                        </a:rPr>
                        <a:t>1</a:t>
                      </a:r>
                    </a:p>
                  </a:txBody>
                  <a:tcPr marL="7620" marR="7620" marT="7620" marB="0" anchor="ctr"/>
                </a:tc>
                <a:tc>
                  <a:txBody>
                    <a:bodyPr/>
                    <a:lstStyle/>
                    <a:p>
                      <a:pPr algn="ctr" fontAlgn="b"/>
                      <a:r>
                        <a:rPr lang="en-US" sz="1200" b="0" i="0" u="none" strike="noStrike">
                          <a:solidFill>
                            <a:srgbClr val="000000"/>
                          </a:solidFill>
                          <a:effectLst/>
                          <a:latin typeface="+mn-lt"/>
                        </a:rPr>
                        <a:t>3</a:t>
                      </a:r>
                    </a:p>
                  </a:txBody>
                  <a:tcPr marL="7620" marR="7620" marT="7620" marB="0" anchor="ctr"/>
                </a:tc>
                <a:extLst>
                  <a:ext uri="{0D108BD9-81ED-4DB2-BD59-A6C34878D82A}">
                    <a16:rowId xmlns:a16="http://schemas.microsoft.com/office/drawing/2014/main" val="1306606837"/>
                  </a:ext>
                </a:extLst>
              </a:tr>
              <a:tr h="219045">
                <a:tc>
                  <a:txBody>
                    <a:bodyPr/>
                    <a:lstStyle/>
                    <a:p>
                      <a:pPr algn="ctr"/>
                      <a:r>
                        <a:rPr lang="en-US" sz="1200"/>
                        <a:t>2</a:t>
                      </a:r>
                    </a:p>
                  </a:txBody>
                  <a:tcPr anchor="ctr"/>
                </a:tc>
                <a:tc>
                  <a:txBody>
                    <a:bodyPr/>
                    <a:lstStyle/>
                    <a:p>
                      <a:pPr algn="ctr" fontAlgn="b"/>
                      <a:r>
                        <a:rPr lang="en-US" sz="1200" b="0" i="0" u="none" strike="noStrike">
                          <a:solidFill>
                            <a:srgbClr val="000000"/>
                          </a:solidFill>
                          <a:effectLst/>
                          <a:latin typeface="+mn-lt"/>
                        </a:rPr>
                        <a:t>1</a:t>
                      </a:r>
                    </a:p>
                  </a:txBody>
                  <a:tcPr marL="7620" marR="7620" marT="7620" marB="0" anchor="ctr"/>
                </a:tc>
                <a:tc>
                  <a:txBody>
                    <a:bodyPr/>
                    <a:lstStyle/>
                    <a:p>
                      <a:pPr algn="ctr" fontAlgn="b"/>
                      <a:r>
                        <a:rPr lang="en-US" sz="1200" b="0" i="0" u="none" strike="noStrike">
                          <a:solidFill>
                            <a:srgbClr val="000000"/>
                          </a:solidFill>
                          <a:effectLst/>
                          <a:latin typeface="+mn-lt"/>
                        </a:rPr>
                        <a:t>6</a:t>
                      </a:r>
                    </a:p>
                  </a:txBody>
                  <a:tcPr marL="7620" marR="7620" marT="7620" marB="0" anchor="ctr"/>
                </a:tc>
                <a:extLst>
                  <a:ext uri="{0D108BD9-81ED-4DB2-BD59-A6C34878D82A}">
                    <a16:rowId xmlns:a16="http://schemas.microsoft.com/office/drawing/2014/main" val="256797926"/>
                  </a:ext>
                </a:extLst>
              </a:tr>
              <a:tr h="219045">
                <a:tc>
                  <a:txBody>
                    <a:bodyPr/>
                    <a:lstStyle/>
                    <a:p>
                      <a:pPr algn="ctr"/>
                      <a:r>
                        <a:rPr lang="en-US" sz="1200"/>
                        <a:t>3 </a:t>
                      </a:r>
                    </a:p>
                  </a:txBody>
                  <a:tcPr anchor="ctr"/>
                </a:tc>
                <a:tc>
                  <a:txBody>
                    <a:bodyPr/>
                    <a:lstStyle/>
                    <a:p>
                      <a:pPr algn="ctr" fontAlgn="b"/>
                      <a:r>
                        <a:rPr lang="en-US" sz="1200" b="0" i="0" u="none" strike="noStrike">
                          <a:solidFill>
                            <a:srgbClr val="000000"/>
                          </a:solidFill>
                          <a:effectLst/>
                          <a:latin typeface="+mn-lt"/>
                        </a:rPr>
                        <a:t>2</a:t>
                      </a:r>
                      <a:endParaRPr lang="vi-VN" sz="1200" b="0" i="0" u="none" strike="noStrike">
                        <a:solidFill>
                          <a:srgbClr val="000000"/>
                        </a:solidFill>
                        <a:effectLst/>
                        <a:latin typeface="+mn-lt"/>
                      </a:endParaRPr>
                    </a:p>
                  </a:txBody>
                  <a:tcPr marL="7620" marR="7620" marT="7620" marB="0" anchor="ctr"/>
                </a:tc>
                <a:tc>
                  <a:txBody>
                    <a:bodyPr/>
                    <a:lstStyle/>
                    <a:p>
                      <a:pPr algn="ctr" fontAlgn="b"/>
                      <a:r>
                        <a:rPr lang="en-US" sz="1200" b="0" i="0" u="none" strike="noStrike">
                          <a:solidFill>
                            <a:srgbClr val="000000"/>
                          </a:solidFill>
                          <a:effectLst/>
                          <a:latin typeface="+mn-lt"/>
                        </a:rPr>
                        <a:t>1</a:t>
                      </a:r>
                    </a:p>
                  </a:txBody>
                  <a:tcPr marL="7620" marR="7620" marT="7620" marB="0" anchor="ctr"/>
                </a:tc>
                <a:extLst>
                  <a:ext uri="{0D108BD9-81ED-4DB2-BD59-A6C34878D82A}">
                    <a16:rowId xmlns:a16="http://schemas.microsoft.com/office/drawing/2014/main" val="1299910583"/>
                  </a:ext>
                </a:extLst>
              </a:tr>
              <a:tr h="219045">
                <a:tc>
                  <a:txBody>
                    <a:bodyPr/>
                    <a:lstStyle/>
                    <a:p>
                      <a:pPr algn="ctr"/>
                      <a:r>
                        <a:rPr lang="en-US" sz="1200"/>
                        <a:t>4</a:t>
                      </a:r>
                    </a:p>
                  </a:txBody>
                  <a:tcPr anchor="ctr"/>
                </a:tc>
                <a:tc>
                  <a:txBody>
                    <a:bodyPr/>
                    <a:lstStyle/>
                    <a:p>
                      <a:pPr algn="ctr" fontAlgn="b"/>
                      <a:r>
                        <a:rPr lang="en-US" sz="1200" b="0" i="0" u="none" strike="noStrike">
                          <a:solidFill>
                            <a:srgbClr val="000000"/>
                          </a:solidFill>
                          <a:effectLst/>
                          <a:latin typeface="+mn-lt"/>
                        </a:rPr>
                        <a:t>2</a:t>
                      </a:r>
                      <a:endParaRPr lang="vi-VN" sz="1200" b="0" i="0" u="none" strike="noStrike">
                        <a:solidFill>
                          <a:srgbClr val="000000"/>
                        </a:solidFill>
                        <a:effectLst/>
                        <a:latin typeface="+mn-lt"/>
                      </a:endParaRPr>
                    </a:p>
                  </a:txBody>
                  <a:tcPr marL="7620" marR="7620" marT="7620" marB="0" anchor="ctr"/>
                </a:tc>
                <a:tc>
                  <a:txBody>
                    <a:bodyPr/>
                    <a:lstStyle/>
                    <a:p>
                      <a:pPr algn="ctr" fontAlgn="b"/>
                      <a:r>
                        <a:rPr lang="en-US" sz="1200" b="0" i="0" u="none" strike="noStrike">
                          <a:solidFill>
                            <a:srgbClr val="000000"/>
                          </a:solidFill>
                          <a:effectLst/>
                          <a:latin typeface="+mn-lt"/>
                        </a:rPr>
                        <a:t>2</a:t>
                      </a:r>
                    </a:p>
                  </a:txBody>
                  <a:tcPr marL="7620" marR="7620" marT="7620" marB="0" anchor="ctr"/>
                </a:tc>
                <a:extLst>
                  <a:ext uri="{0D108BD9-81ED-4DB2-BD59-A6C34878D82A}">
                    <a16:rowId xmlns:a16="http://schemas.microsoft.com/office/drawing/2014/main" val="3448636697"/>
                  </a:ext>
                </a:extLst>
              </a:tr>
              <a:tr h="219045">
                <a:tc>
                  <a:txBody>
                    <a:bodyPr/>
                    <a:lstStyle/>
                    <a:p>
                      <a:pPr algn="ctr"/>
                      <a:r>
                        <a:rPr lang="en-US" sz="1200"/>
                        <a:t>5</a:t>
                      </a:r>
                    </a:p>
                  </a:txBody>
                  <a:tcPr anchor="ctr"/>
                </a:tc>
                <a:tc>
                  <a:txBody>
                    <a:bodyPr/>
                    <a:lstStyle/>
                    <a:p>
                      <a:pPr algn="ctr" fontAlgn="b"/>
                      <a:r>
                        <a:rPr lang="en-US" sz="1200" b="0" i="0" u="none" strike="noStrike">
                          <a:solidFill>
                            <a:srgbClr val="000000"/>
                          </a:solidFill>
                          <a:effectLst/>
                          <a:latin typeface="+mn-lt"/>
                        </a:rPr>
                        <a:t>2</a:t>
                      </a:r>
                      <a:endParaRPr lang="vi-VN" sz="1200" b="0" i="0" u="none" strike="noStrike">
                        <a:solidFill>
                          <a:srgbClr val="000000"/>
                        </a:solidFill>
                        <a:effectLst/>
                        <a:latin typeface="+mn-lt"/>
                      </a:endParaRPr>
                    </a:p>
                  </a:txBody>
                  <a:tcPr marL="7620" marR="7620" marT="7620" marB="0" anchor="ctr"/>
                </a:tc>
                <a:tc>
                  <a:txBody>
                    <a:bodyPr/>
                    <a:lstStyle/>
                    <a:p>
                      <a:pPr algn="ctr" fontAlgn="b"/>
                      <a:r>
                        <a:rPr lang="en-US" sz="1200" b="0" i="0" u="none" strike="noStrike">
                          <a:solidFill>
                            <a:srgbClr val="000000"/>
                          </a:solidFill>
                          <a:effectLst/>
                          <a:latin typeface="+mn-lt"/>
                        </a:rPr>
                        <a:t>4</a:t>
                      </a:r>
                    </a:p>
                  </a:txBody>
                  <a:tcPr marL="7620" marR="7620" marT="7620" marB="0" anchor="ctr"/>
                </a:tc>
                <a:extLst>
                  <a:ext uri="{0D108BD9-81ED-4DB2-BD59-A6C34878D82A}">
                    <a16:rowId xmlns:a16="http://schemas.microsoft.com/office/drawing/2014/main" val="3288045253"/>
                  </a:ext>
                </a:extLst>
              </a:tr>
              <a:tr h="219045">
                <a:tc>
                  <a:txBody>
                    <a:bodyPr/>
                    <a:lstStyle/>
                    <a:p>
                      <a:pPr algn="ctr"/>
                      <a:r>
                        <a:rPr lang="en-US" sz="1200"/>
                        <a:t>6</a:t>
                      </a:r>
                    </a:p>
                  </a:txBody>
                  <a:tcPr anchor="ctr"/>
                </a:tc>
                <a:tc>
                  <a:txBody>
                    <a:bodyPr/>
                    <a:lstStyle/>
                    <a:p>
                      <a:pPr algn="ctr" fontAlgn="b"/>
                      <a:r>
                        <a:rPr lang="en-US" sz="1200" b="0" i="0" u="none" strike="noStrike">
                          <a:solidFill>
                            <a:srgbClr val="000000"/>
                          </a:solidFill>
                          <a:effectLst/>
                          <a:latin typeface="+mn-lt"/>
                        </a:rPr>
                        <a:t>3</a:t>
                      </a:r>
                    </a:p>
                  </a:txBody>
                  <a:tcPr marL="7620" marR="7620" marT="7620" marB="0" anchor="ctr"/>
                </a:tc>
                <a:tc>
                  <a:txBody>
                    <a:bodyPr/>
                    <a:lstStyle/>
                    <a:p>
                      <a:pPr algn="ctr" fontAlgn="b"/>
                      <a:r>
                        <a:rPr lang="en-US" sz="1200" b="0" i="0" u="none" strike="noStrike">
                          <a:solidFill>
                            <a:srgbClr val="000000"/>
                          </a:solidFill>
                          <a:effectLst/>
                          <a:latin typeface="+mn-lt"/>
                        </a:rPr>
                        <a:t>5</a:t>
                      </a:r>
                    </a:p>
                  </a:txBody>
                  <a:tcPr marL="7620" marR="7620" marT="7620" marB="0" anchor="ctr"/>
                </a:tc>
                <a:extLst>
                  <a:ext uri="{0D108BD9-81ED-4DB2-BD59-A6C34878D82A}">
                    <a16:rowId xmlns:a16="http://schemas.microsoft.com/office/drawing/2014/main" val="1967643642"/>
                  </a:ext>
                </a:extLst>
              </a:tr>
              <a:tr h="219045">
                <a:tc>
                  <a:txBody>
                    <a:bodyPr/>
                    <a:lstStyle/>
                    <a:p>
                      <a:pPr algn="ctr"/>
                      <a:r>
                        <a:rPr lang="en-US" sz="1200"/>
                        <a:t>7</a:t>
                      </a:r>
                    </a:p>
                  </a:txBody>
                  <a:tcPr anchor="ctr"/>
                </a:tc>
                <a:tc>
                  <a:txBody>
                    <a:bodyPr/>
                    <a:lstStyle/>
                    <a:p>
                      <a:pPr algn="ctr" fontAlgn="b"/>
                      <a:r>
                        <a:rPr lang="en-US" sz="1200" b="0" i="0" u="none" strike="noStrike">
                          <a:solidFill>
                            <a:srgbClr val="000000"/>
                          </a:solidFill>
                          <a:effectLst/>
                          <a:latin typeface="+mn-lt"/>
                        </a:rPr>
                        <a:t>6</a:t>
                      </a:r>
                    </a:p>
                  </a:txBody>
                  <a:tcPr marL="7620" marR="7620" marT="7620" marB="0" anchor="ctr"/>
                </a:tc>
                <a:tc>
                  <a:txBody>
                    <a:bodyPr/>
                    <a:lstStyle/>
                    <a:p>
                      <a:pPr algn="ctr" fontAlgn="b"/>
                      <a:r>
                        <a:rPr lang="en-US" sz="1200" b="0" i="0" u="none" strike="noStrike">
                          <a:solidFill>
                            <a:srgbClr val="000000"/>
                          </a:solidFill>
                          <a:effectLst/>
                          <a:latin typeface="+mn-lt"/>
                        </a:rPr>
                        <a:t>5</a:t>
                      </a:r>
                    </a:p>
                  </a:txBody>
                  <a:tcPr marL="7620" marR="7620" marT="7620" marB="0" anchor="ctr"/>
                </a:tc>
                <a:extLst>
                  <a:ext uri="{0D108BD9-81ED-4DB2-BD59-A6C34878D82A}">
                    <a16:rowId xmlns:a16="http://schemas.microsoft.com/office/drawing/2014/main" val="1421213872"/>
                  </a:ext>
                </a:extLst>
              </a:tr>
              <a:tr h="219045">
                <a:tc>
                  <a:txBody>
                    <a:bodyPr/>
                    <a:lstStyle/>
                    <a:p>
                      <a:pPr algn="ctr"/>
                      <a:r>
                        <a:rPr lang="en-US" sz="1200"/>
                        <a:t>8</a:t>
                      </a:r>
                    </a:p>
                  </a:txBody>
                  <a:tcPr anchor="ctr"/>
                </a:tc>
                <a:tc>
                  <a:txBody>
                    <a:bodyPr/>
                    <a:lstStyle/>
                    <a:p>
                      <a:pPr algn="ctr" fontAlgn="b"/>
                      <a:r>
                        <a:rPr lang="en-US" sz="1200" b="0" i="0" u="none" strike="noStrike">
                          <a:solidFill>
                            <a:srgbClr val="000000"/>
                          </a:solidFill>
                          <a:effectLst/>
                          <a:latin typeface="+mn-lt"/>
                        </a:rPr>
                        <a:t>7</a:t>
                      </a:r>
                      <a:endParaRPr lang="vi-VN" sz="1200" b="0" i="0" u="none" strike="noStrike">
                        <a:solidFill>
                          <a:srgbClr val="000000"/>
                        </a:solidFill>
                        <a:effectLst/>
                        <a:latin typeface="+mn-lt"/>
                      </a:endParaRPr>
                    </a:p>
                  </a:txBody>
                  <a:tcPr marL="7620" marR="7620" marT="7620" marB="0" anchor="ctr"/>
                </a:tc>
                <a:tc>
                  <a:txBody>
                    <a:bodyPr/>
                    <a:lstStyle/>
                    <a:p>
                      <a:pPr algn="ctr" fontAlgn="b"/>
                      <a:r>
                        <a:rPr lang="en-US" sz="1200" b="0" i="0" u="none" strike="noStrike">
                          <a:solidFill>
                            <a:srgbClr val="000000"/>
                          </a:solidFill>
                          <a:effectLst/>
                          <a:latin typeface="+mn-lt"/>
                        </a:rPr>
                        <a:t>5</a:t>
                      </a:r>
                    </a:p>
                  </a:txBody>
                  <a:tcPr marL="7620" marR="7620" marT="7620" marB="0" anchor="ctr"/>
                </a:tc>
                <a:extLst>
                  <a:ext uri="{0D108BD9-81ED-4DB2-BD59-A6C34878D82A}">
                    <a16:rowId xmlns:a16="http://schemas.microsoft.com/office/drawing/2014/main" val="1083893442"/>
                  </a:ext>
                </a:extLst>
              </a:tr>
              <a:tr h="219045">
                <a:tc>
                  <a:txBody>
                    <a:bodyPr/>
                    <a:lstStyle/>
                    <a:p>
                      <a:pPr algn="ctr"/>
                      <a:r>
                        <a:rPr lang="en-US" sz="1200"/>
                        <a:t>9</a:t>
                      </a:r>
                    </a:p>
                  </a:txBody>
                  <a:tcPr anchor="ctr"/>
                </a:tc>
                <a:tc>
                  <a:txBody>
                    <a:bodyPr/>
                    <a:lstStyle/>
                    <a:p>
                      <a:pPr algn="ctr" fontAlgn="b"/>
                      <a:r>
                        <a:rPr lang="en-US" sz="1200" b="0" i="0" u="none" strike="noStrike">
                          <a:solidFill>
                            <a:srgbClr val="000000"/>
                          </a:solidFill>
                          <a:effectLst/>
                          <a:latin typeface="+mn-lt"/>
                        </a:rPr>
                        <a:t>4</a:t>
                      </a:r>
                    </a:p>
                  </a:txBody>
                  <a:tcPr marL="7620" marR="7620" marT="7620" marB="0" anchor="ctr"/>
                </a:tc>
                <a:tc>
                  <a:txBody>
                    <a:bodyPr/>
                    <a:lstStyle/>
                    <a:p>
                      <a:pPr algn="ctr" fontAlgn="b"/>
                      <a:r>
                        <a:rPr lang="en-US" sz="1200" b="0" i="0" u="none" strike="noStrike">
                          <a:solidFill>
                            <a:srgbClr val="000000"/>
                          </a:solidFill>
                          <a:effectLst/>
                          <a:latin typeface="+mn-lt"/>
                        </a:rPr>
                        <a:t>6</a:t>
                      </a:r>
                    </a:p>
                  </a:txBody>
                  <a:tcPr marL="7620" marR="7620" marT="7620" marB="0" anchor="ctr"/>
                </a:tc>
                <a:extLst>
                  <a:ext uri="{0D108BD9-81ED-4DB2-BD59-A6C34878D82A}">
                    <a16:rowId xmlns:a16="http://schemas.microsoft.com/office/drawing/2014/main" val="941024188"/>
                  </a:ext>
                </a:extLst>
              </a:tr>
              <a:tr h="219045">
                <a:tc>
                  <a:txBody>
                    <a:bodyPr/>
                    <a:lstStyle/>
                    <a:p>
                      <a:pPr algn="ctr"/>
                      <a:r>
                        <a:rPr lang="en-US" sz="1200"/>
                        <a:t>10</a:t>
                      </a:r>
                    </a:p>
                  </a:txBody>
                  <a:tcPr anchor="ctr"/>
                </a:tc>
                <a:tc>
                  <a:txBody>
                    <a:bodyPr/>
                    <a:lstStyle/>
                    <a:p>
                      <a:pPr algn="ctr" fontAlgn="b"/>
                      <a:r>
                        <a:rPr lang="en-US" sz="1200" b="0" i="0" u="none" strike="noStrike">
                          <a:solidFill>
                            <a:srgbClr val="000000"/>
                          </a:solidFill>
                          <a:effectLst/>
                          <a:latin typeface="+mn-lt"/>
                        </a:rPr>
                        <a:t>5</a:t>
                      </a:r>
                    </a:p>
                  </a:txBody>
                  <a:tcPr marL="7620" marR="7620" marT="7620" marB="0" anchor="ctr"/>
                </a:tc>
                <a:tc>
                  <a:txBody>
                    <a:bodyPr/>
                    <a:lstStyle/>
                    <a:p>
                      <a:pPr algn="ctr" fontAlgn="b"/>
                      <a:r>
                        <a:rPr lang="en-US" sz="1200" b="0" i="0" u="none" strike="noStrike">
                          <a:solidFill>
                            <a:srgbClr val="000000"/>
                          </a:solidFill>
                          <a:effectLst/>
                          <a:latin typeface="+mn-lt"/>
                        </a:rPr>
                        <a:t>7</a:t>
                      </a:r>
                    </a:p>
                  </a:txBody>
                  <a:tcPr marL="7620" marR="7620" marT="7620" marB="0" anchor="ctr"/>
                </a:tc>
                <a:extLst>
                  <a:ext uri="{0D108BD9-81ED-4DB2-BD59-A6C34878D82A}">
                    <a16:rowId xmlns:a16="http://schemas.microsoft.com/office/drawing/2014/main" val="1914223016"/>
                  </a:ext>
                </a:extLst>
              </a:tr>
            </a:tbl>
          </a:graphicData>
        </a:graphic>
      </p:graphicFrame>
      <p:sp>
        <p:nvSpPr>
          <p:cNvPr id="3" name="Google Shape;803;p48">
            <a:extLst>
              <a:ext uri="{FF2B5EF4-FFF2-40B4-BE49-F238E27FC236}">
                <a16:creationId xmlns:a16="http://schemas.microsoft.com/office/drawing/2014/main" id="{89D029C5-19BB-58B6-19D6-3CDD7B582116}"/>
              </a:ext>
            </a:extLst>
          </p:cNvPr>
          <p:cNvSpPr/>
          <p:nvPr/>
        </p:nvSpPr>
        <p:spPr>
          <a:xfrm>
            <a:off x="173085" y="246547"/>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Rounded Corners 7">
            <a:extLst>
              <a:ext uri="{FF2B5EF4-FFF2-40B4-BE49-F238E27FC236}">
                <a16:creationId xmlns:a16="http://schemas.microsoft.com/office/drawing/2014/main" id="{C06BB49D-1BED-6F3F-1A6B-72F1260CD333}"/>
              </a:ext>
            </a:extLst>
          </p:cNvPr>
          <p:cNvSpPr/>
          <p:nvPr/>
        </p:nvSpPr>
        <p:spPr>
          <a:xfrm>
            <a:off x="3434157" y="0"/>
            <a:ext cx="2275686" cy="3562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Tổ chức lại bảng</a:t>
            </a:r>
          </a:p>
        </p:txBody>
      </p:sp>
      <p:graphicFrame>
        <p:nvGraphicFramePr>
          <p:cNvPr id="4" name="Table 13">
            <a:extLst>
              <a:ext uri="{FF2B5EF4-FFF2-40B4-BE49-F238E27FC236}">
                <a16:creationId xmlns:a16="http://schemas.microsoft.com/office/drawing/2014/main" id="{16E44212-E1B8-DAD0-A268-304EB82C4F5A}"/>
              </a:ext>
            </a:extLst>
          </p:cNvPr>
          <p:cNvGraphicFramePr>
            <a:graphicFrameLocks noGrp="1"/>
          </p:cNvGraphicFramePr>
          <p:nvPr>
            <p:extLst>
              <p:ext uri="{D42A27DB-BD31-4B8C-83A1-F6EECF244321}">
                <p14:modId xmlns:p14="http://schemas.microsoft.com/office/powerpoint/2010/main" val="4035609679"/>
              </p:ext>
            </p:extLst>
          </p:nvPr>
        </p:nvGraphicFramePr>
        <p:xfrm>
          <a:off x="4628802" y="1781846"/>
          <a:ext cx="1931253" cy="2194560"/>
        </p:xfrm>
        <a:graphic>
          <a:graphicData uri="http://schemas.openxmlformats.org/drawingml/2006/table">
            <a:tbl>
              <a:tblPr firstRow="1" bandRow="1">
                <a:tableStyleId>{F5AB1C69-6EDB-4FF4-983F-18BD219EF322}</a:tableStyleId>
              </a:tblPr>
              <a:tblGrid>
                <a:gridCol w="826479">
                  <a:extLst>
                    <a:ext uri="{9D8B030D-6E8A-4147-A177-3AD203B41FA5}">
                      <a16:colId xmlns:a16="http://schemas.microsoft.com/office/drawing/2014/main" val="3190246888"/>
                    </a:ext>
                  </a:extLst>
                </a:gridCol>
                <a:gridCol w="1104774">
                  <a:extLst>
                    <a:ext uri="{9D8B030D-6E8A-4147-A177-3AD203B41FA5}">
                      <a16:colId xmlns:a16="http://schemas.microsoft.com/office/drawing/2014/main" val="2741810863"/>
                    </a:ext>
                  </a:extLst>
                </a:gridCol>
              </a:tblGrid>
              <a:tr h="219045">
                <a:tc>
                  <a:txBody>
                    <a:bodyPr/>
                    <a:lstStyle/>
                    <a:p>
                      <a:pPr algn="ctr"/>
                      <a:r>
                        <a:rPr lang="en-US" sz="1200"/>
                        <a:t>idHuyen</a:t>
                      </a:r>
                    </a:p>
                  </a:txBody>
                  <a:tcPr anchor="ctr"/>
                </a:tc>
                <a:tc>
                  <a:txBody>
                    <a:bodyPr/>
                    <a:lstStyle/>
                    <a:p>
                      <a:pPr algn="ctr"/>
                      <a:r>
                        <a:rPr lang="en-US" sz="1200"/>
                        <a:t>tenHuyen</a:t>
                      </a:r>
                    </a:p>
                  </a:txBody>
                  <a:tcPr anchor="ctr"/>
                </a:tc>
                <a:extLst>
                  <a:ext uri="{0D108BD9-81ED-4DB2-BD59-A6C34878D82A}">
                    <a16:rowId xmlns:a16="http://schemas.microsoft.com/office/drawing/2014/main" val="1864338419"/>
                  </a:ext>
                </a:extLst>
              </a:tr>
              <a:tr h="219045">
                <a:tc>
                  <a:txBody>
                    <a:bodyPr/>
                    <a:lstStyle/>
                    <a:p>
                      <a:pPr algn="ctr"/>
                      <a:r>
                        <a:rPr lang="en-US" sz="1200"/>
                        <a:t>1</a:t>
                      </a:r>
                    </a:p>
                  </a:txBody>
                  <a:tcPr anchor="ctr"/>
                </a:tc>
                <a:tc>
                  <a:txBody>
                    <a:bodyPr/>
                    <a:lstStyle/>
                    <a:p>
                      <a:r>
                        <a:rPr lang="en-US" sz="1200"/>
                        <a:t>An Lão</a:t>
                      </a:r>
                    </a:p>
                  </a:txBody>
                  <a:tcPr anchor="ctr"/>
                </a:tc>
                <a:extLst>
                  <a:ext uri="{0D108BD9-81ED-4DB2-BD59-A6C34878D82A}">
                    <a16:rowId xmlns:a16="http://schemas.microsoft.com/office/drawing/2014/main" val="1306606837"/>
                  </a:ext>
                </a:extLst>
              </a:tr>
              <a:tr h="219045">
                <a:tc>
                  <a:txBody>
                    <a:bodyPr/>
                    <a:lstStyle/>
                    <a:p>
                      <a:pPr algn="ctr"/>
                      <a:r>
                        <a:rPr lang="en-US" sz="1200"/>
                        <a:t>2</a:t>
                      </a:r>
                    </a:p>
                  </a:txBody>
                  <a:tcPr anchor="ctr"/>
                </a:tc>
                <a:tc>
                  <a:txBody>
                    <a:bodyPr/>
                    <a:lstStyle/>
                    <a:p>
                      <a:r>
                        <a:rPr lang="en-US" sz="1200"/>
                        <a:t>Châu Thành</a:t>
                      </a:r>
                    </a:p>
                  </a:txBody>
                  <a:tcPr anchor="ctr"/>
                </a:tc>
                <a:extLst>
                  <a:ext uri="{0D108BD9-81ED-4DB2-BD59-A6C34878D82A}">
                    <a16:rowId xmlns:a16="http://schemas.microsoft.com/office/drawing/2014/main" val="256797926"/>
                  </a:ext>
                </a:extLst>
              </a:tr>
              <a:tr h="219045">
                <a:tc>
                  <a:txBody>
                    <a:bodyPr/>
                    <a:lstStyle/>
                    <a:p>
                      <a:pPr algn="ctr"/>
                      <a:r>
                        <a:rPr lang="en-US" sz="1200"/>
                        <a:t>3 </a:t>
                      </a:r>
                    </a:p>
                  </a:txBody>
                  <a:tcPr anchor="ctr"/>
                </a:tc>
                <a:tc>
                  <a:txBody>
                    <a:bodyPr/>
                    <a:lstStyle/>
                    <a:p>
                      <a:r>
                        <a:rPr lang="en-US" sz="1200"/>
                        <a:t>Gia Lâm</a:t>
                      </a:r>
                    </a:p>
                  </a:txBody>
                  <a:tcPr anchor="ctr"/>
                </a:tc>
                <a:extLst>
                  <a:ext uri="{0D108BD9-81ED-4DB2-BD59-A6C34878D82A}">
                    <a16:rowId xmlns:a16="http://schemas.microsoft.com/office/drawing/2014/main" val="1299910583"/>
                  </a:ext>
                </a:extLst>
              </a:tr>
              <a:tr h="219045">
                <a:tc>
                  <a:txBody>
                    <a:bodyPr/>
                    <a:lstStyle/>
                    <a:p>
                      <a:pPr algn="ctr"/>
                      <a:r>
                        <a:rPr lang="en-US" sz="1200"/>
                        <a:t>4</a:t>
                      </a:r>
                    </a:p>
                  </a:txBody>
                  <a:tcPr anchor="ctr"/>
                </a:tc>
                <a:tc>
                  <a:txBody>
                    <a:bodyPr/>
                    <a:lstStyle/>
                    <a:p>
                      <a:r>
                        <a:rPr lang="en-US" sz="1200"/>
                        <a:t>Hải An</a:t>
                      </a:r>
                    </a:p>
                  </a:txBody>
                  <a:tcPr anchor="ctr"/>
                </a:tc>
                <a:extLst>
                  <a:ext uri="{0D108BD9-81ED-4DB2-BD59-A6C34878D82A}">
                    <a16:rowId xmlns:a16="http://schemas.microsoft.com/office/drawing/2014/main" val="3448636697"/>
                  </a:ext>
                </a:extLst>
              </a:tr>
              <a:tr h="219045">
                <a:tc>
                  <a:txBody>
                    <a:bodyPr/>
                    <a:lstStyle/>
                    <a:p>
                      <a:pPr algn="ctr"/>
                      <a:r>
                        <a:rPr lang="en-US" sz="1200"/>
                        <a:t>5</a:t>
                      </a:r>
                    </a:p>
                  </a:txBody>
                  <a:tcPr anchor="ctr"/>
                </a:tc>
                <a:tc>
                  <a:txBody>
                    <a:bodyPr/>
                    <a:lstStyle/>
                    <a:p>
                      <a:r>
                        <a:rPr lang="en-US" sz="1200"/>
                        <a:t>Hải Lăng</a:t>
                      </a:r>
                    </a:p>
                  </a:txBody>
                  <a:tcPr anchor="ctr"/>
                </a:tc>
                <a:extLst>
                  <a:ext uri="{0D108BD9-81ED-4DB2-BD59-A6C34878D82A}">
                    <a16:rowId xmlns:a16="http://schemas.microsoft.com/office/drawing/2014/main" val="3288045253"/>
                  </a:ext>
                </a:extLst>
              </a:tr>
              <a:tr h="219045">
                <a:tc>
                  <a:txBody>
                    <a:bodyPr/>
                    <a:lstStyle/>
                    <a:p>
                      <a:pPr algn="ctr"/>
                      <a:r>
                        <a:rPr lang="en-US" sz="1200"/>
                        <a:t>6</a:t>
                      </a:r>
                    </a:p>
                  </a:txBody>
                  <a:tcPr anchor="ctr"/>
                </a:tc>
                <a:tc>
                  <a:txBody>
                    <a:bodyPr/>
                    <a:lstStyle/>
                    <a:p>
                      <a:r>
                        <a:rPr lang="en-US" sz="1200"/>
                        <a:t>Hà Đông</a:t>
                      </a:r>
                    </a:p>
                  </a:txBody>
                  <a:tcPr anchor="ctr"/>
                </a:tc>
                <a:extLst>
                  <a:ext uri="{0D108BD9-81ED-4DB2-BD59-A6C34878D82A}">
                    <a16:rowId xmlns:a16="http://schemas.microsoft.com/office/drawing/2014/main" val="1967643642"/>
                  </a:ext>
                </a:extLst>
              </a:tr>
              <a:tr h="219045">
                <a:tc>
                  <a:txBody>
                    <a:bodyPr/>
                    <a:lstStyle/>
                    <a:p>
                      <a:pPr algn="ctr"/>
                      <a:r>
                        <a:rPr lang="en-US" sz="1200"/>
                        <a:t>7</a:t>
                      </a:r>
                    </a:p>
                  </a:txBody>
                  <a:tcPr anchor="ctr"/>
                </a:tc>
                <a:tc>
                  <a:txBody>
                    <a:bodyPr/>
                    <a:lstStyle/>
                    <a:p>
                      <a:r>
                        <a:rPr lang="en-US" sz="1200"/>
                        <a:t>Hai Bà Trưng</a:t>
                      </a:r>
                    </a:p>
                  </a:txBody>
                  <a:tcPr anchor="ctr"/>
                </a:tc>
                <a:extLst>
                  <a:ext uri="{0D108BD9-81ED-4DB2-BD59-A6C34878D82A}">
                    <a16:rowId xmlns:a16="http://schemas.microsoft.com/office/drawing/2014/main" val="1421213872"/>
                  </a:ext>
                </a:extLst>
              </a:tr>
            </a:tbl>
          </a:graphicData>
        </a:graphic>
      </p:graphicFrame>
      <p:graphicFrame>
        <p:nvGraphicFramePr>
          <p:cNvPr id="10" name="Table 13">
            <a:extLst>
              <a:ext uri="{FF2B5EF4-FFF2-40B4-BE49-F238E27FC236}">
                <a16:creationId xmlns:a16="http://schemas.microsoft.com/office/drawing/2014/main" id="{44EDAA5B-4A48-C98C-87A4-503B4EF52056}"/>
              </a:ext>
            </a:extLst>
          </p:cNvPr>
          <p:cNvGraphicFramePr>
            <a:graphicFrameLocks noGrp="1"/>
          </p:cNvGraphicFramePr>
          <p:nvPr>
            <p:extLst>
              <p:ext uri="{D42A27DB-BD31-4B8C-83A1-F6EECF244321}">
                <p14:modId xmlns:p14="http://schemas.microsoft.com/office/powerpoint/2010/main" val="850348795"/>
              </p:ext>
            </p:extLst>
          </p:nvPr>
        </p:nvGraphicFramePr>
        <p:xfrm>
          <a:off x="3300738" y="2664517"/>
          <a:ext cx="1627669" cy="2194560"/>
        </p:xfrm>
        <a:graphic>
          <a:graphicData uri="http://schemas.openxmlformats.org/drawingml/2006/table">
            <a:tbl>
              <a:tblPr firstRow="1" bandRow="1">
                <a:tableStyleId>{F5AB1C69-6EDB-4FF4-983F-18BD219EF322}</a:tableStyleId>
              </a:tblPr>
              <a:tblGrid>
                <a:gridCol w="658049">
                  <a:extLst>
                    <a:ext uri="{9D8B030D-6E8A-4147-A177-3AD203B41FA5}">
                      <a16:colId xmlns:a16="http://schemas.microsoft.com/office/drawing/2014/main" val="3190246888"/>
                    </a:ext>
                  </a:extLst>
                </a:gridCol>
                <a:gridCol w="969620">
                  <a:extLst>
                    <a:ext uri="{9D8B030D-6E8A-4147-A177-3AD203B41FA5}">
                      <a16:colId xmlns:a16="http://schemas.microsoft.com/office/drawing/2014/main" val="2741810863"/>
                    </a:ext>
                  </a:extLst>
                </a:gridCol>
              </a:tblGrid>
              <a:tr h="219045">
                <a:tc>
                  <a:txBody>
                    <a:bodyPr/>
                    <a:lstStyle/>
                    <a:p>
                      <a:pPr algn="ctr"/>
                      <a:r>
                        <a:rPr lang="en-US" sz="1200"/>
                        <a:t>idTinh</a:t>
                      </a:r>
                    </a:p>
                  </a:txBody>
                  <a:tcPr anchor="ctr"/>
                </a:tc>
                <a:tc>
                  <a:txBody>
                    <a:bodyPr/>
                    <a:lstStyle/>
                    <a:p>
                      <a:pPr algn="ctr"/>
                      <a:r>
                        <a:rPr lang="en-US" sz="1200"/>
                        <a:t>tenTinh</a:t>
                      </a:r>
                    </a:p>
                  </a:txBody>
                  <a:tcPr anchor="ctr"/>
                </a:tc>
                <a:extLst>
                  <a:ext uri="{0D108BD9-81ED-4DB2-BD59-A6C34878D82A}">
                    <a16:rowId xmlns:a16="http://schemas.microsoft.com/office/drawing/2014/main" val="1864338419"/>
                  </a:ext>
                </a:extLst>
              </a:tr>
              <a:tr h="219045">
                <a:tc>
                  <a:txBody>
                    <a:bodyPr/>
                    <a:lstStyle/>
                    <a:p>
                      <a:pPr algn="ctr"/>
                      <a:r>
                        <a:rPr lang="en-US" sz="1200"/>
                        <a:t>1</a:t>
                      </a:r>
                    </a:p>
                  </a:txBody>
                  <a:tcPr anchor="ctr"/>
                </a:tc>
                <a:tc>
                  <a:txBody>
                    <a:bodyPr/>
                    <a:lstStyle/>
                    <a:p>
                      <a:r>
                        <a:rPr lang="en-US" sz="1200"/>
                        <a:t>An Giang</a:t>
                      </a:r>
                    </a:p>
                  </a:txBody>
                  <a:tcPr anchor="ctr"/>
                </a:tc>
                <a:extLst>
                  <a:ext uri="{0D108BD9-81ED-4DB2-BD59-A6C34878D82A}">
                    <a16:rowId xmlns:a16="http://schemas.microsoft.com/office/drawing/2014/main" val="1306606837"/>
                  </a:ext>
                </a:extLst>
              </a:tr>
              <a:tr h="219045">
                <a:tc>
                  <a:txBody>
                    <a:bodyPr/>
                    <a:lstStyle/>
                    <a:p>
                      <a:pPr algn="ctr"/>
                      <a:r>
                        <a:rPr lang="en-US" sz="1200"/>
                        <a:t>2</a:t>
                      </a:r>
                    </a:p>
                  </a:txBody>
                  <a:tcPr anchor="ctr"/>
                </a:tc>
                <a:tc>
                  <a:txBody>
                    <a:bodyPr/>
                    <a:lstStyle/>
                    <a:p>
                      <a:r>
                        <a:rPr lang="en-US" sz="1200"/>
                        <a:t>Bến Tre</a:t>
                      </a:r>
                    </a:p>
                  </a:txBody>
                  <a:tcPr anchor="ctr"/>
                </a:tc>
                <a:extLst>
                  <a:ext uri="{0D108BD9-81ED-4DB2-BD59-A6C34878D82A}">
                    <a16:rowId xmlns:a16="http://schemas.microsoft.com/office/drawing/2014/main" val="256797926"/>
                  </a:ext>
                </a:extLst>
              </a:tr>
              <a:tr h="219045">
                <a:tc>
                  <a:txBody>
                    <a:bodyPr/>
                    <a:lstStyle/>
                    <a:p>
                      <a:pPr algn="ctr"/>
                      <a:r>
                        <a:rPr lang="en-US" sz="1200"/>
                        <a:t>3 </a:t>
                      </a:r>
                    </a:p>
                  </a:txBody>
                  <a:tcPr anchor="ctr"/>
                </a:tc>
                <a:tc>
                  <a:txBody>
                    <a:bodyPr/>
                    <a:lstStyle/>
                    <a:p>
                      <a:r>
                        <a:rPr lang="en-US" sz="1200"/>
                        <a:t>Bình Định</a:t>
                      </a:r>
                    </a:p>
                  </a:txBody>
                  <a:tcPr anchor="ctr"/>
                </a:tc>
                <a:extLst>
                  <a:ext uri="{0D108BD9-81ED-4DB2-BD59-A6C34878D82A}">
                    <a16:rowId xmlns:a16="http://schemas.microsoft.com/office/drawing/2014/main" val="1299910583"/>
                  </a:ext>
                </a:extLst>
              </a:tr>
              <a:tr h="219045">
                <a:tc>
                  <a:txBody>
                    <a:bodyPr/>
                    <a:lstStyle/>
                    <a:p>
                      <a:pPr algn="ctr"/>
                      <a:r>
                        <a:rPr lang="en-US" sz="1200"/>
                        <a:t>4</a:t>
                      </a:r>
                    </a:p>
                  </a:txBody>
                  <a:tcPr anchor="ctr"/>
                </a:tc>
                <a:tc>
                  <a:txBody>
                    <a:bodyPr/>
                    <a:lstStyle/>
                    <a:p>
                      <a:r>
                        <a:rPr lang="en-US" sz="1200"/>
                        <a:t>Đồng Tháp</a:t>
                      </a:r>
                    </a:p>
                  </a:txBody>
                  <a:tcPr anchor="ctr"/>
                </a:tc>
                <a:extLst>
                  <a:ext uri="{0D108BD9-81ED-4DB2-BD59-A6C34878D82A}">
                    <a16:rowId xmlns:a16="http://schemas.microsoft.com/office/drawing/2014/main" val="3448636697"/>
                  </a:ext>
                </a:extLst>
              </a:tr>
              <a:tr h="219045">
                <a:tc>
                  <a:txBody>
                    <a:bodyPr/>
                    <a:lstStyle/>
                    <a:p>
                      <a:pPr algn="ctr"/>
                      <a:r>
                        <a:rPr lang="en-US" sz="1200"/>
                        <a:t>5</a:t>
                      </a:r>
                    </a:p>
                  </a:txBody>
                  <a:tcPr anchor="ctr"/>
                </a:tc>
                <a:tc>
                  <a:txBody>
                    <a:bodyPr/>
                    <a:lstStyle/>
                    <a:p>
                      <a:r>
                        <a:rPr lang="en-US" sz="1200"/>
                        <a:t>Hà Nội</a:t>
                      </a:r>
                    </a:p>
                  </a:txBody>
                  <a:tcPr anchor="ctr"/>
                </a:tc>
                <a:extLst>
                  <a:ext uri="{0D108BD9-81ED-4DB2-BD59-A6C34878D82A}">
                    <a16:rowId xmlns:a16="http://schemas.microsoft.com/office/drawing/2014/main" val="3288045253"/>
                  </a:ext>
                </a:extLst>
              </a:tr>
              <a:tr h="219045">
                <a:tc>
                  <a:txBody>
                    <a:bodyPr/>
                    <a:lstStyle/>
                    <a:p>
                      <a:pPr algn="ctr"/>
                      <a:r>
                        <a:rPr lang="en-US" sz="1200"/>
                        <a:t>6</a:t>
                      </a:r>
                    </a:p>
                  </a:txBody>
                  <a:tcPr anchor="ctr"/>
                </a:tc>
                <a:tc>
                  <a:txBody>
                    <a:bodyPr/>
                    <a:lstStyle/>
                    <a:p>
                      <a:r>
                        <a:rPr lang="en-US" sz="1200"/>
                        <a:t>Hải Phòng</a:t>
                      </a:r>
                    </a:p>
                  </a:txBody>
                  <a:tcPr anchor="ctr"/>
                </a:tc>
                <a:extLst>
                  <a:ext uri="{0D108BD9-81ED-4DB2-BD59-A6C34878D82A}">
                    <a16:rowId xmlns:a16="http://schemas.microsoft.com/office/drawing/2014/main" val="1967643642"/>
                  </a:ext>
                </a:extLst>
              </a:tr>
              <a:tr h="219045">
                <a:tc>
                  <a:txBody>
                    <a:bodyPr/>
                    <a:lstStyle/>
                    <a:p>
                      <a:pPr algn="ctr"/>
                      <a:r>
                        <a:rPr lang="en-US" sz="1200"/>
                        <a:t>7</a:t>
                      </a:r>
                    </a:p>
                  </a:txBody>
                  <a:tcPr anchor="ctr"/>
                </a:tc>
                <a:tc>
                  <a:txBody>
                    <a:bodyPr/>
                    <a:lstStyle/>
                    <a:p>
                      <a:r>
                        <a:rPr lang="en-US" sz="1200"/>
                        <a:t>Quảng Trị</a:t>
                      </a:r>
                    </a:p>
                  </a:txBody>
                  <a:tcPr anchor="ctr"/>
                </a:tc>
                <a:extLst>
                  <a:ext uri="{0D108BD9-81ED-4DB2-BD59-A6C34878D82A}">
                    <a16:rowId xmlns:a16="http://schemas.microsoft.com/office/drawing/2014/main" val="1421213872"/>
                  </a:ext>
                </a:extLst>
              </a:tr>
            </a:tbl>
          </a:graphicData>
        </a:graphic>
      </p:graphicFrame>
      <p:graphicFrame>
        <p:nvGraphicFramePr>
          <p:cNvPr id="7" name="Table 6">
            <a:extLst>
              <a:ext uri="{FF2B5EF4-FFF2-40B4-BE49-F238E27FC236}">
                <a16:creationId xmlns:a16="http://schemas.microsoft.com/office/drawing/2014/main" id="{DE93A07B-A972-17DB-164B-3D3B0E68F342}"/>
              </a:ext>
            </a:extLst>
          </p:cNvPr>
          <p:cNvGraphicFramePr>
            <a:graphicFrameLocks noGrp="1"/>
          </p:cNvGraphicFramePr>
          <p:nvPr>
            <p:extLst>
              <p:ext uri="{D42A27DB-BD31-4B8C-83A1-F6EECF244321}">
                <p14:modId xmlns:p14="http://schemas.microsoft.com/office/powerpoint/2010/main" val="3362535456"/>
              </p:ext>
            </p:extLst>
          </p:nvPr>
        </p:nvGraphicFramePr>
        <p:xfrm>
          <a:off x="359444" y="1212234"/>
          <a:ext cx="2554234" cy="3017520"/>
        </p:xfrm>
        <a:graphic>
          <a:graphicData uri="http://schemas.openxmlformats.org/drawingml/2006/table">
            <a:tbl>
              <a:tblPr firstRow="1" bandRow="1">
                <a:tableStyleId>{5C22544A-7EE6-4342-B048-85BDC9FD1C3A}</a:tableStyleId>
              </a:tblPr>
              <a:tblGrid>
                <a:gridCol w="584056">
                  <a:extLst>
                    <a:ext uri="{9D8B030D-6E8A-4147-A177-3AD203B41FA5}">
                      <a16:colId xmlns:a16="http://schemas.microsoft.com/office/drawing/2014/main" val="3536767316"/>
                    </a:ext>
                  </a:extLst>
                </a:gridCol>
                <a:gridCol w="1136142">
                  <a:extLst>
                    <a:ext uri="{9D8B030D-6E8A-4147-A177-3AD203B41FA5}">
                      <a16:colId xmlns:a16="http://schemas.microsoft.com/office/drawing/2014/main" val="1133900384"/>
                    </a:ext>
                  </a:extLst>
                </a:gridCol>
                <a:gridCol w="834036">
                  <a:extLst>
                    <a:ext uri="{9D8B030D-6E8A-4147-A177-3AD203B41FA5}">
                      <a16:colId xmlns:a16="http://schemas.microsoft.com/office/drawing/2014/main" val="3434506285"/>
                    </a:ext>
                  </a:extLst>
                </a:gridCol>
              </a:tblGrid>
              <a:tr h="199576">
                <a:tc>
                  <a:txBody>
                    <a:bodyPr/>
                    <a:lstStyle/>
                    <a:p>
                      <a:pPr algn="ctr"/>
                      <a:r>
                        <a:rPr lang="en-US" sz="1200">
                          <a:latin typeface="+mn-lt"/>
                        </a:rPr>
                        <a:t>idDS</a:t>
                      </a:r>
                    </a:p>
                  </a:txBody>
                  <a:tcPr anchor="ctr"/>
                </a:tc>
                <a:tc>
                  <a:txBody>
                    <a:bodyPr/>
                    <a:lstStyle/>
                    <a:p>
                      <a:pPr algn="ctr"/>
                      <a:r>
                        <a:rPr lang="en-US" sz="1200">
                          <a:latin typeface="+mn-lt"/>
                        </a:rPr>
                        <a:t>tenHuyen</a:t>
                      </a:r>
                    </a:p>
                  </a:txBody>
                  <a:tcPr anchor="ctr"/>
                </a:tc>
                <a:tc>
                  <a:txBody>
                    <a:bodyPr/>
                    <a:lstStyle/>
                    <a:p>
                      <a:pPr algn="ctr"/>
                      <a:r>
                        <a:rPr lang="en-US" sz="1200">
                          <a:latin typeface="+mn-lt"/>
                        </a:rPr>
                        <a:t>tenTinh</a:t>
                      </a:r>
                    </a:p>
                  </a:txBody>
                  <a:tcPr anchor="ctr"/>
                </a:tc>
                <a:extLst>
                  <a:ext uri="{0D108BD9-81ED-4DB2-BD59-A6C34878D82A}">
                    <a16:rowId xmlns:a16="http://schemas.microsoft.com/office/drawing/2014/main" val="4184859089"/>
                  </a:ext>
                </a:extLst>
              </a:tr>
              <a:tr h="199576">
                <a:tc>
                  <a:txBody>
                    <a:bodyPr/>
                    <a:lstStyle/>
                    <a:p>
                      <a:pPr algn="ctr"/>
                      <a:r>
                        <a:rPr lang="en-US" sz="1200">
                          <a:latin typeface="+mn-lt"/>
                        </a:rPr>
                        <a:t>1</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Bình Định</a:t>
                      </a:r>
                    </a:p>
                  </a:txBody>
                  <a:tcPr marL="7620" marR="7620" marT="7620" marB="0" anchor="ctr"/>
                </a:tc>
                <a:extLst>
                  <a:ext uri="{0D108BD9-81ED-4DB2-BD59-A6C34878D82A}">
                    <a16:rowId xmlns:a16="http://schemas.microsoft.com/office/drawing/2014/main" val="538089984"/>
                  </a:ext>
                </a:extLst>
              </a:tr>
              <a:tr h="199576">
                <a:tc>
                  <a:txBody>
                    <a:bodyPr/>
                    <a:lstStyle/>
                    <a:p>
                      <a:pPr algn="ctr"/>
                      <a:r>
                        <a:rPr lang="en-US" sz="1200">
                          <a:latin typeface="+mn-lt"/>
                        </a:rPr>
                        <a:t>2</a:t>
                      </a:r>
                    </a:p>
                  </a:txBody>
                  <a:tcPr anchor="ctr"/>
                </a:tc>
                <a:tc>
                  <a:txBody>
                    <a:bodyPr/>
                    <a:lstStyle/>
                    <a:p>
                      <a:pPr algn="l" fontAlgn="b"/>
                      <a:r>
                        <a:rPr lang="en-US" sz="1200" b="0" i="0" u="none" strike="noStrike">
                          <a:solidFill>
                            <a:srgbClr val="000000"/>
                          </a:solidFill>
                          <a:effectLst/>
                          <a:latin typeface="+mn-lt"/>
                        </a:rPr>
                        <a:t>An Lão</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612863087"/>
                  </a:ext>
                </a:extLst>
              </a:tr>
              <a:tr h="199576">
                <a:tc>
                  <a:txBody>
                    <a:bodyPr/>
                    <a:lstStyle/>
                    <a:p>
                      <a:pPr algn="ctr"/>
                      <a:r>
                        <a:rPr lang="en-US" sz="1200">
                          <a:latin typeface="+mn-lt"/>
                        </a:rPr>
                        <a:t>3</a:t>
                      </a:r>
                    </a:p>
                  </a:txBody>
                  <a:tcPr anchor="ctr"/>
                </a:tc>
                <a:tc>
                  <a:txBody>
                    <a:bodyPr/>
                    <a:lstStyle/>
                    <a:p>
                      <a:pPr algn="l" fontAlgn="b"/>
                      <a:r>
                        <a:rPr lang="en-US" sz="1200" b="0" i="0" u="none" strike="noStrike">
                          <a:solidFill>
                            <a:srgbClr val="000000"/>
                          </a:solidFill>
                          <a:effectLst/>
                          <a:latin typeface="+mn-lt"/>
                        </a:rPr>
                        <a:t>Hải An</a:t>
                      </a:r>
                    </a:p>
                  </a:txBody>
                  <a:tcPr marL="7620" marR="7620" marT="7620" marB="0" anchor="ctr"/>
                </a:tc>
                <a:tc>
                  <a:txBody>
                    <a:bodyPr/>
                    <a:lstStyle/>
                    <a:p>
                      <a:pPr algn="l" fontAlgn="b"/>
                      <a:r>
                        <a:rPr lang="en-US" sz="1200" b="0" i="0" u="none" strike="noStrike">
                          <a:solidFill>
                            <a:srgbClr val="000000"/>
                          </a:solidFill>
                          <a:effectLst/>
                          <a:latin typeface="+mn-lt"/>
                        </a:rPr>
                        <a:t>Hải Phòng</a:t>
                      </a:r>
                    </a:p>
                  </a:txBody>
                  <a:tcPr marL="7620" marR="7620" marT="7620" marB="0" anchor="ctr"/>
                </a:tc>
                <a:extLst>
                  <a:ext uri="{0D108BD9-81ED-4DB2-BD59-A6C34878D82A}">
                    <a16:rowId xmlns:a16="http://schemas.microsoft.com/office/drawing/2014/main" val="113285525"/>
                  </a:ext>
                </a:extLst>
              </a:tr>
              <a:tr h="199576">
                <a:tc>
                  <a:txBody>
                    <a:bodyPr/>
                    <a:lstStyle/>
                    <a:p>
                      <a:pPr algn="ctr"/>
                      <a:r>
                        <a:rPr lang="en-US" sz="1200">
                          <a:latin typeface="+mn-lt"/>
                        </a:rPr>
                        <a:t>4</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An Giang</a:t>
                      </a:r>
                    </a:p>
                  </a:txBody>
                  <a:tcPr marL="7620" marR="7620" marT="7620" marB="0" anchor="ctr"/>
                </a:tc>
                <a:extLst>
                  <a:ext uri="{0D108BD9-81ED-4DB2-BD59-A6C34878D82A}">
                    <a16:rowId xmlns:a16="http://schemas.microsoft.com/office/drawing/2014/main" val="411692212"/>
                  </a:ext>
                </a:extLst>
              </a:tr>
              <a:tr h="199576">
                <a:tc>
                  <a:txBody>
                    <a:bodyPr/>
                    <a:lstStyle/>
                    <a:p>
                      <a:pPr algn="ctr"/>
                      <a:r>
                        <a:rPr lang="en-US" sz="1200">
                          <a:latin typeface="+mn-lt"/>
                        </a:rPr>
                        <a:t>5</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Bến Tre</a:t>
                      </a:r>
                    </a:p>
                  </a:txBody>
                  <a:tcPr marL="7620" marR="7620" marT="7620" marB="0" anchor="ctr"/>
                </a:tc>
                <a:extLst>
                  <a:ext uri="{0D108BD9-81ED-4DB2-BD59-A6C34878D82A}">
                    <a16:rowId xmlns:a16="http://schemas.microsoft.com/office/drawing/2014/main" val="1270649969"/>
                  </a:ext>
                </a:extLst>
              </a:tr>
              <a:tr h="199576">
                <a:tc>
                  <a:txBody>
                    <a:bodyPr/>
                    <a:lstStyle/>
                    <a:p>
                      <a:pPr algn="ctr"/>
                      <a:r>
                        <a:rPr lang="en-US" sz="1200">
                          <a:latin typeface="+mn-lt"/>
                        </a:rPr>
                        <a:t>6</a:t>
                      </a:r>
                    </a:p>
                  </a:txBody>
                  <a:tcPr anchor="ctr"/>
                </a:tc>
                <a:tc>
                  <a:txBody>
                    <a:bodyPr/>
                    <a:lstStyle/>
                    <a:p>
                      <a:pPr algn="l" fontAlgn="b"/>
                      <a:r>
                        <a:rPr lang="en-US" sz="1200" b="0" i="0" u="none" strike="noStrike">
                          <a:solidFill>
                            <a:srgbClr val="000000"/>
                          </a:solidFill>
                          <a:effectLst/>
                          <a:latin typeface="+mn-lt"/>
                        </a:rPr>
                        <a:t>Châu Thành</a:t>
                      </a:r>
                      <a:endParaRPr lang="vi-VN" sz="1200" b="0" i="0" u="none" strike="noStrike">
                        <a:solidFill>
                          <a:srgbClr val="000000"/>
                        </a:solidFill>
                        <a:effectLst/>
                        <a:latin typeface="+mn-lt"/>
                      </a:endParaRPr>
                    </a:p>
                  </a:txBody>
                  <a:tcPr marL="7620" marR="7620" marT="7620" marB="0" anchor="ctr"/>
                </a:tc>
                <a:tc>
                  <a:txBody>
                    <a:bodyPr/>
                    <a:lstStyle/>
                    <a:p>
                      <a:pPr algn="l" fontAlgn="b"/>
                      <a:r>
                        <a:rPr lang="en-US" sz="1200" b="0" i="0" u="none" strike="noStrike">
                          <a:solidFill>
                            <a:srgbClr val="000000"/>
                          </a:solidFill>
                          <a:effectLst/>
                          <a:latin typeface="+mn-lt"/>
                        </a:rPr>
                        <a:t>Đồng Tháp</a:t>
                      </a:r>
                    </a:p>
                  </a:txBody>
                  <a:tcPr marL="7620" marR="7620" marT="7620" marB="0" anchor="ctr"/>
                </a:tc>
                <a:extLst>
                  <a:ext uri="{0D108BD9-81ED-4DB2-BD59-A6C34878D82A}">
                    <a16:rowId xmlns:a16="http://schemas.microsoft.com/office/drawing/2014/main" val="1285688671"/>
                  </a:ext>
                </a:extLst>
              </a:tr>
              <a:tr h="199576">
                <a:tc>
                  <a:txBody>
                    <a:bodyPr/>
                    <a:lstStyle/>
                    <a:p>
                      <a:pPr algn="ctr"/>
                      <a:r>
                        <a:rPr lang="en-US" sz="1200">
                          <a:latin typeface="+mn-lt"/>
                        </a:rPr>
                        <a:t>7</a:t>
                      </a:r>
                    </a:p>
                  </a:txBody>
                  <a:tcPr anchor="ctr"/>
                </a:tc>
                <a:tc>
                  <a:txBody>
                    <a:bodyPr/>
                    <a:lstStyle/>
                    <a:p>
                      <a:pPr algn="l" fontAlgn="b"/>
                      <a:r>
                        <a:rPr lang="en-US" sz="1200" b="0" i="0" u="none" strike="noStrike">
                          <a:solidFill>
                            <a:srgbClr val="000000"/>
                          </a:solidFill>
                          <a:effectLst/>
                          <a:latin typeface="+mn-lt"/>
                        </a:rPr>
                        <a:t>Hải Lăng</a:t>
                      </a:r>
                    </a:p>
                  </a:txBody>
                  <a:tcPr marL="7620" marR="7620" marT="7620" marB="0" anchor="ctr"/>
                </a:tc>
                <a:tc>
                  <a:txBody>
                    <a:bodyPr/>
                    <a:lstStyle/>
                    <a:p>
                      <a:pPr algn="l" fontAlgn="b"/>
                      <a:r>
                        <a:rPr lang="en-US" sz="1200" b="0" i="0" u="none" strike="noStrike">
                          <a:solidFill>
                            <a:srgbClr val="000000"/>
                          </a:solidFill>
                          <a:effectLst/>
                          <a:latin typeface="+mn-lt"/>
                        </a:rPr>
                        <a:t>Quảng Trị</a:t>
                      </a:r>
                    </a:p>
                  </a:txBody>
                  <a:tcPr marL="7620" marR="7620" marT="7620" marB="0" anchor="ctr"/>
                </a:tc>
                <a:extLst>
                  <a:ext uri="{0D108BD9-81ED-4DB2-BD59-A6C34878D82A}">
                    <a16:rowId xmlns:a16="http://schemas.microsoft.com/office/drawing/2014/main" val="4199458275"/>
                  </a:ext>
                </a:extLst>
              </a:tr>
              <a:tr h="199576">
                <a:tc>
                  <a:txBody>
                    <a:bodyPr/>
                    <a:lstStyle/>
                    <a:p>
                      <a:pPr algn="ctr"/>
                      <a:r>
                        <a:rPr lang="en-US" sz="1200">
                          <a:latin typeface="+mn-lt"/>
                        </a:rPr>
                        <a:t>8</a:t>
                      </a:r>
                    </a:p>
                  </a:txBody>
                  <a:tcPr anchor="ctr"/>
                </a:tc>
                <a:tc>
                  <a:txBody>
                    <a:bodyPr/>
                    <a:lstStyle/>
                    <a:p>
                      <a:pPr algn="l" fontAlgn="b"/>
                      <a:r>
                        <a:rPr lang="en-US" sz="1200" b="0" i="0" u="none" strike="noStrike">
                          <a:solidFill>
                            <a:srgbClr val="000000"/>
                          </a:solidFill>
                          <a:effectLst/>
                          <a:latin typeface="+mn-lt"/>
                        </a:rPr>
                        <a:t>Hà Đông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3415759771"/>
                  </a:ext>
                </a:extLst>
              </a:tr>
              <a:tr h="199576">
                <a:tc>
                  <a:txBody>
                    <a:bodyPr/>
                    <a:lstStyle/>
                    <a:p>
                      <a:pPr algn="ctr"/>
                      <a:r>
                        <a:rPr lang="en-US" sz="1200">
                          <a:latin typeface="+mn-lt"/>
                        </a:rPr>
                        <a:t>9</a:t>
                      </a:r>
                    </a:p>
                  </a:txBody>
                  <a:tcPr anchor="ctr"/>
                </a:tc>
                <a:tc>
                  <a:txBody>
                    <a:bodyPr/>
                    <a:lstStyle/>
                    <a:p>
                      <a:pPr algn="l" fontAlgn="b"/>
                      <a:r>
                        <a:rPr lang="vi-VN" sz="1200" b="0" i="0" u="none" strike="noStrike">
                          <a:solidFill>
                            <a:srgbClr val="000000"/>
                          </a:solidFill>
                          <a:effectLst/>
                          <a:latin typeface="+mn-lt"/>
                        </a:rPr>
                        <a:t>Hai Bà Trưng</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2177522360"/>
                  </a:ext>
                </a:extLst>
              </a:tr>
              <a:tr h="199576">
                <a:tc>
                  <a:txBody>
                    <a:bodyPr/>
                    <a:lstStyle/>
                    <a:p>
                      <a:pPr algn="ctr"/>
                      <a:r>
                        <a:rPr lang="en-US" sz="1200">
                          <a:latin typeface="+mn-lt"/>
                        </a:rPr>
                        <a:t>10</a:t>
                      </a:r>
                    </a:p>
                  </a:txBody>
                  <a:tcPr anchor="ctr"/>
                </a:tc>
                <a:tc>
                  <a:txBody>
                    <a:bodyPr/>
                    <a:lstStyle/>
                    <a:p>
                      <a:pPr algn="l" fontAlgn="b"/>
                      <a:r>
                        <a:rPr lang="en-US" sz="1200" b="0" i="0" u="none" strike="noStrike">
                          <a:solidFill>
                            <a:srgbClr val="000000"/>
                          </a:solidFill>
                          <a:effectLst/>
                          <a:latin typeface="+mn-lt"/>
                        </a:rPr>
                        <a:t>Gia Lâm</a:t>
                      </a:r>
                    </a:p>
                  </a:txBody>
                  <a:tcPr marL="7620" marR="7620" marT="7620" marB="0" anchor="ctr"/>
                </a:tc>
                <a:tc>
                  <a:txBody>
                    <a:bodyPr/>
                    <a:lstStyle/>
                    <a:p>
                      <a:pPr algn="l" fontAlgn="b"/>
                      <a:r>
                        <a:rPr lang="en-US" sz="1200" b="0" i="0" u="none" strike="noStrike">
                          <a:solidFill>
                            <a:srgbClr val="000000"/>
                          </a:solidFill>
                          <a:effectLst/>
                          <a:latin typeface="+mn-lt"/>
                        </a:rPr>
                        <a:t>Hà Nội</a:t>
                      </a:r>
                    </a:p>
                  </a:txBody>
                  <a:tcPr marL="7620" marR="7620" marT="7620" marB="0" anchor="ctr"/>
                </a:tc>
                <a:extLst>
                  <a:ext uri="{0D108BD9-81ED-4DB2-BD59-A6C34878D82A}">
                    <a16:rowId xmlns:a16="http://schemas.microsoft.com/office/drawing/2014/main" val="1960515584"/>
                  </a:ext>
                </a:extLst>
              </a:tr>
            </a:tbl>
          </a:graphicData>
        </a:graphic>
      </p:graphicFrame>
      <p:sp>
        <p:nvSpPr>
          <p:cNvPr id="9" name="Rectangle 8">
            <a:extLst>
              <a:ext uri="{FF2B5EF4-FFF2-40B4-BE49-F238E27FC236}">
                <a16:creationId xmlns:a16="http://schemas.microsoft.com/office/drawing/2014/main" id="{4B3CCBA0-AE35-C3C5-8FFF-740E2723B5F9}"/>
              </a:ext>
            </a:extLst>
          </p:cNvPr>
          <p:cNvSpPr/>
          <p:nvPr/>
        </p:nvSpPr>
        <p:spPr>
          <a:xfrm>
            <a:off x="359444" y="856030"/>
            <a:ext cx="2554234" cy="356204"/>
          </a:xfrm>
          <a:prstGeom prst="rect">
            <a:avLst/>
          </a:prstGeom>
          <a:solidFill>
            <a:schemeClr val="accent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a:solidFill>
                  <a:schemeClr val="bg1"/>
                </a:solidFill>
              </a:rPr>
              <a:t>danhsach</a:t>
            </a:r>
          </a:p>
        </p:txBody>
      </p:sp>
      <p:sp>
        <p:nvSpPr>
          <p:cNvPr id="11" name="Rectangle 10">
            <a:extLst>
              <a:ext uri="{FF2B5EF4-FFF2-40B4-BE49-F238E27FC236}">
                <a16:creationId xmlns:a16="http://schemas.microsoft.com/office/drawing/2014/main" id="{47999D88-E2A7-85F6-3862-C5846106A13B}"/>
              </a:ext>
            </a:extLst>
          </p:cNvPr>
          <p:cNvSpPr/>
          <p:nvPr/>
        </p:nvSpPr>
        <p:spPr>
          <a:xfrm>
            <a:off x="3288771" y="2308313"/>
            <a:ext cx="1627669" cy="356204"/>
          </a:xfrm>
          <a:prstGeom prst="rect">
            <a:avLst/>
          </a:prstGeom>
          <a:solidFill>
            <a:srgbClr val="333333"/>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a:solidFill>
                  <a:schemeClr val="bg1"/>
                </a:solidFill>
              </a:rPr>
              <a:t>tinh</a:t>
            </a:r>
          </a:p>
        </p:txBody>
      </p:sp>
      <p:sp>
        <p:nvSpPr>
          <p:cNvPr id="12" name="Rectangle 11">
            <a:extLst>
              <a:ext uri="{FF2B5EF4-FFF2-40B4-BE49-F238E27FC236}">
                <a16:creationId xmlns:a16="http://schemas.microsoft.com/office/drawing/2014/main" id="{29179FD7-B430-48A5-4958-BC0B66A0E831}"/>
              </a:ext>
            </a:extLst>
          </p:cNvPr>
          <p:cNvSpPr/>
          <p:nvPr/>
        </p:nvSpPr>
        <p:spPr>
          <a:xfrm>
            <a:off x="4628802" y="1425642"/>
            <a:ext cx="1931253" cy="356204"/>
          </a:xfrm>
          <a:prstGeom prst="rect">
            <a:avLst/>
          </a:prstGeom>
          <a:solidFill>
            <a:srgbClr val="333333"/>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a:solidFill>
                  <a:schemeClr val="bg1"/>
                </a:solidFill>
              </a:rPr>
              <a:t>huyen</a:t>
            </a:r>
          </a:p>
        </p:txBody>
      </p:sp>
      <p:sp>
        <p:nvSpPr>
          <p:cNvPr id="13" name="Rectangle 12">
            <a:extLst>
              <a:ext uri="{FF2B5EF4-FFF2-40B4-BE49-F238E27FC236}">
                <a16:creationId xmlns:a16="http://schemas.microsoft.com/office/drawing/2014/main" id="{D74EB0C6-92F6-417D-8B9F-6BB9B7945586}"/>
              </a:ext>
            </a:extLst>
          </p:cNvPr>
          <p:cNvSpPr/>
          <p:nvPr/>
        </p:nvSpPr>
        <p:spPr>
          <a:xfrm>
            <a:off x="6429671" y="264660"/>
            <a:ext cx="2354885" cy="356204"/>
          </a:xfrm>
          <a:prstGeom prst="rect">
            <a:avLst/>
          </a:prstGeom>
          <a:solidFill>
            <a:srgbClr val="333333"/>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a:solidFill>
                  <a:schemeClr val="bg1"/>
                </a:solidFill>
              </a:rPr>
              <a:t>danhsach</a:t>
            </a:r>
          </a:p>
        </p:txBody>
      </p:sp>
      <p:sp>
        <p:nvSpPr>
          <p:cNvPr id="14" name="Arrow: Striped Right 13">
            <a:extLst>
              <a:ext uri="{FF2B5EF4-FFF2-40B4-BE49-F238E27FC236}">
                <a16:creationId xmlns:a16="http://schemas.microsoft.com/office/drawing/2014/main" id="{B53B7B29-96E7-977A-3CB6-7880286A5D36}"/>
              </a:ext>
            </a:extLst>
          </p:cNvPr>
          <p:cNvSpPr/>
          <p:nvPr/>
        </p:nvSpPr>
        <p:spPr>
          <a:xfrm rot="10800000" flipH="1">
            <a:off x="2963033" y="1856644"/>
            <a:ext cx="471124" cy="366537"/>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2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 name="Google Shape;803;p48">
            <a:extLst>
              <a:ext uri="{FF2B5EF4-FFF2-40B4-BE49-F238E27FC236}">
                <a16:creationId xmlns:a16="http://schemas.microsoft.com/office/drawing/2014/main" id="{89D029C5-19BB-58B6-19D6-3CDD7B582116}"/>
              </a:ext>
            </a:extLst>
          </p:cNvPr>
          <p:cNvSpPr/>
          <p:nvPr/>
        </p:nvSpPr>
        <p:spPr>
          <a:xfrm>
            <a:off x="173085" y="246547"/>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Rounded Corners 7">
            <a:extLst>
              <a:ext uri="{FF2B5EF4-FFF2-40B4-BE49-F238E27FC236}">
                <a16:creationId xmlns:a16="http://schemas.microsoft.com/office/drawing/2014/main" id="{C06BB49D-1BED-6F3F-1A6B-72F1260CD333}"/>
              </a:ext>
            </a:extLst>
          </p:cNvPr>
          <p:cNvSpPr/>
          <p:nvPr/>
        </p:nvSpPr>
        <p:spPr>
          <a:xfrm>
            <a:off x="3480564" y="-5251"/>
            <a:ext cx="2182872" cy="3562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a:t>Khóa và kiểu dữ liệu</a:t>
            </a:r>
          </a:p>
        </p:txBody>
      </p:sp>
      <p:graphicFrame>
        <p:nvGraphicFramePr>
          <p:cNvPr id="7" name="Table 13">
            <a:extLst>
              <a:ext uri="{FF2B5EF4-FFF2-40B4-BE49-F238E27FC236}">
                <a16:creationId xmlns:a16="http://schemas.microsoft.com/office/drawing/2014/main" id="{95120A57-F323-4D48-ED85-B9131D328231}"/>
              </a:ext>
            </a:extLst>
          </p:cNvPr>
          <p:cNvGraphicFramePr>
            <a:graphicFrameLocks noGrp="1"/>
          </p:cNvGraphicFramePr>
          <p:nvPr>
            <p:extLst>
              <p:ext uri="{D42A27DB-BD31-4B8C-83A1-F6EECF244321}">
                <p14:modId xmlns:p14="http://schemas.microsoft.com/office/powerpoint/2010/main" val="1283163193"/>
              </p:ext>
            </p:extLst>
          </p:nvPr>
        </p:nvGraphicFramePr>
        <p:xfrm>
          <a:off x="1895118" y="858907"/>
          <a:ext cx="1019400" cy="1005840"/>
        </p:xfrm>
        <a:graphic>
          <a:graphicData uri="http://schemas.openxmlformats.org/drawingml/2006/table">
            <a:tbl>
              <a:tblPr firstRow="1" bandRow="1">
                <a:tableStyleId>{F5AB1C69-6EDB-4FF4-983F-18BD219EF322}</a:tableStyleId>
              </a:tblPr>
              <a:tblGrid>
                <a:gridCol w="1019400">
                  <a:extLst>
                    <a:ext uri="{9D8B030D-6E8A-4147-A177-3AD203B41FA5}">
                      <a16:colId xmlns:a16="http://schemas.microsoft.com/office/drawing/2014/main" val="2741810863"/>
                    </a:ext>
                  </a:extLst>
                </a:gridCol>
              </a:tblGrid>
              <a:tr h="219045">
                <a:tc>
                  <a:txBody>
                    <a:bodyPr/>
                    <a:lstStyle/>
                    <a:p>
                      <a:pPr algn="ctr"/>
                      <a:r>
                        <a:rPr lang="en-US" sz="1600"/>
                        <a:t>tinh</a:t>
                      </a:r>
                    </a:p>
                  </a:txBody>
                  <a:tcPr/>
                </a:tc>
                <a:extLst>
                  <a:ext uri="{0D108BD9-81ED-4DB2-BD59-A6C34878D82A}">
                    <a16:rowId xmlns:a16="http://schemas.microsoft.com/office/drawing/2014/main" val="1864338419"/>
                  </a:ext>
                </a:extLst>
              </a:tr>
              <a:tr h="219045">
                <a:tc>
                  <a:txBody>
                    <a:bodyPr/>
                    <a:lstStyle/>
                    <a:p>
                      <a:pPr algn="ctr"/>
                      <a:r>
                        <a:rPr lang="en-US" sz="1600" u="sng">
                          <a:solidFill>
                            <a:schemeClr val="accent1">
                              <a:lumMod val="75000"/>
                            </a:schemeClr>
                          </a:solidFill>
                        </a:rPr>
                        <a:t>idTinh</a:t>
                      </a:r>
                    </a:p>
                  </a:txBody>
                  <a:tcPr/>
                </a:tc>
                <a:extLst>
                  <a:ext uri="{0D108BD9-81ED-4DB2-BD59-A6C34878D82A}">
                    <a16:rowId xmlns:a16="http://schemas.microsoft.com/office/drawing/2014/main" val="1306606837"/>
                  </a:ext>
                </a:extLst>
              </a:tr>
              <a:tr h="219045">
                <a:tc>
                  <a:txBody>
                    <a:bodyPr/>
                    <a:lstStyle/>
                    <a:p>
                      <a:pPr algn="ctr"/>
                      <a:r>
                        <a:rPr lang="en-US" sz="1600"/>
                        <a:t>tenTinh</a:t>
                      </a:r>
                    </a:p>
                  </a:txBody>
                  <a:tcPr/>
                </a:tc>
                <a:extLst>
                  <a:ext uri="{0D108BD9-81ED-4DB2-BD59-A6C34878D82A}">
                    <a16:rowId xmlns:a16="http://schemas.microsoft.com/office/drawing/2014/main" val="256797926"/>
                  </a:ext>
                </a:extLst>
              </a:tr>
            </a:tbl>
          </a:graphicData>
        </a:graphic>
      </p:graphicFrame>
      <p:graphicFrame>
        <p:nvGraphicFramePr>
          <p:cNvPr id="9" name="Table 13">
            <a:extLst>
              <a:ext uri="{FF2B5EF4-FFF2-40B4-BE49-F238E27FC236}">
                <a16:creationId xmlns:a16="http://schemas.microsoft.com/office/drawing/2014/main" id="{D1095D23-D9C5-4A9C-17F0-D82504533114}"/>
              </a:ext>
            </a:extLst>
          </p:cNvPr>
          <p:cNvGraphicFramePr>
            <a:graphicFrameLocks noGrp="1"/>
          </p:cNvGraphicFramePr>
          <p:nvPr>
            <p:extLst>
              <p:ext uri="{D42A27DB-BD31-4B8C-83A1-F6EECF244321}">
                <p14:modId xmlns:p14="http://schemas.microsoft.com/office/powerpoint/2010/main" val="3569881149"/>
              </p:ext>
            </p:extLst>
          </p:nvPr>
        </p:nvGraphicFramePr>
        <p:xfrm>
          <a:off x="6278693" y="858907"/>
          <a:ext cx="1199509" cy="1005840"/>
        </p:xfrm>
        <a:graphic>
          <a:graphicData uri="http://schemas.openxmlformats.org/drawingml/2006/table">
            <a:tbl>
              <a:tblPr firstRow="1" bandRow="1">
                <a:tableStyleId>{F5AB1C69-6EDB-4FF4-983F-18BD219EF322}</a:tableStyleId>
              </a:tblPr>
              <a:tblGrid>
                <a:gridCol w="1199509">
                  <a:extLst>
                    <a:ext uri="{9D8B030D-6E8A-4147-A177-3AD203B41FA5}">
                      <a16:colId xmlns:a16="http://schemas.microsoft.com/office/drawing/2014/main" val="2741810863"/>
                    </a:ext>
                  </a:extLst>
                </a:gridCol>
              </a:tblGrid>
              <a:tr h="219045">
                <a:tc>
                  <a:txBody>
                    <a:bodyPr/>
                    <a:lstStyle/>
                    <a:p>
                      <a:pPr algn="ctr"/>
                      <a:r>
                        <a:rPr lang="en-US" sz="1600"/>
                        <a:t>huyen</a:t>
                      </a:r>
                    </a:p>
                  </a:txBody>
                  <a:tcPr/>
                </a:tc>
                <a:extLst>
                  <a:ext uri="{0D108BD9-81ED-4DB2-BD59-A6C34878D82A}">
                    <a16:rowId xmlns:a16="http://schemas.microsoft.com/office/drawing/2014/main" val="1864338419"/>
                  </a:ext>
                </a:extLst>
              </a:tr>
              <a:tr h="219045">
                <a:tc>
                  <a:txBody>
                    <a:bodyPr/>
                    <a:lstStyle/>
                    <a:p>
                      <a:pPr algn="ctr"/>
                      <a:r>
                        <a:rPr lang="en-US" sz="1600" u="sng">
                          <a:solidFill>
                            <a:srgbClr val="00B050"/>
                          </a:solidFill>
                        </a:rPr>
                        <a:t>idHuyen</a:t>
                      </a:r>
                    </a:p>
                  </a:txBody>
                  <a:tcPr/>
                </a:tc>
                <a:extLst>
                  <a:ext uri="{0D108BD9-81ED-4DB2-BD59-A6C34878D82A}">
                    <a16:rowId xmlns:a16="http://schemas.microsoft.com/office/drawing/2014/main" val="1306606837"/>
                  </a:ext>
                </a:extLst>
              </a:tr>
              <a:tr h="219045">
                <a:tc>
                  <a:txBody>
                    <a:bodyPr/>
                    <a:lstStyle/>
                    <a:p>
                      <a:pPr algn="ctr"/>
                      <a:r>
                        <a:rPr lang="en-US" sz="1600"/>
                        <a:t>tenHuyen</a:t>
                      </a:r>
                    </a:p>
                  </a:txBody>
                  <a:tcPr/>
                </a:tc>
                <a:extLst>
                  <a:ext uri="{0D108BD9-81ED-4DB2-BD59-A6C34878D82A}">
                    <a16:rowId xmlns:a16="http://schemas.microsoft.com/office/drawing/2014/main" val="256797926"/>
                  </a:ext>
                </a:extLst>
              </a:tr>
            </a:tbl>
          </a:graphicData>
        </a:graphic>
      </p:graphicFrame>
      <p:graphicFrame>
        <p:nvGraphicFramePr>
          <p:cNvPr id="11" name="Table 13">
            <a:extLst>
              <a:ext uri="{FF2B5EF4-FFF2-40B4-BE49-F238E27FC236}">
                <a16:creationId xmlns:a16="http://schemas.microsoft.com/office/drawing/2014/main" id="{79495C9F-7E35-B1BE-80D6-9725C017A9BD}"/>
              </a:ext>
            </a:extLst>
          </p:cNvPr>
          <p:cNvGraphicFramePr>
            <a:graphicFrameLocks noGrp="1"/>
          </p:cNvGraphicFramePr>
          <p:nvPr>
            <p:extLst>
              <p:ext uri="{D42A27DB-BD31-4B8C-83A1-F6EECF244321}">
                <p14:modId xmlns:p14="http://schemas.microsoft.com/office/powerpoint/2010/main" val="1068258518"/>
              </p:ext>
            </p:extLst>
          </p:nvPr>
        </p:nvGraphicFramePr>
        <p:xfrm>
          <a:off x="3941529" y="858907"/>
          <a:ext cx="1313117" cy="1341120"/>
        </p:xfrm>
        <a:graphic>
          <a:graphicData uri="http://schemas.openxmlformats.org/drawingml/2006/table">
            <a:tbl>
              <a:tblPr firstRow="1" bandRow="1">
                <a:tableStyleId>{F5AB1C69-6EDB-4FF4-983F-18BD219EF322}</a:tableStyleId>
              </a:tblPr>
              <a:tblGrid>
                <a:gridCol w="1313117">
                  <a:extLst>
                    <a:ext uri="{9D8B030D-6E8A-4147-A177-3AD203B41FA5}">
                      <a16:colId xmlns:a16="http://schemas.microsoft.com/office/drawing/2014/main" val="2741810863"/>
                    </a:ext>
                  </a:extLst>
                </a:gridCol>
              </a:tblGrid>
              <a:tr h="212762">
                <a:tc>
                  <a:txBody>
                    <a:bodyPr/>
                    <a:lstStyle/>
                    <a:p>
                      <a:pPr algn="ctr"/>
                      <a:r>
                        <a:rPr lang="en-US" sz="1600"/>
                        <a:t>danhsach</a:t>
                      </a:r>
                    </a:p>
                  </a:txBody>
                  <a:tcPr/>
                </a:tc>
                <a:extLst>
                  <a:ext uri="{0D108BD9-81ED-4DB2-BD59-A6C34878D82A}">
                    <a16:rowId xmlns:a16="http://schemas.microsoft.com/office/drawing/2014/main" val="1864338419"/>
                  </a:ext>
                </a:extLst>
              </a:tr>
              <a:tr h="219045">
                <a:tc>
                  <a:txBody>
                    <a:bodyPr/>
                    <a:lstStyle/>
                    <a:p>
                      <a:pPr algn="ctr"/>
                      <a:r>
                        <a:rPr lang="en-US" sz="1600" u="sng">
                          <a:solidFill>
                            <a:schemeClr val="tx1"/>
                          </a:solidFill>
                        </a:rPr>
                        <a:t>idDS</a:t>
                      </a:r>
                    </a:p>
                  </a:txBody>
                  <a:tcPr/>
                </a:tc>
                <a:extLst>
                  <a:ext uri="{0D108BD9-81ED-4DB2-BD59-A6C34878D82A}">
                    <a16:rowId xmlns:a16="http://schemas.microsoft.com/office/drawing/2014/main" val="1306606837"/>
                  </a:ext>
                </a:extLst>
              </a:tr>
              <a:tr h="219045">
                <a:tc>
                  <a:txBody>
                    <a:bodyPr/>
                    <a:lstStyle/>
                    <a:p>
                      <a:pPr algn="ctr"/>
                      <a:r>
                        <a:rPr lang="en-US" sz="1600">
                          <a:solidFill>
                            <a:srgbClr val="00B050"/>
                          </a:solidFill>
                        </a:rPr>
                        <a:t>idHuyen</a:t>
                      </a:r>
                    </a:p>
                  </a:txBody>
                  <a:tcPr/>
                </a:tc>
                <a:extLst>
                  <a:ext uri="{0D108BD9-81ED-4DB2-BD59-A6C34878D82A}">
                    <a16:rowId xmlns:a16="http://schemas.microsoft.com/office/drawing/2014/main" val="256797926"/>
                  </a:ext>
                </a:extLst>
              </a:tr>
              <a:tr h="219045">
                <a:tc>
                  <a:txBody>
                    <a:bodyPr/>
                    <a:lstStyle/>
                    <a:p>
                      <a:pPr algn="ctr"/>
                      <a:r>
                        <a:rPr lang="en-US" sz="1600">
                          <a:solidFill>
                            <a:schemeClr val="accent1">
                              <a:lumMod val="75000"/>
                            </a:schemeClr>
                          </a:solidFill>
                        </a:rPr>
                        <a:t>idTinh</a:t>
                      </a:r>
                    </a:p>
                  </a:txBody>
                  <a:tcPr/>
                </a:tc>
                <a:extLst>
                  <a:ext uri="{0D108BD9-81ED-4DB2-BD59-A6C34878D82A}">
                    <a16:rowId xmlns:a16="http://schemas.microsoft.com/office/drawing/2014/main" val="2104966382"/>
                  </a:ext>
                </a:extLst>
              </a:tr>
            </a:tbl>
          </a:graphicData>
        </a:graphic>
      </p:graphicFrame>
      <p:grpSp>
        <p:nvGrpSpPr>
          <p:cNvPr id="13" name="Group 12">
            <a:extLst>
              <a:ext uri="{FF2B5EF4-FFF2-40B4-BE49-F238E27FC236}">
                <a16:creationId xmlns:a16="http://schemas.microsoft.com/office/drawing/2014/main" id="{CDCE075B-44B1-B242-5D91-E745B6DD45EA}"/>
              </a:ext>
            </a:extLst>
          </p:cNvPr>
          <p:cNvGrpSpPr/>
          <p:nvPr/>
        </p:nvGrpSpPr>
        <p:grpSpPr>
          <a:xfrm>
            <a:off x="2906205" y="1361827"/>
            <a:ext cx="1024046" cy="811136"/>
            <a:chOff x="1702382" y="2322666"/>
            <a:chExt cx="1024046" cy="811136"/>
          </a:xfrm>
        </p:grpSpPr>
        <p:cxnSp>
          <p:nvCxnSpPr>
            <p:cNvPr id="14" name="Connector: Elbow 13">
              <a:extLst>
                <a:ext uri="{FF2B5EF4-FFF2-40B4-BE49-F238E27FC236}">
                  <a16:creationId xmlns:a16="http://schemas.microsoft.com/office/drawing/2014/main" id="{CE197F06-F4B0-3FAA-0511-884D2BE21CCD}"/>
                </a:ext>
              </a:extLst>
            </p:cNvPr>
            <p:cNvCxnSpPr>
              <a:cxnSpLocks/>
            </p:cNvCxnSpPr>
            <p:nvPr/>
          </p:nvCxnSpPr>
          <p:spPr>
            <a:xfrm>
              <a:off x="1702382" y="2322666"/>
              <a:ext cx="1024046" cy="694854"/>
            </a:xfrm>
            <a:prstGeom prst="bentConnector3">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B5DF38-1296-22E8-69FF-80E3667BF0AE}"/>
                </a:ext>
              </a:extLst>
            </p:cNvPr>
            <p:cNvCxnSpPr/>
            <p:nvPr/>
          </p:nvCxnSpPr>
          <p:spPr>
            <a:xfrm flipV="1">
              <a:off x="2548786" y="2890792"/>
              <a:ext cx="174422" cy="12663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004492-947E-BF73-D3FD-FC08ABD65FDF}"/>
                </a:ext>
              </a:extLst>
            </p:cNvPr>
            <p:cNvCxnSpPr>
              <a:cxnSpLocks/>
            </p:cNvCxnSpPr>
            <p:nvPr/>
          </p:nvCxnSpPr>
          <p:spPr>
            <a:xfrm>
              <a:off x="2548786" y="3017520"/>
              <a:ext cx="174422" cy="11628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29E6F7B-43A2-368E-5F47-6BF64907A2E6}"/>
              </a:ext>
            </a:extLst>
          </p:cNvPr>
          <p:cNvGrpSpPr/>
          <p:nvPr/>
        </p:nvGrpSpPr>
        <p:grpSpPr>
          <a:xfrm flipH="1">
            <a:off x="5246333" y="1345404"/>
            <a:ext cx="1032360" cy="476280"/>
            <a:chOff x="1702381" y="2657522"/>
            <a:chExt cx="1024047" cy="476280"/>
          </a:xfrm>
        </p:grpSpPr>
        <p:cxnSp>
          <p:nvCxnSpPr>
            <p:cNvPr id="22" name="Connector: Elbow 21">
              <a:extLst>
                <a:ext uri="{FF2B5EF4-FFF2-40B4-BE49-F238E27FC236}">
                  <a16:creationId xmlns:a16="http://schemas.microsoft.com/office/drawing/2014/main" id="{A4CCA3DA-E585-76D5-B8B6-9232BC337140}"/>
                </a:ext>
              </a:extLst>
            </p:cNvPr>
            <p:cNvCxnSpPr>
              <a:cxnSpLocks/>
            </p:cNvCxnSpPr>
            <p:nvPr/>
          </p:nvCxnSpPr>
          <p:spPr>
            <a:xfrm rot="10800000" flipH="1" flipV="1">
              <a:off x="1702381" y="2657522"/>
              <a:ext cx="1024047" cy="359997"/>
            </a:xfrm>
            <a:prstGeom prst="bentConnector3">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6FAB9F-B93C-2965-6974-7AF471BAA9A5}"/>
                </a:ext>
              </a:extLst>
            </p:cNvPr>
            <p:cNvCxnSpPr/>
            <p:nvPr/>
          </p:nvCxnSpPr>
          <p:spPr>
            <a:xfrm flipV="1">
              <a:off x="2548786" y="2890792"/>
              <a:ext cx="174422" cy="1266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8F5490-BBE8-2D4D-B451-01F5C4D4A994}"/>
                </a:ext>
              </a:extLst>
            </p:cNvPr>
            <p:cNvCxnSpPr>
              <a:cxnSpLocks/>
            </p:cNvCxnSpPr>
            <p:nvPr/>
          </p:nvCxnSpPr>
          <p:spPr>
            <a:xfrm>
              <a:off x="2548786" y="3017520"/>
              <a:ext cx="174422" cy="11628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9" name="Text Placeholder 6">
            <a:extLst>
              <a:ext uri="{FF2B5EF4-FFF2-40B4-BE49-F238E27FC236}">
                <a16:creationId xmlns:a16="http://schemas.microsoft.com/office/drawing/2014/main" id="{E5FB3397-4083-3EAB-15AD-4B91B823C76E}"/>
              </a:ext>
            </a:extLst>
          </p:cNvPr>
          <p:cNvSpPr txBox="1">
            <a:spLocks/>
          </p:cNvSpPr>
          <p:nvPr/>
        </p:nvSpPr>
        <p:spPr>
          <a:xfrm>
            <a:off x="1680113" y="2289952"/>
            <a:ext cx="6168783" cy="2428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buNone/>
            </a:pPr>
            <a:r>
              <a:rPr lang="en-US" sz="1600"/>
              <a:t>Khóa:</a:t>
            </a:r>
          </a:p>
          <a:p>
            <a:r>
              <a:rPr lang="en-US" sz="1600"/>
              <a:t>Khóa chính: idDS (danhsach), idTinh (tinh), idHuyen (huyen)</a:t>
            </a:r>
          </a:p>
          <a:p>
            <a:r>
              <a:rPr lang="en-US" sz="1600"/>
              <a:t>Khóa ngoài: idTinh, idHuyen (danhsach)</a:t>
            </a:r>
          </a:p>
          <a:p>
            <a:pPr marL="63500" indent="0">
              <a:buNone/>
            </a:pPr>
            <a:r>
              <a:rPr lang="en-US" sz="1600"/>
              <a:t>Kiểu dữ liệu:</a:t>
            </a:r>
          </a:p>
          <a:p>
            <a:r>
              <a:rPr lang="en-US" sz="1600"/>
              <a:t>idDS, idTinh, idHuyen (khóa chính): INT (AUTO_INCREMENT)</a:t>
            </a:r>
          </a:p>
          <a:p>
            <a:r>
              <a:rPr lang="en-US" sz="1600"/>
              <a:t>idTinh, idHuyen (khóa ngoài): INT</a:t>
            </a:r>
          </a:p>
          <a:p>
            <a:r>
              <a:rPr lang="en-US" sz="1600"/>
              <a:t>tenTinh, tenHuyen: VARCHAR(255)</a:t>
            </a:r>
          </a:p>
        </p:txBody>
      </p:sp>
    </p:spTree>
    <p:extLst>
      <p:ext uri="{BB962C8B-B14F-4D97-AF65-F5344CB8AC3E}">
        <p14:creationId xmlns:p14="http://schemas.microsoft.com/office/powerpoint/2010/main" val="348507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xEl>
                                              <p:pRg st="1" end="1"/>
                                            </p:txEl>
                                          </p:spTgt>
                                        </p:tgtEl>
                                        <p:attrNameLst>
                                          <p:attrName>style.visibility</p:attrName>
                                        </p:attrNameLst>
                                      </p:cBhvr>
                                      <p:to>
                                        <p:strVal val="visible"/>
                                      </p:to>
                                    </p:set>
                                    <p:animEffect transition="in" filter="fade">
                                      <p:cBhvr>
                                        <p:cTn id="42" dur="500"/>
                                        <p:tgtEl>
                                          <p:spTgt spid="2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animEffect transition="in" filter="fade">
                                      <p:cBhvr>
                                        <p:cTn id="47" dur="500"/>
                                        <p:tgtEl>
                                          <p:spTgt spid="2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xEl>
                                              <p:pRg st="3" end="3"/>
                                            </p:txEl>
                                          </p:spTgt>
                                        </p:tgtEl>
                                        <p:attrNameLst>
                                          <p:attrName>style.visibility</p:attrName>
                                        </p:attrNameLst>
                                      </p:cBhvr>
                                      <p:to>
                                        <p:strVal val="visible"/>
                                      </p:to>
                                    </p:set>
                                    <p:animEffect transition="in" filter="fade">
                                      <p:cBhvr>
                                        <p:cTn id="52" dur="500"/>
                                        <p:tgtEl>
                                          <p:spTgt spid="2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xEl>
                                              <p:pRg st="4" end="4"/>
                                            </p:txEl>
                                          </p:spTgt>
                                        </p:tgtEl>
                                        <p:attrNameLst>
                                          <p:attrName>style.visibility</p:attrName>
                                        </p:attrNameLst>
                                      </p:cBhvr>
                                      <p:to>
                                        <p:strVal val="visible"/>
                                      </p:to>
                                    </p:set>
                                    <p:animEffect transition="in" filter="fade">
                                      <p:cBhvr>
                                        <p:cTn id="57" dur="500"/>
                                        <p:tgtEl>
                                          <p:spTgt spid="2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5" end="5"/>
                                            </p:txEl>
                                          </p:spTgt>
                                        </p:tgtEl>
                                        <p:attrNameLst>
                                          <p:attrName>style.visibility</p:attrName>
                                        </p:attrNameLst>
                                      </p:cBhvr>
                                      <p:to>
                                        <p:strVal val="visible"/>
                                      </p:to>
                                    </p:set>
                                    <p:animEffect transition="in" filter="fade">
                                      <p:cBhvr>
                                        <p:cTn id="62" dur="500"/>
                                        <p:tgtEl>
                                          <p:spTgt spid="2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xEl>
                                              <p:pRg st="6" end="6"/>
                                            </p:txEl>
                                          </p:spTgt>
                                        </p:tgtEl>
                                        <p:attrNameLst>
                                          <p:attrName>style.visibility</p:attrName>
                                        </p:attrNameLst>
                                      </p:cBhvr>
                                      <p:to>
                                        <p:strVal val="visible"/>
                                      </p:to>
                                    </p:set>
                                    <p:animEffect transition="in" filter="fade">
                                      <p:cBhvr>
                                        <p:cTn id="67"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738;p48">
            <a:extLst>
              <a:ext uri="{FF2B5EF4-FFF2-40B4-BE49-F238E27FC236}">
                <a16:creationId xmlns:a16="http://schemas.microsoft.com/office/drawing/2014/main" id="{84895B0C-86FE-AE7F-CC98-782A95A7E202}"/>
              </a:ext>
            </a:extLst>
          </p:cNvPr>
          <p:cNvGrpSpPr/>
          <p:nvPr/>
        </p:nvGrpSpPr>
        <p:grpSpPr>
          <a:xfrm>
            <a:off x="162551" y="208967"/>
            <a:ext cx="359272" cy="376691"/>
            <a:chOff x="5961125" y="1623900"/>
            <a:chExt cx="427450" cy="448175"/>
          </a:xfrm>
        </p:grpSpPr>
        <p:sp>
          <p:nvSpPr>
            <p:cNvPr id="4" name="Google Shape;739;p48">
              <a:extLst>
                <a:ext uri="{FF2B5EF4-FFF2-40B4-BE49-F238E27FC236}">
                  <a16:creationId xmlns:a16="http://schemas.microsoft.com/office/drawing/2014/main" id="{C1D0BDD5-D54E-767D-C0CC-E4C237423E01}"/>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40;p48">
              <a:extLst>
                <a:ext uri="{FF2B5EF4-FFF2-40B4-BE49-F238E27FC236}">
                  <a16:creationId xmlns:a16="http://schemas.microsoft.com/office/drawing/2014/main" id="{BD783C12-928F-EAA0-5297-EE9FA8495322}"/>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41;p48">
              <a:extLst>
                <a:ext uri="{FF2B5EF4-FFF2-40B4-BE49-F238E27FC236}">
                  <a16:creationId xmlns:a16="http://schemas.microsoft.com/office/drawing/2014/main" id="{C75DE571-0652-A00B-2A62-548ABF71DA08}"/>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42;p48">
              <a:extLst>
                <a:ext uri="{FF2B5EF4-FFF2-40B4-BE49-F238E27FC236}">
                  <a16:creationId xmlns:a16="http://schemas.microsoft.com/office/drawing/2014/main" id="{EAAC326B-D76B-CE67-32B9-8EFE6179890B}"/>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43;p48">
              <a:extLst>
                <a:ext uri="{FF2B5EF4-FFF2-40B4-BE49-F238E27FC236}">
                  <a16:creationId xmlns:a16="http://schemas.microsoft.com/office/drawing/2014/main" id="{438C44DC-8BF9-042E-4307-498F6323B663}"/>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44;p48">
              <a:extLst>
                <a:ext uri="{FF2B5EF4-FFF2-40B4-BE49-F238E27FC236}">
                  <a16:creationId xmlns:a16="http://schemas.microsoft.com/office/drawing/2014/main" id="{490EFBB8-2D67-2A86-05A1-368DC6C046A4}"/>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45;p48">
              <a:extLst>
                <a:ext uri="{FF2B5EF4-FFF2-40B4-BE49-F238E27FC236}">
                  <a16:creationId xmlns:a16="http://schemas.microsoft.com/office/drawing/2014/main" id="{3B4E639A-D00D-8F98-54A3-5100A857CECB}"/>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2;p24">
            <a:extLst>
              <a:ext uri="{FF2B5EF4-FFF2-40B4-BE49-F238E27FC236}">
                <a16:creationId xmlns:a16="http://schemas.microsoft.com/office/drawing/2014/main" id="{06FF1CD9-EBE5-E5C6-F17F-0792FA3BB953}"/>
              </a:ext>
            </a:extLst>
          </p:cNvPr>
          <p:cNvSpPr/>
          <p:nvPr/>
        </p:nvSpPr>
        <p:spPr>
          <a:xfrm>
            <a:off x="3365850" y="1485791"/>
            <a:ext cx="2412300" cy="2412300"/>
          </a:xfrm>
          <a:prstGeom prst="ellipse">
            <a:avLst/>
          </a:prstGeom>
          <a:solidFill>
            <a:srgbClr val="FF8700">
              <a:alpha val="85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Xác định được các bảng dữ liệu, cấu trúc bảng và các trường khóa trong CSDL</a:t>
            </a:r>
            <a:endParaRPr sz="180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2781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1028475" y="0"/>
            <a:ext cx="5238600" cy="514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a:latin typeface="Roboto" panose="02000000000000000000" pitchFamily="2" charset="0"/>
                <a:ea typeface="Roboto" panose="02000000000000000000" pitchFamily="2" charset="0"/>
                <a:cs typeface="Roboto" panose="02000000000000000000" pitchFamily="2" charset="0"/>
              </a:rPr>
              <a:t>THANK YOU!</a:t>
            </a:r>
            <a:endParaRPr sz="54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3876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
                                  </p:iterate>
                                  <p:childTnLst>
                                    <p:set>
                                      <p:cBhvr>
                                        <p:cTn id="6" dur="1" fill="hold">
                                          <p:stCondLst>
                                            <p:cond delay="0"/>
                                          </p:stCondLst>
                                        </p:cTn>
                                        <p:tgtEl>
                                          <p:spTgt spid="109"/>
                                        </p:tgtEl>
                                        <p:attrNameLst>
                                          <p:attrName>style.visibility</p:attrName>
                                        </p:attrNameLst>
                                      </p:cBhvr>
                                      <p:to>
                                        <p:strVal val="visible"/>
                                      </p:to>
                                    </p:set>
                                    <p:anim calcmode="lin" valueType="num">
                                      <p:cBhvr>
                                        <p:cTn id="7" dur="2000" fill="hold"/>
                                        <p:tgtEl>
                                          <p:spTgt spid="109"/>
                                        </p:tgtEl>
                                        <p:attrNameLst>
                                          <p:attrName>ppt_w</p:attrName>
                                        </p:attrNameLst>
                                      </p:cBhvr>
                                      <p:tavLst>
                                        <p:tav tm="0">
                                          <p:val>
                                            <p:fltVal val="0"/>
                                          </p:val>
                                        </p:tav>
                                        <p:tav tm="100000">
                                          <p:val>
                                            <p:strVal val="#ppt_w"/>
                                          </p:val>
                                        </p:tav>
                                      </p:tavLst>
                                    </p:anim>
                                    <p:anim calcmode="lin" valueType="num">
                                      <p:cBhvr>
                                        <p:cTn id="8"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ctrTitle"/>
          </p:nvPr>
        </p:nvSpPr>
        <p:spPr>
          <a:xfrm>
            <a:off x="1028475" y="1123850"/>
            <a:ext cx="5220000" cy="238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r>
              <a:rPr lang="en">
                <a:latin typeface="Roboto" panose="02000000000000000000" pitchFamily="2" charset="0"/>
                <a:ea typeface="Roboto" panose="02000000000000000000" pitchFamily="2" charset="0"/>
                <a:cs typeface="Roboto" panose="02000000000000000000" pitchFamily="2" charset="0"/>
              </a:rPr>
              <a:t>KHỞI ĐỘNG</a:t>
            </a:r>
            <a:endParaRPr>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129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vertical)">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1052;p48">
            <a:extLst>
              <a:ext uri="{FF2B5EF4-FFF2-40B4-BE49-F238E27FC236}">
                <a16:creationId xmlns:a16="http://schemas.microsoft.com/office/drawing/2014/main" id="{077A06EF-9893-51D8-863E-69EAC6D9CB73}"/>
              </a:ext>
            </a:extLst>
          </p:cNvPr>
          <p:cNvGrpSpPr/>
          <p:nvPr/>
        </p:nvGrpSpPr>
        <p:grpSpPr>
          <a:xfrm>
            <a:off x="100242" y="206320"/>
            <a:ext cx="452420" cy="433992"/>
            <a:chOff x="5233525" y="4954450"/>
            <a:chExt cx="538275" cy="516350"/>
          </a:xfrm>
        </p:grpSpPr>
        <p:sp>
          <p:nvSpPr>
            <p:cNvPr id="17" name="Google Shape;1053;p48">
              <a:extLst>
                <a:ext uri="{FF2B5EF4-FFF2-40B4-BE49-F238E27FC236}">
                  <a16:creationId xmlns:a16="http://schemas.microsoft.com/office/drawing/2014/main" id="{41AF8F50-6411-5E8A-8D7E-CD7290FD714F}"/>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4;p48">
              <a:extLst>
                <a:ext uri="{FF2B5EF4-FFF2-40B4-BE49-F238E27FC236}">
                  <a16:creationId xmlns:a16="http://schemas.microsoft.com/office/drawing/2014/main" id="{371C01EA-9ECA-806F-0E59-2A01BA6F7290}"/>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55;p48">
              <a:extLst>
                <a:ext uri="{FF2B5EF4-FFF2-40B4-BE49-F238E27FC236}">
                  <a16:creationId xmlns:a16="http://schemas.microsoft.com/office/drawing/2014/main" id="{65E034A8-4D9A-6ED8-DD9F-483C9A6FB1B6}"/>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56;p48">
              <a:extLst>
                <a:ext uri="{FF2B5EF4-FFF2-40B4-BE49-F238E27FC236}">
                  <a16:creationId xmlns:a16="http://schemas.microsoft.com/office/drawing/2014/main" id="{5ABB959E-503E-8F1F-C499-CC7AC5344B7A}"/>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7;p48">
              <a:extLst>
                <a:ext uri="{FF2B5EF4-FFF2-40B4-BE49-F238E27FC236}">
                  <a16:creationId xmlns:a16="http://schemas.microsoft.com/office/drawing/2014/main" id="{E1C32669-EC58-5706-588D-947CBD2EB0C0}"/>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8;p48">
              <a:extLst>
                <a:ext uri="{FF2B5EF4-FFF2-40B4-BE49-F238E27FC236}">
                  <a16:creationId xmlns:a16="http://schemas.microsoft.com/office/drawing/2014/main" id="{79CF2120-7B10-6222-33FF-2A2C63A44CE6}"/>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9;p48">
              <a:extLst>
                <a:ext uri="{FF2B5EF4-FFF2-40B4-BE49-F238E27FC236}">
                  <a16:creationId xmlns:a16="http://schemas.microsoft.com/office/drawing/2014/main" id="{7C3ABDA5-4B73-430D-54E4-C68657695EF6}"/>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0;p48">
              <a:extLst>
                <a:ext uri="{FF2B5EF4-FFF2-40B4-BE49-F238E27FC236}">
                  <a16:creationId xmlns:a16="http://schemas.microsoft.com/office/drawing/2014/main" id="{73F83A74-DABA-D853-56BD-7C8AFA221C87}"/>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61;p48">
              <a:extLst>
                <a:ext uri="{FF2B5EF4-FFF2-40B4-BE49-F238E27FC236}">
                  <a16:creationId xmlns:a16="http://schemas.microsoft.com/office/drawing/2014/main" id="{151405FD-1B85-E3F2-A410-6BCD296E7ADD}"/>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62;p48">
              <a:extLst>
                <a:ext uri="{FF2B5EF4-FFF2-40B4-BE49-F238E27FC236}">
                  <a16:creationId xmlns:a16="http://schemas.microsoft.com/office/drawing/2014/main" id="{BDE89560-7A05-3020-4DE4-A7D286B239B5}"/>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63;p48">
              <a:extLst>
                <a:ext uri="{FF2B5EF4-FFF2-40B4-BE49-F238E27FC236}">
                  <a16:creationId xmlns:a16="http://schemas.microsoft.com/office/drawing/2014/main" id="{9DFA197B-C7C3-CBC6-8243-7D259108AC22}"/>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D79E65A-31E1-56FF-F3C2-1A5F8FDB098C}"/>
              </a:ext>
            </a:extLst>
          </p:cNvPr>
          <p:cNvPicPr>
            <a:picLocks noChangeAspect="1"/>
          </p:cNvPicPr>
          <p:nvPr/>
        </p:nvPicPr>
        <p:blipFill>
          <a:blip r:embed="rId2"/>
          <a:stretch>
            <a:fillRect/>
          </a:stretch>
        </p:blipFill>
        <p:spPr>
          <a:xfrm>
            <a:off x="940428" y="631234"/>
            <a:ext cx="7263144" cy="3881033"/>
          </a:xfrm>
          <a:prstGeom prst="rect">
            <a:avLst/>
          </a:prstGeom>
        </p:spPr>
      </p:pic>
    </p:spTree>
    <p:extLst>
      <p:ext uri="{BB962C8B-B14F-4D97-AF65-F5344CB8AC3E}">
        <p14:creationId xmlns:p14="http://schemas.microsoft.com/office/powerpoint/2010/main" val="366601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ctrTitle"/>
          </p:nvPr>
        </p:nvSpPr>
        <p:spPr>
          <a:xfrm>
            <a:off x="1028475" y="1123850"/>
            <a:ext cx="5220000" cy="238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r>
              <a:rPr lang="en">
                <a:latin typeface="Roboto" panose="02000000000000000000" pitchFamily="2" charset="0"/>
                <a:ea typeface="Roboto" panose="02000000000000000000" pitchFamily="2" charset="0"/>
                <a:cs typeface="Roboto" panose="02000000000000000000" pitchFamily="2" charset="0"/>
              </a:rPr>
              <a:t>THỰC HÀNH</a:t>
            </a:r>
            <a:endParaRPr>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2237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vertical)">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Parallelogram 1">
            <a:extLst>
              <a:ext uri="{FF2B5EF4-FFF2-40B4-BE49-F238E27FC236}">
                <a16:creationId xmlns:a16="http://schemas.microsoft.com/office/drawing/2014/main" id="{1EEA3E29-EC63-7EF7-6C95-E525C6FCA9B1}"/>
              </a:ext>
            </a:extLst>
          </p:cNvPr>
          <p:cNvSpPr/>
          <p:nvPr/>
        </p:nvSpPr>
        <p:spPr>
          <a:xfrm flipH="1">
            <a:off x="787227" y="344079"/>
            <a:ext cx="8923842" cy="1133386"/>
          </a:xfrm>
          <a:prstGeom prst="parallelogram">
            <a:avLst>
              <a:gd name="adj" fmla="val 4875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14;p14">
            <a:extLst>
              <a:ext uri="{FF2B5EF4-FFF2-40B4-BE49-F238E27FC236}">
                <a16:creationId xmlns:a16="http://schemas.microsoft.com/office/drawing/2014/main" id="{D80E7C29-66FC-8839-B53A-3AF8C7B62027}"/>
              </a:ext>
            </a:extLst>
          </p:cNvPr>
          <p:cNvSpPr txBox="1">
            <a:spLocks/>
          </p:cNvSpPr>
          <p:nvPr/>
        </p:nvSpPr>
        <p:spPr>
          <a:xfrm>
            <a:off x="1281849" y="485422"/>
            <a:ext cx="7583738" cy="749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u="sng">
                <a:latin typeface="Roboto" panose="02000000000000000000" pitchFamily="2" charset="0"/>
                <a:ea typeface="Roboto" panose="02000000000000000000" pitchFamily="2" charset="0"/>
                <a:cs typeface="Roboto" panose="02000000000000000000" pitchFamily="2" charset="0"/>
              </a:rPr>
              <a:t>Nhiệm vụ</a:t>
            </a:r>
            <a:r>
              <a:rPr lang="en-US" sz="1800">
                <a:latin typeface="Roboto" panose="02000000000000000000" pitchFamily="2" charset="0"/>
                <a:ea typeface="Roboto" panose="02000000000000000000" pitchFamily="2" charset="0"/>
                <a:cs typeface="Roboto" panose="02000000000000000000" pitchFamily="2" charset="0"/>
              </a:rPr>
              <a:t>: Xác định các bảng dữ liệu, cấu trúc của chúng và các trường khóa cho CSDL của một website âm nhạc</a:t>
            </a:r>
            <a:endParaRPr lang="en-US" sz="180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nvGrpSpPr>
          <p:cNvPr id="5" name="Google Shape;686;p48">
            <a:extLst>
              <a:ext uri="{FF2B5EF4-FFF2-40B4-BE49-F238E27FC236}">
                <a16:creationId xmlns:a16="http://schemas.microsoft.com/office/drawing/2014/main" id="{8DCAA3BA-5368-DB7A-BE48-BCE9CBE10527}"/>
              </a:ext>
            </a:extLst>
          </p:cNvPr>
          <p:cNvGrpSpPr/>
          <p:nvPr/>
        </p:nvGrpSpPr>
        <p:grpSpPr>
          <a:xfrm>
            <a:off x="103904" y="244599"/>
            <a:ext cx="349060" cy="298882"/>
            <a:chOff x="1934025" y="1001650"/>
            <a:chExt cx="415300" cy="355600"/>
          </a:xfrm>
        </p:grpSpPr>
        <p:sp>
          <p:nvSpPr>
            <p:cNvPr id="7" name="Google Shape;687;p48">
              <a:extLst>
                <a:ext uri="{FF2B5EF4-FFF2-40B4-BE49-F238E27FC236}">
                  <a16:creationId xmlns:a16="http://schemas.microsoft.com/office/drawing/2014/main" id="{03557072-2BA3-F68F-BB9F-E5443CA4636C}"/>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8;p48">
              <a:extLst>
                <a:ext uri="{FF2B5EF4-FFF2-40B4-BE49-F238E27FC236}">
                  <a16:creationId xmlns:a16="http://schemas.microsoft.com/office/drawing/2014/main" id="{866384D8-3657-0AC9-531C-FCBF83FA9564}"/>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9;p48">
              <a:extLst>
                <a:ext uri="{FF2B5EF4-FFF2-40B4-BE49-F238E27FC236}">
                  <a16:creationId xmlns:a16="http://schemas.microsoft.com/office/drawing/2014/main" id="{BF1C5767-4F8C-EC37-D4FB-10C32FBFF18B}"/>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0;p48">
              <a:extLst>
                <a:ext uri="{FF2B5EF4-FFF2-40B4-BE49-F238E27FC236}">
                  <a16:creationId xmlns:a16="http://schemas.microsoft.com/office/drawing/2014/main" id="{9803D13B-B0C3-4924-B3E9-71A0809508B8}"/>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Diagram 5">
            <a:extLst>
              <a:ext uri="{FF2B5EF4-FFF2-40B4-BE49-F238E27FC236}">
                <a16:creationId xmlns:a16="http://schemas.microsoft.com/office/drawing/2014/main" id="{39B0EED6-73B3-2BC8-5F27-9F45C053D541}"/>
              </a:ext>
            </a:extLst>
          </p:cNvPr>
          <p:cNvGraphicFramePr/>
          <p:nvPr>
            <p:extLst>
              <p:ext uri="{D42A27DB-BD31-4B8C-83A1-F6EECF244321}">
                <p14:modId xmlns:p14="http://schemas.microsoft.com/office/powerpoint/2010/main" val="1916672027"/>
              </p:ext>
            </p:extLst>
          </p:nvPr>
        </p:nvGraphicFramePr>
        <p:xfrm>
          <a:off x="2223249" y="1571536"/>
          <a:ext cx="4533900" cy="322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70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D9DCAB8-46DC-4BDA-B965-D8C3EB478991}"/>
                                            </p:graphicEl>
                                          </p:spTgt>
                                        </p:tgtEl>
                                        <p:attrNameLst>
                                          <p:attrName>style.visibility</p:attrName>
                                        </p:attrNameLst>
                                      </p:cBhvr>
                                      <p:to>
                                        <p:strVal val="visible"/>
                                      </p:to>
                                    </p:set>
                                    <p:animEffect transition="in" filter="fade">
                                      <p:cBhvr>
                                        <p:cTn id="12" dur="500"/>
                                        <p:tgtEl>
                                          <p:spTgt spid="6">
                                            <p:graphicEl>
                                              <a:dgm id="{CD9DCAB8-46DC-4BDA-B965-D8C3EB47899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216B31F-46D3-407B-A7CC-47C87440AB76}"/>
                                            </p:graphicEl>
                                          </p:spTgt>
                                        </p:tgtEl>
                                        <p:attrNameLst>
                                          <p:attrName>style.visibility</p:attrName>
                                        </p:attrNameLst>
                                      </p:cBhvr>
                                      <p:to>
                                        <p:strVal val="visible"/>
                                      </p:to>
                                    </p:set>
                                    <p:animEffect transition="in" filter="fade">
                                      <p:cBhvr>
                                        <p:cTn id="17" dur="500"/>
                                        <p:tgtEl>
                                          <p:spTgt spid="6">
                                            <p:graphicEl>
                                              <a:dgm id="{A216B31F-46D3-407B-A7CC-47C87440AB7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8DEB0604-DCFF-4D46-854E-4824A75F7CC9}"/>
                                            </p:graphicEl>
                                          </p:spTgt>
                                        </p:tgtEl>
                                        <p:attrNameLst>
                                          <p:attrName>style.visibility</p:attrName>
                                        </p:attrNameLst>
                                      </p:cBhvr>
                                      <p:to>
                                        <p:strVal val="visible"/>
                                      </p:to>
                                    </p:set>
                                    <p:animEffect transition="in" filter="fade">
                                      <p:cBhvr>
                                        <p:cTn id="22" dur="500"/>
                                        <p:tgtEl>
                                          <p:spTgt spid="6">
                                            <p:graphicEl>
                                              <a:dgm id="{8DEB0604-DCFF-4D46-854E-4824A75F7C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C9A2A5FC-09F2-417C-9D90-4FC837FB69C6}"/>
                                            </p:graphicEl>
                                          </p:spTgt>
                                        </p:tgtEl>
                                        <p:attrNameLst>
                                          <p:attrName>style.visibility</p:attrName>
                                        </p:attrNameLst>
                                      </p:cBhvr>
                                      <p:to>
                                        <p:strVal val="visible"/>
                                      </p:to>
                                    </p:set>
                                    <p:animEffect transition="in" filter="fade">
                                      <p:cBhvr>
                                        <p:cTn id="27" dur="500"/>
                                        <p:tgtEl>
                                          <p:spTgt spid="6">
                                            <p:graphicEl>
                                              <a:dgm id="{C9A2A5FC-09F2-417C-9D90-4FC837FB69C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B87AEDAB-CDDE-4395-8B6D-1F2850032640}"/>
                                            </p:graphicEl>
                                          </p:spTgt>
                                        </p:tgtEl>
                                        <p:attrNameLst>
                                          <p:attrName>style.visibility</p:attrName>
                                        </p:attrNameLst>
                                      </p:cBhvr>
                                      <p:to>
                                        <p:strVal val="visible"/>
                                      </p:to>
                                    </p:set>
                                    <p:animEffect transition="in" filter="fade">
                                      <p:cBhvr>
                                        <p:cTn id="32" dur="500"/>
                                        <p:tgtEl>
                                          <p:spTgt spid="6">
                                            <p:graphicEl>
                                              <a:dgm id="{B87AEDAB-CDDE-4395-8B6D-1F285003264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3CB19214-734D-43B6-A179-283602CCE3D8}"/>
                                            </p:graphicEl>
                                          </p:spTgt>
                                        </p:tgtEl>
                                        <p:attrNameLst>
                                          <p:attrName>style.visibility</p:attrName>
                                        </p:attrNameLst>
                                      </p:cBhvr>
                                      <p:to>
                                        <p:strVal val="visible"/>
                                      </p:to>
                                    </p:set>
                                    <p:animEffect transition="in" filter="fade">
                                      <p:cBhvr>
                                        <p:cTn id="37" dur="500"/>
                                        <p:tgtEl>
                                          <p:spTgt spid="6">
                                            <p:graphicEl>
                                              <a:dgm id="{3CB19214-734D-43B6-A179-283602CCE3D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15DBBAE8-A761-44AA-B092-FCFA31DAEC24}"/>
                                            </p:graphicEl>
                                          </p:spTgt>
                                        </p:tgtEl>
                                        <p:attrNameLst>
                                          <p:attrName>style.visibility</p:attrName>
                                        </p:attrNameLst>
                                      </p:cBhvr>
                                      <p:to>
                                        <p:strVal val="visible"/>
                                      </p:to>
                                    </p:set>
                                    <p:animEffect transition="in" filter="fade">
                                      <p:cBhvr>
                                        <p:cTn id="42" dur="500"/>
                                        <p:tgtEl>
                                          <p:spTgt spid="6">
                                            <p:graphicEl>
                                              <a:dgm id="{15DBBAE8-A761-44AA-B092-FCFA31DAEC2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28D07140-200F-4A81-8242-0DD1E03BAD8B}"/>
                                            </p:graphicEl>
                                          </p:spTgt>
                                        </p:tgtEl>
                                        <p:attrNameLst>
                                          <p:attrName>style.visibility</p:attrName>
                                        </p:attrNameLst>
                                      </p:cBhvr>
                                      <p:to>
                                        <p:strVal val="visible"/>
                                      </p:to>
                                    </p:set>
                                    <p:animEffect transition="in" filter="fade">
                                      <p:cBhvr>
                                        <p:cTn id="47" dur="500"/>
                                        <p:tgtEl>
                                          <p:spTgt spid="6">
                                            <p:graphicEl>
                                              <a:dgm id="{28D07140-200F-4A81-8242-0DD1E03BAD8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CDEF74CF-E1E4-4F53-B0B4-2F6C06DEEC42}"/>
                                            </p:graphicEl>
                                          </p:spTgt>
                                        </p:tgtEl>
                                        <p:attrNameLst>
                                          <p:attrName>style.visibility</p:attrName>
                                        </p:attrNameLst>
                                      </p:cBhvr>
                                      <p:to>
                                        <p:strVal val="visible"/>
                                      </p:to>
                                    </p:set>
                                    <p:animEffect transition="in" filter="fade">
                                      <p:cBhvr>
                                        <p:cTn id="52" dur="500"/>
                                        <p:tgtEl>
                                          <p:spTgt spid="6">
                                            <p:graphicEl>
                                              <a:dgm id="{CDEF74CF-E1E4-4F53-B0B4-2F6C06DEEC4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CDD6919F-1AD3-438A-916C-147268673237}"/>
                                            </p:graphicEl>
                                          </p:spTgt>
                                        </p:tgtEl>
                                        <p:attrNameLst>
                                          <p:attrName>style.visibility</p:attrName>
                                        </p:attrNameLst>
                                      </p:cBhvr>
                                      <p:to>
                                        <p:strVal val="visible"/>
                                      </p:to>
                                    </p:set>
                                    <p:animEffect transition="in" filter="fade">
                                      <p:cBhvr>
                                        <p:cTn id="57" dur="500"/>
                                        <p:tgtEl>
                                          <p:spTgt spid="6">
                                            <p:graphicEl>
                                              <a:dgm id="{CDD6919F-1AD3-438A-916C-1472686732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310890C-8016-968C-F204-A052B5D94D09}"/>
              </a:ext>
            </a:extLst>
          </p:cNvPr>
          <p:cNvGraphicFramePr>
            <a:graphicFrameLocks noGrp="1"/>
          </p:cNvGraphicFramePr>
          <p:nvPr>
            <p:extLst>
              <p:ext uri="{D42A27DB-BD31-4B8C-83A1-F6EECF244321}">
                <p14:modId xmlns:p14="http://schemas.microsoft.com/office/powerpoint/2010/main" val="2361978862"/>
              </p:ext>
            </p:extLst>
          </p:nvPr>
        </p:nvGraphicFramePr>
        <p:xfrm>
          <a:off x="3570196" y="1443374"/>
          <a:ext cx="5179549" cy="3017520"/>
        </p:xfrm>
        <a:graphic>
          <a:graphicData uri="http://schemas.openxmlformats.org/drawingml/2006/table">
            <a:tbl>
              <a:tblPr firstRow="1" bandRow="1">
                <a:tableStyleId>{5C22544A-7EE6-4342-B048-85BDC9FD1C3A}</a:tableStyleId>
              </a:tblPr>
              <a:tblGrid>
                <a:gridCol w="522762">
                  <a:extLst>
                    <a:ext uri="{9D8B030D-6E8A-4147-A177-3AD203B41FA5}">
                      <a16:colId xmlns:a16="http://schemas.microsoft.com/office/drawing/2014/main" val="3536767316"/>
                    </a:ext>
                  </a:extLst>
                </a:gridCol>
                <a:gridCol w="2084355">
                  <a:extLst>
                    <a:ext uri="{9D8B030D-6E8A-4147-A177-3AD203B41FA5}">
                      <a16:colId xmlns:a16="http://schemas.microsoft.com/office/drawing/2014/main" val="1133900384"/>
                    </a:ext>
                  </a:extLst>
                </a:gridCol>
                <a:gridCol w="1317360">
                  <a:extLst>
                    <a:ext uri="{9D8B030D-6E8A-4147-A177-3AD203B41FA5}">
                      <a16:colId xmlns:a16="http://schemas.microsoft.com/office/drawing/2014/main" val="3434506285"/>
                    </a:ext>
                  </a:extLst>
                </a:gridCol>
                <a:gridCol w="1255072">
                  <a:extLst>
                    <a:ext uri="{9D8B030D-6E8A-4147-A177-3AD203B41FA5}">
                      <a16:colId xmlns:a16="http://schemas.microsoft.com/office/drawing/2014/main" val="203900250"/>
                    </a:ext>
                  </a:extLst>
                </a:gridCol>
              </a:tblGrid>
              <a:tr h="199576">
                <a:tc>
                  <a:txBody>
                    <a:bodyPr/>
                    <a:lstStyle/>
                    <a:p>
                      <a:pPr algn="ctr"/>
                      <a:r>
                        <a:rPr lang="en-US" sz="1200"/>
                        <a:t>STT</a:t>
                      </a:r>
                    </a:p>
                  </a:txBody>
                  <a:tcPr/>
                </a:tc>
                <a:tc>
                  <a:txBody>
                    <a:bodyPr/>
                    <a:lstStyle/>
                    <a:p>
                      <a:pPr algn="ctr"/>
                      <a:r>
                        <a:rPr lang="en-US" sz="1200"/>
                        <a:t>Tên bản nhạc</a:t>
                      </a:r>
                    </a:p>
                  </a:txBody>
                  <a:tcPr/>
                </a:tc>
                <a:tc>
                  <a:txBody>
                    <a:bodyPr/>
                    <a:lstStyle/>
                    <a:p>
                      <a:pPr algn="ctr"/>
                      <a:r>
                        <a:rPr lang="en-US" sz="1200"/>
                        <a:t>Tên nhạc sĩ</a:t>
                      </a:r>
                    </a:p>
                  </a:txBody>
                  <a:tcPr/>
                </a:tc>
                <a:tc>
                  <a:txBody>
                    <a:bodyPr/>
                    <a:lstStyle/>
                    <a:p>
                      <a:pPr algn="ctr"/>
                      <a:r>
                        <a:rPr lang="en-US" sz="1200"/>
                        <a:t>Tên ca sĩ</a:t>
                      </a:r>
                    </a:p>
                  </a:txBody>
                  <a:tcPr/>
                </a:tc>
                <a:extLst>
                  <a:ext uri="{0D108BD9-81ED-4DB2-BD59-A6C34878D82A}">
                    <a16:rowId xmlns:a16="http://schemas.microsoft.com/office/drawing/2014/main" val="4184859089"/>
                  </a:ext>
                </a:extLst>
              </a:tr>
              <a:tr h="199576">
                <a:tc>
                  <a:txBody>
                    <a:bodyPr/>
                    <a:lstStyle/>
                    <a:p>
                      <a:pPr algn="ctr"/>
                      <a:r>
                        <a:rPr lang="en-US" sz="1200"/>
                        <a:t>1</a:t>
                      </a:r>
                    </a:p>
                  </a:txBody>
                  <a:tcPr/>
                </a:tc>
                <a:tc>
                  <a:txBody>
                    <a:bodyPr/>
                    <a:lstStyle/>
                    <a:p>
                      <a:r>
                        <a:rPr lang="en-US" sz="1200"/>
                        <a:t>Du kích sông Thao</a:t>
                      </a:r>
                    </a:p>
                  </a:txBody>
                  <a:tcPr/>
                </a:tc>
                <a:tc>
                  <a:txBody>
                    <a:bodyPr/>
                    <a:lstStyle/>
                    <a:p>
                      <a:r>
                        <a:rPr lang="en-US" sz="1200"/>
                        <a:t>Đỗ Nhuận</a:t>
                      </a:r>
                    </a:p>
                  </a:txBody>
                  <a:tcPr/>
                </a:tc>
                <a:tc>
                  <a:txBody>
                    <a:bodyPr/>
                    <a:lstStyle/>
                    <a:p>
                      <a:r>
                        <a:rPr lang="en-US" sz="1200"/>
                        <a:t>Doãn Tần</a:t>
                      </a:r>
                    </a:p>
                  </a:txBody>
                  <a:tcPr/>
                </a:tc>
                <a:extLst>
                  <a:ext uri="{0D108BD9-81ED-4DB2-BD59-A6C34878D82A}">
                    <a16:rowId xmlns:a16="http://schemas.microsoft.com/office/drawing/2014/main" val="538089984"/>
                  </a:ext>
                </a:extLst>
              </a:tr>
              <a:tr h="199576">
                <a:tc>
                  <a:txBody>
                    <a:bodyPr/>
                    <a:lstStyle/>
                    <a:p>
                      <a:pPr algn="ctr"/>
                      <a:r>
                        <a:rPr lang="en-US" sz="1200"/>
                        <a:t>2</a:t>
                      </a:r>
                    </a:p>
                  </a:txBody>
                  <a:tcPr/>
                </a:tc>
                <a:tc>
                  <a:txBody>
                    <a:bodyPr/>
                    <a:lstStyle/>
                    <a:p>
                      <a:r>
                        <a:rPr lang="en-US" sz="1200"/>
                        <a:t>Trường ca sông Lô</a:t>
                      </a:r>
                    </a:p>
                  </a:txBody>
                  <a:tcPr/>
                </a:tc>
                <a:tc>
                  <a:txBody>
                    <a:bodyPr/>
                    <a:lstStyle/>
                    <a:p>
                      <a:r>
                        <a:rPr lang="en-US" sz="1200"/>
                        <a:t>Văn Cao</a:t>
                      </a:r>
                    </a:p>
                  </a:txBody>
                  <a:tcPr/>
                </a:tc>
                <a:tc>
                  <a:txBody>
                    <a:bodyPr/>
                    <a:lstStyle/>
                    <a:p>
                      <a:r>
                        <a:rPr lang="en-US" sz="1200"/>
                        <a:t>Lê Dung</a:t>
                      </a:r>
                    </a:p>
                  </a:txBody>
                  <a:tcPr/>
                </a:tc>
                <a:extLst>
                  <a:ext uri="{0D108BD9-81ED-4DB2-BD59-A6C34878D82A}">
                    <a16:rowId xmlns:a16="http://schemas.microsoft.com/office/drawing/2014/main" val="1612863087"/>
                  </a:ext>
                </a:extLst>
              </a:tr>
              <a:tr h="199576">
                <a:tc>
                  <a:txBody>
                    <a:bodyPr/>
                    <a:lstStyle/>
                    <a:p>
                      <a:pPr algn="ctr"/>
                      <a:r>
                        <a:rPr lang="en-US" sz="1200"/>
                        <a:t>3</a:t>
                      </a:r>
                    </a:p>
                  </a:txBody>
                  <a:tcPr/>
                </a:tc>
                <a:tc>
                  <a:txBody>
                    <a:bodyPr/>
                    <a:lstStyle/>
                    <a:p>
                      <a:r>
                        <a:rPr lang="en-US" sz="1200"/>
                        <a:t>Tình ca</a:t>
                      </a:r>
                    </a:p>
                  </a:txBody>
                  <a:tcPr/>
                </a:tc>
                <a:tc>
                  <a:txBody>
                    <a:bodyPr/>
                    <a:lstStyle/>
                    <a:p>
                      <a:r>
                        <a:rPr lang="en-US" sz="1200"/>
                        <a:t>Hoàng Việt</a:t>
                      </a:r>
                    </a:p>
                  </a:txBody>
                  <a:tcPr/>
                </a:tc>
                <a:tc>
                  <a:txBody>
                    <a:bodyPr/>
                    <a:lstStyle/>
                    <a:p>
                      <a:r>
                        <a:rPr lang="en-US" sz="1200"/>
                        <a:t>Trần Khánh</a:t>
                      </a:r>
                    </a:p>
                  </a:txBody>
                  <a:tcPr/>
                </a:tc>
                <a:extLst>
                  <a:ext uri="{0D108BD9-81ED-4DB2-BD59-A6C34878D82A}">
                    <a16:rowId xmlns:a16="http://schemas.microsoft.com/office/drawing/2014/main" val="113285525"/>
                  </a:ext>
                </a:extLst>
              </a:tr>
              <a:tr h="199576">
                <a:tc>
                  <a:txBody>
                    <a:bodyPr/>
                    <a:lstStyle/>
                    <a:p>
                      <a:pPr algn="ctr"/>
                      <a:r>
                        <a:rPr lang="en-US" sz="1200"/>
                        <a:t>4</a:t>
                      </a:r>
                    </a:p>
                  </a:txBody>
                  <a:tcPr/>
                </a:tc>
                <a:tc>
                  <a:txBody>
                    <a:bodyPr/>
                    <a:lstStyle/>
                    <a:p>
                      <a:r>
                        <a:rPr lang="en-US" sz="1200"/>
                        <a:t>Xa khơi</a:t>
                      </a:r>
                    </a:p>
                  </a:txBody>
                  <a:tcPr/>
                </a:tc>
                <a:tc>
                  <a:txBody>
                    <a:bodyPr/>
                    <a:lstStyle/>
                    <a:p>
                      <a:r>
                        <a:rPr lang="en-US" sz="1200"/>
                        <a:t>Nguyễn Tài Tuệ</a:t>
                      </a:r>
                    </a:p>
                  </a:txBody>
                  <a:tcPr/>
                </a:tc>
                <a:tc>
                  <a:txBody>
                    <a:bodyPr/>
                    <a:lstStyle/>
                    <a:p>
                      <a:r>
                        <a:rPr lang="en-US" sz="1200"/>
                        <a:t>Tân Nhàn</a:t>
                      </a:r>
                    </a:p>
                  </a:txBody>
                  <a:tcPr/>
                </a:tc>
                <a:extLst>
                  <a:ext uri="{0D108BD9-81ED-4DB2-BD59-A6C34878D82A}">
                    <a16:rowId xmlns:a16="http://schemas.microsoft.com/office/drawing/2014/main" val="411692212"/>
                  </a:ext>
                </a:extLst>
              </a:tr>
              <a:tr h="199576">
                <a:tc>
                  <a:txBody>
                    <a:bodyPr/>
                    <a:lstStyle/>
                    <a:p>
                      <a:pPr algn="ctr"/>
                      <a:r>
                        <a:rPr lang="en-US" sz="1200"/>
                        <a:t>5</a:t>
                      </a:r>
                    </a:p>
                  </a:txBody>
                  <a:tcPr/>
                </a:tc>
                <a:tc>
                  <a:txBody>
                    <a:bodyPr/>
                    <a:lstStyle/>
                    <a:p>
                      <a:r>
                        <a:rPr lang="en-US" sz="1200"/>
                        <a:t>Việt Nam quê hương tôi</a:t>
                      </a:r>
                    </a:p>
                  </a:txBody>
                  <a:tcPr/>
                </a:tc>
                <a:tc>
                  <a:txBody>
                    <a:bodyPr/>
                    <a:lstStyle/>
                    <a:p>
                      <a:r>
                        <a:rPr lang="en-US" sz="1200"/>
                        <a:t>Đỗ Nhuận</a:t>
                      </a:r>
                    </a:p>
                  </a:txBody>
                  <a:tcPr/>
                </a:tc>
                <a:tc>
                  <a:txBody>
                    <a:bodyPr/>
                    <a:lstStyle/>
                    <a:p>
                      <a:r>
                        <a:rPr lang="en-US" sz="1200"/>
                        <a:t>Quốc Hương</a:t>
                      </a:r>
                    </a:p>
                  </a:txBody>
                  <a:tcPr/>
                </a:tc>
                <a:extLst>
                  <a:ext uri="{0D108BD9-81ED-4DB2-BD59-A6C34878D82A}">
                    <a16:rowId xmlns:a16="http://schemas.microsoft.com/office/drawing/2014/main" val="1270649969"/>
                  </a:ext>
                </a:extLst>
              </a:tr>
              <a:tr h="199576">
                <a:tc>
                  <a:txBody>
                    <a:bodyPr/>
                    <a:lstStyle/>
                    <a:p>
                      <a:pPr algn="ctr"/>
                      <a:r>
                        <a:rPr lang="en-US" sz="1200"/>
                        <a:t>6</a:t>
                      </a:r>
                    </a:p>
                  </a:txBody>
                  <a:tcPr/>
                </a:tc>
                <a:tc>
                  <a:txBody>
                    <a:bodyPr/>
                    <a:lstStyle/>
                    <a:p>
                      <a:r>
                        <a:rPr lang="en-US" sz="1200"/>
                        <a:t>Tiến về Hà Nội</a:t>
                      </a:r>
                    </a:p>
                  </a:txBody>
                  <a:tcPr/>
                </a:tc>
                <a:tc>
                  <a:txBody>
                    <a:bodyPr/>
                    <a:lstStyle/>
                    <a:p>
                      <a:r>
                        <a:rPr lang="en-US" sz="1200"/>
                        <a:t>Văn Cao</a:t>
                      </a:r>
                    </a:p>
                  </a:txBody>
                  <a:tcPr/>
                </a:tc>
                <a:tc>
                  <a:txBody>
                    <a:bodyPr/>
                    <a:lstStyle/>
                    <a:p>
                      <a:r>
                        <a:rPr lang="en-US" sz="1200"/>
                        <a:t>Doãn Tần</a:t>
                      </a:r>
                    </a:p>
                  </a:txBody>
                  <a:tcPr/>
                </a:tc>
                <a:extLst>
                  <a:ext uri="{0D108BD9-81ED-4DB2-BD59-A6C34878D82A}">
                    <a16:rowId xmlns:a16="http://schemas.microsoft.com/office/drawing/2014/main" val="1285688671"/>
                  </a:ext>
                </a:extLst>
              </a:tr>
              <a:tr h="199576">
                <a:tc>
                  <a:txBody>
                    <a:bodyPr/>
                    <a:lstStyle/>
                    <a:p>
                      <a:pPr algn="ctr"/>
                      <a:r>
                        <a:rPr lang="en-US" sz="1200"/>
                        <a:t>7</a:t>
                      </a:r>
                    </a:p>
                  </a:txBody>
                  <a:tcPr/>
                </a:tc>
                <a:tc>
                  <a:txBody>
                    <a:bodyPr/>
                    <a:lstStyle/>
                    <a:p>
                      <a:r>
                        <a:rPr lang="en-US" sz="1200"/>
                        <a:t>Nhạc rừng</a:t>
                      </a:r>
                    </a:p>
                  </a:txBody>
                  <a:tcPr/>
                </a:tc>
                <a:tc>
                  <a:txBody>
                    <a:bodyPr/>
                    <a:lstStyle/>
                    <a:p>
                      <a:r>
                        <a:rPr lang="en-US" sz="1200"/>
                        <a:t>Hoàng Việt</a:t>
                      </a:r>
                    </a:p>
                  </a:txBody>
                  <a:tcPr/>
                </a:tc>
                <a:tc>
                  <a:txBody>
                    <a:bodyPr/>
                    <a:lstStyle/>
                    <a:p>
                      <a:r>
                        <a:rPr lang="en-US" sz="1200"/>
                        <a:t>Quốc Hương</a:t>
                      </a:r>
                    </a:p>
                  </a:txBody>
                  <a:tcPr/>
                </a:tc>
                <a:extLst>
                  <a:ext uri="{0D108BD9-81ED-4DB2-BD59-A6C34878D82A}">
                    <a16:rowId xmlns:a16="http://schemas.microsoft.com/office/drawing/2014/main" val="4199458275"/>
                  </a:ext>
                </a:extLst>
              </a:tr>
              <a:tr h="199576">
                <a:tc>
                  <a:txBody>
                    <a:bodyPr/>
                    <a:lstStyle/>
                    <a:p>
                      <a:pPr algn="ctr"/>
                      <a:r>
                        <a:rPr lang="en-US" sz="1200"/>
                        <a:t>8</a:t>
                      </a:r>
                    </a:p>
                  </a:txBody>
                  <a:tcPr/>
                </a:tc>
                <a:tc>
                  <a:txBody>
                    <a:bodyPr/>
                    <a:lstStyle/>
                    <a:p>
                      <a:r>
                        <a:rPr lang="en-US" sz="1200"/>
                        <a:t>Tiếng hát giữa rừng Pắc Bó</a:t>
                      </a:r>
                    </a:p>
                  </a:txBody>
                  <a:tcPr/>
                </a:tc>
                <a:tc>
                  <a:txBody>
                    <a:bodyPr/>
                    <a:lstStyle/>
                    <a:p>
                      <a:r>
                        <a:rPr lang="en-US" sz="1200"/>
                        <a:t>Nguyễn Tài Tuệ</a:t>
                      </a:r>
                    </a:p>
                  </a:txBody>
                  <a:tcPr/>
                </a:tc>
                <a:tc>
                  <a:txBody>
                    <a:bodyPr/>
                    <a:lstStyle/>
                    <a:p>
                      <a:r>
                        <a:rPr lang="en-US" sz="1200"/>
                        <a:t>Lê Dung</a:t>
                      </a:r>
                    </a:p>
                  </a:txBody>
                  <a:tcPr/>
                </a:tc>
                <a:extLst>
                  <a:ext uri="{0D108BD9-81ED-4DB2-BD59-A6C34878D82A}">
                    <a16:rowId xmlns:a16="http://schemas.microsoft.com/office/drawing/2014/main" val="3415759771"/>
                  </a:ext>
                </a:extLst>
              </a:tr>
              <a:tr h="199576">
                <a:tc>
                  <a:txBody>
                    <a:bodyPr/>
                    <a:lstStyle/>
                    <a:p>
                      <a:pPr algn="ctr"/>
                      <a:r>
                        <a:rPr lang="en-US" sz="1200"/>
                        <a:t>9</a:t>
                      </a:r>
                    </a:p>
                  </a:txBody>
                  <a:tcPr/>
                </a:tc>
                <a:tc>
                  <a:txBody>
                    <a:bodyPr/>
                    <a:lstStyle/>
                    <a:p>
                      <a:r>
                        <a:rPr lang="en-US" sz="1200"/>
                        <a:t>Trường ca sông Lô</a:t>
                      </a:r>
                    </a:p>
                  </a:txBody>
                  <a:tcPr/>
                </a:tc>
                <a:tc>
                  <a:txBody>
                    <a:bodyPr/>
                    <a:lstStyle/>
                    <a:p>
                      <a:r>
                        <a:rPr lang="en-US" sz="1200"/>
                        <a:t>Văn Cao</a:t>
                      </a:r>
                    </a:p>
                  </a:txBody>
                  <a:tcPr/>
                </a:tc>
                <a:tc>
                  <a:txBody>
                    <a:bodyPr/>
                    <a:lstStyle/>
                    <a:p>
                      <a:r>
                        <a:rPr lang="en-US" sz="1200"/>
                        <a:t>Trần Khánh</a:t>
                      </a:r>
                    </a:p>
                  </a:txBody>
                  <a:tcPr/>
                </a:tc>
                <a:extLst>
                  <a:ext uri="{0D108BD9-81ED-4DB2-BD59-A6C34878D82A}">
                    <a16:rowId xmlns:a16="http://schemas.microsoft.com/office/drawing/2014/main" val="2177522360"/>
                  </a:ext>
                </a:extLst>
              </a:tr>
              <a:tr h="199576">
                <a:tc>
                  <a:txBody>
                    <a:bodyPr/>
                    <a:lstStyle/>
                    <a:p>
                      <a:pPr algn="ctr"/>
                      <a:r>
                        <a:rPr lang="en-US" sz="1200"/>
                        <a:t>10</a:t>
                      </a:r>
                    </a:p>
                  </a:txBody>
                  <a:tcPr/>
                </a:tc>
                <a:tc>
                  <a:txBody>
                    <a:bodyPr/>
                    <a:lstStyle/>
                    <a:p>
                      <a:r>
                        <a:rPr lang="en-US" sz="1200"/>
                        <a:t>Tiến về Hà Nội</a:t>
                      </a:r>
                    </a:p>
                  </a:txBody>
                  <a:tcPr/>
                </a:tc>
                <a:tc>
                  <a:txBody>
                    <a:bodyPr/>
                    <a:lstStyle/>
                    <a:p>
                      <a:r>
                        <a:rPr lang="en-US" sz="1200"/>
                        <a:t>Văn Cao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Quốc Hương</a:t>
                      </a:r>
                    </a:p>
                  </a:txBody>
                  <a:tcPr/>
                </a:tc>
                <a:extLst>
                  <a:ext uri="{0D108BD9-81ED-4DB2-BD59-A6C34878D82A}">
                    <a16:rowId xmlns:a16="http://schemas.microsoft.com/office/drawing/2014/main" val="1960515584"/>
                  </a:ext>
                </a:extLst>
              </a:tr>
            </a:tbl>
          </a:graphicData>
        </a:graphic>
      </p:graphicFrame>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XEM XÉT BÀI TOÁN</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1</a:t>
            </a:r>
            <a:endParaRPr sz="2800"/>
          </a:p>
        </p:txBody>
      </p:sp>
      <p:graphicFrame>
        <p:nvGraphicFramePr>
          <p:cNvPr id="3" name="Table 4">
            <a:extLst>
              <a:ext uri="{FF2B5EF4-FFF2-40B4-BE49-F238E27FC236}">
                <a16:creationId xmlns:a16="http://schemas.microsoft.com/office/drawing/2014/main" id="{36657AD8-70A8-AA9A-3BB1-D7FA77AC8E8E}"/>
              </a:ext>
            </a:extLst>
          </p:cNvPr>
          <p:cNvGraphicFramePr>
            <a:graphicFrameLocks noGrp="1"/>
          </p:cNvGraphicFramePr>
          <p:nvPr>
            <p:extLst>
              <p:ext uri="{D42A27DB-BD31-4B8C-83A1-F6EECF244321}">
                <p14:modId xmlns:p14="http://schemas.microsoft.com/office/powerpoint/2010/main" val="1394146702"/>
              </p:ext>
            </p:extLst>
          </p:nvPr>
        </p:nvGraphicFramePr>
        <p:xfrm>
          <a:off x="394255" y="1977499"/>
          <a:ext cx="1342849" cy="1483360"/>
        </p:xfrm>
        <a:graphic>
          <a:graphicData uri="http://schemas.openxmlformats.org/drawingml/2006/table">
            <a:tbl>
              <a:tblPr firstRow="1">
                <a:tableStyleId>{B301B821-A1FF-4177-AEE7-76D212191A09}</a:tableStyleId>
              </a:tblPr>
              <a:tblGrid>
                <a:gridCol w="1342849">
                  <a:extLst>
                    <a:ext uri="{9D8B030D-6E8A-4147-A177-3AD203B41FA5}">
                      <a16:colId xmlns:a16="http://schemas.microsoft.com/office/drawing/2014/main" val="3178538586"/>
                    </a:ext>
                  </a:extLst>
                </a:gridCol>
              </a:tblGrid>
              <a:tr h="370840">
                <a:tc>
                  <a:txBody>
                    <a:bodyPr/>
                    <a:lstStyle/>
                    <a:p>
                      <a:pPr algn="ctr"/>
                      <a:r>
                        <a:rPr lang="en-US" sz="1400"/>
                        <a:t>Bảng thu âm</a:t>
                      </a:r>
                    </a:p>
                  </a:txBody>
                  <a:tcPr/>
                </a:tc>
                <a:extLst>
                  <a:ext uri="{0D108BD9-81ED-4DB2-BD59-A6C34878D82A}">
                    <a16:rowId xmlns:a16="http://schemas.microsoft.com/office/drawing/2014/main" val="1282504711"/>
                  </a:ext>
                </a:extLst>
              </a:tr>
              <a:tr h="370840">
                <a:tc>
                  <a:txBody>
                    <a:bodyPr/>
                    <a:lstStyle/>
                    <a:p>
                      <a:pPr algn="ctr"/>
                      <a:r>
                        <a:rPr lang="en-US" sz="1400"/>
                        <a:t>Tên bản nhạc</a:t>
                      </a:r>
                    </a:p>
                  </a:txBody>
                  <a:tcPr/>
                </a:tc>
                <a:extLst>
                  <a:ext uri="{0D108BD9-81ED-4DB2-BD59-A6C34878D82A}">
                    <a16:rowId xmlns:a16="http://schemas.microsoft.com/office/drawing/2014/main" val="2211004310"/>
                  </a:ext>
                </a:extLst>
              </a:tr>
              <a:tr h="370840">
                <a:tc>
                  <a:txBody>
                    <a:bodyPr/>
                    <a:lstStyle/>
                    <a:p>
                      <a:pPr algn="ctr"/>
                      <a:r>
                        <a:rPr lang="en-US" sz="1400"/>
                        <a:t>Tên nhạc sĩ</a:t>
                      </a:r>
                    </a:p>
                  </a:txBody>
                  <a:tcPr/>
                </a:tc>
                <a:extLst>
                  <a:ext uri="{0D108BD9-81ED-4DB2-BD59-A6C34878D82A}">
                    <a16:rowId xmlns:a16="http://schemas.microsoft.com/office/drawing/2014/main" val="3199390641"/>
                  </a:ext>
                </a:extLst>
              </a:tr>
              <a:tr h="370840">
                <a:tc>
                  <a:txBody>
                    <a:bodyPr/>
                    <a:lstStyle/>
                    <a:p>
                      <a:pPr algn="ctr"/>
                      <a:r>
                        <a:rPr lang="en-US" sz="1400"/>
                        <a:t>Tên ca sĩ</a:t>
                      </a:r>
                    </a:p>
                  </a:txBody>
                  <a:tcPr/>
                </a:tc>
                <a:extLst>
                  <a:ext uri="{0D108BD9-81ED-4DB2-BD59-A6C34878D82A}">
                    <a16:rowId xmlns:a16="http://schemas.microsoft.com/office/drawing/2014/main" val="774563729"/>
                  </a:ext>
                </a:extLst>
              </a:tr>
            </a:tbl>
          </a:graphicData>
        </a:graphic>
      </p:graphicFrame>
      <p:sp>
        <p:nvSpPr>
          <p:cNvPr id="6" name="Arrow: Striped Right 5">
            <a:extLst>
              <a:ext uri="{FF2B5EF4-FFF2-40B4-BE49-F238E27FC236}">
                <a16:creationId xmlns:a16="http://schemas.microsoft.com/office/drawing/2014/main" id="{4F24356D-FC8B-AA67-BCB2-8EA5F4883717}"/>
              </a:ext>
            </a:extLst>
          </p:cNvPr>
          <p:cNvSpPr/>
          <p:nvPr/>
        </p:nvSpPr>
        <p:spPr>
          <a:xfrm>
            <a:off x="2351091" y="2665681"/>
            <a:ext cx="605117" cy="42890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1FFD0B-3380-4DBF-D0D2-EDF06D8B81DD}"/>
              </a:ext>
            </a:extLst>
          </p:cNvPr>
          <p:cNvSpPr/>
          <p:nvPr/>
        </p:nvSpPr>
        <p:spPr>
          <a:xfrm>
            <a:off x="3570196" y="1209600"/>
            <a:ext cx="5179549" cy="233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Bảng thu âm</a:t>
            </a:r>
          </a:p>
        </p:txBody>
      </p:sp>
    </p:spTree>
    <p:extLst>
      <p:ext uri="{BB962C8B-B14F-4D97-AF65-F5344CB8AC3E}">
        <p14:creationId xmlns:p14="http://schemas.microsoft.com/office/powerpoint/2010/main" val="32373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8" grpId="0"/>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lvl="0"/>
            <a:r>
              <a:rPr lang="en" sz="2000">
                <a:latin typeface="Roboto" panose="02000000000000000000" pitchFamily="2" charset="0"/>
                <a:ea typeface="Roboto" panose="02000000000000000000" pitchFamily="2" charset="0"/>
                <a:cs typeface="Roboto" panose="02000000000000000000" pitchFamily="2" charset="0"/>
              </a:rPr>
              <a:t>XEM XÉT BÀI TOÁN</a:t>
            </a:r>
            <a:endParaRPr sz="2000">
              <a:latin typeface="Roboto" panose="02000000000000000000" pitchFamily="2" charset="0"/>
              <a:ea typeface="Roboto" panose="02000000000000000000" pitchFamily="2" charset="0"/>
              <a:cs typeface="Roboto" panose="02000000000000000000" pitchFamily="2" charset="0"/>
            </a:endParaRPr>
          </a:p>
        </p:txBody>
      </p:sp>
      <p:sp>
        <p:nvSpPr>
          <p:cNvPr id="118" name="Google Shape;118;p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1</a:t>
            </a:r>
            <a:endParaRPr sz="2800"/>
          </a:p>
        </p:txBody>
      </p:sp>
      <p:graphicFrame>
        <p:nvGraphicFramePr>
          <p:cNvPr id="2" name="Diagram 1">
            <a:extLst>
              <a:ext uri="{FF2B5EF4-FFF2-40B4-BE49-F238E27FC236}">
                <a16:creationId xmlns:a16="http://schemas.microsoft.com/office/drawing/2014/main" id="{F2D68398-F50E-A3BD-5FAE-69F0A0FDECB9}"/>
              </a:ext>
            </a:extLst>
          </p:cNvPr>
          <p:cNvGraphicFramePr/>
          <p:nvPr>
            <p:extLst>
              <p:ext uri="{D42A27DB-BD31-4B8C-83A1-F6EECF244321}">
                <p14:modId xmlns:p14="http://schemas.microsoft.com/office/powerpoint/2010/main" val="581967218"/>
              </p:ext>
            </p:extLst>
          </p:nvPr>
        </p:nvGraphicFramePr>
        <p:xfrm>
          <a:off x="2604605" y="1925653"/>
          <a:ext cx="3522484" cy="168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3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1B19321-46D7-4B93-8A6B-2D56FC86D5F5}"/>
                                            </p:graphicEl>
                                          </p:spTgt>
                                        </p:tgtEl>
                                        <p:attrNameLst>
                                          <p:attrName>style.visibility</p:attrName>
                                        </p:attrNameLst>
                                      </p:cBhvr>
                                      <p:to>
                                        <p:strVal val="visible"/>
                                      </p:to>
                                    </p:set>
                                    <p:animEffect transition="in" filter="fade">
                                      <p:cBhvr>
                                        <p:cTn id="7" dur="500"/>
                                        <p:tgtEl>
                                          <p:spTgt spid="2">
                                            <p:graphicEl>
                                              <a:dgm id="{41B19321-46D7-4B93-8A6B-2D56FC86D5F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A327F1C-958C-40FE-8D8B-83F4E328A941}"/>
                                            </p:graphicEl>
                                          </p:spTgt>
                                        </p:tgtEl>
                                        <p:attrNameLst>
                                          <p:attrName>style.visibility</p:attrName>
                                        </p:attrNameLst>
                                      </p:cBhvr>
                                      <p:to>
                                        <p:strVal val="visible"/>
                                      </p:to>
                                    </p:set>
                                    <p:animEffect transition="in" filter="fade">
                                      <p:cBhvr>
                                        <p:cTn id="12" dur="500"/>
                                        <p:tgtEl>
                                          <p:spTgt spid="2">
                                            <p:graphicEl>
                                              <a:dgm id="{5A327F1C-958C-40FE-8D8B-83F4E328A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theme/theme1.xml><?xml version="1.0" encoding="utf-8"?>
<a:theme xmlns:a="http://schemas.openxmlformats.org/drawingml/2006/main" name="William template">
  <a:themeElements>
    <a:clrScheme name="Custom 347">
      <a:dk1>
        <a:srgbClr val="222222"/>
      </a:dk1>
      <a:lt1>
        <a:srgbClr val="FFFFFF"/>
      </a:lt1>
      <a:dk2>
        <a:srgbClr val="666666"/>
      </a:dk2>
      <a:lt2>
        <a:srgbClr val="F3F3F3"/>
      </a:lt2>
      <a:accent1>
        <a:srgbClr val="FF8700"/>
      </a:accent1>
      <a:accent2>
        <a:srgbClr val="FFB840"/>
      </a:accent2>
      <a:accent3>
        <a:srgbClr val="333333"/>
      </a:accent3>
      <a:accent4>
        <a:srgbClr val="9B9796"/>
      </a:accent4>
      <a:accent5>
        <a:srgbClr val="C9C3BD"/>
      </a:accent5>
      <a:accent6>
        <a:srgbClr val="96C94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6540</TotalTime>
  <Words>1912</Words>
  <Application>Microsoft Office PowerPoint</Application>
  <PresentationFormat>On-screen Show (16:9)</PresentationFormat>
  <Paragraphs>779</Paragraphs>
  <Slides>30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Dosis</vt:lpstr>
      <vt:lpstr>Roboto</vt:lpstr>
      <vt:lpstr>Arial</vt:lpstr>
      <vt:lpstr>William template</vt:lpstr>
      <vt:lpstr>  BÀI 18.  THỰC HÀNH XÁC ĐỊNH CẤU TRÚC BẢNG VÀ CÁC TRƯỜNG KHÓA</vt:lpstr>
      <vt:lpstr> MỤC TIÊU</vt:lpstr>
      <vt:lpstr>PowerPoint Presentation</vt:lpstr>
      <vt:lpstr> KHỞI ĐỘNG</vt:lpstr>
      <vt:lpstr>PowerPoint Presentation</vt:lpstr>
      <vt:lpstr> THỰC HÀNH</vt:lpstr>
      <vt:lpstr>PowerPoint Presentation</vt:lpstr>
      <vt:lpstr>XEM XÉT BÀI TOÁN</vt:lpstr>
      <vt:lpstr>XEM XÉT BÀI TOÁN</vt:lpstr>
      <vt:lpstr>TẠO LẬP BẢNG</vt:lpstr>
      <vt:lpstr>TẠO LẬP BẢNG</vt:lpstr>
      <vt:lpstr>TẠO LẬP BẢNG</vt:lpstr>
      <vt:lpstr>TỔ CHỨC LẠI BẢNG DỮ LIỆU</vt:lpstr>
      <vt:lpstr>PowerPoint Presentation</vt:lpstr>
      <vt:lpstr>TỔ CHỨC LẠI BẢNG DỮ LIỆU</vt:lpstr>
      <vt:lpstr>CÁC LOẠI KHÓA</vt:lpstr>
      <vt:lpstr>CÁC LOẠI KHÓA</vt:lpstr>
      <vt:lpstr>VỀ CÁC KIỂU DỮ LIỆU CỦA CÁC TRƯỜNG</vt:lpstr>
      <vt:lpstr>VỀ CÁC KIỂU DỮ LIỆU CỦA CÁC TRƯỜNG</vt:lpstr>
      <vt:lpstr>PowerPoint Presentation</vt:lpstr>
      <vt:lpstr> LUYỆN TẬP</vt:lpstr>
      <vt:lpstr>PowerPoint Presentation</vt:lpstr>
      <vt:lpstr>PowerPoint Presentation</vt:lpstr>
      <vt:lpstr> VẬN DỤNG</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BÀI 1. BÀI TOÁN QUẢN LÍ DỮ LIỆU</dc:title>
  <cp:lastModifiedBy>Huu Dam</cp:lastModifiedBy>
  <cp:revision>108</cp:revision>
  <dcterms:modified xsi:type="dcterms:W3CDTF">2023-04-20T04:54:18Z</dcterms:modified>
</cp:coreProperties>
</file>