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44" r:id="rId2"/>
    <p:sldId id="345" r:id="rId3"/>
    <p:sldId id="346" r:id="rId4"/>
    <p:sldId id="366" r:id="rId5"/>
    <p:sldId id="348" r:id="rId6"/>
    <p:sldId id="349" r:id="rId7"/>
    <p:sldId id="350" r:id="rId8"/>
    <p:sldId id="351" r:id="rId9"/>
    <p:sldId id="365" r:id="rId10"/>
    <p:sldId id="353" r:id="rId11"/>
    <p:sldId id="368" r:id="rId12"/>
    <p:sldId id="355" r:id="rId13"/>
    <p:sldId id="356" r:id="rId14"/>
    <p:sldId id="357" r:id="rId15"/>
    <p:sldId id="358" r:id="rId16"/>
    <p:sldId id="359" r:id="rId17"/>
    <p:sldId id="311" r:id="rId18"/>
    <p:sldId id="360" r:id="rId19"/>
    <p:sldId id="361" r:id="rId20"/>
    <p:sldId id="362" r:id="rId21"/>
    <p:sldId id="363" r:id="rId22"/>
    <p:sldId id="325" r:id="rId23"/>
    <p:sldId id="335" r:id="rId24"/>
    <p:sldId id="34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2" d="100"/>
          <a:sy n="62" d="100"/>
        </p:scale>
        <p:origin x="828"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3651B31-F2B0-45D0-B618-0031D7E51BE4}" type="datetimeFigureOut">
              <a:rPr lang="en-US" smtClean="0"/>
              <a:t>6/28/2022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079672-11A3-4353-9FF4-925D0302A29A}" type="slidenum">
              <a:rPr lang="en-US" smtClean="0"/>
              <a:t>‹#›</a:t>
            </a:fld>
            <a:endParaRPr lang="en-US"/>
          </a:p>
        </p:txBody>
      </p:sp>
    </p:spTree>
    <p:extLst>
      <p:ext uri="{BB962C8B-B14F-4D97-AF65-F5344CB8AC3E}">
        <p14:creationId xmlns:p14="http://schemas.microsoft.com/office/powerpoint/2010/main" val="2361190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69B3AB18-3B5B-475E-B27B-31629FFA59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B9B3642D-55B0-44AE-8C5F-03BB78CC61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0244" name="Slide Number Placeholder 3">
            <a:extLst>
              <a:ext uri="{FF2B5EF4-FFF2-40B4-BE49-F238E27FC236}">
                <a16:creationId xmlns:a16="http://schemas.microsoft.com/office/drawing/2014/main" id="{ED4D9432-4BC7-42C1-AC2F-E368E0075F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fld id="{701EBFF9-045F-4004-B21A-FD40EE2804B6}" type="slidenum">
              <a:rPr lang="en-US" altLang="en-US" sz="1300">
                <a:latin typeface="Arial" panose="020B0604020202020204" pitchFamily="34" charset="0"/>
                <a:ea typeface="SimSun" panose="02010600030101010101" pitchFamily="2" charset="-122"/>
              </a:rPr>
              <a:pPr/>
              <a:t>5</a:t>
            </a:fld>
            <a:endParaRPr lang="en-US" altLang="en-US" sz="1300">
              <a:latin typeface="Arial" panose="020B0604020202020204" pitchFamily="34" charset="0"/>
              <a:ea typeface="SimSun"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C1D4EE90-531B-4675-A94E-AC3F3C5B89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7E39159F-1349-4D46-BE17-7046EC6B35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6388" name="Slide Number Placeholder 3">
            <a:extLst>
              <a:ext uri="{FF2B5EF4-FFF2-40B4-BE49-F238E27FC236}">
                <a16:creationId xmlns:a16="http://schemas.microsoft.com/office/drawing/2014/main" id="{B9554BF6-DFB6-44FD-9A49-8C8973798A2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fld id="{7EE3A2FB-79AB-4D70-B67F-A3A495398A0D}" type="slidenum">
              <a:rPr lang="en-US" altLang="en-US" sz="1300">
                <a:latin typeface="Arial" panose="020B0604020202020204" pitchFamily="34" charset="0"/>
                <a:ea typeface="SimSun" panose="02010600030101010101" pitchFamily="2" charset="-122"/>
              </a:rPr>
              <a:pPr/>
              <a:t>10</a:t>
            </a:fld>
            <a:endParaRPr lang="en-US" altLang="en-US" sz="1300">
              <a:latin typeface="Arial" panose="020B0604020202020204" pitchFamily="34" charset="0"/>
              <a:ea typeface="SimSun"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幻灯片图像占位符 1">
            <a:extLst>
              <a:ext uri="{FF2B5EF4-FFF2-40B4-BE49-F238E27FC236}">
                <a16:creationId xmlns:a16="http://schemas.microsoft.com/office/drawing/2014/main" id="{D7978653-7751-407C-8E66-7B625DF487E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备注占位符 2">
            <a:extLst>
              <a:ext uri="{FF2B5EF4-FFF2-40B4-BE49-F238E27FC236}">
                <a16:creationId xmlns:a16="http://schemas.microsoft.com/office/drawing/2014/main" id="{18695861-ACA8-48AA-ADA6-4C4B7A6EF8F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zh-CN" altLang="en-US"/>
          </a:p>
        </p:txBody>
      </p:sp>
      <p:sp>
        <p:nvSpPr>
          <p:cNvPr id="18436" name="灯片编号占位符 3">
            <a:extLst>
              <a:ext uri="{FF2B5EF4-FFF2-40B4-BE49-F238E27FC236}">
                <a16:creationId xmlns:a16="http://schemas.microsoft.com/office/drawing/2014/main" id="{4CDA6E7A-8583-4534-9D9B-A069A2D7F43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fld id="{191882D2-F50D-43BF-9496-5A5D058F1B63}" type="slidenum">
              <a:rPr lang="zh-CN" altLang="en-US">
                <a:ea typeface="SimSun" panose="02010600030101010101" pitchFamily="2" charset="-122"/>
              </a:rPr>
              <a:pPr/>
              <a:t>11</a:t>
            </a:fld>
            <a:endParaRPr lang="zh-CN" altLang="en-US">
              <a:ea typeface="SimSun"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幻灯片图像占位符 1">
            <a:extLst>
              <a:ext uri="{FF2B5EF4-FFF2-40B4-BE49-F238E27FC236}">
                <a16:creationId xmlns:a16="http://schemas.microsoft.com/office/drawing/2014/main" id="{78B78D1E-0E13-464F-8F39-40891DA02E51}"/>
              </a:ext>
            </a:extLst>
          </p:cNvPr>
          <p:cNvSpPr>
            <a:spLocks noGrp="1" noRot="1" noChangeAspect="1" noTextEdit="1"/>
          </p:cNvSpPr>
          <p:nvPr>
            <p:ph type="sldImg"/>
          </p:nvPr>
        </p:nvSpPr>
        <p:spPr bwMode="auto">
          <a:xfrm>
            <a:off x="482600" y="1279525"/>
            <a:ext cx="6140450" cy="34544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备注占位符 2">
            <a:extLst>
              <a:ext uri="{FF2B5EF4-FFF2-40B4-BE49-F238E27FC236}">
                <a16:creationId xmlns:a16="http://schemas.microsoft.com/office/drawing/2014/main" id="{0C8059DE-2D3E-4613-BBC8-B27C4DD0567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25604" name="灯片编号占位符 3">
            <a:extLst>
              <a:ext uri="{FF2B5EF4-FFF2-40B4-BE49-F238E27FC236}">
                <a16:creationId xmlns:a16="http://schemas.microsoft.com/office/drawing/2014/main" id="{906800D3-A0DC-4AF3-AE0E-30730ED5B65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fld id="{9C9C1618-FDF0-4A35-8D0D-1F4103FB6328}" type="slidenum">
              <a:rPr lang="zh-CN" altLang="en-US">
                <a:solidFill>
                  <a:srgbClr val="000000"/>
                </a:solidFill>
                <a:ea typeface="SimSun" panose="02010600030101010101" pitchFamily="2" charset="-122"/>
              </a:rPr>
              <a:pPr/>
              <a:t>17</a:t>
            </a:fld>
            <a:endParaRPr lang="zh-CN" altLang="en-US">
              <a:solidFill>
                <a:srgbClr val="000000"/>
              </a:solidFill>
              <a:ea typeface="SimSun"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FC043A-BC04-4F09-BDE2-37CD4806D64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0573C4-9C8B-4099-B0A8-6925194DF0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ED52AAC-DDA8-4BC6-A792-BF9F7A8EBAEB}"/>
              </a:ext>
            </a:extLst>
          </p:cNvPr>
          <p:cNvSpPr>
            <a:spLocks noGrp="1"/>
          </p:cNvSpPr>
          <p:nvPr>
            <p:ph type="dt" sz="half" idx="10"/>
          </p:nvPr>
        </p:nvSpPr>
        <p:spPr/>
        <p:txBody>
          <a:bodyPr/>
          <a:lstStyle/>
          <a:p>
            <a:fld id="{C14A93FA-1BD2-4093-BBAC-DD06C72511D1}" type="datetimeFigureOut">
              <a:rPr lang="en-US" smtClean="0"/>
              <a:t>6/28/2022</a:t>
            </a:fld>
            <a:endParaRPr lang="en-US"/>
          </a:p>
        </p:txBody>
      </p:sp>
      <p:sp>
        <p:nvSpPr>
          <p:cNvPr id="5" name="Footer Placeholder 4">
            <a:extLst>
              <a:ext uri="{FF2B5EF4-FFF2-40B4-BE49-F238E27FC236}">
                <a16:creationId xmlns:a16="http://schemas.microsoft.com/office/drawing/2014/main" id="{4AC5DCA7-EA01-471B-A7FA-F3A9D81F9C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94DB5-40C2-454F-88A6-DEF646D9B023}"/>
              </a:ext>
            </a:extLst>
          </p:cNvPr>
          <p:cNvSpPr>
            <a:spLocks noGrp="1"/>
          </p:cNvSpPr>
          <p:nvPr>
            <p:ph type="sldNum" sz="quarter" idx="12"/>
          </p:nvPr>
        </p:nvSpPr>
        <p:spPr/>
        <p:txBody>
          <a:bodyPr/>
          <a:lstStyle/>
          <a:p>
            <a:fld id="{B11E5545-3A4E-492B-B8A4-2D972F6E1306}" type="slidenum">
              <a:rPr lang="en-US" smtClean="0"/>
              <a:t>‹#›</a:t>
            </a:fld>
            <a:endParaRPr lang="en-US"/>
          </a:p>
        </p:txBody>
      </p:sp>
    </p:spTree>
    <p:extLst>
      <p:ext uri="{BB962C8B-B14F-4D97-AF65-F5344CB8AC3E}">
        <p14:creationId xmlns:p14="http://schemas.microsoft.com/office/powerpoint/2010/main" val="4074465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3A703-DADE-4D88-94AC-4B09C0AD73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9FBBA4-FCBD-43F5-8E27-C186389EE2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4C4559-FAA9-4D4A-8063-FEEFDFDC3EBC}"/>
              </a:ext>
            </a:extLst>
          </p:cNvPr>
          <p:cNvSpPr>
            <a:spLocks noGrp="1"/>
          </p:cNvSpPr>
          <p:nvPr>
            <p:ph type="dt" sz="half" idx="10"/>
          </p:nvPr>
        </p:nvSpPr>
        <p:spPr/>
        <p:txBody>
          <a:bodyPr/>
          <a:lstStyle/>
          <a:p>
            <a:fld id="{C14A93FA-1BD2-4093-BBAC-DD06C72511D1}" type="datetimeFigureOut">
              <a:rPr lang="en-US" smtClean="0"/>
              <a:t>6/28/2022</a:t>
            </a:fld>
            <a:endParaRPr lang="en-US"/>
          </a:p>
        </p:txBody>
      </p:sp>
      <p:sp>
        <p:nvSpPr>
          <p:cNvPr id="5" name="Footer Placeholder 4">
            <a:extLst>
              <a:ext uri="{FF2B5EF4-FFF2-40B4-BE49-F238E27FC236}">
                <a16:creationId xmlns:a16="http://schemas.microsoft.com/office/drawing/2014/main" id="{1111319F-07B3-4A99-89D7-6C378A859C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599303-4B90-43DE-BD32-C3017595C635}"/>
              </a:ext>
            </a:extLst>
          </p:cNvPr>
          <p:cNvSpPr>
            <a:spLocks noGrp="1"/>
          </p:cNvSpPr>
          <p:nvPr>
            <p:ph type="sldNum" sz="quarter" idx="12"/>
          </p:nvPr>
        </p:nvSpPr>
        <p:spPr/>
        <p:txBody>
          <a:bodyPr/>
          <a:lstStyle/>
          <a:p>
            <a:fld id="{B11E5545-3A4E-492B-B8A4-2D972F6E1306}" type="slidenum">
              <a:rPr lang="en-US" smtClean="0"/>
              <a:t>‹#›</a:t>
            </a:fld>
            <a:endParaRPr lang="en-US"/>
          </a:p>
        </p:txBody>
      </p:sp>
    </p:spTree>
    <p:extLst>
      <p:ext uri="{BB962C8B-B14F-4D97-AF65-F5344CB8AC3E}">
        <p14:creationId xmlns:p14="http://schemas.microsoft.com/office/powerpoint/2010/main" val="3616174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C549C6-E838-43A8-AD55-2725EFA05D0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7570E8-C743-49CF-B7D2-64B638B2EF0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AE5BA-973C-44FE-81F6-A25217F2F600}"/>
              </a:ext>
            </a:extLst>
          </p:cNvPr>
          <p:cNvSpPr>
            <a:spLocks noGrp="1"/>
          </p:cNvSpPr>
          <p:nvPr>
            <p:ph type="dt" sz="half" idx="10"/>
          </p:nvPr>
        </p:nvSpPr>
        <p:spPr/>
        <p:txBody>
          <a:bodyPr/>
          <a:lstStyle/>
          <a:p>
            <a:fld id="{C14A93FA-1BD2-4093-BBAC-DD06C72511D1}" type="datetimeFigureOut">
              <a:rPr lang="en-US" smtClean="0"/>
              <a:t>6/28/2022</a:t>
            </a:fld>
            <a:endParaRPr lang="en-US"/>
          </a:p>
        </p:txBody>
      </p:sp>
      <p:sp>
        <p:nvSpPr>
          <p:cNvPr id="5" name="Footer Placeholder 4">
            <a:extLst>
              <a:ext uri="{FF2B5EF4-FFF2-40B4-BE49-F238E27FC236}">
                <a16:creationId xmlns:a16="http://schemas.microsoft.com/office/drawing/2014/main" id="{D2212B8C-1F40-4731-96AF-E9DBEC1FF1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1A9C70-F02F-4CB3-BB31-765C505F23E5}"/>
              </a:ext>
            </a:extLst>
          </p:cNvPr>
          <p:cNvSpPr>
            <a:spLocks noGrp="1"/>
          </p:cNvSpPr>
          <p:nvPr>
            <p:ph type="sldNum" sz="quarter" idx="12"/>
          </p:nvPr>
        </p:nvSpPr>
        <p:spPr/>
        <p:txBody>
          <a:bodyPr/>
          <a:lstStyle/>
          <a:p>
            <a:fld id="{B11E5545-3A4E-492B-B8A4-2D972F6E1306}" type="slidenum">
              <a:rPr lang="en-US" smtClean="0"/>
              <a:t>‹#›</a:t>
            </a:fld>
            <a:endParaRPr lang="en-US"/>
          </a:p>
        </p:txBody>
      </p:sp>
    </p:spTree>
    <p:extLst>
      <p:ext uri="{BB962C8B-B14F-4D97-AF65-F5344CB8AC3E}">
        <p14:creationId xmlns:p14="http://schemas.microsoft.com/office/powerpoint/2010/main" val="703039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673199"/>
      </p:ext>
    </p:extLst>
  </p:cSld>
  <p:clrMapOvr>
    <a:masterClrMapping/>
  </p:clrMapOvr>
  <p:transition spd="slow" advTm="5000"/>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25F950-1D7B-4950-BC8F-EF1988655A8E}"/>
              </a:ext>
            </a:extLst>
          </p:cNvPr>
          <p:cNvGrpSpPr>
            <a:grpSpLocks/>
          </p:cNvGrpSpPr>
          <p:nvPr userDrawn="1"/>
        </p:nvGrpSpPr>
        <p:grpSpPr bwMode="auto">
          <a:xfrm>
            <a:off x="47625" y="5861050"/>
            <a:ext cx="12231688" cy="1046163"/>
            <a:chOff x="47343" y="5861302"/>
            <a:chExt cx="12232515" cy="1046420"/>
          </a:xfrm>
        </p:grpSpPr>
        <p:pic>
          <p:nvPicPr>
            <p:cNvPr id="3" name="Picture 2">
              <a:extLst>
                <a:ext uri="{FF2B5EF4-FFF2-40B4-BE49-F238E27FC236}">
                  <a16:creationId xmlns:a16="http://schemas.microsoft.com/office/drawing/2014/main" id="{91C457F9-BD68-45FF-A893-96F9DD8180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343" y="5861302"/>
              <a:ext cx="2297967" cy="99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7BBEC60A-DCFE-440C-8EE1-68985E181D3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20413" y="5902130"/>
              <a:ext cx="2297967" cy="99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5108244B-6205-4673-B84A-8F6223778FA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42602" y="5868551"/>
              <a:ext cx="2297967" cy="99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2A1FED45-2D95-458B-ACF8-6F76377BB9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942345" y="5906108"/>
              <a:ext cx="2297967" cy="99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795AB7CE-48D0-41AF-A371-EF9D5033CAC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14314" y="5903587"/>
              <a:ext cx="2297967" cy="99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99822879-8D7F-41E4-9678-A6AF0893AB27}"/>
                </a:ext>
              </a:extLst>
            </p:cNvPr>
            <p:cNvPicPr>
              <a:picLocks noChangeAspect="1"/>
            </p:cNvPicPr>
            <p:nvPr/>
          </p:nvPicPr>
          <p:blipFill>
            <a:blip r:embed="rId2">
              <a:extLst>
                <a:ext uri="{28A0092B-C50C-407E-A947-70E740481C1C}">
                  <a14:useLocalDpi xmlns:a14="http://schemas.microsoft.com/office/drawing/2010/main" val="0"/>
                </a:ext>
              </a:extLst>
            </a:blip>
            <a:srcRect r="64430"/>
            <a:stretch>
              <a:fillRect/>
            </a:stretch>
          </p:blipFill>
          <p:spPr bwMode="auto">
            <a:xfrm>
              <a:off x="11462487" y="5911024"/>
              <a:ext cx="817371" cy="99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Date Placeholder 3">
            <a:extLst>
              <a:ext uri="{FF2B5EF4-FFF2-40B4-BE49-F238E27FC236}">
                <a16:creationId xmlns:a16="http://schemas.microsoft.com/office/drawing/2014/main" id="{6FC80349-96D3-48B3-8771-ECB4FDAF1AB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D89E36F9-680B-4039-8727-63131BEC72A1}" type="datetimeFigureOut">
              <a:rPr lang="en-US"/>
              <a:pPr>
                <a:defRPr/>
              </a:pPr>
              <a:t>6/28/2022</a:t>
            </a:fld>
            <a:endParaRPr lang="en-US"/>
          </a:p>
        </p:txBody>
      </p:sp>
      <p:sp>
        <p:nvSpPr>
          <p:cNvPr id="10" name="Footer Placeholder 4">
            <a:extLst>
              <a:ext uri="{FF2B5EF4-FFF2-40B4-BE49-F238E27FC236}">
                <a16:creationId xmlns:a16="http://schemas.microsoft.com/office/drawing/2014/main" id="{86E45B47-E7CA-4117-8FA8-84B3DC743B57}"/>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BCD30B22-824C-4C8B-9C5A-C27EA5FAE40C}"/>
              </a:ext>
            </a:extLst>
          </p:cNvPr>
          <p:cNvSpPr>
            <a:spLocks noGrp="1"/>
          </p:cNvSpPr>
          <p:nvPr>
            <p:ph type="sldNum" sz="quarter" idx="12"/>
          </p:nvPr>
        </p:nvSpPr>
        <p:spPr>
          <a:xfrm>
            <a:off x="8610600" y="6356350"/>
            <a:ext cx="27432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EBEBB7F-18EE-404C-9524-E89C18436CAB}" type="slidenum">
              <a:rPr lang="en-US" altLang="en-US"/>
              <a:pPr>
                <a:defRPr/>
              </a:pPr>
              <a:t>‹#›</a:t>
            </a:fld>
            <a:endParaRPr lang="en-US" altLang="en-US"/>
          </a:p>
        </p:txBody>
      </p:sp>
    </p:spTree>
    <p:extLst>
      <p:ext uri="{BB962C8B-B14F-4D97-AF65-F5344CB8AC3E}">
        <p14:creationId xmlns:p14="http://schemas.microsoft.com/office/powerpoint/2010/main" val="178132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13639-2246-42F9-9604-1475DD666EC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221690-89F1-490E-8828-0AFA50DE57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5D9E1-7F1E-4C7D-97A0-B15755130CB3}"/>
              </a:ext>
            </a:extLst>
          </p:cNvPr>
          <p:cNvSpPr>
            <a:spLocks noGrp="1"/>
          </p:cNvSpPr>
          <p:nvPr>
            <p:ph type="dt" sz="half" idx="10"/>
          </p:nvPr>
        </p:nvSpPr>
        <p:spPr/>
        <p:txBody>
          <a:bodyPr/>
          <a:lstStyle/>
          <a:p>
            <a:fld id="{C14A93FA-1BD2-4093-BBAC-DD06C72511D1}" type="datetimeFigureOut">
              <a:rPr lang="en-US" smtClean="0"/>
              <a:t>6/28/2022</a:t>
            </a:fld>
            <a:endParaRPr lang="en-US"/>
          </a:p>
        </p:txBody>
      </p:sp>
      <p:sp>
        <p:nvSpPr>
          <p:cNvPr id="5" name="Footer Placeholder 4">
            <a:extLst>
              <a:ext uri="{FF2B5EF4-FFF2-40B4-BE49-F238E27FC236}">
                <a16:creationId xmlns:a16="http://schemas.microsoft.com/office/drawing/2014/main" id="{33F30AA6-B233-4330-BE18-4AE0F18C3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43A8BE-3C23-41DB-B28B-0A69B06BB077}"/>
              </a:ext>
            </a:extLst>
          </p:cNvPr>
          <p:cNvSpPr>
            <a:spLocks noGrp="1"/>
          </p:cNvSpPr>
          <p:nvPr>
            <p:ph type="sldNum" sz="quarter" idx="12"/>
          </p:nvPr>
        </p:nvSpPr>
        <p:spPr/>
        <p:txBody>
          <a:bodyPr/>
          <a:lstStyle/>
          <a:p>
            <a:fld id="{B11E5545-3A4E-492B-B8A4-2D972F6E1306}" type="slidenum">
              <a:rPr lang="en-US" smtClean="0"/>
              <a:t>‹#›</a:t>
            </a:fld>
            <a:endParaRPr lang="en-US"/>
          </a:p>
        </p:txBody>
      </p:sp>
    </p:spTree>
    <p:extLst>
      <p:ext uri="{BB962C8B-B14F-4D97-AF65-F5344CB8AC3E}">
        <p14:creationId xmlns:p14="http://schemas.microsoft.com/office/powerpoint/2010/main" val="23377388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C2A6B-C04F-44CF-884C-6AD9519CE2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BCCBDB9-7E34-47DD-B5F6-4185A6B147F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90C0DE7-18A2-4433-ABC2-9592B4DFEB9D}"/>
              </a:ext>
            </a:extLst>
          </p:cNvPr>
          <p:cNvSpPr>
            <a:spLocks noGrp="1"/>
          </p:cNvSpPr>
          <p:nvPr>
            <p:ph type="dt" sz="half" idx="10"/>
          </p:nvPr>
        </p:nvSpPr>
        <p:spPr/>
        <p:txBody>
          <a:bodyPr/>
          <a:lstStyle/>
          <a:p>
            <a:fld id="{C14A93FA-1BD2-4093-BBAC-DD06C72511D1}" type="datetimeFigureOut">
              <a:rPr lang="en-US" smtClean="0"/>
              <a:t>6/28/2022</a:t>
            </a:fld>
            <a:endParaRPr lang="en-US"/>
          </a:p>
        </p:txBody>
      </p:sp>
      <p:sp>
        <p:nvSpPr>
          <p:cNvPr id="5" name="Footer Placeholder 4">
            <a:extLst>
              <a:ext uri="{FF2B5EF4-FFF2-40B4-BE49-F238E27FC236}">
                <a16:creationId xmlns:a16="http://schemas.microsoft.com/office/drawing/2014/main" id="{25448B57-F364-44DC-B40F-08B3FD644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BCC327-B398-4AF0-80BA-9C296EDEEF03}"/>
              </a:ext>
            </a:extLst>
          </p:cNvPr>
          <p:cNvSpPr>
            <a:spLocks noGrp="1"/>
          </p:cNvSpPr>
          <p:nvPr>
            <p:ph type="sldNum" sz="quarter" idx="12"/>
          </p:nvPr>
        </p:nvSpPr>
        <p:spPr/>
        <p:txBody>
          <a:bodyPr/>
          <a:lstStyle/>
          <a:p>
            <a:fld id="{B11E5545-3A4E-492B-B8A4-2D972F6E1306}" type="slidenum">
              <a:rPr lang="en-US" smtClean="0"/>
              <a:t>‹#›</a:t>
            </a:fld>
            <a:endParaRPr lang="en-US"/>
          </a:p>
        </p:txBody>
      </p:sp>
    </p:spTree>
    <p:extLst>
      <p:ext uri="{BB962C8B-B14F-4D97-AF65-F5344CB8AC3E}">
        <p14:creationId xmlns:p14="http://schemas.microsoft.com/office/powerpoint/2010/main" val="3318871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D6AD2-B00E-42AF-9E29-8A6D27FEE4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1396A9-E401-4A0B-9E97-7D9639F772E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8A10C04-ED7C-4925-BC3A-A669025113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0D6C537-A646-4C4C-BB58-32F840CB6043}"/>
              </a:ext>
            </a:extLst>
          </p:cNvPr>
          <p:cNvSpPr>
            <a:spLocks noGrp="1"/>
          </p:cNvSpPr>
          <p:nvPr>
            <p:ph type="dt" sz="half" idx="10"/>
          </p:nvPr>
        </p:nvSpPr>
        <p:spPr/>
        <p:txBody>
          <a:bodyPr/>
          <a:lstStyle/>
          <a:p>
            <a:fld id="{C14A93FA-1BD2-4093-BBAC-DD06C72511D1}" type="datetimeFigureOut">
              <a:rPr lang="en-US" smtClean="0"/>
              <a:t>6/28/2022</a:t>
            </a:fld>
            <a:endParaRPr lang="en-US"/>
          </a:p>
        </p:txBody>
      </p:sp>
      <p:sp>
        <p:nvSpPr>
          <p:cNvPr id="6" name="Footer Placeholder 5">
            <a:extLst>
              <a:ext uri="{FF2B5EF4-FFF2-40B4-BE49-F238E27FC236}">
                <a16:creationId xmlns:a16="http://schemas.microsoft.com/office/drawing/2014/main" id="{4B40D3F4-18BE-4FFE-B4F3-DAA8C345AC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90C1C2-4F36-4F2D-8C39-AC661201A864}"/>
              </a:ext>
            </a:extLst>
          </p:cNvPr>
          <p:cNvSpPr>
            <a:spLocks noGrp="1"/>
          </p:cNvSpPr>
          <p:nvPr>
            <p:ph type="sldNum" sz="quarter" idx="12"/>
          </p:nvPr>
        </p:nvSpPr>
        <p:spPr/>
        <p:txBody>
          <a:bodyPr/>
          <a:lstStyle/>
          <a:p>
            <a:fld id="{B11E5545-3A4E-492B-B8A4-2D972F6E1306}" type="slidenum">
              <a:rPr lang="en-US" smtClean="0"/>
              <a:t>‹#›</a:t>
            </a:fld>
            <a:endParaRPr lang="en-US"/>
          </a:p>
        </p:txBody>
      </p:sp>
    </p:spTree>
    <p:extLst>
      <p:ext uri="{BB962C8B-B14F-4D97-AF65-F5344CB8AC3E}">
        <p14:creationId xmlns:p14="http://schemas.microsoft.com/office/powerpoint/2010/main" val="39752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DF2C7-28AE-404C-AA7B-4DA91B0E469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EEEBB1-2C6A-4CA1-9285-B22D2BB647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CC73EA-F34B-4C59-91DE-8119DED206E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1E85DA-989F-42D3-A79C-467E8CFB95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40A267-AB7C-4108-962A-D98D8584916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6C2C99-2810-4E76-BCF3-EC39DA2B14D3}"/>
              </a:ext>
            </a:extLst>
          </p:cNvPr>
          <p:cNvSpPr>
            <a:spLocks noGrp="1"/>
          </p:cNvSpPr>
          <p:nvPr>
            <p:ph type="dt" sz="half" idx="10"/>
          </p:nvPr>
        </p:nvSpPr>
        <p:spPr/>
        <p:txBody>
          <a:bodyPr/>
          <a:lstStyle/>
          <a:p>
            <a:fld id="{C14A93FA-1BD2-4093-BBAC-DD06C72511D1}" type="datetimeFigureOut">
              <a:rPr lang="en-US" smtClean="0"/>
              <a:t>6/28/2022</a:t>
            </a:fld>
            <a:endParaRPr lang="en-US"/>
          </a:p>
        </p:txBody>
      </p:sp>
      <p:sp>
        <p:nvSpPr>
          <p:cNvPr id="8" name="Footer Placeholder 7">
            <a:extLst>
              <a:ext uri="{FF2B5EF4-FFF2-40B4-BE49-F238E27FC236}">
                <a16:creationId xmlns:a16="http://schemas.microsoft.com/office/drawing/2014/main" id="{986C7A62-BEF8-4306-BBBC-C6406B5305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0BA415-5BA2-4DDB-AE34-F3158D2FC397}"/>
              </a:ext>
            </a:extLst>
          </p:cNvPr>
          <p:cNvSpPr>
            <a:spLocks noGrp="1"/>
          </p:cNvSpPr>
          <p:nvPr>
            <p:ph type="sldNum" sz="quarter" idx="12"/>
          </p:nvPr>
        </p:nvSpPr>
        <p:spPr/>
        <p:txBody>
          <a:bodyPr/>
          <a:lstStyle/>
          <a:p>
            <a:fld id="{B11E5545-3A4E-492B-B8A4-2D972F6E1306}" type="slidenum">
              <a:rPr lang="en-US" smtClean="0"/>
              <a:t>‹#›</a:t>
            </a:fld>
            <a:endParaRPr lang="en-US"/>
          </a:p>
        </p:txBody>
      </p:sp>
    </p:spTree>
    <p:extLst>
      <p:ext uri="{BB962C8B-B14F-4D97-AF65-F5344CB8AC3E}">
        <p14:creationId xmlns:p14="http://schemas.microsoft.com/office/powerpoint/2010/main" val="2855348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2DE68-3EC0-41F5-83B8-2165B3BE7EB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73B8097-F183-4339-8459-4EC7EAF67CFC}"/>
              </a:ext>
            </a:extLst>
          </p:cNvPr>
          <p:cNvSpPr>
            <a:spLocks noGrp="1"/>
          </p:cNvSpPr>
          <p:nvPr>
            <p:ph type="dt" sz="half" idx="10"/>
          </p:nvPr>
        </p:nvSpPr>
        <p:spPr/>
        <p:txBody>
          <a:bodyPr/>
          <a:lstStyle/>
          <a:p>
            <a:fld id="{C14A93FA-1BD2-4093-BBAC-DD06C72511D1}" type="datetimeFigureOut">
              <a:rPr lang="en-US" smtClean="0"/>
              <a:t>6/28/2022</a:t>
            </a:fld>
            <a:endParaRPr lang="en-US"/>
          </a:p>
        </p:txBody>
      </p:sp>
      <p:sp>
        <p:nvSpPr>
          <p:cNvPr id="4" name="Footer Placeholder 3">
            <a:extLst>
              <a:ext uri="{FF2B5EF4-FFF2-40B4-BE49-F238E27FC236}">
                <a16:creationId xmlns:a16="http://schemas.microsoft.com/office/drawing/2014/main" id="{9273337A-3EEB-4235-B442-520FC57A77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E5A20E-AA91-4FE9-9496-2230AF948F7B}"/>
              </a:ext>
            </a:extLst>
          </p:cNvPr>
          <p:cNvSpPr>
            <a:spLocks noGrp="1"/>
          </p:cNvSpPr>
          <p:nvPr>
            <p:ph type="sldNum" sz="quarter" idx="12"/>
          </p:nvPr>
        </p:nvSpPr>
        <p:spPr/>
        <p:txBody>
          <a:bodyPr/>
          <a:lstStyle/>
          <a:p>
            <a:fld id="{B11E5545-3A4E-492B-B8A4-2D972F6E1306}" type="slidenum">
              <a:rPr lang="en-US" smtClean="0"/>
              <a:t>‹#›</a:t>
            </a:fld>
            <a:endParaRPr lang="en-US"/>
          </a:p>
        </p:txBody>
      </p:sp>
    </p:spTree>
    <p:extLst>
      <p:ext uri="{BB962C8B-B14F-4D97-AF65-F5344CB8AC3E}">
        <p14:creationId xmlns:p14="http://schemas.microsoft.com/office/powerpoint/2010/main" val="3927950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23A581-D7D8-4931-8B71-61B550EF5514}"/>
              </a:ext>
            </a:extLst>
          </p:cNvPr>
          <p:cNvSpPr>
            <a:spLocks noGrp="1"/>
          </p:cNvSpPr>
          <p:nvPr>
            <p:ph type="dt" sz="half" idx="10"/>
          </p:nvPr>
        </p:nvSpPr>
        <p:spPr/>
        <p:txBody>
          <a:bodyPr/>
          <a:lstStyle/>
          <a:p>
            <a:fld id="{C14A93FA-1BD2-4093-BBAC-DD06C72511D1}" type="datetimeFigureOut">
              <a:rPr lang="en-US" smtClean="0"/>
              <a:t>6/28/2022</a:t>
            </a:fld>
            <a:endParaRPr lang="en-US"/>
          </a:p>
        </p:txBody>
      </p:sp>
      <p:sp>
        <p:nvSpPr>
          <p:cNvPr id="3" name="Footer Placeholder 2">
            <a:extLst>
              <a:ext uri="{FF2B5EF4-FFF2-40B4-BE49-F238E27FC236}">
                <a16:creationId xmlns:a16="http://schemas.microsoft.com/office/drawing/2014/main" id="{2AE2A056-C016-4B52-9B4C-22FC0D0BFB4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7265E1F-C1C5-43B2-8CDE-B4DBA7B9B94F}"/>
              </a:ext>
            </a:extLst>
          </p:cNvPr>
          <p:cNvSpPr>
            <a:spLocks noGrp="1"/>
          </p:cNvSpPr>
          <p:nvPr>
            <p:ph type="sldNum" sz="quarter" idx="12"/>
          </p:nvPr>
        </p:nvSpPr>
        <p:spPr/>
        <p:txBody>
          <a:bodyPr/>
          <a:lstStyle/>
          <a:p>
            <a:fld id="{B11E5545-3A4E-492B-B8A4-2D972F6E1306}" type="slidenum">
              <a:rPr lang="en-US" smtClean="0"/>
              <a:t>‹#›</a:t>
            </a:fld>
            <a:endParaRPr lang="en-US"/>
          </a:p>
        </p:txBody>
      </p:sp>
    </p:spTree>
    <p:extLst>
      <p:ext uri="{BB962C8B-B14F-4D97-AF65-F5344CB8AC3E}">
        <p14:creationId xmlns:p14="http://schemas.microsoft.com/office/powerpoint/2010/main" val="3315959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23D6A-5208-4370-99B5-6CE0FD9C68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F3B3C2-C2E2-4261-B8CD-CE5E2FA2A5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D6090F-72E0-456B-9C85-0AD7A422DE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F8A36A-A55B-446F-80C4-004BF39D0E80}"/>
              </a:ext>
            </a:extLst>
          </p:cNvPr>
          <p:cNvSpPr>
            <a:spLocks noGrp="1"/>
          </p:cNvSpPr>
          <p:nvPr>
            <p:ph type="dt" sz="half" idx="10"/>
          </p:nvPr>
        </p:nvSpPr>
        <p:spPr/>
        <p:txBody>
          <a:bodyPr/>
          <a:lstStyle/>
          <a:p>
            <a:fld id="{C14A93FA-1BD2-4093-BBAC-DD06C72511D1}" type="datetimeFigureOut">
              <a:rPr lang="en-US" smtClean="0"/>
              <a:t>6/28/2022</a:t>
            </a:fld>
            <a:endParaRPr lang="en-US"/>
          </a:p>
        </p:txBody>
      </p:sp>
      <p:sp>
        <p:nvSpPr>
          <p:cNvPr id="6" name="Footer Placeholder 5">
            <a:extLst>
              <a:ext uri="{FF2B5EF4-FFF2-40B4-BE49-F238E27FC236}">
                <a16:creationId xmlns:a16="http://schemas.microsoft.com/office/drawing/2014/main" id="{AD843431-348B-4287-8051-706B53B288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5758D2-80C7-4A03-BBE5-69240734AC4E}"/>
              </a:ext>
            </a:extLst>
          </p:cNvPr>
          <p:cNvSpPr>
            <a:spLocks noGrp="1"/>
          </p:cNvSpPr>
          <p:nvPr>
            <p:ph type="sldNum" sz="quarter" idx="12"/>
          </p:nvPr>
        </p:nvSpPr>
        <p:spPr/>
        <p:txBody>
          <a:bodyPr/>
          <a:lstStyle/>
          <a:p>
            <a:fld id="{B11E5545-3A4E-492B-B8A4-2D972F6E1306}" type="slidenum">
              <a:rPr lang="en-US" smtClean="0"/>
              <a:t>‹#›</a:t>
            </a:fld>
            <a:endParaRPr lang="en-US"/>
          </a:p>
        </p:txBody>
      </p:sp>
    </p:spTree>
    <p:extLst>
      <p:ext uri="{BB962C8B-B14F-4D97-AF65-F5344CB8AC3E}">
        <p14:creationId xmlns:p14="http://schemas.microsoft.com/office/powerpoint/2010/main" val="1573374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8D9A1-1E61-456C-BBE8-10718F7EA1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314F357-2430-4DC8-BE93-572DD8CC84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0B6BB18-0A06-4E14-B92F-C3A4EBD1C0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A83C1E-ADBB-4FB6-BCEA-CEAA09C72D8F}"/>
              </a:ext>
            </a:extLst>
          </p:cNvPr>
          <p:cNvSpPr>
            <a:spLocks noGrp="1"/>
          </p:cNvSpPr>
          <p:nvPr>
            <p:ph type="dt" sz="half" idx="10"/>
          </p:nvPr>
        </p:nvSpPr>
        <p:spPr/>
        <p:txBody>
          <a:bodyPr/>
          <a:lstStyle/>
          <a:p>
            <a:fld id="{C14A93FA-1BD2-4093-BBAC-DD06C72511D1}" type="datetimeFigureOut">
              <a:rPr lang="en-US" smtClean="0"/>
              <a:t>6/28/2022</a:t>
            </a:fld>
            <a:endParaRPr lang="en-US"/>
          </a:p>
        </p:txBody>
      </p:sp>
      <p:sp>
        <p:nvSpPr>
          <p:cNvPr id="6" name="Footer Placeholder 5">
            <a:extLst>
              <a:ext uri="{FF2B5EF4-FFF2-40B4-BE49-F238E27FC236}">
                <a16:creationId xmlns:a16="http://schemas.microsoft.com/office/drawing/2014/main" id="{6A55AB24-EB1D-46D9-B1B8-9FE3F4D4B1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F90179E-5B9E-4153-9AB3-795A692E53AE}"/>
              </a:ext>
            </a:extLst>
          </p:cNvPr>
          <p:cNvSpPr>
            <a:spLocks noGrp="1"/>
          </p:cNvSpPr>
          <p:nvPr>
            <p:ph type="sldNum" sz="quarter" idx="12"/>
          </p:nvPr>
        </p:nvSpPr>
        <p:spPr/>
        <p:txBody>
          <a:bodyPr/>
          <a:lstStyle/>
          <a:p>
            <a:fld id="{B11E5545-3A4E-492B-B8A4-2D972F6E1306}" type="slidenum">
              <a:rPr lang="en-US" smtClean="0"/>
              <a:t>‹#›</a:t>
            </a:fld>
            <a:endParaRPr lang="en-US"/>
          </a:p>
        </p:txBody>
      </p:sp>
    </p:spTree>
    <p:extLst>
      <p:ext uri="{BB962C8B-B14F-4D97-AF65-F5344CB8AC3E}">
        <p14:creationId xmlns:p14="http://schemas.microsoft.com/office/powerpoint/2010/main" val="1166146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F1EF07-CA40-4A6E-8F39-83FDF98B8AF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85990BC-FFFF-458A-A7FC-F2353D5423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635690-F9AF-458A-9CD6-F323F8D89A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4A93FA-1BD2-4093-BBAC-DD06C72511D1}" type="datetimeFigureOut">
              <a:rPr lang="en-US" smtClean="0"/>
              <a:t>6/28/2022</a:t>
            </a:fld>
            <a:endParaRPr lang="en-US"/>
          </a:p>
        </p:txBody>
      </p:sp>
      <p:sp>
        <p:nvSpPr>
          <p:cNvPr id="5" name="Footer Placeholder 4">
            <a:extLst>
              <a:ext uri="{FF2B5EF4-FFF2-40B4-BE49-F238E27FC236}">
                <a16:creationId xmlns:a16="http://schemas.microsoft.com/office/drawing/2014/main" id="{F9F735C6-240D-4C50-B38C-3155616644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46D509-2E14-4601-B25D-33EE4EEAA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1E5545-3A4E-492B-B8A4-2D972F6E1306}" type="slidenum">
              <a:rPr lang="en-US" smtClean="0"/>
              <a:t>‹#›</a:t>
            </a:fld>
            <a:endParaRPr lang="en-US"/>
          </a:p>
        </p:txBody>
      </p:sp>
    </p:spTree>
    <p:extLst>
      <p:ext uri="{BB962C8B-B14F-4D97-AF65-F5344CB8AC3E}">
        <p14:creationId xmlns:p14="http://schemas.microsoft.com/office/powerpoint/2010/main" val="1925331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10" Type="http://schemas.openxmlformats.org/officeDocument/2006/relationships/image" Target="../media/image14.png"/><Relationship Id="rId4" Type="http://schemas.openxmlformats.org/officeDocument/2006/relationships/image" Target="../media/image17.jpeg"/><Relationship Id="rId9"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9">
            <a:extLst>
              <a:ext uri="{FF2B5EF4-FFF2-40B4-BE49-F238E27FC236}">
                <a16:creationId xmlns:a16="http://schemas.microsoft.com/office/drawing/2014/main" id="{51EDDC5D-46D2-4F0C-BD1A-2F4A8233FC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09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a:extLst>
              <a:ext uri="{FF2B5EF4-FFF2-40B4-BE49-F238E27FC236}">
                <a16:creationId xmlns:a16="http://schemas.microsoft.com/office/drawing/2014/main" id="{A5E48A34-B9AD-4DC6-8FC2-104DBAD5FE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19050"/>
            <a:ext cx="1209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AAB69FF4-AB16-49E1-B416-504C9F8D7077}"/>
              </a:ext>
            </a:extLst>
          </p:cNvPr>
          <p:cNvSpPr/>
          <p:nvPr/>
        </p:nvSpPr>
        <p:spPr>
          <a:xfrm>
            <a:off x="84138" y="0"/>
            <a:ext cx="12006262" cy="6794500"/>
          </a:xfrm>
          <a:prstGeom prst="roundRect">
            <a:avLst/>
          </a:prstGeom>
          <a:solidFill>
            <a:srgbClr val="7030A0">
              <a:alpha val="68000"/>
            </a:srgbClr>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600" dirty="0">
              <a:solidFill>
                <a:srgbClr val="00FFFF"/>
              </a:solidFill>
              <a:latin typeface="Times New Roman" panose="02020603050405020304" pitchFamily="18" charset="0"/>
              <a:ea typeface="Times New Roman" panose="02020603050405020304" pitchFamily="18" charset="0"/>
            </a:endParaRPr>
          </a:p>
        </p:txBody>
      </p:sp>
      <p:sp>
        <p:nvSpPr>
          <p:cNvPr id="5125" name="TextBox 2">
            <a:extLst>
              <a:ext uri="{FF2B5EF4-FFF2-40B4-BE49-F238E27FC236}">
                <a16:creationId xmlns:a16="http://schemas.microsoft.com/office/drawing/2014/main" id="{1CEE62FE-33A1-4D47-B892-0D793F34D9BE}"/>
              </a:ext>
            </a:extLst>
          </p:cNvPr>
          <p:cNvSpPr txBox="1">
            <a:spLocks noChangeArrowheads="1"/>
          </p:cNvSpPr>
          <p:nvPr/>
        </p:nvSpPr>
        <p:spPr bwMode="auto">
          <a:xfrm>
            <a:off x="4775200" y="381000"/>
            <a:ext cx="436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en-US" altLang="en-US" sz="2000">
              <a:latin typeface="Arial" panose="020B0604020202020204" pitchFamily="34" charset="0"/>
            </a:endParaRPr>
          </a:p>
        </p:txBody>
      </p:sp>
      <p:sp>
        <p:nvSpPr>
          <p:cNvPr id="11" name="Flowchart: Alternate Process 10">
            <a:extLst>
              <a:ext uri="{FF2B5EF4-FFF2-40B4-BE49-F238E27FC236}">
                <a16:creationId xmlns:a16="http://schemas.microsoft.com/office/drawing/2014/main" id="{CFFA027B-6600-47C9-B8E8-C029FBF880C9}"/>
              </a:ext>
            </a:extLst>
          </p:cNvPr>
          <p:cNvSpPr/>
          <p:nvPr/>
        </p:nvSpPr>
        <p:spPr>
          <a:xfrm>
            <a:off x="93663" y="2673350"/>
            <a:ext cx="12004675" cy="1231900"/>
          </a:xfrm>
          <a:prstGeom prst="flowChartAlternateProcess">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300" b="1" dirty="0">
                <a:solidFill>
                  <a:srgbClr val="0000FF"/>
                </a:solidFill>
                <a:latin typeface="Times New Roman" pitchFamily="18" charset="0"/>
                <a:cs typeface="Times New Roman" pitchFamily="18" charset="0"/>
              </a:rPr>
              <a:t>VIẾT ĐOẠN</a:t>
            </a:r>
            <a:r>
              <a:rPr lang="en-US" sz="2300" b="1" dirty="0">
                <a:solidFill>
                  <a:srgbClr val="0000FF"/>
                </a:solidFill>
                <a:latin typeface="Times New Roman" pitchFamily="18" charset="0"/>
                <a:cs typeface="Times New Roman" pitchFamily="18" charset="0"/>
              </a:rPr>
              <a:t> </a:t>
            </a:r>
            <a:r>
              <a:rPr lang="pl-PL" sz="2300" b="1" dirty="0">
                <a:solidFill>
                  <a:srgbClr val="0000FF"/>
                </a:solidFill>
                <a:latin typeface="Times New Roman" pitchFamily="18" charset="0"/>
                <a:cs typeface="Times New Roman" pitchFamily="18" charset="0"/>
              </a:rPr>
              <a:t>V</a:t>
            </a:r>
            <a:r>
              <a:rPr lang="en-US" sz="2300" b="1" dirty="0">
                <a:solidFill>
                  <a:srgbClr val="0000FF"/>
                </a:solidFill>
                <a:latin typeface="Times New Roman" pitchFamily="18" charset="0"/>
                <a:cs typeface="Times New Roman" pitchFamily="18" charset="0"/>
              </a:rPr>
              <a:t>ĂN GHI LẠI</a:t>
            </a:r>
          </a:p>
          <a:p>
            <a:pPr algn="ctr">
              <a:defRPr/>
            </a:pPr>
            <a:r>
              <a:rPr lang="pl-PL" sz="2300" b="1" dirty="0">
                <a:solidFill>
                  <a:srgbClr val="0000FF"/>
                </a:solidFill>
                <a:latin typeface="Times New Roman" pitchFamily="18" charset="0"/>
                <a:cs typeface="Times New Roman" pitchFamily="18" charset="0"/>
              </a:rPr>
              <a:t> CẢM </a:t>
            </a:r>
            <a:r>
              <a:rPr lang="en-US" sz="2300" b="1" dirty="0">
                <a:solidFill>
                  <a:srgbClr val="0000FF"/>
                </a:solidFill>
                <a:latin typeface="Times New Roman" pitchFamily="18" charset="0"/>
                <a:cs typeface="Times New Roman" pitchFamily="18" charset="0"/>
              </a:rPr>
              <a:t>XÚC SAU KHI ĐỌC MỘT </a:t>
            </a:r>
            <a:r>
              <a:rPr lang="pl-PL" sz="2300" b="1" dirty="0">
                <a:solidFill>
                  <a:srgbClr val="0000FF"/>
                </a:solidFill>
                <a:latin typeface="Times New Roman" pitchFamily="18" charset="0"/>
                <a:cs typeface="Times New Roman" pitchFamily="18" charset="0"/>
              </a:rPr>
              <a:t>BÀI THƠ</a:t>
            </a:r>
            <a:r>
              <a:rPr lang="en-US" sz="2300" b="1" dirty="0">
                <a:solidFill>
                  <a:srgbClr val="0000FF"/>
                </a:solidFill>
                <a:latin typeface="Times New Roman" pitchFamily="18" charset="0"/>
                <a:cs typeface="Times New Roman" pitchFamily="18" charset="0"/>
              </a:rPr>
              <a:t> BỐN CHỮ, NĂM CHỮ</a:t>
            </a:r>
            <a:endParaRPr lang="pl-PL" sz="2300" dirty="0">
              <a:latin typeface="Times New Roman" pitchFamily="18" charset="0"/>
              <a:cs typeface="Times New Roman" pitchFamily="18" charset="0"/>
            </a:endParaRPr>
          </a:p>
        </p:txBody>
      </p:sp>
      <p:sp>
        <p:nvSpPr>
          <p:cNvPr id="12" name="TextBox 5">
            <a:extLst>
              <a:ext uri="{FF2B5EF4-FFF2-40B4-BE49-F238E27FC236}">
                <a16:creationId xmlns:a16="http://schemas.microsoft.com/office/drawing/2014/main" id="{F04E6A15-B5EF-4090-A690-98D8081354DB}"/>
              </a:ext>
            </a:extLst>
          </p:cNvPr>
          <p:cNvSpPr txBox="1">
            <a:spLocks noChangeArrowheads="1"/>
          </p:cNvSpPr>
          <p:nvPr/>
        </p:nvSpPr>
        <p:spPr bwMode="auto">
          <a:xfrm>
            <a:off x="2124766" y="1888435"/>
            <a:ext cx="8432800" cy="523220"/>
          </a:xfrm>
          <a:prstGeom prst="rect">
            <a:avLst/>
          </a:prstGeom>
          <a:solidFill>
            <a:schemeClr val="accent4">
              <a:lumMod val="20000"/>
              <a:lumOff val="80000"/>
            </a:schemeClr>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x-none" altLang="x-none" sz="2800" b="1">
                <a:ln>
                  <a:solidFill>
                    <a:srgbClr val="7030A0"/>
                  </a:solidFill>
                </a:ln>
                <a:solidFill>
                  <a:srgbClr val="00B0F0"/>
                </a:solidFill>
                <a:latin typeface="Times New Roman" panose="02020603050405020304" pitchFamily="18" charset="0"/>
                <a:cs typeface="Times New Roman" panose="02020603050405020304" pitchFamily="18" charset="0"/>
              </a:rPr>
              <a:t>BÀI </a:t>
            </a:r>
            <a:r>
              <a:rPr lang="en-US" altLang="x-none" sz="2800" b="1" dirty="0">
                <a:ln>
                  <a:solidFill>
                    <a:srgbClr val="7030A0"/>
                  </a:solidFill>
                </a:ln>
                <a:solidFill>
                  <a:srgbClr val="00B0F0"/>
                </a:solidFill>
                <a:latin typeface="Times New Roman" panose="02020603050405020304" pitchFamily="18" charset="0"/>
                <a:cs typeface="Times New Roman" panose="02020603050405020304" pitchFamily="18" charset="0"/>
              </a:rPr>
              <a:t>2</a:t>
            </a:r>
            <a:r>
              <a:rPr lang="en-US" altLang="x-none" sz="2800" b="1">
                <a:ln>
                  <a:solidFill>
                    <a:srgbClr val="7030A0"/>
                  </a:solidFill>
                </a:ln>
                <a:solidFill>
                  <a:srgbClr val="00B0F0"/>
                </a:solidFill>
                <a:latin typeface="Times New Roman" panose="02020603050405020304" pitchFamily="18" charset="0"/>
                <a:cs typeface="Times New Roman" panose="02020603050405020304" pitchFamily="18" charset="0"/>
              </a:rPr>
              <a:t> </a:t>
            </a:r>
            <a:r>
              <a:rPr lang="x-none" altLang="x-none" sz="2800" b="1">
                <a:ln>
                  <a:solidFill>
                    <a:srgbClr val="7030A0"/>
                  </a:solidFill>
                </a:ln>
                <a:solidFill>
                  <a:srgbClr val="00B0F0"/>
                </a:solidFill>
                <a:latin typeface="Times New Roman" panose="02020603050405020304" pitchFamily="18" charset="0"/>
                <a:cs typeface="Times New Roman" panose="02020603050405020304" pitchFamily="18" charset="0"/>
              </a:rPr>
              <a:t>: </a:t>
            </a:r>
            <a:r>
              <a:rPr lang="en-US" altLang="x-none" sz="2800" b="1">
                <a:ln>
                  <a:solidFill>
                    <a:srgbClr val="7030A0"/>
                  </a:solidFill>
                </a:ln>
                <a:solidFill>
                  <a:srgbClr val="00B0F0"/>
                </a:solidFill>
                <a:latin typeface="Times New Roman" panose="02020603050405020304" pitchFamily="18" charset="0"/>
                <a:cs typeface="Times New Roman" panose="02020603050405020304" pitchFamily="18" charset="0"/>
              </a:rPr>
              <a:t>THƠ BỐN CHỮ, NĂM CHỮ</a:t>
            </a:r>
            <a:endParaRPr lang="x-none" altLang="x-none" sz="2800" b="1" dirty="0">
              <a:ln>
                <a:solidFill>
                  <a:srgbClr val="7030A0"/>
                </a:solidFill>
              </a:ln>
              <a:solidFill>
                <a:srgbClr val="00B0F0"/>
              </a:solidFill>
              <a:latin typeface="Times New Roman" panose="02020603050405020304" pitchFamily="18" charset="0"/>
              <a:cs typeface="Times New Roman" panose="02020603050405020304" pitchFamily="18" charset="0"/>
            </a:endParaRPr>
          </a:p>
        </p:txBody>
      </p:sp>
      <p:sp>
        <p:nvSpPr>
          <p:cNvPr id="5128" name="TextBox 1">
            <a:extLst>
              <a:ext uri="{FF2B5EF4-FFF2-40B4-BE49-F238E27FC236}">
                <a16:creationId xmlns:a16="http://schemas.microsoft.com/office/drawing/2014/main" id="{372435F6-E2B8-40E3-904A-5D808BFEF45D}"/>
              </a:ext>
            </a:extLst>
          </p:cNvPr>
          <p:cNvSpPr txBox="1">
            <a:spLocks noChangeArrowheads="1"/>
          </p:cNvSpPr>
          <p:nvPr/>
        </p:nvSpPr>
        <p:spPr bwMode="auto">
          <a:xfrm>
            <a:off x="2276475" y="206375"/>
            <a:ext cx="762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vi-VN" sz="2400">
                <a:solidFill>
                  <a:srgbClr val="FFFF00"/>
                </a:solidFill>
                <a:latin typeface="Times New Roman" panose="02020603050405020304" pitchFamily="18" charset="0"/>
                <a:ea typeface="SimSun" panose="02010600030101010101" pitchFamily="2" charset="-122"/>
                <a:cs typeface="Times New Roman" panose="02020603050405020304" pitchFamily="18" charset="0"/>
              </a:rPr>
              <a:t>TRƯỜNG TRUNG HỌC CƠ SỞ PHÚ XUÂN</a:t>
            </a:r>
          </a:p>
          <a:p>
            <a:pPr algn="ctr" eaLnBrk="1" hangingPunct="1"/>
            <a:r>
              <a:rPr lang="en-US" altLang="vi-VN" sz="2400" b="1">
                <a:solidFill>
                  <a:srgbClr val="FFFF00"/>
                </a:solidFill>
                <a:latin typeface="Times New Roman" panose="02020603050405020304" pitchFamily="18" charset="0"/>
                <a:ea typeface="SimSun" panose="02010600030101010101" pitchFamily="2" charset="-122"/>
                <a:cs typeface="Times New Roman" panose="02020603050405020304" pitchFamily="18" charset="0"/>
              </a:rPr>
              <a:t>TỔ KHOA HỌC XÃ HỘI</a:t>
            </a:r>
          </a:p>
          <a:p>
            <a:pPr algn="ctr" eaLnBrk="1" hangingPunct="1"/>
            <a:endParaRPr lang="en-US" altLang="vi-VN" sz="2400" b="1">
              <a:solidFill>
                <a:srgbClr val="FFFF00"/>
              </a:solidFill>
              <a:latin typeface="Times New Roman" panose="02020603050405020304" pitchFamily="18" charset="0"/>
              <a:ea typeface="SimSun" panose="02010600030101010101" pitchFamily="2" charset="-122"/>
              <a:cs typeface="Times New Roman" panose="02020603050405020304" pitchFamily="18" charset="0"/>
            </a:endParaRPr>
          </a:p>
        </p:txBody>
      </p:sp>
      <p:sp>
        <p:nvSpPr>
          <p:cNvPr id="5129" name="TextBox 4">
            <a:extLst>
              <a:ext uri="{FF2B5EF4-FFF2-40B4-BE49-F238E27FC236}">
                <a16:creationId xmlns:a16="http://schemas.microsoft.com/office/drawing/2014/main" id="{E9E5F472-C24D-4ABA-A2AB-4638AABFFF05}"/>
              </a:ext>
            </a:extLst>
          </p:cNvPr>
          <p:cNvSpPr txBox="1">
            <a:spLocks noChangeArrowheads="1"/>
          </p:cNvSpPr>
          <p:nvPr/>
        </p:nvSpPr>
        <p:spPr bwMode="auto">
          <a:xfrm>
            <a:off x="3621088" y="1168400"/>
            <a:ext cx="49498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1" hangingPunct="1"/>
            <a:r>
              <a:rPr lang="en-US" altLang="vi-VN" sz="2200" b="1">
                <a:solidFill>
                  <a:srgbClr val="FFFF00"/>
                </a:solidFill>
                <a:latin typeface="Times New Roman" panose="02020603050405020304" pitchFamily="18" charset="0"/>
                <a:ea typeface="SimSun" panose="02010600030101010101" pitchFamily="2" charset="-122"/>
                <a:cs typeface="Times New Roman" panose="02020603050405020304" pitchFamily="18" charset="0"/>
              </a:rPr>
              <a:t>MÔN NGỮ VĂN 7</a:t>
            </a:r>
          </a:p>
        </p:txBody>
      </p:sp>
    </p:spTree>
  </p:cSld>
  <p:clrMapOvr>
    <a:masterClrMapping/>
  </p:clrMapOvr>
  <p:transition spd="slow" advTm="500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a:extLst>
              <a:ext uri="{FF2B5EF4-FFF2-40B4-BE49-F238E27FC236}">
                <a16:creationId xmlns:a16="http://schemas.microsoft.com/office/drawing/2014/main" id="{135EFF3A-62E8-4816-BFCE-F8C8BB9A62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
            <a:ext cx="121920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6448F72B-098B-4E4F-A405-2F26815AA2D9}"/>
              </a:ext>
            </a:extLst>
          </p:cNvPr>
          <p:cNvSpPr/>
          <p:nvPr/>
        </p:nvSpPr>
        <p:spPr>
          <a:xfrm>
            <a:off x="-101600" y="76200"/>
            <a:ext cx="12371388" cy="67818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vi-VN"/>
          </a:p>
        </p:txBody>
      </p:sp>
      <p:sp>
        <p:nvSpPr>
          <p:cNvPr id="5" name="Left Brace 4">
            <a:extLst>
              <a:ext uri="{FF2B5EF4-FFF2-40B4-BE49-F238E27FC236}">
                <a16:creationId xmlns:a16="http://schemas.microsoft.com/office/drawing/2014/main" id="{18C36C50-6193-40A8-A4EC-5AFDF4C185BA}"/>
              </a:ext>
            </a:extLst>
          </p:cNvPr>
          <p:cNvSpPr/>
          <p:nvPr/>
        </p:nvSpPr>
        <p:spPr>
          <a:xfrm>
            <a:off x="658813" y="125413"/>
            <a:ext cx="508000" cy="703262"/>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sp>
        <p:nvSpPr>
          <p:cNvPr id="15369" name="TextBox 5">
            <a:extLst>
              <a:ext uri="{FF2B5EF4-FFF2-40B4-BE49-F238E27FC236}">
                <a16:creationId xmlns:a16="http://schemas.microsoft.com/office/drawing/2014/main" id="{DE1019C8-28A9-4454-BD66-0E8401E38744}"/>
              </a:ext>
            </a:extLst>
          </p:cNvPr>
          <p:cNvSpPr txBox="1">
            <a:spLocks noChangeArrowheads="1"/>
          </p:cNvSpPr>
          <p:nvPr/>
        </p:nvSpPr>
        <p:spPr bwMode="auto">
          <a:xfrm>
            <a:off x="22225" y="117475"/>
            <a:ext cx="111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altLang="en-US" sz="2000" b="1">
                <a:solidFill>
                  <a:srgbClr val="FF0000"/>
                </a:solidFill>
                <a:latin typeface="Times New Roman" panose="02020603050405020304" pitchFamily="18" charset="0"/>
                <a:cs typeface="Times New Roman" panose="02020603050405020304" pitchFamily="18" charset="0"/>
              </a:rPr>
              <a:t>Mở đoạn</a:t>
            </a:r>
            <a:endParaRPr lang="en-US" altLang="en-US" sz="2000" b="1">
              <a:solidFill>
                <a:srgbClr val="FF0000"/>
              </a:solidFill>
              <a:latin typeface="Times New Roman" panose="02020603050405020304" pitchFamily="18" charset="0"/>
              <a:cs typeface="Times New Roman" panose="02020603050405020304" pitchFamily="18" charset="0"/>
            </a:endParaRPr>
          </a:p>
        </p:txBody>
      </p:sp>
      <p:sp>
        <p:nvSpPr>
          <p:cNvPr id="21" name="Left Brace 20">
            <a:extLst>
              <a:ext uri="{FF2B5EF4-FFF2-40B4-BE49-F238E27FC236}">
                <a16:creationId xmlns:a16="http://schemas.microsoft.com/office/drawing/2014/main" id="{DBE04B39-4F75-4051-80F6-97892CBFC622}"/>
              </a:ext>
            </a:extLst>
          </p:cNvPr>
          <p:cNvSpPr/>
          <p:nvPr/>
        </p:nvSpPr>
        <p:spPr>
          <a:xfrm>
            <a:off x="733425" y="703263"/>
            <a:ext cx="577850" cy="4529137"/>
          </a:xfrm>
          <a:prstGeom prst="leftBrace">
            <a:avLst/>
          </a:prstGeom>
        </p:spPr>
        <p:style>
          <a:lnRef idx="3">
            <a:schemeClr val="dk1"/>
          </a:lnRef>
          <a:fillRef idx="0">
            <a:schemeClr val="dk1"/>
          </a:fillRef>
          <a:effectRef idx="2">
            <a:schemeClr val="dk1"/>
          </a:effectRef>
          <a:fontRef idx="minor">
            <a:schemeClr val="tx1"/>
          </a:fontRef>
        </p:style>
        <p:txBody>
          <a:bodyPr anchor="ctr"/>
          <a:lstStyle/>
          <a:p>
            <a:pPr algn="ctr">
              <a:defRPr/>
            </a:pPr>
            <a:endParaRPr lang="en-US"/>
          </a:p>
        </p:txBody>
      </p:sp>
      <p:sp>
        <p:nvSpPr>
          <p:cNvPr id="15371" name="TextBox 6">
            <a:extLst>
              <a:ext uri="{FF2B5EF4-FFF2-40B4-BE49-F238E27FC236}">
                <a16:creationId xmlns:a16="http://schemas.microsoft.com/office/drawing/2014/main" id="{1049D882-8955-4451-8C8D-F9EBC2E690EB}"/>
              </a:ext>
            </a:extLst>
          </p:cNvPr>
          <p:cNvSpPr txBox="1">
            <a:spLocks noChangeArrowheads="1"/>
          </p:cNvSpPr>
          <p:nvPr/>
        </p:nvSpPr>
        <p:spPr bwMode="auto">
          <a:xfrm>
            <a:off x="-57150" y="2581275"/>
            <a:ext cx="1320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altLang="en-US" sz="2000" b="1">
                <a:solidFill>
                  <a:srgbClr val="FF0000"/>
                </a:solidFill>
                <a:latin typeface="Times New Roman" panose="02020603050405020304" pitchFamily="18" charset="0"/>
                <a:cs typeface="Times New Roman" panose="02020603050405020304" pitchFamily="18" charset="0"/>
              </a:rPr>
              <a:t>Thân</a:t>
            </a:r>
          </a:p>
          <a:p>
            <a:endParaRPr lang="vi-VN" altLang="en-US" sz="2000" b="1">
              <a:solidFill>
                <a:srgbClr val="FF0000"/>
              </a:solidFill>
              <a:latin typeface="Times New Roman" panose="02020603050405020304" pitchFamily="18" charset="0"/>
              <a:cs typeface="Times New Roman" panose="02020603050405020304" pitchFamily="18" charset="0"/>
            </a:endParaRPr>
          </a:p>
          <a:p>
            <a:r>
              <a:rPr lang="vi-VN" altLang="en-US" sz="2000" b="1">
                <a:solidFill>
                  <a:srgbClr val="FF0000"/>
                </a:solidFill>
                <a:latin typeface="Times New Roman" panose="02020603050405020304" pitchFamily="18" charset="0"/>
                <a:cs typeface="Times New Roman" panose="02020603050405020304" pitchFamily="18" charset="0"/>
              </a:rPr>
              <a:t> đoạn</a:t>
            </a:r>
            <a:endParaRPr lang="en-US" altLang="en-US" sz="2000" b="1">
              <a:solidFill>
                <a:srgbClr val="FF0000"/>
              </a:solidFill>
              <a:latin typeface="Times New Roman" panose="02020603050405020304" pitchFamily="18" charset="0"/>
              <a:cs typeface="Times New Roman" panose="02020603050405020304" pitchFamily="18" charset="0"/>
            </a:endParaRPr>
          </a:p>
        </p:txBody>
      </p:sp>
      <p:sp>
        <p:nvSpPr>
          <p:cNvPr id="15372" name="TextBox 21">
            <a:extLst>
              <a:ext uri="{FF2B5EF4-FFF2-40B4-BE49-F238E27FC236}">
                <a16:creationId xmlns:a16="http://schemas.microsoft.com/office/drawing/2014/main" id="{B75A281E-B2F5-461E-BE05-564BD8BD0316}"/>
              </a:ext>
            </a:extLst>
          </p:cNvPr>
          <p:cNvSpPr txBox="1">
            <a:spLocks noChangeArrowheads="1"/>
          </p:cNvSpPr>
          <p:nvPr/>
        </p:nvSpPr>
        <p:spPr bwMode="auto">
          <a:xfrm>
            <a:off x="100013" y="5216525"/>
            <a:ext cx="1117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altLang="en-US" sz="2000" b="1">
                <a:solidFill>
                  <a:srgbClr val="FF0000"/>
                </a:solidFill>
                <a:latin typeface="Times New Roman" panose="02020603050405020304" pitchFamily="18" charset="0"/>
                <a:cs typeface="Times New Roman" panose="02020603050405020304" pitchFamily="18" charset="0"/>
              </a:rPr>
              <a:t>Kết đoạn</a:t>
            </a:r>
            <a:endParaRPr lang="en-US" altLang="en-US" sz="2000" b="1">
              <a:solidFill>
                <a:srgbClr val="FF0000"/>
              </a:solidFill>
              <a:latin typeface="Times New Roman" panose="02020603050405020304" pitchFamily="18" charset="0"/>
              <a:cs typeface="Times New Roman" panose="02020603050405020304" pitchFamily="18" charset="0"/>
            </a:endParaRPr>
          </a:p>
        </p:txBody>
      </p:sp>
      <p:sp>
        <p:nvSpPr>
          <p:cNvPr id="23" name="Left Brace 22">
            <a:extLst>
              <a:ext uri="{FF2B5EF4-FFF2-40B4-BE49-F238E27FC236}">
                <a16:creationId xmlns:a16="http://schemas.microsoft.com/office/drawing/2014/main" id="{9A2CD187-1A31-427F-BB13-791974AE47A3}"/>
              </a:ext>
            </a:extLst>
          </p:cNvPr>
          <p:cNvSpPr/>
          <p:nvPr/>
        </p:nvSpPr>
        <p:spPr>
          <a:xfrm>
            <a:off x="733425" y="5103813"/>
            <a:ext cx="484188" cy="1138237"/>
          </a:xfrm>
          <a:prstGeom prst="leftBrace">
            <a:avLst/>
          </a:prstGeom>
        </p:spPr>
        <p:style>
          <a:lnRef idx="1">
            <a:schemeClr val="dk1"/>
          </a:lnRef>
          <a:fillRef idx="0">
            <a:schemeClr val="dk1"/>
          </a:fillRef>
          <a:effectRef idx="0">
            <a:schemeClr val="dk1"/>
          </a:effectRef>
          <a:fontRef idx="minor">
            <a:schemeClr val="tx1"/>
          </a:fontRef>
        </p:style>
        <p:txBody>
          <a:bodyPr anchor="ctr"/>
          <a:lstStyle/>
          <a:p>
            <a:pPr algn="ctr">
              <a:defRPr/>
            </a:pPr>
            <a:endParaRPr lang="en-US"/>
          </a:p>
        </p:txBody>
      </p:sp>
      <p:cxnSp>
        <p:nvCxnSpPr>
          <p:cNvPr id="8" name="Straight Connector 7">
            <a:extLst>
              <a:ext uri="{FF2B5EF4-FFF2-40B4-BE49-F238E27FC236}">
                <a16:creationId xmlns:a16="http://schemas.microsoft.com/office/drawing/2014/main" id="{C9414808-93EC-4F0E-AFC1-E340648DD964}"/>
              </a:ext>
            </a:extLst>
          </p:cNvPr>
          <p:cNvCxnSpPr/>
          <p:nvPr/>
        </p:nvCxnSpPr>
        <p:spPr>
          <a:xfrm>
            <a:off x="1828800" y="90328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12">
            <a:extLst>
              <a:ext uri="{FF2B5EF4-FFF2-40B4-BE49-F238E27FC236}">
                <a16:creationId xmlns:a16="http://schemas.microsoft.com/office/drawing/2014/main" id="{F0E99085-88E1-4572-BD8E-CE93E85F25DE}"/>
              </a:ext>
            </a:extLst>
          </p:cNvPr>
          <p:cNvSpPr>
            <a:spLocks noChangeArrowheads="1"/>
          </p:cNvSpPr>
          <p:nvPr/>
        </p:nvSpPr>
        <p:spPr bwMode="auto">
          <a:xfrm>
            <a:off x="1241425" y="160338"/>
            <a:ext cx="10209213" cy="6503987"/>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a:lnSpc>
                <a:spcPts val="2500"/>
              </a:lnSpc>
            </a:pP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(1)</a:t>
            </a: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Bài thơ </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Mẹ</a:t>
            </a:r>
            <a:r>
              <a:rPr lang="en-US" altLang="en-US" b="1" i="1" dirty="0">
                <a:latin typeface="Times New Roman" panose="02020603050405020304" pitchFamily="18" charset="0"/>
                <a:cs typeface="Times New Roman" panose="02020603050405020304" pitchFamily="18" charset="0"/>
              </a:rPr>
              <a:t>”</a:t>
            </a:r>
            <a:r>
              <a:rPr lang="vi-VN" altLang="en-US" dirty="0">
                <a:latin typeface="Times New Roman" panose="02020603050405020304" pitchFamily="18" charset="0"/>
                <a:cs typeface="Times New Roman" panose="02020603050405020304" pitchFamily="18" charset="0"/>
              </a:rPr>
              <a:t> của nhà thơ </a:t>
            </a:r>
            <a:r>
              <a:rPr lang="en-US" altLang="en-US" u="sng" dirty="0" err="1">
                <a:latin typeface="Times New Roman" panose="02020603050405020304" pitchFamily="18" charset="0"/>
                <a:cs typeface="Times New Roman" panose="02020603050405020304" pitchFamily="18" charset="0"/>
              </a:rPr>
              <a:t>Đỗ</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Trung</a:t>
            </a:r>
            <a:r>
              <a:rPr lang="en-US" altLang="en-US" u="sng" dirty="0">
                <a:latin typeface="Times New Roman" panose="02020603050405020304" pitchFamily="18" charset="0"/>
                <a:cs typeface="Times New Roman" panose="02020603050405020304" pitchFamily="18" charset="0"/>
              </a:rPr>
              <a:t> Lai</a:t>
            </a:r>
            <a:r>
              <a:rPr lang="vi-VN" altLang="en-US" dirty="0">
                <a:latin typeface="Times New Roman" panose="02020603050405020304" pitchFamily="18" charset="0"/>
                <a:cs typeface="Times New Roman" panose="02020603050405020304" pitchFamily="18" charset="0"/>
              </a:rPr>
              <a:t> là một trong những bài thơ </a:t>
            </a:r>
            <a:r>
              <a:rPr lang="en-US" altLang="en-US" dirty="0">
                <a:latin typeface="Times New Roman" panose="02020603050405020304" pitchFamily="18" charset="0"/>
                <a:cs typeface="Times New Roman" panose="02020603050405020304" pitchFamily="18" charset="0"/>
              </a:rPr>
              <a:t>hay </a:t>
            </a:r>
            <a:r>
              <a:rPr lang="en-US" altLang="en-US" dirty="0" err="1">
                <a:latin typeface="Times New Roman" panose="02020603050405020304" pitchFamily="18" charset="0"/>
                <a:cs typeface="Times New Roman" panose="02020603050405020304" pitchFamily="18" charset="0"/>
              </a:rPr>
              <a:t>viết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thơ</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em</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vô</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cùng</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xúc</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động</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(3)</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Xuyên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suốt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hình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ảnh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sóng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đôi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mẹ</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cau</a:t>
            </a:r>
            <a:r>
              <a:rPr lang="en-US" altLang="en-US" b="1" dirty="0">
                <a:latin typeface="Times New Roman" panose="02020603050405020304" pitchFamily="18" charset="0"/>
                <a:cs typeface="Times New Roman" panose="02020603050405020304" pitchFamily="18" charset="0"/>
              </a:rPr>
              <a:t>. (4) </a:t>
            </a:r>
            <a:r>
              <a:rPr lang="en-US" altLang="en-US" dirty="0" err="1">
                <a:latin typeface="Times New Roman" panose="02020603050405020304" pitchFamily="18" charset="0"/>
                <a:cs typeface="Times New Roman" panose="02020603050405020304" pitchFamily="18" charset="0"/>
              </a:rPr>
              <a:t>Nhà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chọn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thứ</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gũi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trong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sống</a:t>
            </a:r>
            <a:r>
              <a:rPr lang="en-US" altLang="en-US" dirty="0">
                <a:latin typeface="Times New Roman" panose="02020603050405020304" pitchFamily="18" charset="0"/>
                <a:cs typeface="Times New Roman" panose="02020603050405020304" pitchFamily="18" charset="0"/>
              </a:rPr>
              <a:t> ở </a:t>
            </a:r>
            <a:r>
              <a:rPr lang="en-US" altLang="en-US" dirty="0" err="1">
                <a:latin typeface="Times New Roman" panose="02020603050405020304" pitchFamily="18" charset="0"/>
                <a:cs typeface="Times New Roman" panose="02020603050405020304" pitchFamily="18" charset="0"/>
              </a:rPr>
              <a:t>mỗi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cùng</a:t>
            </a:r>
            <a:r>
              <a:rPr lang="en-US" altLang="en-US" dirty="0">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nghệ</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thuật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đối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lập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qua </a:t>
            </a:r>
            <a:r>
              <a:rPr lang="en-US" altLang="en-US" dirty="0" err="1">
                <a:latin typeface="Times New Roman" panose="02020603050405020304" pitchFamily="18" charset="0"/>
                <a:cs typeface="Times New Roman" panose="02020603050405020304" pitchFamily="18" charset="0"/>
              </a:rPr>
              <a:t>từng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khổ</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đem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đọc</a:t>
            </a:r>
            <a:r>
              <a:rPr lang="en-US" altLang="en-US"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những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cảm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nhận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hết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sức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chân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thực</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a:t>
            </a:r>
            <a:r>
              <a:rPr lang="en-US" altLang="en-US" i="1" dirty="0" err="1">
                <a:latin typeface="Times New Roman" panose="02020603050405020304" pitchFamily="18" charset="0"/>
                <a:cs typeface="Times New Roman" panose="02020603050405020304" pitchFamily="18" charset="0"/>
              </a:rPr>
              <a:t>Lưng</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mẹ</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còng</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rồi</a:t>
            </a:r>
            <a:r>
              <a:rPr lang="en-US" altLang="en-US" i="1" dirty="0">
                <a:latin typeface="Times New Roman" panose="02020603050405020304" pitchFamily="18" charset="0"/>
                <a:cs typeface="Times New Roman" panose="02020603050405020304" pitchFamily="18" charset="0"/>
              </a:rPr>
              <a:t>/</a:t>
            </a:r>
            <a:r>
              <a:rPr lang="en-US" altLang="en-US" i="1" dirty="0" err="1">
                <a:latin typeface="Times New Roman" panose="02020603050405020304" pitchFamily="18" charset="0"/>
                <a:cs typeface="Times New Roman" panose="02020603050405020304" pitchFamily="18" charset="0"/>
              </a:rPr>
              <a:t>Cau</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thì</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vẫn</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thẳng</a:t>
            </a:r>
            <a:r>
              <a:rPr lang="en-US" altLang="en-US" i="1" dirty="0">
                <a:latin typeface="Times New Roman" panose="02020603050405020304" pitchFamily="18" charset="0"/>
                <a:cs typeface="Times New Roman" panose="02020603050405020304" pitchFamily="18" charset="0"/>
              </a:rPr>
              <a:t>/</a:t>
            </a:r>
            <a:r>
              <a:rPr lang="en-US" altLang="en-US" i="1" dirty="0" err="1">
                <a:latin typeface="Times New Roman" panose="02020603050405020304" pitchFamily="18" charset="0"/>
                <a:cs typeface="Times New Roman" panose="02020603050405020304" pitchFamily="18" charset="0"/>
              </a:rPr>
              <a:t>Cau</a:t>
            </a:r>
            <a:r>
              <a:rPr lang="en-US" altLang="en-US" i="1" dirty="0">
                <a:latin typeface="Times New Roman" panose="02020603050405020304" pitchFamily="18" charset="0"/>
                <a:cs typeface="Times New Roman" panose="02020603050405020304" pitchFamily="18" charset="0"/>
              </a:rPr>
              <a:t> - </a:t>
            </a:r>
            <a:r>
              <a:rPr lang="en-US" altLang="en-US" i="1" dirty="0" err="1">
                <a:latin typeface="Times New Roman" panose="02020603050405020304" pitchFamily="18" charset="0"/>
                <a:cs typeface="Times New Roman" panose="02020603050405020304" pitchFamily="18" charset="0"/>
              </a:rPr>
              <a:t>ngọn</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xanh</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rờn</a:t>
            </a:r>
            <a:r>
              <a:rPr lang="en-US" altLang="en-US" i="1" dirty="0">
                <a:latin typeface="Times New Roman" panose="02020603050405020304" pitchFamily="18" charset="0"/>
                <a:cs typeface="Times New Roman" panose="02020603050405020304" pitchFamily="18" charset="0"/>
              </a:rPr>
              <a:t>/</a:t>
            </a:r>
            <a:r>
              <a:rPr lang="en-US" altLang="en-US" i="1" dirty="0" err="1">
                <a:latin typeface="Times New Roman" panose="02020603050405020304" pitchFamily="18" charset="0"/>
                <a:cs typeface="Times New Roman" panose="02020603050405020304" pitchFamily="18" charset="0"/>
              </a:rPr>
              <a:t>Mẹ</a:t>
            </a:r>
            <a:r>
              <a:rPr lang="en-US" altLang="en-US" i="1" dirty="0">
                <a:latin typeface="Times New Roman" panose="02020603050405020304" pitchFamily="18" charset="0"/>
                <a:cs typeface="Times New Roman" panose="02020603050405020304" pitchFamily="18" charset="0"/>
              </a:rPr>
              <a:t> - </a:t>
            </a:r>
            <a:r>
              <a:rPr lang="en-US" altLang="en-US" i="1" dirty="0" err="1">
                <a:latin typeface="Times New Roman" panose="02020603050405020304" pitchFamily="18" charset="0"/>
                <a:cs typeface="Times New Roman" panose="02020603050405020304" pitchFamily="18" charset="0"/>
              </a:rPr>
              <a:t>đầu</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bạc</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trắng</a:t>
            </a:r>
            <a:r>
              <a:rPr lang="en-US" altLang="en-US" i="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(5) </a:t>
            </a:r>
            <a:r>
              <a:rPr lang="en-US" altLang="en-US" b="1" dirty="0" err="1">
                <a:solidFill>
                  <a:srgbClr val="0000FF"/>
                </a:solidFill>
                <a:latin typeface="Times New Roman" panose="02020603050405020304" pitchFamily="18" charset="0"/>
                <a:cs typeface="Times New Roman" panose="02020603050405020304" pitchFamily="18" charset="0"/>
              </a:rPr>
              <a:t>Lời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thơ</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ngỡ</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như</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lời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nhận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xét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thông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đằng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mỗi</a:t>
            </a:r>
            <a:r>
              <a:rPr lang="en-US" altLang="en-US" dirty="0">
                <a:latin typeface="Times New Roman" panose="02020603050405020304" pitchFamily="18" charset="0"/>
                <a:cs typeface="Times New Roman" panose="02020603050405020304" pitchFamily="18" charset="0"/>
              </a:rPr>
              <a:t> con </a:t>
            </a:r>
            <a:r>
              <a:rPr lang="en-US" altLang="en-US" dirty="0" err="1">
                <a:latin typeface="Times New Roman" panose="02020603050405020304" pitchFamily="18" charset="0"/>
                <a:cs typeface="Times New Roman" panose="02020603050405020304" pitchFamily="18" charset="0"/>
              </a:rPr>
              <a:t>chữ</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bao </a:t>
            </a:r>
            <a:r>
              <a:rPr lang="en-US" altLang="en-US" b="1" dirty="0" err="1">
                <a:solidFill>
                  <a:srgbClr val="FF0000"/>
                </a:solidFill>
                <a:latin typeface="Times New Roman" panose="02020603050405020304" pitchFamily="18" charset="0"/>
                <a:cs typeface="Times New Roman" panose="02020603050405020304" pitchFamily="18" charset="0"/>
              </a:rPr>
              <a:t>đắng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đót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xót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xa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con  </a:t>
            </a:r>
            <a:r>
              <a:rPr lang="en-US" altLang="en-US" dirty="0" err="1">
                <a:latin typeface="Times New Roman" panose="02020603050405020304" pitchFamily="18" charset="0"/>
                <a:cs typeface="Times New Roman" panose="02020603050405020304" pitchFamily="18" charset="0"/>
              </a:rPr>
              <a:t>khi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nhận</a:t>
            </a:r>
            <a:r>
              <a:rPr lang="en-US" altLang="en-US" dirty="0">
                <a:latin typeface="Times New Roman" panose="02020603050405020304" pitchFamily="18" charset="0"/>
                <a:cs typeface="Times New Roman" panose="02020603050405020304" pitchFamily="18" charset="0"/>
              </a:rPr>
              <a:t> ra </a:t>
            </a:r>
            <a:r>
              <a:rPr lang="en-US" altLang="en-US" dirty="0" err="1">
                <a:latin typeface="Times New Roman" panose="02020603050405020304" pitchFamily="18" charset="0"/>
                <a:cs typeface="Times New Roman" panose="02020603050405020304" pitchFamily="18" charset="0"/>
              </a:rPr>
              <a:t>thời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nỗi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cuộc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hằn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lưng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còng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đầu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(6)</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nhiều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chỉ</a:t>
            </a:r>
            <a:r>
              <a:rPr lang="en-US" altLang="en-US" dirty="0">
                <a:latin typeface="Times New Roman" panose="02020603050405020304" pitchFamily="18" charset="0"/>
                <a:cs typeface="Times New Roman" panose="02020603050405020304" pitchFamily="18" charset="0"/>
              </a:rPr>
              <a:t> </a:t>
            </a:r>
            <a:r>
              <a:rPr lang="en-US" altLang="en-US" b="1" dirty="0">
                <a:solidFill>
                  <a:srgbClr val="0000FF"/>
                </a:solidFill>
                <a:latin typeface="Times New Roman" panose="02020603050405020304" pitchFamily="18" charset="0"/>
                <a:cs typeface="Times New Roman" panose="02020603050405020304" pitchFamily="18" charset="0"/>
              </a:rPr>
              <a:t>qua </a:t>
            </a:r>
            <a:r>
              <a:rPr lang="en-US" altLang="en-US" b="1" dirty="0" err="1">
                <a:solidFill>
                  <a:srgbClr val="0000FF"/>
                </a:solidFill>
                <a:latin typeface="Times New Roman" panose="02020603050405020304" pitchFamily="18" charset="0"/>
                <a:cs typeface="Times New Roman" panose="02020603050405020304" pitchFamily="18" charset="0"/>
              </a:rPr>
              <a:t>hai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hình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ảnh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lưng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còng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mái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đầu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bạc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trắng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cúng</a:t>
            </a:r>
            <a:r>
              <a:rPr lang="en-US" altLang="en-US" dirty="0">
                <a:latin typeface="Times New Roman" panose="02020603050405020304" pitchFamily="18" charset="0"/>
                <a:cs typeface="Times New Roman" panose="02020603050405020304" pitchFamily="18" charset="0"/>
              </a:rPr>
              <a:t> ta </a:t>
            </a:r>
            <a:r>
              <a:rPr lang="en-US" altLang="en-US" dirty="0" err="1">
                <a:latin typeface="Times New Roman" panose="02020603050405020304" pitchFamily="18" charset="0"/>
                <a:cs typeface="Times New Roman" panose="02020603050405020304" pitchFamily="18" charset="0"/>
              </a:rPr>
              <a:t>thấy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sự</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nhằn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đắng</a:t>
            </a:r>
            <a:r>
              <a:rPr lang="en-US" altLang="en-US" dirty="0">
                <a:latin typeface="Times New Roman" panose="02020603050405020304" pitchFamily="18" charset="0"/>
                <a:cs typeface="Times New Roman" panose="02020603050405020304" pitchFamily="18" charset="0"/>
              </a:rPr>
              <a:t> cay me </a:t>
            </a:r>
            <a:r>
              <a:rPr lang="en-US" altLang="en-US" dirty="0" err="1">
                <a:latin typeface="Times New Roman" panose="02020603050405020304" pitchFamily="18" charset="0"/>
                <a:cs typeface="Times New Roman" panose="02020603050405020304" pitchFamily="18" charset="0"/>
              </a:rPr>
              <a:t>trải</a:t>
            </a:r>
            <a:r>
              <a:rPr lang="en-US" altLang="en-US" dirty="0">
                <a:latin typeface="Times New Roman" panose="02020603050405020304" pitchFamily="18" charset="0"/>
                <a:cs typeface="Times New Roman" panose="02020603050405020304" pitchFamily="18" charset="0"/>
              </a:rPr>
              <a:t> qua </a:t>
            </a:r>
            <a:r>
              <a:rPr lang="en-US" altLang="en-US" dirty="0" err="1">
                <a:latin typeface="Times New Roman" panose="02020603050405020304" pitchFamily="18" charset="0"/>
                <a:cs typeface="Times New Roman" panose="02020603050405020304" pitchFamily="18" charset="0"/>
              </a:rPr>
              <a:t>để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nuôi</a:t>
            </a:r>
            <a:r>
              <a:rPr lang="en-US" altLang="en-US" dirty="0">
                <a:latin typeface="Times New Roman" panose="02020603050405020304" pitchFamily="18" charset="0"/>
                <a:cs typeface="Times New Roman" panose="02020603050405020304" pitchFamily="18" charset="0"/>
              </a:rPr>
              <a:t> con </a:t>
            </a:r>
            <a:r>
              <a:rPr lang="en-US" altLang="en-US" dirty="0" err="1">
                <a:latin typeface="Times New Roman" panose="02020603050405020304" pitchFamily="18" charset="0"/>
                <a:cs typeface="Times New Roman" panose="02020603050405020304" pitchFamily="18" charset="0"/>
              </a:rPr>
              <a:t>khôn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lớn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trưởng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thành</a:t>
            </a:r>
            <a:r>
              <a:rPr lang="en-US" altLang="en-US" dirty="0">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(7)</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Cùng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ngày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càng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ngày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thấp</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Cau</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gần</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với</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giời</a:t>
            </a:r>
            <a:r>
              <a:rPr lang="en-US" altLang="en-US" i="1" dirty="0">
                <a:latin typeface="Times New Roman" panose="02020603050405020304" pitchFamily="18" charset="0"/>
                <a:cs typeface="Times New Roman" panose="02020603050405020304" pitchFamily="18" charset="0"/>
              </a:rPr>
              <a:t>/</a:t>
            </a:r>
            <a:r>
              <a:rPr lang="en-US" altLang="en-US" i="1" dirty="0" err="1">
                <a:latin typeface="Times New Roman" panose="02020603050405020304" pitchFamily="18" charset="0"/>
                <a:cs typeface="Times New Roman" panose="02020603050405020304" pitchFamily="18" charset="0"/>
              </a:rPr>
              <a:t>Mẹ</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thì</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gần</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đất</a:t>
            </a:r>
            <a:r>
              <a:rPr lang="en-US" altLang="en-US" i="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lên</a:t>
            </a:r>
            <a:r>
              <a:rPr lang="en-US" altLang="en-US"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nghe</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thật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xót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xa</a:t>
            </a:r>
            <a:r>
              <a:rPr lang="en-US" altLang="en-US" b="1" dirty="0">
                <a:solidFill>
                  <a:srgbClr val="FF0000"/>
                </a:solidFill>
                <a:latin typeface="Times New Roman" panose="02020603050405020304" pitchFamily="18" charset="0"/>
                <a:cs typeface="Times New Roman" panose="02020603050405020304" pitchFamily="18" charset="0"/>
              </a:rPr>
              <a: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(8)</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Khoảng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sự</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theo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nghĩa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đen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nghĩa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bóng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thấy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còn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nhiều</a:t>
            </a:r>
            <a:r>
              <a:rPr lang="en-US" altLang="en-US" b="1" dirty="0">
                <a:latin typeface="Times New Roman" panose="02020603050405020304" pitchFamily="18" charset="0"/>
                <a:cs typeface="Times New Roman" panose="02020603050405020304" pitchFamily="18" charset="0"/>
              </a:rPr>
              <a:t>. (9)</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như</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ngọn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đèn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trước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như</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chín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khắc</a:t>
            </a:r>
            <a:r>
              <a:rPr lang="en-US" altLang="en-US" dirty="0">
                <a:latin typeface="Times New Roman" panose="02020603050405020304" pitchFamily="18" charset="0"/>
                <a:cs typeface="Times New Roman" panose="02020603050405020304" pitchFamily="18" charset="0"/>
              </a:rPr>
              <a:t> con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còn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đang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ngày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gần</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(10)</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ngày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răng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rụng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miếng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nhỏ</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nhưng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vẫn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a:t>
            </a:r>
            <a:r>
              <a:rPr lang="en-US" altLang="en-US" b="1" dirty="0">
                <a:solidFill>
                  <a:srgbClr val="FF0000"/>
                </a:solidFill>
                <a:latin typeface="Times New Roman" panose="02020603050405020304" pitchFamily="18" charset="0"/>
                <a:cs typeface="Times New Roman" panose="02020603050405020304" pitchFamily="18" charset="0"/>
              </a:rPr>
              <a:t>11)</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Đọc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những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vần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thơ</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ấy</a:t>
            </a:r>
            <a:r>
              <a:rPr lang="en-US" altLang="en-US" b="1" dirty="0">
                <a:solidFill>
                  <a:srgbClr val="FF0000"/>
                </a:solidFill>
                <a:latin typeface="Times New Roman" panose="02020603050405020304" pitchFamily="18" charset="0"/>
                <a:cs typeface="Times New Roman" panose="02020603050405020304" pitchFamily="18" charset="0"/>
              </a:rPr>
              <a:t>, ai </a:t>
            </a:r>
            <a:r>
              <a:rPr lang="en-US" altLang="en-US" b="1" dirty="0" err="1">
                <a:solidFill>
                  <a:srgbClr val="FF0000"/>
                </a:solidFill>
                <a:latin typeface="Times New Roman" panose="02020603050405020304" pitchFamily="18" charset="0"/>
                <a:cs typeface="Times New Roman" panose="02020603050405020304" pitchFamily="18" charset="0"/>
              </a:rPr>
              <a:t>không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rưng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rưng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nghẹn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ngào</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thảng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thốt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giật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mình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tới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mẹ</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mình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để</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rồi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vấn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lương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tâm</a:t>
            </a:r>
            <a:r>
              <a:rPr lang="en-US" altLang="en-US" b="1" dirty="0">
                <a:solidFill>
                  <a:srgbClr val="FF0000"/>
                </a:solidFill>
                <a:latin typeface="Times New Roman" panose="02020603050405020304" pitchFamily="18" charset="0"/>
                <a:cs typeface="Times New Roman" panose="02020603050405020304" pitchFamily="18" charset="0"/>
              </a:rPr>
              <a:t> “ </a:t>
            </a:r>
            <a:r>
              <a:rPr lang="en-US" altLang="en-US" b="1" dirty="0" err="1">
                <a:solidFill>
                  <a:srgbClr val="FF0000"/>
                </a:solidFill>
                <a:latin typeface="Times New Roman" panose="02020603050405020304" pitchFamily="18" charset="0"/>
                <a:cs typeface="Times New Roman" panose="02020603050405020304" pitchFamily="18" charset="0"/>
              </a:rPr>
              <a:t>mình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đã</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làm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được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gì</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cho</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mẹ</a:t>
            </a:r>
            <a:r>
              <a:rPr lang="en-US" altLang="en-US" b="1" dirty="0">
                <a:solidFill>
                  <a:srgbClr val="FF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như</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thúc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bằng</a:t>
            </a:r>
            <a:r>
              <a:rPr lang="en-US" altLang="en-US" dirty="0">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câu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hỏi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từ</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không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lời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đáp</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a:t>
            </a:r>
            <a:r>
              <a:rPr lang="en-US" altLang="en-US" i="1" dirty="0" err="1">
                <a:latin typeface="Times New Roman" panose="02020603050405020304" pitchFamily="18" charset="0"/>
                <a:cs typeface="Times New Roman" panose="02020603050405020304" pitchFamily="18" charset="0"/>
              </a:rPr>
              <a:t>Ngẩng</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hỏi</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giời</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vậy</a:t>
            </a:r>
            <a:r>
              <a:rPr lang="en-US" altLang="en-US" i="1" dirty="0">
                <a:latin typeface="Times New Roman" panose="02020603050405020304" pitchFamily="18" charset="0"/>
                <a:cs typeface="Times New Roman" panose="02020603050405020304" pitchFamily="18" charset="0"/>
              </a:rPr>
              <a:t>/- Sao </a:t>
            </a:r>
            <a:r>
              <a:rPr lang="en-US" altLang="en-US" i="1" dirty="0" err="1">
                <a:latin typeface="Times New Roman" panose="02020603050405020304" pitchFamily="18" charset="0"/>
                <a:cs typeface="Times New Roman" panose="02020603050405020304" pitchFamily="18" charset="0"/>
              </a:rPr>
              <a:t>mẹ</a:t>
            </a:r>
            <a:r>
              <a:rPr lang="en-US" altLang="en-US" i="1" dirty="0">
                <a:latin typeface="Times New Roman" panose="02020603050405020304" pitchFamily="18" charset="0"/>
                <a:cs typeface="Times New Roman" panose="02020603050405020304" pitchFamily="18" charset="0"/>
              </a:rPr>
              <a:t> ta </a:t>
            </a:r>
            <a:r>
              <a:rPr lang="en-US" altLang="en-US" i="1" dirty="0" err="1">
                <a:latin typeface="Times New Roman" panose="02020603050405020304" pitchFamily="18" charset="0"/>
                <a:cs typeface="Times New Roman" panose="02020603050405020304" pitchFamily="18" charset="0"/>
              </a:rPr>
              <a:t>già</a:t>
            </a:r>
            <a:r>
              <a:rPr lang="en-US" altLang="en-US" i="1" dirty="0">
                <a:latin typeface="Times New Roman" panose="02020603050405020304" pitchFamily="18" charset="0"/>
                <a:cs typeface="Times New Roman" panose="02020603050405020304" pitchFamily="18" charset="0"/>
              </a:rPr>
              <a:t>?/</a:t>
            </a:r>
            <a:r>
              <a:rPr lang="en-US" altLang="en-US" i="1" dirty="0" err="1">
                <a:latin typeface="Times New Roman" panose="02020603050405020304" pitchFamily="18" charset="0"/>
                <a:cs typeface="Times New Roman" panose="02020603050405020304" pitchFamily="18" charset="0"/>
              </a:rPr>
              <a:t>Không</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một</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lời</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đáp</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Mây</a:t>
            </a:r>
            <a:r>
              <a:rPr lang="en-US" altLang="en-US" i="1" dirty="0">
                <a:latin typeface="Times New Roman" panose="02020603050405020304" pitchFamily="18" charset="0"/>
                <a:cs typeface="Times New Roman" panose="02020603050405020304" pitchFamily="18" charset="0"/>
              </a:rPr>
              <a:t> bay </a:t>
            </a:r>
            <a:r>
              <a:rPr lang="en-US" altLang="en-US" i="1" dirty="0" err="1">
                <a:latin typeface="Times New Roman" panose="02020603050405020304" pitchFamily="18" charset="0"/>
                <a:cs typeface="Times New Roman" panose="02020603050405020304" pitchFamily="18" charset="0"/>
              </a:rPr>
              <a:t>về</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xa</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(12) </a:t>
            </a:r>
            <a:r>
              <a:rPr lang="en-US" altLang="en-US" b="1" dirty="0" err="1">
                <a:solidFill>
                  <a:srgbClr val="0000FF"/>
                </a:solidFill>
                <a:latin typeface="Times New Roman" panose="02020603050405020304" pitchFamily="18" charset="0"/>
                <a:cs typeface="Times New Roman" panose="02020603050405020304" pitchFamily="18" charset="0"/>
              </a:rPr>
              <a:t>Với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thể</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thơ</a:t>
            </a:r>
            <a:r>
              <a:rPr lang="en-US" altLang="en-US" b="1" dirty="0">
                <a:solidFill>
                  <a:srgbClr val="0000FF"/>
                </a:solidFill>
                <a:latin typeface="Times New Roman" panose="02020603050405020304" pitchFamily="18" charset="0"/>
                <a:cs typeface="Times New Roman" panose="02020603050405020304" pitchFamily="18" charset="0"/>
              </a:rPr>
              <a:t> 4 </a:t>
            </a:r>
            <a:r>
              <a:rPr lang="en-US" altLang="en-US" b="1" dirty="0" err="1">
                <a:solidFill>
                  <a:srgbClr val="0000FF"/>
                </a:solidFill>
                <a:latin typeface="Times New Roman" panose="02020603050405020304" pitchFamily="18" charset="0"/>
                <a:cs typeface="Times New Roman" panose="02020603050405020304" pitchFamily="18" charset="0"/>
              </a:rPr>
              <a:t>chữ</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hình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ảnh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thơ</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mộc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mạc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gần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gũi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cùng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nghệ</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thuật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đối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lập</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tương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phản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gây</a:t>
            </a:r>
            <a:r>
              <a:rPr lang="en-US" altLang="en-US" dirty="0">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bao </a:t>
            </a:r>
            <a:r>
              <a:rPr lang="en-US" altLang="en-US" b="1" dirty="0" err="1">
                <a:solidFill>
                  <a:srgbClr val="FF0000"/>
                </a:solidFill>
                <a:latin typeface="Times New Roman" panose="02020603050405020304" pitchFamily="18" charset="0"/>
                <a:cs typeface="Times New Roman" panose="02020603050405020304" pitchFamily="18" charset="0"/>
              </a:rPr>
              <a:t>xúc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động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a:t>
            </a:r>
            <a:r>
              <a:rPr lang="en-US" altLang="en-US" dirty="0" err="1">
                <a:latin typeface="Times New Roman" panose="02020603050405020304" pitchFamily="18" charset="0"/>
                <a:cs typeface="Times New Roman" panose="02020603050405020304" pitchFamily="18" charset="0"/>
              </a:rPr>
              <a:t>rong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lòng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bởi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xúc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chạm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thiêng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liêng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mỗi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TÌNH MẪU TỬ. </a:t>
            </a:r>
            <a:r>
              <a:rPr lang="en-US" altLang="en-US" b="1" dirty="0">
                <a:latin typeface="Times New Roman" panose="02020603050405020304" pitchFamily="18" charset="0"/>
                <a:cs typeface="Times New Roman" panose="02020603050405020304" pitchFamily="18" charset="0"/>
              </a:rPr>
              <a:t>(13) </a:t>
            </a:r>
            <a:r>
              <a:rPr lang="en-US" altLang="en-US" dirty="0" err="1">
                <a:latin typeface="Times New Roman" panose="02020603050405020304" pitchFamily="18" charset="0"/>
                <a:cs typeface="Times New Roman" panose="02020603050405020304" pitchFamily="18" charset="0"/>
              </a:rPr>
              <a:t>Chúng</a:t>
            </a:r>
            <a:r>
              <a:rPr lang="en-US" altLang="en-US" dirty="0">
                <a:latin typeface="Times New Roman" panose="02020603050405020304" pitchFamily="18" charset="0"/>
                <a:cs typeface="Times New Roman" panose="02020603050405020304" pitchFamily="18" charset="0"/>
              </a:rPr>
              <a:t> ta,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con </a:t>
            </a:r>
            <a:r>
              <a:rPr lang="en-US" altLang="en-US" dirty="0" err="1">
                <a:latin typeface="Times New Roman" panose="02020603050405020304" pitchFamily="18" charset="0"/>
                <a:cs typeface="Times New Roman" panose="02020603050405020304" pitchFamily="18" charset="0"/>
              </a:rPr>
              <a:t>hãy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ghi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nhớ</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cha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hãy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nụ</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luôn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nở</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môi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nhé</a:t>
            </a:r>
            <a:r>
              <a:rPr lang="en-US" altLang="en-US" dirty="0">
                <a:latin typeface="Times New Roman" panose="02020603050405020304" pitchFamily="18" charset="0"/>
                <a:cs typeface="Times New Roman" panose="02020603050405020304" pitchFamily="18" charset="0"/>
              </a:rPr>
              <a:t>.</a:t>
            </a:r>
          </a:p>
          <a:p>
            <a:pPr algn="just">
              <a:lnSpc>
                <a:spcPts val="2500"/>
              </a:lnSpc>
            </a:pPr>
            <a:endParaRPr lang="en-US" altLang="en-US" dirty="0">
              <a:latin typeface="Times New Roman" panose="02020603050405020304" pitchFamily="18" charset="0"/>
              <a:cs typeface="Times New Roman" panose="02020603050405020304" pitchFamily="18" charset="0"/>
            </a:endParaRPr>
          </a:p>
        </p:txBody>
      </p:sp>
      <p:pic>
        <p:nvPicPr>
          <p:cNvPr id="4" name="Picture 33" descr="dây hoa">
            <a:extLst>
              <a:ext uri="{FF2B5EF4-FFF2-40B4-BE49-F238E27FC236}">
                <a16:creationId xmlns:a16="http://schemas.microsoft.com/office/drawing/2014/main" id="{A8C496A6-D723-4C2F-B8A2-8D2E4C6098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135688"/>
            <a:ext cx="11988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369"/>
                                        </p:tgtEl>
                                        <p:attrNameLst>
                                          <p:attrName>style.visibility</p:attrName>
                                        </p:attrNameLst>
                                      </p:cBhvr>
                                      <p:to>
                                        <p:strVal val="visible"/>
                                      </p:to>
                                    </p:set>
                                    <p:animEffect transition="in" filter="wipe(down)">
                                      <p:cBhvr>
                                        <p:cTn id="10" dur="500"/>
                                        <p:tgtEl>
                                          <p:spTgt spid="15369"/>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371"/>
                                        </p:tgtEl>
                                        <p:attrNameLst>
                                          <p:attrName>style.visibility</p:attrName>
                                        </p:attrNameLst>
                                      </p:cBhvr>
                                      <p:to>
                                        <p:strVal val="visible"/>
                                      </p:to>
                                    </p:set>
                                    <p:animEffect transition="in" filter="barn(inVertical)">
                                      <p:cBhvr>
                                        <p:cTn id="15" dur="500"/>
                                        <p:tgtEl>
                                          <p:spTgt spid="1537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5372"/>
                                        </p:tgtEl>
                                        <p:attrNameLst>
                                          <p:attrName>style.visibility</p:attrName>
                                        </p:attrNameLst>
                                      </p:cBhvr>
                                      <p:to>
                                        <p:strVal val="visible"/>
                                      </p:to>
                                    </p:set>
                                    <p:animEffect transition="in" filter="barn(inVertical)">
                                      <p:cBhvr>
                                        <p:cTn id="26"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5369" grpId="0"/>
      <p:bldP spid="21" grpId="0" animBg="1"/>
      <p:bldP spid="15371" grpId="0"/>
      <p:bldP spid="15372" grpId="0"/>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Khung viền PowerPoint đẹp">
            <a:extLst>
              <a:ext uri="{FF2B5EF4-FFF2-40B4-BE49-F238E27FC236}">
                <a16:creationId xmlns:a16="http://schemas.microsoft.com/office/drawing/2014/main" id="{D3445EB5-8B7A-4B75-882F-3447F01341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850" y="0"/>
            <a:ext cx="13371513" cy="7686675"/>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pic>
      <p:graphicFrame>
        <p:nvGraphicFramePr>
          <p:cNvPr id="8" name="Table 7">
            <a:extLst>
              <a:ext uri="{FF2B5EF4-FFF2-40B4-BE49-F238E27FC236}">
                <a16:creationId xmlns:a16="http://schemas.microsoft.com/office/drawing/2014/main" id="{A827C4E0-EF11-43AA-876D-ECB9A4BABCA7}"/>
              </a:ext>
            </a:extLst>
          </p:cNvPr>
          <p:cNvGraphicFramePr>
            <a:graphicFrameLocks noGrp="1"/>
          </p:cNvGraphicFramePr>
          <p:nvPr>
            <p:extLst>
              <p:ext uri="{D42A27DB-BD31-4B8C-83A1-F6EECF244321}">
                <p14:modId xmlns:p14="http://schemas.microsoft.com/office/powerpoint/2010/main" val="3454154954"/>
              </p:ext>
            </p:extLst>
          </p:nvPr>
        </p:nvGraphicFramePr>
        <p:xfrm>
          <a:off x="1709737" y="1511300"/>
          <a:ext cx="9447998" cy="4664074"/>
        </p:xfrm>
        <a:graphic>
          <a:graphicData uri="http://schemas.openxmlformats.org/drawingml/2006/table">
            <a:tbl>
              <a:tblPr firstRow="1" bandRow="1">
                <a:tableStyleId>{5940675A-B579-460E-94D1-54222C63F5DA}</a:tableStyleId>
              </a:tblPr>
              <a:tblGrid>
                <a:gridCol w="2253651">
                  <a:extLst>
                    <a:ext uri="{9D8B030D-6E8A-4147-A177-3AD203B41FA5}">
                      <a16:colId xmlns:a16="http://schemas.microsoft.com/office/drawing/2014/main" val="20000"/>
                    </a:ext>
                  </a:extLst>
                </a:gridCol>
                <a:gridCol w="7194347">
                  <a:extLst>
                    <a:ext uri="{9D8B030D-6E8A-4147-A177-3AD203B41FA5}">
                      <a16:colId xmlns:a16="http://schemas.microsoft.com/office/drawing/2014/main" val="20001"/>
                    </a:ext>
                  </a:extLst>
                </a:gridCol>
              </a:tblGrid>
              <a:tr h="889174">
                <a:tc>
                  <a:txBody>
                    <a:bodyPr/>
                    <a:lstStyle/>
                    <a:p>
                      <a:endParaRPr lang="en-US" sz="2000">
                        <a:latin typeface="Times New Roman" pitchFamily="18" charset="0"/>
                        <a:cs typeface="Times New Roman" pitchFamily="18" charset="0"/>
                      </a:endParaRPr>
                    </a:p>
                  </a:txBody>
                  <a:tcPr marL="121925" marR="121925" marT="45729" marB="45729">
                    <a:solidFill>
                      <a:schemeClr val="accent2">
                        <a:lumMod val="20000"/>
                        <a:lumOff val="80000"/>
                      </a:schemeClr>
                    </a:solidFill>
                  </a:tcPr>
                </a:tc>
                <a:tc>
                  <a:txBody>
                    <a:bodyPr/>
                    <a:lstStyle/>
                    <a:p>
                      <a:endParaRPr lang="en-US" sz="2000">
                        <a:latin typeface="Times New Roman" pitchFamily="18" charset="0"/>
                        <a:cs typeface="Times New Roman" pitchFamily="18" charset="0"/>
                      </a:endParaRPr>
                    </a:p>
                  </a:txBody>
                  <a:tcPr marL="121925" marR="121925" marT="45729" marB="45729">
                    <a:solidFill>
                      <a:schemeClr val="accent2">
                        <a:lumMod val="20000"/>
                        <a:lumOff val="80000"/>
                      </a:schemeClr>
                    </a:solidFill>
                  </a:tcPr>
                </a:tc>
                <a:extLst>
                  <a:ext uri="{0D108BD9-81ED-4DB2-BD59-A6C34878D82A}">
                    <a16:rowId xmlns:a16="http://schemas.microsoft.com/office/drawing/2014/main" val="10000"/>
                  </a:ext>
                </a:extLst>
              </a:tr>
              <a:tr h="1003496">
                <a:tc>
                  <a:txBody>
                    <a:bodyPr/>
                    <a:lstStyle/>
                    <a:p>
                      <a:endParaRPr lang="vi-VN" sz="2200">
                        <a:latin typeface="Times New Roman" pitchFamily="18" charset="0"/>
                        <a:cs typeface="Times New Roman" pitchFamily="18" charset="0"/>
                      </a:endParaRPr>
                    </a:p>
                    <a:p>
                      <a:r>
                        <a:rPr lang="vi-VN" sz="2200">
                          <a:latin typeface="Times New Roman" pitchFamily="18" charset="0"/>
                          <a:cs typeface="Times New Roman" pitchFamily="18" charset="0"/>
                        </a:rPr>
                        <a:t>Mở</a:t>
                      </a:r>
                      <a:r>
                        <a:rPr lang="vi-VN" sz="2200" baseline="0">
                          <a:latin typeface="Times New Roman" pitchFamily="18" charset="0"/>
                          <a:cs typeface="Times New Roman" pitchFamily="18" charset="0"/>
                        </a:rPr>
                        <a:t> đoạn</a:t>
                      </a:r>
                      <a:endParaRPr lang="en-US" sz="2200" b="1">
                        <a:solidFill>
                          <a:srgbClr val="C00000"/>
                        </a:solidFill>
                        <a:latin typeface="Times New Roman" pitchFamily="18" charset="0"/>
                        <a:cs typeface="Times New Roman" pitchFamily="18" charset="0"/>
                      </a:endParaRPr>
                    </a:p>
                  </a:txBody>
                  <a:tcPr marL="121925" marR="121925" marT="45729" marB="45729">
                    <a:solidFill>
                      <a:schemeClr val="accent2">
                        <a:lumMod val="20000"/>
                        <a:lumOff val="80000"/>
                      </a:schemeClr>
                    </a:solidFill>
                  </a:tcPr>
                </a:tc>
                <a:tc>
                  <a:txBody>
                    <a:bodyPr/>
                    <a:lstStyle/>
                    <a:p>
                      <a:endParaRPr lang="vi-VN" sz="2200" dirty="0">
                        <a:latin typeface="Times New Roman" pitchFamily="18" charset="0"/>
                        <a:cs typeface="Times New Roman" pitchFamily="18" charset="0"/>
                      </a:endParaRPr>
                    </a:p>
                    <a:p>
                      <a:r>
                        <a:rPr lang="vi-VN" sz="2200" dirty="0">
                          <a:latin typeface="Times New Roman" pitchFamily="18" charset="0"/>
                          <a:cs typeface="Times New Roman" pitchFamily="18" charset="0"/>
                        </a:rPr>
                        <a:t>- Giới</a:t>
                      </a:r>
                      <a:r>
                        <a:rPr lang="vi-VN" sz="2200" baseline="0" dirty="0">
                          <a:latin typeface="Times New Roman" pitchFamily="18" charset="0"/>
                          <a:cs typeface="Times New Roman" pitchFamily="18" charset="0"/>
                        </a:rPr>
                        <a:t> </a:t>
                      </a:r>
                      <a:r>
                        <a:rPr lang="vi-VN" sz="2200" baseline="0">
                          <a:latin typeface="Times New Roman" pitchFamily="18" charset="0"/>
                          <a:cs typeface="Times New Roman" pitchFamily="18" charset="0"/>
                        </a:rPr>
                        <a:t>thiệu </a:t>
                      </a:r>
                      <a:r>
                        <a:rPr lang="en-US" sz="2200" baseline="0">
                          <a:latin typeface="Times New Roman" pitchFamily="18" charset="0"/>
                          <a:cs typeface="Times New Roman" pitchFamily="18" charset="0"/>
                        </a:rPr>
                        <a:t>tác giả, tác phẩm </a:t>
                      </a:r>
                      <a:r>
                        <a:rPr lang="vi-VN" sz="2200" baseline="0">
                          <a:latin typeface="Times New Roman" pitchFamily="18" charset="0"/>
                          <a:cs typeface="Times New Roman" pitchFamily="18" charset="0"/>
                        </a:rPr>
                        <a:t>và </a:t>
                      </a:r>
                      <a:r>
                        <a:rPr lang="vi-VN" sz="2200" baseline="0" dirty="0">
                          <a:latin typeface="Times New Roman" pitchFamily="18" charset="0"/>
                          <a:cs typeface="Times New Roman" pitchFamily="18" charset="0"/>
                        </a:rPr>
                        <a:t>cảm xúc, ấn tượng ban đầu</a:t>
                      </a:r>
                      <a:r>
                        <a:rPr lang="en-US" sz="2200" baseline="0"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marL="121925" marR="121925" marT="45729" marB="45729">
                    <a:solidFill>
                      <a:schemeClr val="accent2">
                        <a:lumMod val="20000"/>
                        <a:lumOff val="80000"/>
                      </a:schemeClr>
                    </a:solidFill>
                  </a:tcPr>
                </a:tc>
                <a:extLst>
                  <a:ext uri="{0D108BD9-81ED-4DB2-BD59-A6C34878D82A}">
                    <a16:rowId xmlns:a16="http://schemas.microsoft.com/office/drawing/2014/main" val="10001"/>
                  </a:ext>
                </a:extLst>
              </a:tr>
              <a:tr h="1767908">
                <a:tc>
                  <a:txBody>
                    <a:bodyPr/>
                    <a:lstStyle/>
                    <a:p>
                      <a:endParaRPr lang="vi-VN" sz="2200">
                        <a:latin typeface="Times New Roman" pitchFamily="18" charset="0"/>
                        <a:cs typeface="Times New Roman" pitchFamily="18" charset="0"/>
                      </a:endParaRPr>
                    </a:p>
                    <a:p>
                      <a:r>
                        <a:rPr lang="vi-VN" sz="2200">
                          <a:latin typeface="Times New Roman" pitchFamily="18" charset="0"/>
                          <a:cs typeface="Times New Roman" pitchFamily="18" charset="0"/>
                        </a:rPr>
                        <a:t>Thân</a:t>
                      </a:r>
                      <a:r>
                        <a:rPr lang="vi-VN" sz="2200" baseline="0">
                          <a:latin typeface="Times New Roman" pitchFamily="18" charset="0"/>
                          <a:cs typeface="Times New Roman" pitchFamily="18" charset="0"/>
                        </a:rPr>
                        <a:t> đoạn</a:t>
                      </a:r>
                      <a:endParaRPr lang="en-US" sz="2200" b="1">
                        <a:solidFill>
                          <a:srgbClr val="C00000"/>
                        </a:solidFill>
                        <a:latin typeface="Times New Roman" pitchFamily="18" charset="0"/>
                        <a:cs typeface="Times New Roman" pitchFamily="18" charset="0"/>
                      </a:endParaRPr>
                    </a:p>
                  </a:txBody>
                  <a:tcPr marL="121925" marR="121925" marT="45729" marB="45729">
                    <a:solidFill>
                      <a:schemeClr val="accent2">
                        <a:lumMod val="20000"/>
                        <a:lumOff val="80000"/>
                      </a:schemeClr>
                    </a:solidFill>
                  </a:tcPr>
                </a:tc>
                <a:tc>
                  <a:txBody>
                    <a:bodyPr/>
                    <a:lstStyle/>
                    <a:p>
                      <a:r>
                        <a:rPr lang="vi-VN" sz="2200" dirty="0">
                          <a:latin typeface="Times New Roman" pitchFamily="18" charset="0"/>
                          <a:cs typeface="Times New Roman" pitchFamily="18" charset="0"/>
                        </a:rPr>
                        <a:t>Qua</a:t>
                      </a:r>
                      <a:r>
                        <a:rPr lang="vi-VN" sz="2200" baseline="0" dirty="0">
                          <a:latin typeface="Times New Roman" pitchFamily="18" charset="0"/>
                          <a:cs typeface="Times New Roman" pitchFamily="18" charset="0"/>
                        </a:rPr>
                        <a:t> các từ ngữ, biện pháp tu từ người viết đã:</a:t>
                      </a:r>
                    </a:p>
                    <a:p>
                      <a:pPr algn="l"/>
                      <a:r>
                        <a:rPr lang="vi-VN"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Miêu</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tả</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hình</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dáng</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của</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mẹ</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sự</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tảo</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tần</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vất</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vả</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và</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tình</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yêu</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thương</a:t>
                      </a:r>
                      <a:r>
                        <a:rPr lang="en-US" sz="2200" baseline="0" dirty="0">
                          <a:latin typeface="Times New Roman" pitchFamily="18" charset="0"/>
                          <a:cs typeface="Times New Roman" pitchFamily="18" charset="0"/>
                        </a:rPr>
                        <a:t> con, </a:t>
                      </a:r>
                      <a:r>
                        <a:rPr lang="en-US" sz="2200" baseline="0" dirty="0" err="1">
                          <a:latin typeface="Times New Roman" pitchFamily="18" charset="0"/>
                          <a:cs typeface="Times New Roman" pitchFamily="18" charset="0"/>
                        </a:rPr>
                        <a:t>đức</a:t>
                      </a:r>
                      <a:r>
                        <a:rPr lang="en-US" sz="2200" baseline="0" dirty="0">
                          <a:latin typeface="Times New Roman" pitchFamily="18" charset="0"/>
                          <a:cs typeface="Times New Roman" pitchFamily="18" charset="0"/>
                        </a:rPr>
                        <a:t> hi </a:t>
                      </a:r>
                      <a:r>
                        <a:rPr lang="en-US" sz="2200" baseline="0" dirty="0" err="1">
                          <a:latin typeface="Times New Roman" pitchFamily="18" charset="0"/>
                          <a:cs typeface="Times New Roman" pitchFamily="18" charset="0"/>
                        </a:rPr>
                        <a:t>sinh</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của</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mẹ</a:t>
                      </a:r>
                      <a:r>
                        <a:rPr lang="en-US" sz="2200" baseline="0" dirty="0">
                          <a:latin typeface="Times New Roman" pitchFamily="18" charset="0"/>
                          <a:cs typeface="Times New Roman" pitchFamily="18" charset="0"/>
                        </a:rPr>
                        <a:t>.</a:t>
                      </a:r>
                      <a:endParaRPr lang="vi-VN" sz="2200" baseline="0" dirty="0">
                        <a:latin typeface="Times New Roman" pitchFamily="18" charset="0"/>
                        <a:cs typeface="Times New Roman" pitchFamily="18" charset="0"/>
                      </a:endParaRPr>
                    </a:p>
                    <a:p>
                      <a:r>
                        <a:rPr lang="vi-VN" sz="2200" baseline="0" dirty="0">
                          <a:latin typeface="Times New Roman" pitchFamily="18" charset="0"/>
                          <a:cs typeface="Times New Roman" pitchFamily="18" charset="0"/>
                        </a:rPr>
                        <a:t>+ Bộc lộ tình cảm yêu quý,</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biết</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ơn</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pha</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lẫn</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xót</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xa</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của</a:t>
                      </a:r>
                      <a:r>
                        <a:rPr lang="en-US" sz="2200" baseline="0" dirty="0">
                          <a:latin typeface="Times New Roman" pitchFamily="18" charset="0"/>
                          <a:cs typeface="Times New Roman" pitchFamily="18" charset="0"/>
                        </a:rPr>
                        <a:t> con.</a:t>
                      </a:r>
                      <a:endParaRPr lang="vi-VN" sz="2200" baseline="0" dirty="0">
                        <a:latin typeface="Times New Roman" pitchFamily="18" charset="0"/>
                        <a:cs typeface="Times New Roman" pitchFamily="18" charset="0"/>
                      </a:endParaRPr>
                    </a:p>
                  </a:txBody>
                  <a:tcPr marL="121925" marR="121925" marT="45729" marB="45729">
                    <a:solidFill>
                      <a:schemeClr val="accent2">
                        <a:lumMod val="20000"/>
                        <a:lumOff val="80000"/>
                      </a:schemeClr>
                    </a:solidFill>
                  </a:tcPr>
                </a:tc>
                <a:extLst>
                  <a:ext uri="{0D108BD9-81ED-4DB2-BD59-A6C34878D82A}">
                    <a16:rowId xmlns:a16="http://schemas.microsoft.com/office/drawing/2014/main" val="10002"/>
                  </a:ext>
                </a:extLst>
              </a:tr>
              <a:tr h="1003496">
                <a:tc>
                  <a:txBody>
                    <a:bodyPr/>
                    <a:lstStyle/>
                    <a:p>
                      <a:endParaRPr lang="vi-VN" sz="2200">
                        <a:latin typeface="Times New Roman" pitchFamily="18" charset="0"/>
                        <a:cs typeface="Times New Roman" pitchFamily="18" charset="0"/>
                      </a:endParaRPr>
                    </a:p>
                    <a:p>
                      <a:r>
                        <a:rPr lang="vi-VN" sz="2200">
                          <a:latin typeface="Times New Roman" pitchFamily="18" charset="0"/>
                          <a:cs typeface="Times New Roman" pitchFamily="18" charset="0"/>
                        </a:rPr>
                        <a:t>Kết</a:t>
                      </a:r>
                      <a:r>
                        <a:rPr lang="vi-VN" sz="2200" baseline="0">
                          <a:latin typeface="Times New Roman" pitchFamily="18" charset="0"/>
                          <a:cs typeface="Times New Roman" pitchFamily="18" charset="0"/>
                        </a:rPr>
                        <a:t> đoạn</a:t>
                      </a:r>
                      <a:endParaRPr lang="en-US" sz="2200" b="1">
                        <a:solidFill>
                          <a:srgbClr val="C00000"/>
                        </a:solidFill>
                        <a:latin typeface="Times New Roman" pitchFamily="18" charset="0"/>
                        <a:cs typeface="Times New Roman" pitchFamily="18" charset="0"/>
                      </a:endParaRPr>
                    </a:p>
                  </a:txBody>
                  <a:tcPr marL="121925" marR="121925" marT="45729" marB="45729">
                    <a:solidFill>
                      <a:schemeClr val="accent2">
                        <a:lumMod val="20000"/>
                        <a:lumOff val="80000"/>
                      </a:schemeClr>
                    </a:solidFill>
                  </a:tcPr>
                </a:tc>
                <a:tc>
                  <a:txBody>
                    <a:bodyPr/>
                    <a:lstStyle/>
                    <a:p>
                      <a:endParaRPr lang="vi-VN" sz="2200" dirty="0">
                        <a:latin typeface="Times New Roman" pitchFamily="18" charset="0"/>
                        <a:cs typeface="Times New Roman" pitchFamily="18" charset="0"/>
                      </a:endParaRPr>
                    </a:p>
                    <a:p>
                      <a:r>
                        <a:rPr lang="en-US" sz="2200" baseline="0" dirty="0" err="1">
                          <a:latin typeface="Times New Roman" pitchFamily="18" charset="0"/>
                          <a:cs typeface="Times New Roman" pitchFamily="18" charset="0"/>
                        </a:rPr>
                        <a:t>Khái</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quát</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lại</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cảm</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xúc</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bài</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học</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liên</a:t>
                      </a:r>
                      <a:r>
                        <a:rPr lang="en-US" sz="2200" baseline="0" dirty="0">
                          <a:latin typeface="Times New Roman" pitchFamily="18" charset="0"/>
                          <a:cs typeface="Times New Roman" pitchFamily="18" charset="0"/>
                        </a:rPr>
                        <a:t> </a:t>
                      </a:r>
                      <a:r>
                        <a:rPr lang="en-US" sz="2200" baseline="0" dirty="0" err="1">
                          <a:latin typeface="Times New Roman" pitchFamily="18" charset="0"/>
                          <a:cs typeface="Times New Roman" pitchFamily="18" charset="0"/>
                        </a:rPr>
                        <a:t>hệ</a:t>
                      </a:r>
                      <a:r>
                        <a:rPr lang="en-US" sz="2200" baseline="0" dirty="0">
                          <a:latin typeface="Times New Roman" pitchFamily="18" charset="0"/>
                          <a:cs typeface="Times New Roman" pitchFamily="18" charset="0"/>
                        </a:rPr>
                        <a:t>.</a:t>
                      </a:r>
                      <a:endParaRPr lang="en-US" sz="2200" dirty="0">
                        <a:latin typeface="Times New Roman" pitchFamily="18" charset="0"/>
                        <a:cs typeface="Times New Roman" pitchFamily="18" charset="0"/>
                      </a:endParaRPr>
                    </a:p>
                  </a:txBody>
                  <a:tcPr marL="121925" marR="121925" marT="45729" marB="45729">
                    <a:solidFill>
                      <a:schemeClr val="accent2">
                        <a:lumMod val="20000"/>
                        <a:lumOff val="80000"/>
                      </a:schemeClr>
                    </a:solidFill>
                  </a:tcPr>
                </a:tc>
                <a:extLst>
                  <a:ext uri="{0D108BD9-81ED-4DB2-BD59-A6C34878D82A}">
                    <a16:rowId xmlns:a16="http://schemas.microsoft.com/office/drawing/2014/main" val="10003"/>
                  </a:ext>
                </a:extLst>
              </a:tr>
            </a:tbl>
          </a:graphicData>
        </a:graphic>
      </p:graphicFrame>
      <p:sp>
        <p:nvSpPr>
          <p:cNvPr id="9" name="TextBox 8">
            <a:extLst>
              <a:ext uri="{FF2B5EF4-FFF2-40B4-BE49-F238E27FC236}">
                <a16:creationId xmlns:a16="http://schemas.microsoft.com/office/drawing/2014/main" id="{9F8AA440-0C79-48E2-A6D8-9088B66B0CEE}"/>
              </a:ext>
            </a:extLst>
          </p:cNvPr>
          <p:cNvSpPr txBox="1"/>
          <p:nvPr/>
        </p:nvSpPr>
        <p:spPr>
          <a:xfrm>
            <a:off x="4598988" y="449263"/>
            <a:ext cx="3324225" cy="46196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a:spAutoFit/>
          </a:bodyPr>
          <a:lstStyle/>
          <a:p>
            <a:pPr>
              <a:defRPr/>
            </a:pPr>
            <a:r>
              <a:rPr lang="vi-VN" sz="2400" b="1">
                <a:solidFill>
                  <a:srgbClr val="FFFF00"/>
                </a:solidFill>
                <a:latin typeface="Times New Roman" pitchFamily="18" charset="0"/>
                <a:cs typeface="Times New Roman" pitchFamily="18" charset="0"/>
              </a:rPr>
              <a:t>PHIẾU HỌC TẬP SỐ </a:t>
            </a:r>
            <a:r>
              <a:rPr lang="en-US" sz="2400" b="1">
                <a:solidFill>
                  <a:srgbClr val="FFFF00"/>
                </a:solidFill>
                <a:latin typeface="Times New Roman" pitchFamily="18" charset="0"/>
                <a:cs typeface="Times New Roman" pitchFamily="18" charset="0"/>
              </a:rPr>
              <a:t>3</a:t>
            </a:r>
          </a:p>
        </p:txBody>
      </p:sp>
      <p:sp>
        <p:nvSpPr>
          <p:cNvPr id="17429" name="TextBox 6">
            <a:extLst>
              <a:ext uri="{FF2B5EF4-FFF2-40B4-BE49-F238E27FC236}">
                <a16:creationId xmlns:a16="http://schemas.microsoft.com/office/drawing/2014/main" id="{6A55699B-41A7-4C3C-93EF-F869FEFA37E7}"/>
              </a:ext>
            </a:extLst>
          </p:cNvPr>
          <p:cNvSpPr txBox="1">
            <a:spLocks noChangeArrowheads="1"/>
          </p:cNvSpPr>
          <p:nvPr/>
        </p:nvSpPr>
        <p:spPr bwMode="auto">
          <a:xfrm>
            <a:off x="2154238" y="1790700"/>
            <a:ext cx="120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altLang="en-US" sz="2800" b="1">
                <a:solidFill>
                  <a:srgbClr val="FF0000"/>
                </a:solidFill>
                <a:latin typeface="Times New Roman" panose="02020603050405020304" pitchFamily="18" charset="0"/>
                <a:cs typeface="Times New Roman" panose="02020603050405020304" pitchFamily="18" charset="0"/>
              </a:rPr>
              <a:t>Bố cục</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17430" name="TextBox 7">
            <a:extLst>
              <a:ext uri="{FF2B5EF4-FFF2-40B4-BE49-F238E27FC236}">
                <a16:creationId xmlns:a16="http://schemas.microsoft.com/office/drawing/2014/main" id="{D9E1A29E-273D-4B2B-B9C4-AE8C06EE4535}"/>
              </a:ext>
            </a:extLst>
          </p:cNvPr>
          <p:cNvSpPr txBox="1">
            <a:spLocks noChangeArrowheads="1"/>
          </p:cNvSpPr>
          <p:nvPr/>
        </p:nvSpPr>
        <p:spPr bwMode="auto">
          <a:xfrm>
            <a:off x="5659438" y="1790700"/>
            <a:ext cx="175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altLang="en-US" sz="2800" b="1">
                <a:solidFill>
                  <a:srgbClr val="FF0000"/>
                </a:solidFill>
                <a:latin typeface="Times New Roman" panose="02020603050405020304" pitchFamily="18" charset="0"/>
                <a:cs typeface="Times New Roman" panose="02020603050405020304" pitchFamily="18" charset="0"/>
              </a:rPr>
              <a:t>Nội dung</a:t>
            </a:r>
            <a:endParaRPr lang="en-US" alt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20">
            <a:extLst>
              <a:ext uri="{FF2B5EF4-FFF2-40B4-BE49-F238E27FC236}">
                <a16:creationId xmlns:a16="http://schemas.microsoft.com/office/drawing/2014/main" id="{66B27D03-9EAB-4032-87BE-709A0BE87A4F}"/>
              </a:ext>
            </a:extLst>
          </p:cNvPr>
          <p:cNvSpPr txBox="1">
            <a:spLocks noChangeArrowheads="1"/>
          </p:cNvSpPr>
          <p:nvPr/>
        </p:nvSpPr>
        <p:spPr bwMode="auto">
          <a:xfrm>
            <a:off x="357188" y="1309688"/>
            <a:ext cx="11206162" cy="480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nSpc>
                <a:spcPct val="150000"/>
              </a:lnSpc>
            </a:pPr>
            <a:r>
              <a:rPr lang="en-US" altLang="en-US" sz="2300" dirty="0">
                <a:latin typeface="Times New Roman" panose="02020603050405020304" pitchFamily="18" charset="0"/>
                <a:cs typeface="Times New Roman" panose="02020603050405020304" pitchFamily="18" charset="0"/>
              </a:rPr>
              <a:t> </a:t>
            </a:r>
            <a:r>
              <a:rPr lang="en-US" altLang="en-US" sz="2300" b="1" dirty="0">
                <a:solidFill>
                  <a:srgbClr val="0000FF"/>
                </a:solidFill>
                <a:latin typeface="Times New Roman" panose="02020603050405020304" pitchFamily="18" charset="0"/>
                <a:cs typeface="Times New Roman" panose="02020603050405020304" pitchFamily="18" charset="0"/>
              </a:rPr>
              <a:t>Khi </a:t>
            </a:r>
            <a:r>
              <a:rPr lang="en-US" altLang="en-US" sz="2300" b="1" dirty="0" err="1">
                <a:solidFill>
                  <a:srgbClr val="0000FF"/>
                </a:solidFill>
                <a:latin typeface="Times New Roman" panose="02020603050405020304" pitchFamily="18" charset="0"/>
                <a:cs typeface="Times New Roman" panose="02020603050405020304" pitchFamily="18" charset="0"/>
              </a:rPr>
              <a:t>viết</a:t>
            </a:r>
            <a:r>
              <a:rPr lang="en-US"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err="1">
                <a:solidFill>
                  <a:srgbClr val="0000FF"/>
                </a:solidFill>
                <a:latin typeface="Times New Roman" panose="02020603050405020304" pitchFamily="18" charset="0"/>
                <a:cs typeface="Times New Roman" panose="02020603050405020304" pitchFamily="18" charset="0"/>
              </a:rPr>
              <a:t>một</a:t>
            </a:r>
            <a:r>
              <a:rPr lang="en-US"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err="1">
                <a:solidFill>
                  <a:srgbClr val="0000FF"/>
                </a:solidFill>
                <a:latin typeface="Times New Roman" panose="02020603050405020304" pitchFamily="18" charset="0"/>
                <a:cs typeface="Times New Roman" panose="02020603050405020304" pitchFamily="18" charset="0"/>
              </a:rPr>
              <a:t>đoạn</a:t>
            </a:r>
            <a:r>
              <a:rPr lang="en-US"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err="1">
                <a:solidFill>
                  <a:srgbClr val="0000FF"/>
                </a:solidFill>
                <a:latin typeface="Times New Roman" panose="02020603050405020304" pitchFamily="18" charset="0"/>
                <a:cs typeface="Times New Roman" panose="02020603050405020304" pitchFamily="18" charset="0"/>
              </a:rPr>
              <a:t>văn</a:t>
            </a:r>
            <a:r>
              <a:rPr lang="en-US"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err="1">
                <a:solidFill>
                  <a:srgbClr val="0000FF"/>
                </a:solidFill>
                <a:latin typeface="Times New Roman" panose="02020603050405020304" pitchFamily="18" charset="0"/>
                <a:cs typeface="Times New Roman" panose="02020603050405020304" pitchFamily="18" charset="0"/>
              </a:rPr>
              <a:t>trình</a:t>
            </a:r>
            <a:r>
              <a:rPr lang="en-US"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err="1">
                <a:solidFill>
                  <a:srgbClr val="0000FF"/>
                </a:solidFill>
                <a:latin typeface="Times New Roman" panose="02020603050405020304" pitchFamily="18" charset="0"/>
                <a:cs typeface="Times New Roman" panose="02020603050405020304" pitchFamily="18" charset="0"/>
              </a:rPr>
              <a:t>bày</a:t>
            </a:r>
            <a:r>
              <a:rPr lang="en-US"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err="1">
                <a:solidFill>
                  <a:srgbClr val="0000FF"/>
                </a:solidFill>
                <a:latin typeface="Times New Roman" panose="02020603050405020304" pitchFamily="18" charset="0"/>
                <a:cs typeface="Times New Roman" panose="02020603050405020304" pitchFamily="18" charset="0"/>
              </a:rPr>
              <a:t>cảm</a:t>
            </a:r>
            <a:r>
              <a:rPr lang="en-US"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err="1">
                <a:solidFill>
                  <a:srgbClr val="0000FF"/>
                </a:solidFill>
                <a:latin typeface="Times New Roman" panose="02020603050405020304" pitchFamily="18" charset="0"/>
                <a:cs typeface="Times New Roman" panose="02020603050405020304" pitchFamily="18" charset="0"/>
              </a:rPr>
              <a:t>nghĩ</a:t>
            </a:r>
            <a:r>
              <a:rPr lang="en-US"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err="1">
                <a:solidFill>
                  <a:srgbClr val="0000FF"/>
                </a:solidFill>
                <a:latin typeface="Times New Roman" panose="02020603050405020304" pitchFamily="18" charset="0"/>
                <a:cs typeface="Times New Roman" panose="02020603050405020304" pitchFamily="18" charset="0"/>
              </a:rPr>
              <a:t>của</a:t>
            </a:r>
            <a:r>
              <a:rPr lang="en-US"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err="1">
                <a:solidFill>
                  <a:srgbClr val="0000FF"/>
                </a:solidFill>
                <a:latin typeface="Times New Roman" panose="02020603050405020304" pitchFamily="18" charset="0"/>
                <a:cs typeface="Times New Roman" panose="02020603050405020304" pitchFamily="18" charset="0"/>
              </a:rPr>
              <a:t>em</a:t>
            </a:r>
            <a:r>
              <a:rPr lang="en-US"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err="1">
                <a:solidFill>
                  <a:srgbClr val="0000FF"/>
                </a:solidFill>
                <a:latin typeface="Times New Roman" panose="02020603050405020304" pitchFamily="18" charset="0"/>
                <a:cs typeface="Times New Roman" panose="02020603050405020304" pitchFamily="18" charset="0"/>
              </a:rPr>
              <a:t>về</a:t>
            </a:r>
            <a:r>
              <a:rPr lang="en-US"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err="1">
                <a:solidFill>
                  <a:srgbClr val="0000FF"/>
                </a:solidFill>
                <a:latin typeface="Times New Roman" panose="02020603050405020304" pitchFamily="18" charset="0"/>
                <a:cs typeface="Times New Roman" panose="02020603050405020304" pitchFamily="18" charset="0"/>
              </a:rPr>
              <a:t>một</a:t>
            </a:r>
            <a:r>
              <a:rPr lang="en-US"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err="1">
                <a:solidFill>
                  <a:srgbClr val="0000FF"/>
                </a:solidFill>
                <a:latin typeface="Times New Roman" panose="02020603050405020304" pitchFamily="18" charset="0"/>
                <a:cs typeface="Times New Roman" panose="02020603050405020304" pitchFamily="18" charset="0"/>
              </a:rPr>
              <a:t>bài</a:t>
            </a:r>
            <a:r>
              <a:rPr lang="en-US" altLang="en-US" sz="2300" b="1" dirty="0">
                <a:solidFill>
                  <a:srgbClr val="0000FF"/>
                </a:solidFill>
                <a:latin typeface="Times New Roman" panose="02020603050405020304" pitchFamily="18" charset="0"/>
                <a:cs typeface="Times New Roman" panose="02020603050405020304" pitchFamily="18" charset="0"/>
              </a:rPr>
              <a:t> </a:t>
            </a:r>
            <a:r>
              <a:rPr lang="en-US" altLang="en-US" sz="2300" b="1" dirty="0" err="1">
                <a:solidFill>
                  <a:srgbClr val="0000FF"/>
                </a:solidFill>
                <a:latin typeface="Times New Roman" panose="02020603050405020304" pitchFamily="18" charset="0"/>
                <a:cs typeface="Times New Roman" panose="02020603050405020304" pitchFamily="18" charset="0"/>
              </a:rPr>
              <a:t>thơ</a:t>
            </a:r>
            <a:r>
              <a:rPr lang="en-US" altLang="en-US" sz="2300" b="1" dirty="0">
                <a:solidFill>
                  <a:srgbClr val="0000FF"/>
                </a:solidFill>
                <a:latin typeface="Times New Roman" panose="02020603050405020304" pitchFamily="18" charset="0"/>
                <a:cs typeface="Times New Roman" panose="02020603050405020304" pitchFamily="18" charset="0"/>
              </a:rPr>
              <a:t> : </a:t>
            </a:r>
          </a:p>
          <a:p>
            <a:pPr>
              <a:lnSpc>
                <a:spcPct val="150000"/>
              </a:lnSpc>
            </a:pP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Đảm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bảo</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yêu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cầu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về</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hình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thức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của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đoạn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văn</a:t>
            </a:r>
            <a:r>
              <a:rPr lang="en-US" altLang="en-US" sz="2300" dirty="0">
                <a:latin typeface="Times New Roman" panose="02020603050405020304" pitchFamily="18" charset="0"/>
                <a:cs typeface="Times New Roman" panose="02020603050405020304" pitchFamily="18" charset="0"/>
              </a:rPr>
              <a:t>.</a:t>
            </a:r>
          </a:p>
          <a:p>
            <a:pPr>
              <a:lnSpc>
                <a:spcPct val="150000"/>
              </a:lnSpc>
            </a:pP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Sử</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dụng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ngôi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thứ</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nhất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để</a:t>
            </a:r>
            <a:r>
              <a:rPr lang="en-US" altLang="en-US" sz="2300" dirty="0">
                <a:latin typeface="Times New Roman" panose="02020603050405020304" pitchFamily="18" charset="0"/>
                <a:cs typeface="Times New Roman" panose="02020603050405020304" pitchFamily="18" charset="0"/>
              </a:rPr>
              <a:t> chia </a:t>
            </a:r>
            <a:r>
              <a:rPr lang="en-US" altLang="en-US" sz="2300" dirty="0" err="1">
                <a:latin typeface="Times New Roman" panose="02020603050405020304" pitchFamily="18" charset="0"/>
                <a:cs typeface="Times New Roman" panose="02020603050405020304" pitchFamily="18" charset="0"/>
              </a:rPr>
              <a:t>sẻ</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cảm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xúc</a:t>
            </a:r>
            <a:r>
              <a:rPr lang="en-US" altLang="en-US" sz="2300" dirty="0">
                <a:latin typeface="Times New Roman" panose="02020603050405020304" pitchFamily="18" charset="0"/>
                <a:cs typeface="Times New Roman" panose="02020603050405020304" pitchFamily="18" charset="0"/>
              </a:rPr>
              <a:t>.</a:t>
            </a:r>
          </a:p>
          <a:p>
            <a:pPr>
              <a:lnSpc>
                <a:spcPct val="150000"/>
              </a:lnSpc>
            </a:pP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Cấu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trúc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gồm</a:t>
            </a:r>
            <a:r>
              <a:rPr lang="en-US" altLang="en-US" sz="2300" dirty="0">
                <a:latin typeface="Times New Roman" panose="02020603050405020304" pitchFamily="18" charset="0"/>
                <a:cs typeface="Times New Roman" panose="02020603050405020304" pitchFamily="18" charset="0"/>
              </a:rPr>
              <a:t> 3 </a:t>
            </a:r>
            <a:r>
              <a:rPr lang="en-US" altLang="en-US" sz="2300" dirty="0" err="1">
                <a:latin typeface="Times New Roman" panose="02020603050405020304" pitchFamily="18" charset="0"/>
                <a:cs typeface="Times New Roman" panose="02020603050405020304" pitchFamily="18" charset="0"/>
              </a:rPr>
              <a:t>phần</a:t>
            </a:r>
            <a:r>
              <a:rPr lang="en-US" altLang="en-US" sz="2300" dirty="0">
                <a:latin typeface="Times New Roman" panose="02020603050405020304" pitchFamily="18" charset="0"/>
                <a:cs typeface="Times New Roman" panose="02020603050405020304" pitchFamily="18" charset="0"/>
              </a:rPr>
              <a:t>:</a:t>
            </a:r>
          </a:p>
          <a:p>
            <a:pPr>
              <a:lnSpc>
                <a:spcPct val="150000"/>
              </a:lnSpc>
            </a:pPr>
            <a:r>
              <a:rPr lang="en-US" altLang="en-US" sz="2300" dirty="0">
                <a:latin typeface="Times New Roman" panose="02020603050405020304" pitchFamily="18" charset="0"/>
                <a:cs typeface="Times New Roman" panose="02020603050405020304" pitchFamily="18" charset="0"/>
              </a:rPr>
              <a:t>       </a:t>
            </a:r>
            <a:r>
              <a:rPr lang="en-US" altLang="en-US" sz="2300" b="1" dirty="0">
                <a:solidFill>
                  <a:srgbClr val="FF0000"/>
                </a:solidFill>
                <a:latin typeface="Times New Roman" panose="02020603050405020304" pitchFamily="18" charset="0"/>
                <a:cs typeface="Times New Roman" panose="02020603050405020304" pitchFamily="18" charset="0"/>
              </a:rPr>
              <a:t>* </a:t>
            </a:r>
            <a:r>
              <a:rPr lang="en-US" altLang="en-US" sz="2300" b="1" dirty="0" err="1">
                <a:solidFill>
                  <a:srgbClr val="FF0000"/>
                </a:solidFill>
                <a:latin typeface="Times New Roman" panose="02020603050405020304" pitchFamily="18" charset="0"/>
                <a:cs typeface="Times New Roman" panose="02020603050405020304" pitchFamily="18" charset="0"/>
              </a:rPr>
              <a:t>Mở</a:t>
            </a:r>
            <a:r>
              <a:rPr lang="en-US" altLang="en-US" sz="2300" b="1" dirty="0">
                <a:solidFill>
                  <a:srgbClr val="FF0000"/>
                </a:solidFill>
                <a:latin typeface="Times New Roman" panose="02020603050405020304" pitchFamily="18" charset="0"/>
                <a:cs typeface="Times New Roman" panose="02020603050405020304" pitchFamily="18" charset="0"/>
              </a:rPr>
              <a:t> </a:t>
            </a:r>
            <a:r>
              <a:rPr lang="en-US" altLang="en-US" sz="2300" b="1" dirty="0" err="1">
                <a:solidFill>
                  <a:srgbClr val="FF0000"/>
                </a:solidFill>
                <a:latin typeface="Times New Roman" panose="02020603050405020304" pitchFamily="18" charset="0"/>
                <a:cs typeface="Times New Roman" panose="02020603050405020304" pitchFamily="18" charset="0"/>
              </a:rPr>
              <a:t>đoạn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Giới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thiệu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tên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bài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thơ</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tác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giả</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và</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cảm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xúc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chung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về</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bài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thơ</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Câu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chủ</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đề</a:t>
            </a:r>
            <a:r>
              <a:rPr lang="en-US" altLang="en-US" sz="2300" dirty="0">
                <a:latin typeface="Times New Roman" panose="02020603050405020304" pitchFamily="18" charset="0"/>
                <a:cs typeface="Times New Roman" panose="02020603050405020304" pitchFamily="18" charset="0"/>
              </a:rPr>
              <a:t>).</a:t>
            </a:r>
          </a:p>
          <a:p>
            <a:pPr>
              <a:lnSpc>
                <a:spcPct val="150000"/>
              </a:lnSpc>
            </a:pPr>
            <a:r>
              <a:rPr lang="en-US" altLang="en-US" sz="2300" dirty="0">
                <a:latin typeface="Times New Roman" panose="02020603050405020304" pitchFamily="18" charset="0"/>
                <a:cs typeface="Times New Roman" panose="02020603050405020304" pitchFamily="18" charset="0"/>
              </a:rPr>
              <a:t>       </a:t>
            </a:r>
            <a:r>
              <a:rPr lang="en-US" altLang="en-US" sz="2300" b="1" dirty="0">
                <a:solidFill>
                  <a:srgbClr val="FF0000"/>
                </a:solidFill>
                <a:latin typeface="Times New Roman" panose="02020603050405020304" pitchFamily="18" charset="0"/>
                <a:cs typeface="Times New Roman" panose="02020603050405020304" pitchFamily="18" charset="0"/>
              </a:rPr>
              <a:t>* </a:t>
            </a:r>
            <a:r>
              <a:rPr lang="en-US" altLang="en-US" sz="2300" b="1" dirty="0" err="1">
                <a:solidFill>
                  <a:srgbClr val="FF0000"/>
                </a:solidFill>
                <a:latin typeface="Times New Roman" panose="02020603050405020304" pitchFamily="18" charset="0"/>
                <a:cs typeface="Times New Roman" panose="02020603050405020304" pitchFamily="18" charset="0"/>
              </a:rPr>
              <a:t>Thân</a:t>
            </a:r>
            <a:r>
              <a:rPr lang="en-US" altLang="en-US" sz="2300" b="1" dirty="0">
                <a:solidFill>
                  <a:srgbClr val="FF0000"/>
                </a:solidFill>
                <a:latin typeface="Times New Roman" panose="02020603050405020304" pitchFamily="18" charset="0"/>
                <a:cs typeface="Times New Roman" panose="02020603050405020304" pitchFamily="18" charset="0"/>
              </a:rPr>
              <a:t> </a:t>
            </a:r>
            <a:r>
              <a:rPr lang="en-US" altLang="en-US" sz="2300" b="1" dirty="0" err="1">
                <a:solidFill>
                  <a:srgbClr val="FF0000"/>
                </a:solidFill>
                <a:latin typeface="Times New Roman" panose="02020603050405020304" pitchFamily="18" charset="0"/>
                <a:cs typeface="Times New Roman" panose="02020603050405020304" pitchFamily="18" charset="0"/>
              </a:rPr>
              <a:t>đoạn</a:t>
            </a:r>
            <a:r>
              <a:rPr lang="en-US" altLang="en-US" sz="2300" b="1" dirty="0">
                <a:solidFill>
                  <a:srgbClr val="FF0000"/>
                </a:solidFill>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Trình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bày</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cảm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xúc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của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người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viết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về</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nội</a:t>
            </a:r>
            <a:r>
              <a:rPr lang="en-US" altLang="en-US" sz="2300" dirty="0">
                <a:latin typeface="Times New Roman" panose="02020603050405020304" pitchFamily="18" charset="0"/>
                <a:cs typeface="Times New Roman" panose="02020603050405020304" pitchFamily="18" charset="0"/>
              </a:rPr>
              <a:t> dung </a:t>
            </a:r>
            <a:r>
              <a:rPr lang="en-US" altLang="en-US" sz="2300" dirty="0" err="1">
                <a:latin typeface="Times New Roman" panose="02020603050405020304" pitchFamily="18" charset="0"/>
                <a:cs typeface="Times New Roman" panose="02020603050405020304" pitchFamily="18" charset="0"/>
              </a:rPr>
              <a:t>và</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nghệ</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thuật</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của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bài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thơ</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từ</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nghệ</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thuật</a:t>
            </a:r>
            <a:r>
              <a:rPr lang="en-US" altLang="en-US" sz="2300" dirty="0">
                <a:latin typeface="Times New Roman" panose="02020603050405020304" pitchFamily="18" charset="0"/>
                <a:cs typeface="Times New Roman" panose="02020603050405020304" pitchFamily="18" charset="0"/>
              </a:rPr>
              <a:t> =&gt; </a:t>
            </a:r>
            <a:r>
              <a:rPr lang="en-US" altLang="en-US" sz="2300" dirty="0" err="1">
                <a:latin typeface="Times New Roman" panose="02020603050405020304" pitchFamily="18" charset="0"/>
                <a:cs typeface="Times New Roman" panose="02020603050405020304" pitchFamily="18" charset="0"/>
              </a:rPr>
              <a:t>nội</a:t>
            </a:r>
            <a:r>
              <a:rPr lang="en-US" altLang="en-US" sz="2300" dirty="0">
                <a:latin typeface="Times New Roman" panose="02020603050405020304" pitchFamily="18" charset="0"/>
                <a:cs typeface="Times New Roman" panose="02020603050405020304" pitchFamily="18" charset="0"/>
              </a:rPr>
              <a:t> dung).</a:t>
            </a:r>
          </a:p>
          <a:p>
            <a:pPr>
              <a:lnSpc>
                <a:spcPct val="150000"/>
              </a:lnSpc>
            </a:pPr>
            <a:r>
              <a:rPr lang="en-US" altLang="en-US" sz="2300" b="1" dirty="0">
                <a:solidFill>
                  <a:srgbClr val="FF0000"/>
                </a:solidFill>
                <a:latin typeface="Times New Roman" panose="02020603050405020304" pitchFamily="18" charset="0"/>
                <a:cs typeface="Times New Roman" panose="02020603050405020304" pitchFamily="18" charset="0"/>
              </a:rPr>
              <a:t>       * </a:t>
            </a:r>
            <a:r>
              <a:rPr lang="en-US" altLang="en-US" sz="2300" b="1" dirty="0" err="1">
                <a:solidFill>
                  <a:srgbClr val="FF0000"/>
                </a:solidFill>
                <a:latin typeface="Times New Roman" panose="02020603050405020304" pitchFamily="18" charset="0"/>
                <a:cs typeface="Times New Roman" panose="02020603050405020304" pitchFamily="18" charset="0"/>
              </a:rPr>
              <a:t>Kết</a:t>
            </a:r>
            <a:r>
              <a:rPr lang="en-US" altLang="en-US" sz="2300" b="1" dirty="0">
                <a:solidFill>
                  <a:srgbClr val="FF0000"/>
                </a:solidFill>
                <a:latin typeface="Times New Roman" panose="02020603050405020304" pitchFamily="18" charset="0"/>
                <a:cs typeface="Times New Roman" panose="02020603050405020304" pitchFamily="18" charset="0"/>
              </a:rPr>
              <a:t> </a:t>
            </a:r>
            <a:r>
              <a:rPr lang="en-US" altLang="en-US" sz="2300" b="1" dirty="0" err="1">
                <a:solidFill>
                  <a:srgbClr val="FF0000"/>
                </a:solidFill>
                <a:latin typeface="Times New Roman" panose="02020603050405020304" pitchFamily="18" charset="0"/>
                <a:cs typeface="Times New Roman" panose="02020603050405020304" pitchFamily="18" charset="0"/>
              </a:rPr>
              <a:t>đoạn</a:t>
            </a:r>
            <a:r>
              <a:rPr lang="en-US" altLang="en-US" sz="2300" b="1" dirty="0">
                <a:solidFill>
                  <a:srgbClr val="FF0000"/>
                </a:solidFill>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Khẳng</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định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lại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cảm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xúc</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về</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bài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thơ</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và</a:t>
            </a:r>
            <a:r>
              <a:rPr lang="en-US" altLang="en-US" sz="2300" dirty="0">
                <a:latin typeface="Times New Roman" panose="02020603050405020304" pitchFamily="18" charset="0"/>
                <a:cs typeface="Times New Roman" panose="02020603050405020304" pitchFamily="18" charset="0"/>
              </a:rPr>
              <a:t> ý </a:t>
            </a:r>
            <a:r>
              <a:rPr lang="en-US" altLang="en-US" sz="2300" dirty="0" err="1">
                <a:latin typeface="Times New Roman" panose="02020603050405020304" pitchFamily="18" charset="0"/>
                <a:cs typeface="Times New Roman" panose="02020603050405020304" pitchFamily="18" charset="0"/>
              </a:rPr>
              <a:t>nghĩa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của</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bài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thơ</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đối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với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bản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thân</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bồi</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đắp</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cho</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em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tình</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cảm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gì</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Giúp</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em</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nhận</a:t>
            </a:r>
            <a:r>
              <a:rPr lang="en-US" altLang="en-US" sz="2300" dirty="0">
                <a:latin typeface="Times New Roman" panose="02020603050405020304" pitchFamily="18" charset="0"/>
                <a:cs typeface="Times New Roman" panose="02020603050405020304" pitchFamily="18" charset="0"/>
              </a:rPr>
              <a:t> ra </a:t>
            </a:r>
            <a:r>
              <a:rPr lang="en-US" altLang="en-US" sz="2300" dirty="0" err="1">
                <a:latin typeface="Times New Roman" panose="02020603050405020304" pitchFamily="18" charset="0"/>
                <a:cs typeface="Times New Roman" panose="02020603050405020304" pitchFamily="18" charset="0"/>
              </a:rPr>
              <a:t>điều</a:t>
            </a:r>
            <a:r>
              <a:rPr lang="en-US" altLang="en-US" sz="2300" dirty="0">
                <a:latin typeface="Times New Roman" panose="02020603050405020304" pitchFamily="18" charset="0"/>
                <a:cs typeface="Times New Roman" panose="02020603050405020304" pitchFamily="18" charset="0"/>
              </a:rPr>
              <a:t> </a:t>
            </a:r>
            <a:r>
              <a:rPr lang="en-US" altLang="en-US" sz="2300" dirty="0" err="1">
                <a:latin typeface="Times New Roman" panose="02020603050405020304" pitchFamily="18" charset="0"/>
                <a:cs typeface="Times New Roman" panose="02020603050405020304" pitchFamily="18" charset="0"/>
              </a:rPr>
              <a:t>gì</a:t>
            </a:r>
            <a:r>
              <a:rPr lang="en-US" altLang="en-US" sz="2300" dirty="0">
                <a:latin typeface="Times New Roman" panose="02020603050405020304" pitchFamily="18" charset="0"/>
                <a:cs typeface="Times New Roman" panose="02020603050405020304" pitchFamily="18" charset="0"/>
              </a:rPr>
              <a:t>?...).</a:t>
            </a:r>
          </a:p>
        </p:txBody>
      </p:sp>
      <p:sp>
        <p:nvSpPr>
          <p:cNvPr id="3" name="Flowchart: Alternate Process 2">
            <a:extLst>
              <a:ext uri="{FF2B5EF4-FFF2-40B4-BE49-F238E27FC236}">
                <a16:creationId xmlns:a16="http://schemas.microsoft.com/office/drawing/2014/main" id="{EA2576DD-BDE7-42B1-9A49-C320E0FB6D05}"/>
              </a:ext>
            </a:extLst>
          </p:cNvPr>
          <p:cNvSpPr/>
          <p:nvPr/>
        </p:nvSpPr>
        <p:spPr>
          <a:xfrm>
            <a:off x="101600" y="76199"/>
            <a:ext cx="11969750" cy="1023135"/>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800" b="1" dirty="0">
                <a:solidFill>
                  <a:srgbClr val="0000FF"/>
                </a:solidFill>
                <a:latin typeface="Times New Roman" pitchFamily="18" charset="0"/>
                <a:cs typeface="Times New Roman" pitchFamily="18" charset="0"/>
              </a:rPr>
              <a:t>VIẾT ĐOẠN</a:t>
            </a:r>
            <a:r>
              <a:rPr lang="en-US" sz="2800" b="1" dirty="0">
                <a:solidFill>
                  <a:srgbClr val="0000FF"/>
                </a:solidFill>
                <a:latin typeface="Times New Roman" pitchFamily="18" charset="0"/>
                <a:cs typeface="Times New Roman" pitchFamily="18" charset="0"/>
              </a:rPr>
              <a:t> </a:t>
            </a:r>
            <a:r>
              <a:rPr lang="pl-PL" sz="2800" b="1" dirty="0">
                <a:solidFill>
                  <a:srgbClr val="0000FF"/>
                </a:solidFill>
                <a:latin typeface="Times New Roman" pitchFamily="18" charset="0"/>
                <a:cs typeface="Times New Roman" pitchFamily="18" charset="0"/>
              </a:rPr>
              <a:t>V</a:t>
            </a:r>
            <a:r>
              <a:rPr lang="en-US" sz="2800" b="1" dirty="0">
                <a:solidFill>
                  <a:srgbClr val="0000FF"/>
                </a:solidFill>
                <a:latin typeface="Times New Roman" pitchFamily="18" charset="0"/>
                <a:cs typeface="Times New Roman" pitchFamily="18" charset="0"/>
              </a:rPr>
              <a:t>ĂN GHI LẠI CẢM XÚC SAU KHI ĐỌC</a:t>
            </a:r>
          </a:p>
          <a:p>
            <a:pPr algn="ctr">
              <a:defRPr/>
            </a:pPr>
            <a:r>
              <a:rPr lang="en-US" sz="2800" b="1" dirty="0">
                <a:solidFill>
                  <a:srgbClr val="0000FF"/>
                </a:solidFill>
                <a:latin typeface="Times New Roman" pitchFamily="18" charset="0"/>
                <a:cs typeface="Times New Roman" pitchFamily="18" charset="0"/>
              </a:rPr>
              <a:t> MỘT </a:t>
            </a:r>
            <a:r>
              <a:rPr lang="pl-PL" sz="2800" b="1" dirty="0">
                <a:solidFill>
                  <a:srgbClr val="0000FF"/>
                </a:solidFill>
                <a:latin typeface="Times New Roman" pitchFamily="18" charset="0"/>
                <a:cs typeface="Times New Roman" pitchFamily="18" charset="0"/>
              </a:rPr>
              <a:t>BÀI THƠ </a:t>
            </a:r>
            <a:r>
              <a:rPr lang="en-US" sz="2800" b="1" dirty="0">
                <a:solidFill>
                  <a:srgbClr val="0000FF"/>
                </a:solidFill>
                <a:latin typeface="Times New Roman" pitchFamily="18" charset="0"/>
                <a:cs typeface="Times New Roman" pitchFamily="18" charset="0"/>
              </a:rPr>
              <a:t>BỐN CHỮ, NĂM CHỮ</a:t>
            </a:r>
            <a:endParaRPr lang="pl-PL" sz="2800" dirty="0">
              <a:latin typeface="Times New Roman" pitchFamily="18" charset="0"/>
              <a:cs typeface="Times New Roman" pitchFamily="18" charset="0"/>
            </a:endParaRPr>
          </a:p>
        </p:txBody>
      </p:sp>
      <p:pic>
        <p:nvPicPr>
          <p:cNvPr id="19460" name="Picture 33" descr="dây hoa">
            <a:extLst>
              <a:ext uri="{FF2B5EF4-FFF2-40B4-BE49-F238E27FC236}">
                <a16:creationId xmlns:a16="http://schemas.microsoft.com/office/drawing/2014/main" id="{464903B5-7715-46FA-AF7C-51D59FD8BB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78538"/>
            <a:ext cx="119888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3" descr="dây hoa">
            <a:extLst>
              <a:ext uri="{FF2B5EF4-FFF2-40B4-BE49-F238E27FC236}">
                <a16:creationId xmlns:a16="http://schemas.microsoft.com/office/drawing/2014/main" id="{8BD5908E-12C5-4B84-AD61-1BDE90A234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 y="850900"/>
            <a:ext cx="12182475"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1">
            <a:extLst>
              <a:ext uri="{FF2B5EF4-FFF2-40B4-BE49-F238E27FC236}">
                <a16:creationId xmlns:a16="http://schemas.microsoft.com/office/drawing/2014/main" id="{1229E2FB-23B6-47B8-9801-3004705D0D02}"/>
              </a:ext>
            </a:extLst>
          </p:cNvPr>
          <p:cNvGrpSpPr>
            <a:grpSpLocks/>
          </p:cNvGrpSpPr>
          <p:nvPr/>
        </p:nvGrpSpPr>
        <p:grpSpPr bwMode="auto">
          <a:xfrm>
            <a:off x="0" y="0"/>
            <a:ext cx="12598400" cy="6858000"/>
            <a:chOff x="0" y="0"/>
            <a:chExt cx="12598401" cy="6858000"/>
          </a:xfrm>
        </p:grpSpPr>
        <p:pic>
          <p:nvPicPr>
            <p:cNvPr id="20483" name="Picture 4" descr="Hình ảnh Trang Trí Slide Trang Trí đẹp Trang Trí Ppt Trang Trí Danh Mục  điều Hướng PNG , Dòng, Trang Trí Ppt, Màu PNG miễn phí tải tập tin  PSDComment và">
              <a:extLst>
                <a:ext uri="{FF2B5EF4-FFF2-40B4-BE49-F238E27FC236}">
                  <a16:creationId xmlns:a16="http://schemas.microsoft.com/office/drawing/2014/main" id="{97182973-6ECA-4E98-860A-D4365D23AE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598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TextBox 3">
              <a:extLst>
                <a:ext uri="{FF2B5EF4-FFF2-40B4-BE49-F238E27FC236}">
                  <a16:creationId xmlns:a16="http://schemas.microsoft.com/office/drawing/2014/main" id="{E5D24720-DC16-4321-A0DD-CB695ADC0FD6}"/>
                </a:ext>
              </a:extLst>
            </p:cNvPr>
            <p:cNvSpPr txBox="1">
              <a:spLocks noChangeArrowheads="1"/>
            </p:cNvSpPr>
            <p:nvPr/>
          </p:nvSpPr>
          <p:spPr bwMode="auto">
            <a:xfrm>
              <a:off x="3149600" y="990601"/>
              <a:ext cx="7823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en-US" sz="2400" b="1">
                  <a:latin typeface="Times New Roman" panose="02020603050405020304" pitchFamily="18" charset="0"/>
                  <a:cs typeface="Times New Roman" panose="02020603050405020304" pitchFamily="18" charset="0"/>
                </a:rPr>
                <a:t>Tìm hiểu đề</a:t>
              </a:r>
            </a:p>
          </p:txBody>
        </p:sp>
        <p:sp>
          <p:nvSpPr>
            <p:cNvPr id="20485" name="TextBox 4">
              <a:extLst>
                <a:ext uri="{FF2B5EF4-FFF2-40B4-BE49-F238E27FC236}">
                  <a16:creationId xmlns:a16="http://schemas.microsoft.com/office/drawing/2014/main" id="{82FA5721-D6D0-427A-B727-41ACBF7C75F4}"/>
                </a:ext>
              </a:extLst>
            </p:cNvPr>
            <p:cNvSpPr txBox="1">
              <a:spLocks noChangeArrowheads="1"/>
            </p:cNvSpPr>
            <p:nvPr/>
          </p:nvSpPr>
          <p:spPr bwMode="auto">
            <a:xfrm>
              <a:off x="3149600" y="2667001"/>
              <a:ext cx="721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en-US" sz="2400" b="1">
                  <a:latin typeface="Times New Roman" panose="02020603050405020304" pitchFamily="18" charset="0"/>
                  <a:cs typeface="Times New Roman" panose="02020603050405020304" pitchFamily="18" charset="0"/>
                </a:rPr>
                <a:t>Tìm ý và lập dàn ý</a:t>
              </a:r>
            </a:p>
          </p:txBody>
        </p:sp>
        <p:sp>
          <p:nvSpPr>
            <p:cNvPr id="20486" name="TextBox 5">
              <a:extLst>
                <a:ext uri="{FF2B5EF4-FFF2-40B4-BE49-F238E27FC236}">
                  <a16:creationId xmlns:a16="http://schemas.microsoft.com/office/drawing/2014/main" id="{A8070A18-96E9-4489-83B8-DA0C2E13B97E}"/>
                </a:ext>
              </a:extLst>
            </p:cNvPr>
            <p:cNvSpPr txBox="1">
              <a:spLocks noChangeArrowheads="1"/>
            </p:cNvSpPr>
            <p:nvPr/>
          </p:nvSpPr>
          <p:spPr bwMode="auto">
            <a:xfrm>
              <a:off x="3149600" y="4114801"/>
              <a:ext cx="426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en-US" sz="2400" b="1">
                  <a:latin typeface="Times New Roman" panose="02020603050405020304" pitchFamily="18" charset="0"/>
                  <a:cs typeface="Times New Roman" panose="02020603050405020304" pitchFamily="18" charset="0"/>
                </a:rPr>
                <a:t>Viết đoạn văn</a:t>
              </a:r>
            </a:p>
          </p:txBody>
        </p:sp>
        <p:sp>
          <p:nvSpPr>
            <p:cNvPr id="20487" name="TextBox 6">
              <a:extLst>
                <a:ext uri="{FF2B5EF4-FFF2-40B4-BE49-F238E27FC236}">
                  <a16:creationId xmlns:a16="http://schemas.microsoft.com/office/drawing/2014/main" id="{8AC4076D-DDC9-4490-B9B0-09743DF98EB5}"/>
                </a:ext>
              </a:extLst>
            </p:cNvPr>
            <p:cNvSpPr txBox="1">
              <a:spLocks noChangeArrowheads="1"/>
            </p:cNvSpPr>
            <p:nvPr/>
          </p:nvSpPr>
          <p:spPr bwMode="auto">
            <a:xfrm>
              <a:off x="3149600" y="5334001"/>
              <a:ext cx="6096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en-US" sz="2400" b="1">
                  <a:latin typeface="Times New Roman" panose="02020603050405020304" pitchFamily="18" charset="0"/>
                  <a:cs typeface="Times New Roman" panose="02020603050405020304" pitchFamily="18" charset="0"/>
                </a:rPr>
                <a:t>Kiểm tra và chỉnh sửa</a:t>
              </a:r>
            </a:p>
          </p:txBody>
        </p:sp>
        <p:sp>
          <p:nvSpPr>
            <p:cNvPr id="8" name="TextBox 7">
              <a:extLst>
                <a:ext uri="{FF2B5EF4-FFF2-40B4-BE49-F238E27FC236}">
                  <a16:creationId xmlns:a16="http://schemas.microsoft.com/office/drawing/2014/main" id="{C55B2BF4-DF82-42F2-845F-CF505E544A92}"/>
                </a:ext>
              </a:extLst>
            </p:cNvPr>
            <p:cNvSpPr txBox="1"/>
            <p:nvPr/>
          </p:nvSpPr>
          <p:spPr>
            <a:xfrm>
              <a:off x="14288" y="0"/>
              <a:ext cx="12584113" cy="369888"/>
            </a:xfrm>
            <a:prstGeom prst="rect">
              <a:avLst/>
            </a:prstGeom>
            <a:solidFill>
              <a:schemeClr val="accent6">
                <a:lumMod val="20000"/>
                <a:lumOff val="80000"/>
              </a:schemeClr>
            </a:solidFill>
          </p:spPr>
          <p:txBody>
            <a:bodyPr>
              <a:spAutoFit/>
            </a:bodyPr>
            <a:lstStyle/>
            <a:p>
              <a:pPr algn="ctr">
                <a:defRPr/>
              </a:pPr>
              <a:r>
                <a:rPr lang="en-US" b="1" dirty="0">
                  <a:solidFill>
                    <a:srgbClr val="0000FF"/>
                  </a:solidFill>
                  <a:latin typeface="Times New Roman" pitchFamily="18" charset="0"/>
                  <a:cs typeface="Times New Roman" pitchFamily="18" charset="0"/>
                </a:rPr>
                <a:t>      CÁC BƯỚC LÀM BÀI:    VIẾT ĐOẠN VĂN GHI LẠI CẢM CÚC VỀ BÀI THƠ BỐN CHỮ, NĂM CHỮ</a:t>
              </a:r>
            </a:p>
          </p:txBody>
        </p:sp>
      </p:grpSp>
    </p:spTree>
  </p:cSld>
  <p:clrMapOvr>
    <a:masterClrMapping/>
  </p:clrMapOvr>
  <p:transition spd="slow" advTm="500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ình nền powerpoint màu trắng đẹp">
            <a:extLst>
              <a:ext uri="{FF2B5EF4-FFF2-40B4-BE49-F238E27FC236}">
                <a16:creationId xmlns:a16="http://schemas.microsoft.com/office/drawing/2014/main" id="{1D055C53-261C-4D78-8788-EC6D5BF6B2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15">
            <a:extLst>
              <a:ext uri="{FF2B5EF4-FFF2-40B4-BE49-F238E27FC236}">
                <a16:creationId xmlns:a16="http://schemas.microsoft.com/office/drawing/2014/main" id="{7756C6B1-3080-4362-8433-C3021FE991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984250"/>
            <a:ext cx="951865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89B9211C-1EC3-46CE-A946-30B6DA956A0C}"/>
              </a:ext>
            </a:extLst>
          </p:cNvPr>
          <p:cNvSpPr/>
          <p:nvPr/>
        </p:nvSpPr>
        <p:spPr>
          <a:xfrm>
            <a:off x="1016000" y="1803400"/>
            <a:ext cx="9925050" cy="4902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dirty="0">
              <a:solidFill>
                <a:schemeClr val="tx1"/>
              </a:solidFill>
              <a:latin typeface="Times New Roman" panose="02020603050405020304" pitchFamily="18" charset="0"/>
              <a:cs typeface="Times New Roman" panose="02020603050405020304" pitchFamily="18" charset="0"/>
            </a:endParaRPr>
          </a:p>
        </p:txBody>
      </p:sp>
      <p:sp>
        <p:nvSpPr>
          <p:cNvPr id="21509" name="TextBox 2">
            <a:extLst>
              <a:ext uri="{FF2B5EF4-FFF2-40B4-BE49-F238E27FC236}">
                <a16:creationId xmlns:a16="http://schemas.microsoft.com/office/drawing/2014/main" id="{D6F35E21-4B8B-4194-92F6-E6B45D3BE47D}"/>
              </a:ext>
            </a:extLst>
          </p:cNvPr>
          <p:cNvSpPr txBox="1">
            <a:spLocks noChangeArrowheads="1"/>
          </p:cNvSpPr>
          <p:nvPr/>
        </p:nvSpPr>
        <p:spPr bwMode="auto">
          <a:xfrm>
            <a:off x="1625600" y="1879600"/>
            <a:ext cx="8940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en-US" sz="2400" b="1">
                <a:solidFill>
                  <a:srgbClr val="FF0000"/>
                </a:solidFill>
                <a:latin typeface="Times New Roman" panose="02020603050405020304" pitchFamily="18" charset="0"/>
                <a:cs typeface="Times New Roman" panose="02020603050405020304" pitchFamily="18" charset="0"/>
              </a:rPr>
              <a:t>Đề bài: Viết đoạn văn ghi lại cảm nghĩ về bài thơ “Ông Đồ ” của Vũ Đình Liên</a:t>
            </a:r>
          </a:p>
        </p:txBody>
      </p:sp>
      <p:sp>
        <p:nvSpPr>
          <p:cNvPr id="20" name="矩形 17">
            <a:extLst>
              <a:ext uri="{FF2B5EF4-FFF2-40B4-BE49-F238E27FC236}">
                <a16:creationId xmlns:a16="http://schemas.microsoft.com/office/drawing/2014/main" id="{76589CEF-EE17-4ED4-87AF-D27DAB3DCCA7}"/>
              </a:ext>
            </a:extLst>
          </p:cNvPr>
          <p:cNvSpPr/>
          <p:nvPr/>
        </p:nvSpPr>
        <p:spPr bwMode="auto">
          <a:xfrm>
            <a:off x="1422400" y="996950"/>
            <a:ext cx="9518650" cy="67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3. Quy trình viết đoạn văn (Thực hành)</a:t>
            </a:r>
            <a:endParaRPr lang="zh-CN" altLang="en-US"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21511" name="TextBox 2">
            <a:extLst>
              <a:ext uri="{FF2B5EF4-FFF2-40B4-BE49-F238E27FC236}">
                <a16:creationId xmlns:a16="http://schemas.microsoft.com/office/drawing/2014/main" id="{5875E63D-A67E-4A75-88AD-F80C4FD32EFC}"/>
              </a:ext>
            </a:extLst>
          </p:cNvPr>
          <p:cNvSpPr txBox="1">
            <a:spLocks noChangeArrowheads="1"/>
          </p:cNvSpPr>
          <p:nvPr/>
        </p:nvSpPr>
        <p:spPr bwMode="auto">
          <a:xfrm>
            <a:off x="1100138" y="2871788"/>
            <a:ext cx="53117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en-US" sz="2400" b="1">
                <a:solidFill>
                  <a:srgbClr val="0000FF"/>
                </a:solidFill>
                <a:latin typeface="Times New Roman" panose="02020603050405020304" pitchFamily="18" charset="0"/>
                <a:cs typeface="Times New Roman" panose="02020603050405020304" pitchFamily="18" charset="0"/>
              </a:rPr>
              <a:t>1. Bước 1: Tìm hiểu đề:</a:t>
            </a:r>
          </a:p>
        </p:txBody>
      </p:sp>
      <p:sp>
        <p:nvSpPr>
          <p:cNvPr id="15" name="TextBox 14">
            <a:extLst>
              <a:ext uri="{FF2B5EF4-FFF2-40B4-BE49-F238E27FC236}">
                <a16:creationId xmlns:a16="http://schemas.microsoft.com/office/drawing/2014/main" id="{41E47566-E455-476D-AD19-7FC40AE98394}"/>
              </a:ext>
            </a:extLst>
          </p:cNvPr>
          <p:cNvSpPr txBox="1"/>
          <p:nvPr/>
        </p:nvSpPr>
        <p:spPr>
          <a:xfrm>
            <a:off x="1204913" y="3873500"/>
            <a:ext cx="4775200" cy="76835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defRPr/>
            </a:pPr>
            <a:r>
              <a:rPr lang="en-US" sz="2200" b="1">
                <a:solidFill>
                  <a:srgbClr val="0000FF"/>
                </a:solidFill>
                <a:latin typeface="Times New Roman" pitchFamily="18" charset="0"/>
                <a:cs typeface="Times New Roman" pitchFamily="18" charset="0"/>
              </a:rPr>
              <a:t>+ Đọc kĩ đề để xác định yêu cầu của đề bài</a:t>
            </a:r>
          </a:p>
        </p:txBody>
      </p:sp>
      <p:sp>
        <p:nvSpPr>
          <p:cNvPr id="22" name="TextBox 21">
            <a:extLst>
              <a:ext uri="{FF2B5EF4-FFF2-40B4-BE49-F238E27FC236}">
                <a16:creationId xmlns:a16="http://schemas.microsoft.com/office/drawing/2014/main" id="{72E2C6C8-515B-46FC-89B3-A6D54ED3231E}"/>
              </a:ext>
            </a:extLst>
          </p:cNvPr>
          <p:cNvSpPr txBox="1"/>
          <p:nvPr/>
        </p:nvSpPr>
        <p:spPr>
          <a:xfrm>
            <a:off x="7232650" y="3124200"/>
            <a:ext cx="3617913" cy="768350"/>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200">
                <a:latin typeface="Times New Roman" pitchFamily="18" charset="0"/>
                <a:cs typeface="Times New Roman" pitchFamily="18" charset="0"/>
              </a:rPr>
              <a:t>Đề bài yêu cầu cảm nhận về bài thơ nào?</a:t>
            </a:r>
          </a:p>
        </p:txBody>
      </p:sp>
      <p:cxnSp>
        <p:nvCxnSpPr>
          <p:cNvPr id="19" name="Straight Arrow Connector 18">
            <a:extLst>
              <a:ext uri="{FF2B5EF4-FFF2-40B4-BE49-F238E27FC236}">
                <a16:creationId xmlns:a16="http://schemas.microsoft.com/office/drawing/2014/main" id="{50C2F9B2-4C4B-497B-994C-09E1D74574E1}"/>
              </a:ext>
            </a:extLst>
          </p:cNvPr>
          <p:cNvCxnSpPr>
            <a:endCxn id="22" idx="1"/>
          </p:cNvCxnSpPr>
          <p:nvPr/>
        </p:nvCxnSpPr>
        <p:spPr>
          <a:xfrm flipV="1">
            <a:off x="5980113" y="3508375"/>
            <a:ext cx="1252537" cy="7461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48BAEEE6-C5DA-46A0-8F93-A3E66DE4BD2D}"/>
              </a:ext>
            </a:extLst>
          </p:cNvPr>
          <p:cNvSpPr txBox="1"/>
          <p:nvPr/>
        </p:nvSpPr>
        <p:spPr>
          <a:xfrm>
            <a:off x="7294563" y="4613275"/>
            <a:ext cx="3616325" cy="769938"/>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200" dirty="0">
                <a:latin typeface="Times New Roman" pitchFamily="18" charset="0"/>
                <a:cs typeface="Times New Roman" pitchFamily="18" charset="0"/>
              </a:rPr>
              <a:t>Dung </a:t>
            </a:r>
            <a:r>
              <a:rPr lang="en-US" sz="2200" dirty="0" err="1">
                <a:latin typeface="Times New Roman" pitchFamily="18" charset="0"/>
                <a:cs typeface="Times New Roman" pitchFamily="18" charset="0"/>
              </a:rPr>
              <a:t>lượng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đoạn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văn</a:t>
            </a:r>
            <a:endParaRPr lang="en-US" sz="2200" dirty="0">
              <a:latin typeface="Times New Roman" pitchFamily="18" charset="0"/>
              <a:cs typeface="Times New Roman" pitchFamily="18" charset="0"/>
            </a:endParaRPr>
          </a:p>
          <a:p>
            <a:pPr>
              <a:defRPr/>
            </a:pP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độ</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dài</a:t>
            </a:r>
            <a:r>
              <a:rPr lang="en-US" sz="2200" dirty="0">
                <a:latin typeface="Times New Roman" pitchFamily="18" charset="0"/>
                <a:cs typeface="Times New Roman" pitchFamily="18" charset="0"/>
              </a:rPr>
              <a:t>)</a:t>
            </a:r>
          </a:p>
        </p:txBody>
      </p:sp>
      <p:cxnSp>
        <p:nvCxnSpPr>
          <p:cNvPr id="23" name="Straight Arrow Connector 22">
            <a:extLst>
              <a:ext uri="{FF2B5EF4-FFF2-40B4-BE49-F238E27FC236}">
                <a16:creationId xmlns:a16="http://schemas.microsoft.com/office/drawing/2014/main" id="{AFC5C216-8EF4-4066-9BB4-DC11CEFE8852}"/>
              </a:ext>
            </a:extLst>
          </p:cNvPr>
          <p:cNvCxnSpPr>
            <a:stCxn id="15" idx="3"/>
            <a:endCxn id="25" idx="1"/>
          </p:cNvCxnSpPr>
          <p:nvPr/>
        </p:nvCxnSpPr>
        <p:spPr>
          <a:xfrm>
            <a:off x="5980113" y="4257675"/>
            <a:ext cx="1314450" cy="73977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517" name="TextBox 33">
            <a:extLst>
              <a:ext uri="{FF2B5EF4-FFF2-40B4-BE49-F238E27FC236}">
                <a16:creationId xmlns:a16="http://schemas.microsoft.com/office/drawing/2014/main" id="{AB129A94-8189-4E4B-889E-E9FC7DEF5320}"/>
              </a:ext>
            </a:extLst>
          </p:cNvPr>
          <p:cNvSpPr txBox="1">
            <a:spLocks noChangeArrowheads="1"/>
          </p:cNvSpPr>
          <p:nvPr/>
        </p:nvSpPr>
        <p:spPr bwMode="auto">
          <a:xfrm>
            <a:off x="1090613" y="5518150"/>
            <a:ext cx="6003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en-US" sz="2400" b="1">
                <a:solidFill>
                  <a:srgbClr val="0000FF"/>
                </a:solidFill>
                <a:latin typeface="Times New Roman" panose="02020603050405020304" pitchFamily="18" charset="0"/>
                <a:cs typeface="Times New Roman" panose="02020603050405020304" pitchFamily="18" charset="0"/>
              </a:rPr>
              <a:t>2. Bước 2: Tìm ý và lập dàn ý:</a:t>
            </a:r>
          </a:p>
        </p:txBody>
      </p:sp>
      <p:sp>
        <p:nvSpPr>
          <p:cNvPr id="18" name="Flowchart: Alternate Process 17">
            <a:extLst>
              <a:ext uri="{FF2B5EF4-FFF2-40B4-BE49-F238E27FC236}">
                <a16:creationId xmlns:a16="http://schemas.microsoft.com/office/drawing/2014/main" id="{4F4FCC83-62EA-4027-8DAB-9FF3E535FE39}"/>
              </a:ext>
            </a:extLst>
          </p:cNvPr>
          <p:cNvSpPr/>
          <p:nvPr/>
        </p:nvSpPr>
        <p:spPr>
          <a:xfrm>
            <a:off x="0" y="0"/>
            <a:ext cx="12172950" cy="1003300"/>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800" b="1" dirty="0">
                <a:solidFill>
                  <a:srgbClr val="0000FF"/>
                </a:solidFill>
                <a:latin typeface="Times New Roman" pitchFamily="18" charset="0"/>
                <a:cs typeface="Times New Roman" pitchFamily="18" charset="0"/>
              </a:rPr>
              <a:t>VIẾT ĐOẠN</a:t>
            </a:r>
            <a:r>
              <a:rPr lang="en-US" sz="2800" b="1" dirty="0">
                <a:solidFill>
                  <a:srgbClr val="0000FF"/>
                </a:solidFill>
                <a:latin typeface="Times New Roman" pitchFamily="18" charset="0"/>
                <a:cs typeface="Times New Roman" pitchFamily="18" charset="0"/>
              </a:rPr>
              <a:t> </a:t>
            </a:r>
            <a:r>
              <a:rPr lang="pl-PL" sz="2800" b="1" dirty="0">
                <a:solidFill>
                  <a:srgbClr val="0000FF"/>
                </a:solidFill>
                <a:latin typeface="Times New Roman" pitchFamily="18" charset="0"/>
                <a:cs typeface="Times New Roman" pitchFamily="18" charset="0"/>
              </a:rPr>
              <a:t>V</a:t>
            </a:r>
            <a:r>
              <a:rPr lang="en-US" sz="2800" b="1" dirty="0">
                <a:solidFill>
                  <a:srgbClr val="0000FF"/>
                </a:solidFill>
                <a:latin typeface="Times New Roman" pitchFamily="18" charset="0"/>
                <a:cs typeface="Times New Roman" pitchFamily="18" charset="0"/>
              </a:rPr>
              <a:t>ĂN GHI LẠI CẢM XÚC SAU KHI ĐỌC</a:t>
            </a:r>
          </a:p>
          <a:p>
            <a:pPr algn="ctr">
              <a:defRPr/>
            </a:pPr>
            <a:r>
              <a:rPr lang="en-US" sz="2800" b="1" dirty="0">
                <a:solidFill>
                  <a:srgbClr val="0000FF"/>
                </a:solidFill>
                <a:latin typeface="Times New Roman" pitchFamily="18" charset="0"/>
                <a:cs typeface="Times New Roman" pitchFamily="18" charset="0"/>
              </a:rPr>
              <a:t> MỘT </a:t>
            </a:r>
            <a:r>
              <a:rPr lang="pl-PL" sz="2800" b="1" dirty="0">
                <a:solidFill>
                  <a:srgbClr val="0000FF"/>
                </a:solidFill>
                <a:latin typeface="Times New Roman" pitchFamily="18" charset="0"/>
                <a:cs typeface="Times New Roman" pitchFamily="18" charset="0"/>
              </a:rPr>
              <a:t>BÀI THƠ </a:t>
            </a:r>
            <a:r>
              <a:rPr lang="en-US" sz="2800" b="1" dirty="0">
                <a:solidFill>
                  <a:srgbClr val="0000FF"/>
                </a:solidFill>
                <a:latin typeface="Times New Roman" pitchFamily="18" charset="0"/>
                <a:cs typeface="Times New Roman" pitchFamily="18" charset="0"/>
              </a:rPr>
              <a:t>BỐN CHỮ, NĂM CHỮ</a:t>
            </a:r>
            <a:endParaRPr lang="pl-PL" sz="2800" dirty="0">
              <a:latin typeface="Times New Roman" pitchFamily="18" charset="0"/>
              <a:cs typeface="Times New Roman" pitchFamily="18" charset="0"/>
            </a:endParaRPr>
          </a:p>
        </p:txBody>
      </p:sp>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wipe(down)">
                                      <p:cBhvr>
                                        <p:cTn id="7" dur="500"/>
                                        <p:tgtEl>
                                          <p:spTgt spid="215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par>
                                <p:cTn id="13" presetID="10" presetClass="entr" presetSubtype="0"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1517"/>
                                        </p:tgtEl>
                                        <p:attrNameLst>
                                          <p:attrName>style.visibility</p:attrName>
                                        </p:attrNameLst>
                                      </p:cBhvr>
                                      <p:to>
                                        <p:strVal val="visible"/>
                                      </p:to>
                                    </p:set>
                                    <p:animEffect transition="in" filter="wipe(down)">
                                      <p:cBhvr>
                                        <p:cTn id="29" dur="500"/>
                                        <p:tgtEl>
                                          <p:spTgt spid="215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15" grpId="0" animBg="1"/>
      <p:bldP spid="22" grpId="0" animBg="1"/>
      <p:bldP spid="25" grpId="0" animBg="1"/>
      <p:bldP spid="215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5">
            <a:extLst>
              <a:ext uri="{FF2B5EF4-FFF2-40B4-BE49-F238E27FC236}">
                <a16:creationId xmlns:a16="http://schemas.microsoft.com/office/drawing/2014/main" id="{76612D1A-7C69-4A3F-BE27-877DD6714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200" y="1222375"/>
            <a:ext cx="11015663"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 name="Table 13">
            <a:extLst>
              <a:ext uri="{FF2B5EF4-FFF2-40B4-BE49-F238E27FC236}">
                <a16:creationId xmlns:a16="http://schemas.microsoft.com/office/drawing/2014/main" id="{53F0D4E7-FB24-4A96-AAE5-2DC5538E7323}"/>
              </a:ext>
            </a:extLst>
          </p:cNvPr>
          <p:cNvGraphicFramePr>
            <a:graphicFrameLocks noGrp="1"/>
          </p:cNvGraphicFramePr>
          <p:nvPr/>
        </p:nvGraphicFramePr>
        <p:xfrm>
          <a:off x="406400" y="860425"/>
          <a:ext cx="11480800" cy="5808662"/>
        </p:xfrm>
        <a:graphic>
          <a:graphicData uri="http://schemas.openxmlformats.org/drawingml/2006/table">
            <a:tbl>
              <a:tblPr/>
              <a:tblGrid>
                <a:gridCol w="7112000">
                  <a:extLst>
                    <a:ext uri="{9D8B030D-6E8A-4147-A177-3AD203B41FA5}">
                      <a16:colId xmlns:a16="http://schemas.microsoft.com/office/drawing/2014/main" val="20000"/>
                    </a:ext>
                  </a:extLst>
                </a:gridCol>
                <a:gridCol w="4368800">
                  <a:extLst>
                    <a:ext uri="{9D8B030D-6E8A-4147-A177-3AD203B41FA5}">
                      <a16:colId xmlns:a16="http://schemas.microsoft.com/office/drawing/2014/main" val="20001"/>
                    </a:ext>
                  </a:extLst>
                </a:gridCol>
              </a:tblGrid>
              <a:tr h="1503612">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rgbClr val="7030A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1" i="0" u="none" strike="noStrike" cap="none" normalizeH="0" baseline="0">
                          <a:ln>
                            <a:noFill/>
                          </a:ln>
                          <a:solidFill>
                            <a:srgbClr val="002060"/>
                          </a:solidFill>
                          <a:effectLst/>
                          <a:latin typeface="Times New Roman" pitchFamily="18" charset="0"/>
                          <a:cs typeface="Times New Roman" pitchFamily="18" charset="0"/>
                        </a:rPr>
                        <a:t>PHIẾU </a:t>
                      </a:r>
                      <a:r>
                        <a:rPr kumimoji="0" lang="en-US" sz="2000" b="1" i="0" u="none" strike="noStrike" cap="none" normalizeH="0" baseline="0">
                          <a:ln>
                            <a:noFill/>
                          </a:ln>
                          <a:solidFill>
                            <a:srgbClr val="002060"/>
                          </a:solidFill>
                          <a:effectLst/>
                          <a:latin typeface="Times New Roman" pitchFamily="18" charset="0"/>
                          <a:cs typeface="Times New Roman" pitchFamily="18" charset="0"/>
                        </a:rPr>
                        <a:t>TÌM Ý VÀ LẬP DÀN Ý ( Phiếu số 2)</a:t>
                      </a:r>
                      <a:endParaRPr kumimoji="0" lang="en-US" sz="20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2060"/>
                          </a:solidFill>
                          <a:effectLst/>
                          <a:latin typeface="Times New Roman" pitchFamily="18" charset="0"/>
                          <a:cs typeface="Times New Roman" pitchFamily="18" charset="0"/>
                        </a:rPr>
                        <a:t>Họ và tên HS: .......................</a:t>
                      </a:r>
                      <a:endParaRPr kumimoji="0" lang="en-US" sz="2000" b="0" i="0" u="none" strike="noStrike" cap="none" normalizeH="0" baseline="0">
                        <a:ln>
                          <a:noFill/>
                        </a:ln>
                        <a:solidFill>
                          <a:srgbClr val="002060"/>
                        </a:solidFill>
                        <a:effectLst/>
                        <a:latin typeface="Times New Roman" pitchFamily="18" charset="0"/>
                        <a:cs typeface="Times New Roman" pitchFamily="18" charset="0"/>
                      </a:endParaRPr>
                    </a:p>
                    <a:p>
                      <a:pPr marL="0" marR="0" lvl="0" indent="0" algn="just" defTabSz="914400" rtl="0" eaLnBrk="1" fontAlgn="base" latinLnBrk="0" hangingPunct="1">
                        <a:lnSpc>
                          <a:spcPct val="100000"/>
                        </a:lnSpc>
                        <a:spcBef>
                          <a:spcPts val="600"/>
                        </a:spcBef>
                        <a:spcAft>
                          <a:spcPts val="600"/>
                        </a:spcAft>
                        <a:buClrTx/>
                        <a:buSzTx/>
                        <a:buFontTx/>
                        <a:buNone/>
                        <a:tabLst/>
                      </a:pPr>
                      <a:r>
                        <a:rPr kumimoji="0" lang="en-US" sz="2000" b="1" i="0" u="none" strike="noStrike" cap="none" normalizeH="0" baseline="0">
                          <a:ln>
                            <a:noFill/>
                          </a:ln>
                          <a:solidFill>
                            <a:srgbClr val="FF0000"/>
                          </a:solidFill>
                          <a:effectLst/>
                          <a:latin typeface="Times New Roman" pitchFamily="18" charset="0"/>
                          <a:cs typeface="Calibri" pitchFamily="34" charset="0"/>
                        </a:rPr>
                        <a:t>Viết đoạn văn ghi lại cảm xúc về một trong hai bài thơ bốn chữ, năm chữ.</a:t>
                      </a:r>
                      <a:endParaRPr kumimoji="0" lang="en-US" sz="2000" b="1" i="0" u="none" strike="noStrike" cap="none" normalizeH="0" baseline="0">
                        <a:ln>
                          <a:noFill/>
                        </a:ln>
                        <a:solidFill>
                          <a:srgbClr val="FF0000"/>
                        </a:solidFill>
                        <a:effectLst/>
                        <a:latin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707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8" charset="0"/>
                          <a:cs typeface="Times New Roman" pitchFamily="18" charset="0"/>
                        </a:rPr>
                        <a:t>? Bài thơ em thích là bài thơ nào? Của ai?</a:t>
                      </a: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000" b="0" i="0" u="none" strike="noStrike" cap="none" normalizeH="0" baseline="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a:ln>
                          <a:noFill/>
                        </a:ln>
                        <a:solidFill>
                          <a:srgbClr val="000000"/>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079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8" charset="0"/>
                          <a:cs typeface="Calibri" pitchFamily="34" charset="0"/>
                        </a:rPr>
                        <a:t>? Em có suy nghĩ và cảm xúc gì khi đọc bài thơ?</a:t>
                      </a:r>
                      <a:endParaRPr kumimoji="0" lang="en-US" sz="2000" b="0" i="0" u="none" strike="noStrike" cap="none" normalizeH="0" baseline="0">
                        <a:ln>
                          <a:noFill/>
                        </a:ln>
                        <a:solidFill>
                          <a:srgbClr val="000000"/>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000" b="0" i="0" u="none" strike="noStrike" cap="none" normalizeH="0" baseline="0">
                        <a:ln>
                          <a:noFill/>
                        </a:ln>
                        <a:solidFill>
                          <a:srgbClr val="000000"/>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958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8" charset="0"/>
                          <a:cs typeface="Times New Roman" pitchFamily="18" charset="0"/>
                        </a:rPr>
                        <a:t>? Nội dung bài thơ viết về điều gì? </a:t>
                      </a: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000" b="0" i="0" u="none" strike="noStrike" cap="none" normalizeH="0" baseline="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a:ln>
                          <a:noFill/>
                        </a:ln>
                        <a:solidFill>
                          <a:srgbClr val="000000"/>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21917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cap="none" normalizeH="0" baseline="0">
                          <a:ln>
                            <a:noFill/>
                          </a:ln>
                          <a:solidFill>
                            <a:srgbClr val="000000"/>
                          </a:solidFill>
                          <a:effectLst/>
                          <a:latin typeface="Times New Roman" pitchFamily="18" charset="0"/>
                          <a:cs typeface="Times New Roman" pitchFamily="18" charset="0"/>
                        </a:rPr>
                        <a:t>? </a:t>
                      </a:r>
                      <a:r>
                        <a:rPr kumimoji="0" lang="en-US" sz="2000" b="0" i="0" u="none" strike="noStrike" cap="none" normalizeH="0" baseline="0">
                          <a:ln>
                            <a:noFill/>
                          </a:ln>
                          <a:solidFill>
                            <a:schemeClr val="tx1"/>
                          </a:solidFill>
                          <a:effectLst/>
                          <a:latin typeface="Times New Roman" pitchFamily="18" charset="0"/>
                          <a:cs typeface="Times New Roman" pitchFamily="18" charset="0"/>
                        </a:rPr>
                        <a:t>Cảm nghĩ của em ntn về nội dung tư tưởng tình cảm ...hoặc yếu tố nghệ thuật …. Thể hiện qua chi tiết thơ (câu thơ, hình hình ảnh...) hoặc biện pháp tu từ, từ loại, loại từ...</a:t>
                      </a: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vi-VN" sz="2000" b="0" i="0" u="none" strike="noStrike" cap="none" normalizeH="0" baseline="0">
                          <a:ln>
                            <a:noFill/>
                          </a:ln>
                          <a:solidFill>
                            <a:srgbClr val="000000"/>
                          </a:solidFill>
                          <a:effectLst/>
                          <a:latin typeface="Times New Roman" pitchFamily="18" charset="0"/>
                          <a:cs typeface="Times New Roman" pitchFamily="18" charset="0"/>
                        </a:rPr>
                        <a:t>………………………………………</a:t>
                      </a:r>
                      <a:endParaRPr kumimoji="0" lang="en-US" sz="2000" b="0" i="0" u="none" strike="noStrike" cap="none" normalizeH="0" baseline="0">
                        <a:ln>
                          <a:noFill/>
                        </a:ln>
                        <a:solidFill>
                          <a:srgbClr val="000000"/>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06048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00"/>
                          </a:solidFill>
                          <a:effectLst/>
                          <a:latin typeface="Times New Roman" pitchFamily="18" charset="0"/>
                          <a:cs typeface="Times New Roman" pitchFamily="18" charset="0"/>
                        </a:rPr>
                        <a:t>? Khi viết đoạn văn em dự kiến sẽ viết phần mở đoạn, thân đoạn, kết đoạn như thế nào?</a:t>
                      </a: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vi-VN" sz="2000" b="0" i="0" u="none" strike="noStrike" cap="none" normalizeH="0" baseline="0">
                        <a:ln>
                          <a:noFill/>
                        </a:ln>
                        <a:solidFill>
                          <a:srgbClr val="000000"/>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6" name="Flowchart: Alternate Process 5">
            <a:extLst>
              <a:ext uri="{FF2B5EF4-FFF2-40B4-BE49-F238E27FC236}">
                <a16:creationId xmlns:a16="http://schemas.microsoft.com/office/drawing/2014/main" id="{B4B388CE-5726-4D56-85CA-38809D1D2960}"/>
              </a:ext>
            </a:extLst>
          </p:cNvPr>
          <p:cNvSpPr/>
          <p:nvPr/>
        </p:nvSpPr>
        <p:spPr>
          <a:xfrm>
            <a:off x="203200" y="76199"/>
            <a:ext cx="11969750" cy="1012861"/>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800" b="1" dirty="0">
                <a:solidFill>
                  <a:srgbClr val="0000FF"/>
                </a:solidFill>
                <a:latin typeface="Times New Roman" pitchFamily="18" charset="0"/>
                <a:cs typeface="Times New Roman" pitchFamily="18" charset="0"/>
              </a:rPr>
              <a:t>VIẾT ĐOẠN</a:t>
            </a:r>
            <a:r>
              <a:rPr lang="en-US" sz="2800" b="1" dirty="0">
                <a:solidFill>
                  <a:srgbClr val="0000FF"/>
                </a:solidFill>
                <a:latin typeface="Times New Roman" pitchFamily="18" charset="0"/>
                <a:cs typeface="Times New Roman" pitchFamily="18" charset="0"/>
              </a:rPr>
              <a:t> </a:t>
            </a:r>
            <a:r>
              <a:rPr lang="pl-PL" sz="2800" b="1" dirty="0">
                <a:solidFill>
                  <a:srgbClr val="0000FF"/>
                </a:solidFill>
                <a:latin typeface="Times New Roman" pitchFamily="18" charset="0"/>
                <a:cs typeface="Times New Roman" pitchFamily="18" charset="0"/>
              </a:rPr>
              <a:t>V</a:t>
            </a:r>
            <a:r>
              <a:rPr lang="en-US" sz="2800" b="1" dirty="0">
                <a:solidFill>
                  <a:srgbClr val="0000FF"/>
                </a:solidFill>
                <a:latin typeface="Times New Roman" pitchFamily="18" charset="0"/>
                <a:cs typeface="Times New Roman" pitchFamily="18" charset="0"/>
              </a:rPr>
              <a:t>ĂN GHI LẠI CẢM XÚC SAU KHI ĐỌC</a:t>
            </a:r>
          </a:p>
          <a:p>
            <a:pPr algn="ctr">
              <a:defRPr/>
            </a:pPr>
            <a:r>
              <a:rPr lang="en-US" sz="2800" b="1" dirty="0">
                <a:solidFill>
                  <a:srgbClr val="0000FF"/>
                </a:solidFill>
                <a:latin typeface="Times New Roman" pitchFamily="18" charset="0"/>
                <a:cs typeface="Times New Roman" pitchFamily="18" charset="0"/>
              </a:rPr>
              <a:t> MỘT </a:t>
            </a:r>
            <a:r>
              <a:rPr lang="pl-PL" sz="2800" b="1" dirty="0">
                <a:solidFill>
                  <a:srgbClr val="0000FF"/>
                </a:solidFill>
                <a:latin typeface="Times New Roman" pitchFamily="18" charset="0"/>
                <a:cs typeface="Times New Roman" pitchFamily="18" charset="0"/>
              </a:rPr>
              <a:t>BÀI THƠ </a:t>
            </a:r>
            <a:r>
              <a:rPr lang="en-US" sz="2800" b="1" dirty="0">
                <a:solidFill>
                  <a:srgbClr val="0000FF"/>
                </a:solidFill>
                <a:latin typeface="Times New Roman" pitchFamily="18" charset="0"/>
                <a:cs typeface="Times New Roman" pitchFamily="18" charset="0"/>
              </a:rPr>
              <a:t>BỐN CHỮ, NĂM CHỮ</a:t>
            </a:r>
            <a:endParaRPr lang="pl-PL" sz="2800" dirty="0">
              <a:latin typeface="Times New Roman" pitchFamily="18" charset="0"/>
              <a:cs typeface="Times New Roman" pitchFamily="18" charset="0"/>
            </a:endParaRPr>
          </a:p>
        </p:txBody>
      </p:sp>
      <p:pic>
        <p:nvPicPr>
          <p:cNvPr id="22554" name="图片 3">
            <a:extLst>
              <a:ext uri="{FF2B5EF4-FFF2-40B4-BE49-F238E27FC236}">
                <a16:creationId xmlns:a16="http://schemas.microsoft.com/office/drawing/2014/main" id="{20313196-FBC5-43D8-B9B0-B7118C4B14C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6400" y="-49213"/>
            <a:ext cx="2097088"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55" name="图片 4">
            <a:extLst>
              <a:ext uri="{FF2B5EF4-FFF2-40B4-BE49-F238E27FC236}">
                <a16:creationId xmlns:a16="http://schemas.microsoft.com/office/drawing/2014/main" id="{17DB22EF-378C-46E0-9640-BF547A8F2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69600" y="-4763"/>
            <a:ext cx="149701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a:extLst>
              <a:ext uri="{FF2B5EF4-FFF2-40B4-BE49-F238E27FC236}">
                <a16:creationId xmlns:a16="http://schemas.microsoft.com/office/drawing/2014/main" id="{53A373BB-9640-4EF3-B50F-9E533C0B9B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121920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组合 13">
            <a:extLst>
              <a:ext uri="{FF2B5EF4-FFF2-40B4-BE49-F238E27FC236}">
                <a16:creationId xmlns:a16="http://schemas.microsoft.com/office/drawing/2014/main" id="{4F6CEBD8-484F-4CE6-8E6D-0AA743EADAF3}"/>
              </a:ext>
            </a:extLst>
          </p:cNvPr>
          <p:cNvGrpSpPr>
            <a:grpSpLocks/>
          </p:cNvGrpSpPr>
          <p:nvPr/>
        </p:nvGrpSpPr>
        <p:grpSpPr bwMode="auto">
          <a:xfrm>
            <a:off x="1620838" y="-152400"/>
            <a:ext cx="9047162" cy="2166938"/>
            <a:chOff x="3926305" y="-8931"/>
            <a:chExt cx="6019556" cy="2167340"/>
          </a:xfrm>
        </p:grpSpPr>
        <p:pic>
          <p:nvPicPr>
            <p:cNvPr id="23591" name="Picture 15">
              <a:extLst>
                <a:ext uri="{FF2B5EF4-FFF2-40B4-BE49-F238E27FC236}">
                  <a16:creationId xmlns:a16="http://schemas.microsoft.com/office/drawing/2014/main" id="{C016FB00-6A54-4FB4-9897-BFD029A326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14775" y="-1372678"/>
              <a:ext cx="1106190" cy="595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7">
              <a:extLst>
                <a:ext uri="{FF2B5EF4-FFF2-40B4-BE49-F238E27FC236}">
                  <a16:creationId xmlns:a16="http://schemas.microsoft.com/office/drawing/2014/main" id="{D337F152-4ACE-4675-9FD0-77C528B33672}"/>
                </a:ext>
              </a:extLst>
            </p:cNvPr>
            <p:cNvSpPr/>
            <p:nvPr/>
          </p:nvSpPr>
          <p:spPr>
            <a:xfrm>
              <a:off x="3926305" y="-8931"/>
              <a:ext cx="5956181" cy="4572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0000FF"/>
                  </a:solidFill>
                  <a:latin typeface="Times New Roman" panose="02020603050405020304" pitchFamily="18" charset="0"/>
                  <a:ea typeface="Microsoft YaHei UI" panose="020B0503020204020204" pitchFamily="34" charset="-122"/>
                  <a:cs typeface="Times New Roman" panose="02020603050405020304" pitchFamily="18" charset="0"/>
                </a:rPr>
                <a:t>I. Định hướng</a:t>
              </a:r>
              <a:endParaRPr lang="zh-CN" altLang="en-US" b="1" dirty="0">
                <a:solidFill>
                  <a:srgbClr val="0000FF"/>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pic>
        <p:nvPicPr>
          <p:cNvPr id="9" name="图片 18">
            <a:extLst>
              <a:ext uri="{FF2B5EF4-FFF2-40B4-BE49-F238E27FC236}">
                <a16:creationId xmlns:a16="http://schemas.microsoft.com/office/drawing/2014/main" id="{93E22F36-B031-4D16-ADD1-169C12F3BD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200" y="-269875"/>
            <a:ext cx="2151063"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66564FCE-EBA5-41E8-9B04-3CA0FC82A3CB}"/>
              </a:ext>
            </a:extLst>
          </p:cNvPr>
          <p:cNvSpPr/>
          <p:nvPr/>
        </p:nvSpPr>
        <p:spPr>
          <a:xfrm>
            <a:off x="304800" y="914400"/>
            <a:ext cx="11582400" cy="594360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dirty="0">
              <a:solidFill>
                <a:schemeClr val="tx1"/>
              </a:solidFill>
              <a:latin typeface="Times New Roman" panose="02020603050405020304" pitchFamily="18" charset="0"/>
              <a:cs typeface="Times New Roman" panose="02020603050405020304" pitchFamily="18" charset="0"/>
            </a:endParaRPr>
          </a:p>
        </p:txBody>
      </p:sp>
      <p:sp>
        <p:nvSpPr>
          <p:cNvPr id="23558" name="TextBox 2">
            <a:extLst>
              <a:ext uri="{FF2B5EF4-FFF2-40B4-BE49-F238E27FC236}">
                <a16:creationId xmlns:a16="http://schemas.microsoft.com/office/drawing/2014/main" id="{62EADF1B-BD85-490A-B40F-D05997A610F5}"/>
              </a:ext>
            </a:extLst>
          </p:cNvPr>
          <p:cNvSpPr txBox="1">
            <a:spLocks noChangeArrowheads="1"/>
          </p:cNvSpPr>
          <p:nvPr/>
        </p:nvSpPr>
        <p:spPr bwMode="auto">
          <a:xfrm>
            <a:off x="1117600" y="990600"/>
            <a:ext cx="10769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en-US" sz="2000" b="1">
                <a:solidFill>
                  <a:srgbClr val="FF0000"/>
                </a:solidFill>
                <a:latin typeface="Times New Roman" panose="02020603050405020304" pitchFamily="18" charset="0"/>
                <a:cs typeface="Times New Roman" panose="02020603050405020304" pitchFamily="18" charset="0"/>
              </a:rPr>
              <a:t>Đề bài : Viết đoạn văn ghi lại cảm xúc của em sau khi đọc bài thơ “ Ông Đồ của Vũ Đình Liên</a:t>
            </a:r>
          </a:p>
        </p:txBody>
      </p:sp>
      <p:sp>
        <p:nvSpPr>
          <p:cNvPr id="20" name="矩形 17">
            <a:extLst>
              <a:ext uri="{FF2B5EF4-FFF2-40B4-BE49-F238E27FC236}">
                <a16:creationId xmlns:a16="http://schemas.microsoft.com/office/drawing/2014/main" id="{17AA515E-AE3D-413F-A37C-D573CACD8D3C}"/>
              </a:ext>
            </a:extLst>
          </p:cNvPr>
          <p:cNvSpPr/>
          <p:nvPr/>
        </p:nvSpPr>
        <p:spPr bwMode="auto">
          <a:xfrm>
            <a:off x="1625600" y="381000"/>
            <a:ext cx="8947150" cy="450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b="1" dirty="0">
                <a:solidFill>
                  <a:srgbClr val="0000FF"/>
                </a:solidFill>
                <a:latin typeface="Times New Roman" panose="02020603050405020304" pitchFamily="18" charset="0"/>
                <a:ea typeface="Microsoft YaHei UI" panose="020B0503020204020204" pitchFamily="34" charset="-122"/>
                <a:cs typeface="Times New Roman" panose="02020603050405020304" pitchFamily="18" charset="0"/>
              </a:rPr>
              <a:t>II. Thực hành</a:t>
            </a:r>
            <a:endParaRPr lang="zh-CN" altLang="en-US" b="1" dirty="0">
              <a:solidFill>
                <a:srgbClr val="0000FF"/>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aphicFrame>
        <p:nvGraphicFramePr>
          <p:cNvPr id="12" name="Table 11">
            <a:extLst>
              <a:ext uri="{FF2B5EF4-FFF2-40B4-BE49-F238E27FC236}">
                <a16:creationId xmlns:a16="http://schemas.microsoft.com/office/drawing/2014/main" id="{A77AAE13-70F5-4B50-9497-FD9EAD4838BE}"/>
              </a:ext>
            </a:extLst>
          </p:cNvPr>
          <p:cNvGraphicFramePr>
            <a:graphicFrameLocks noGrp="1"/>
          </p:cNvGraphicFramePr>
          <p:nvPr/>
        </p:nvGraphicFramePr>
        <p:xfrm>
          <a:off x="609600" y="1828800"/>
          <a:ext cx="11277600" cy="1754188"/>
        </p:xfrm>
        <a:graphic>
          <a:graphicData uri="http://schemas.openxmlformats.org/drawingml/2006/table">
            <a:tbl>
              <a:tblPr/>
              <a:tblGrid>
                <a:gridCol w="1073151">
                  <a:extLst>
                    <a:ext uri="{9D8B030D-6E8A-4147-A177-3AD203B41FA5}">
                      <a16:colId xmlns:a16="http://schemas.microsoft.com/office/drawing/2014/main" val="20000"/>
                    </a:ext>
                  </a:extLst>
                </a:gridCol>
                <a:gridCol w="10204449">
                  <a:extLst>
                    <a:ext uri="{9D8B030D-6E8A-4147-A177-3AD203B41FA5}">
                      <a16:colId xmlns:a16="http://schemas.microsoft.com/office/drawing/2014/main" val="20001"/>
                    </a:ext>
                  </a:extLst>
                </a:gridCol>
              </a:tblGrid>
              <a:tr h="361950">
                <a:tc rowSpan="4">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FF"/>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rgbClr val="0000FF"/>
                          </a:solidFill>
                          <a:effectLst/>
                          <a:latin typeface="Times New Roman" pitchFamily="18" charset="0"/>
                          <a:cs typeface="Times New Roman" pitchFamily="18" charset="0"/>
                        </a:rPr>
                        <a:t>Tìm ý</a:t>
                      </a:r>
                    </a:p>
                  </a:txBody>
                  <a:tcPr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 Bài thơ  em thích là bài thơ nào? Của ai?</a:t>
                      </a:r>
                    </a:p>
                  </a:txBody>
                  <a:tcPr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61950">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Calibri" pitchFamily="34" charset="0"/>
                        </a:rPr>
                        <a:t>? Em có suy nghĩ và cảm xúc gì khi đọc bài thơ?</a:t>
                      </a:r>
                      <a:endParaRPr kumimoji="0" lang="en-US" sz="2000" b="0" i="0" u="none" strike="noStrike" cap="none" normalizeH="0" baseline="0">
                        <a:ln>
                          <a:noFill/>
                        </a:ln>
                        <a:solidFill>
                          <a:srgbClr val="0000FF"/>
                        </a:solidFill>
                        <a:effectLst/>
                        <a:latin typeface="Times New Roman" pitchFamily="18" charset="0"/>
                        <a:cs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162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 Nội dung bài thơ viết về điều gì? </a:t>
                      </a:r>
                    </a:p>
                  </a:txBody>
                  <a:tcPr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5488">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 Trong nội dung ấy em thích chi tiết nội dung hoặc yếu tố nghệ thuật nào? Vì sao?</a:t>
                      </a:r>
                    </a:p>
                  </a:txBody>
                  <a:tcPr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15" name="Table 14">
            <a:extLst>
              <a:ext uri="{FF2B5EF4-FFF2-40B4-BE49-F238E27FC236}">
                <a16:creationId xmlns:a16="http://schemas.microsoft.com/office/drawing/2014/main" id="{107D31BA-31FE-4939-B667-131E3D815BF4}"/>
              </a:ext>
            </a:extLst>
          </p:cNvPr>
          <p:cNvGraphicFramePr>
            <a:graphicFrameLocks noGrp="1"/>
          </p:cNvGraphicFramePr>
          <p:nvPr>
            <p:extLst>
              <p:ext uri="{D42A27DB-BD31-4B8C-83A1-F6EECF244321}">
                <p14:modId xmlns:p14="http://schemas.microsoft.com/office/powerpoint/2010/main" val="3009455292"/>
              </p:ext>
            </p:extLst>
          </p:nvPr>
        </p:nvGraphicFramePr>
        <p:xfrm>
          <a:off x="609600" y="3733800"/>
          <a:ext cx="11277600" cy="2819400"/>
        </p:xfrm>
        <a:graphic>
          <a:graphicData uri="http://schemas.openxmlformats.org/drawingml/2006/table">
            <a:tbl>
              <a:tblPr/>
              <a:tblGrid>
                <a:gridCol w="1073151">
                  <a:extLst>
                    <a:ext uri="{9D8B030D-6E8A-4147-A177-3AD203B41FA5}">
                      <a16:colId xmlns:a16="http://schemas.microsoft.com/office/drawing/2014/main" val="20000"/>
                    </a:ext>
                  </a:extLst>
                </a:gridCol>
                <a:gridCol w="1060449">
                  <a:extLst>
                    <a:ext uri="{9D8B030D-6E8A-4147-A177-3AD203B41FA5}">
                      <a16:colId xmlns:a16="http://schemas.microsoft.com/office/drawing/2014/main" val="20001"/>
                    </a:ext>
                  </a:extLst>
                </a:gridCol>
                <a:gridCol w="9144000">
                  <a:extLst>
                    <a:ext uri="{9D8B030D-6E8A-4147-A177-3AD203B41FA5}">
                      <a16:colId xmlns:a16="http://schemas.microsoft.com/office/drawing/2014/main" val="20002"/>
                    </a:ext>
                  </a:extLst>
                </a:gridCol>
              </a:tblGrid>
              <a:tr h="685800">
                <a:tc rowSpan="3">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Dàn ý </a:t>
                      </a:r>
                    </a:p>
                  </a:txBody>
                  <a:tcPr marT="0" marB="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Mở đoạn</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Nêu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tên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tác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giả</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hoặc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nghệ</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thuật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mình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ấn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tượng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dirty="0">
                        <a:ln>
                          <a:noFill/>
                        </a:ln>
                        <a:solidFill>
                          <a:srgbClr val="00B0F0"/>
                        </a:solidFill>
                        <a:effectLst/>
                        <a:latin typeface="Times New Roman" pitchFamily="18" charset="0"/>
                        <a:cs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46175">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Thân đoạn</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 Bài thơ để lại cho em ấn tượng .....về : nội dung tư tưởng tình cảm ...hoặc yếu tố nghệ thuật.... .Thể hiện qua chi tiết thơ (câu thơ, hình hình ảnh...) hoặc biện pháp tu từ, từ loại, loại từ...</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Em có cảm xúc như vậy là vì: Đó là những tình cảm, gợi cho em cảm xúc về....</a:t>
                      </a:r>
                    </a:p>
                  </a:txBody>
                  <a:tcPr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8013">
                <a:tc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Times New Roman" pitchFamily="18" charset="0"/>
                          <a:cs typeface="Times New Roman" pitchFamily="18" charset="0"/>
                        </a:rPr>
                        <a:t>Kết đoạn</a:t>
                      </a:r>
                    </a:p>
                  </a:txBody>
                  <a:tcPr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Khái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quát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lại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cảm</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nghĩ</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bản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thân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về</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nội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dung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mình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thích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ý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nghĩa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chung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bài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thơ</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liên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hệ</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B0F0"/>
                        </a:solidFill>
                        <a:effectLst/>
                        <a:latin typeface="Times New Roman" pitchFamily="18" charset="0"/>
                        <a:cs typeface="Times New Roman" pitchFamily="18" charset="0"/>
                      </a:endParaRPr>
                    </a:p>
                  </a:txBody>
                  <a:tcPr marT="0" marB="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pic>
        <p:nvPicPr>
          <p:cNvPr id="10" name="图片 18">
            <a:extLst>
              <a:ext uri="{FF2B5EF4-FFF2-40B4-BE49-F238E27FC236}">
                <a16:creationId xmlns:a16="http://schemas.microsoft.com/office/drawing/2014/main" id="{FEE80E2C-FBD8-48A7-8139-5D05F5804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3200" y="-152400"/>
            <a:ext cx="215265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499"/>
                                          </p:stCondLst>
                                        </p:cTn>
                                        <p:tgtEl>
                                          <p:spTgt spid="1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3" presetClass="entr" presetSubtype="0"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
                                        <p:tgtEl>
                                          <p:spTgt spid="12"/>
                                        </p:tgtEl>
                                      </p:cBhvr>
                                    </p:animEffect>
                                    <p:anim calcmode="lin" valueType="num">
                                      <p:cBhvr>
                                        <p:cTn id="19" dur="400" fill="hold"/>
                                        <p:tgtEl>
                                          <p:spTgt spid="12"/>
                                        </p:tgtEl>
                                        <p:attrNameLst>
                                          <p:attrName>ppt_x</p:attrName>
                                        </p:attrNameLst>
                                      </p:cBhvr>
                                      <p:tavLst>
                                        <p:tav tm="0">
                                          <p:val>
                                            <p:strVal val="#ppt_x"/>
                                          </p:val>
                                        </p:tav>
                                        <p:tav tm="100000">
                                          <p:val>
                                            <p:strVal val="#ppt_x"/>
                                          </p:val>
                                        </p:tav>
                                      </p:tavLst>
                                    </p:anim>
                                    <p:anim calcmode="lin" valueType="num">
                                      <p:cBhvr>
                                        <p:cTn id="20" dur="400" fill="hold"/>
                                        <p:tgtEl>
                                          <p:spTgt spid="12"/>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3"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100"/>
                                        <p:tgtEl>
                                          <p:spTgt spid="15"/>
                                        </p:tgtEl>
                                      </p:cBhvr>
                                    </p:animEffect>
                                    <p:anim calcmode="lin" valueType="num">
                                      <p:cBhvr>
                                        <p:cTn id="28" dur="400" fill="hold"/>
                                        <p:tgtEl>
                                          <p:spTgt spid="15"/>
                                        </p:tgtEl>
                                        <p:attrNameLst>
                                          <p:attrName>ppt_x</p:attrName>
                                        </p:attrNameLst>
                                      </p:cBhvr>
                                      <p:tavLst>
                                        <p:tav tm="0">
                                          <p:val>
                                            <p:strVal val="#ppt_x"/>
                                          </p:val>
                                        </p:tav>
                                        <p:tav tm="100000">
                                          <p:val>
                                            <p:strVal val="#ppt_x"/>
                                          </p:val>
                                        </p:tav>
                                      </p:tavLst>
                                    </p:anim>
                                    <p:anim calcmode="lin" valueType="num">
                                      <p:cBhvr>
                                        <p:cTn id="29" dur="400" fill="hold"/>
                                        <p:tgtEl>
                                          <p:spTgt spid="15"/>
                                        </p:tgtEl>
                                        <p:attrNameLst>
                                          <p:attrName>ppt_y</p:attrName>
                                        </p:attrNameLst>
                                      </p:cBhvr>
                                      <p:tavLst>
                                        <p:tav tm="0">
                                          <p:val>
                                            <p:strVal val="#ppt_y+0.31"/>
                                          </p:val>
                                        </p:tav>
                                        <p:tav tm="100000">
                                          <p:val>
                                            <p:strVal val="#ppt_y+0.31"/>
                                          </p:val>
                                        </p:tav>
                                      </p:tavLst>
                                    </p:anim>
                                    <p:anim calcmode="lin" valueType="num">
                                      <p:cBhvr>
                                        <p:cTn id="30"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Giáo án PowerPoint môn Tiếng Việt lớp 2">
            <a:extLst>
              <a:ext uri="{FF2B5EF4-FFF2-40B4-BE49-F238E27FC236}">
                <a16:creationId xmlns:a16="http://schemas.microsoft.com/office/drawing/2014/main" id="{DF65A253-3087-4886-BFB1-F3FFE5E4E5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6513"/>
            <a:ext cx="12192000" cy="671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五角星 7">
            <a:extLst>
              <a:ext uri="{FF2B5EF4-FFF2-40B4-BE49-F238E27FC236}">
                <a16:creationId xmlns:a16="http://schemas.microsoft.com/office/drawing/2014/main" id="{86744853-FD1F-4907-A136-7B45E8FE32B9}"/>
              </a:ext>
            </a:extLst>
          </p:cNvPr>
          <p:cNvSpPr/>
          <p:nvPr/>
        </p:nvSpPr>
        <p:spPr>
          <a:xfrm rot="19938392">
            <a:off x="10325100" y="5346700"/>
            <a:ext cx="485775" cy="487363"/>
          </a:xfrm>
          <a:prstGeom prst="star5">
            <a:avLst>
              <a:gd name="adj" fmla="val 23926"/>
              <a:gd name="hf" fmla="val 105146"/>
              <a:gd name="vf" fmla="val 110557"/>
            </a:avLst>
          </a:prstGeom>
          <a:blipFill dpi="0" rotWithShape="1">
            <a:blip r:embed="rId4"/>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anchor="ctr"/>
          <a:lstStyle/>
          <a:p>
            <a:pPr algn="ctr" defTabSz="1218072">
              <a:defRPr/>
            </a:pPr>
            <a:endParaRPr lang="zh-CN" altLang="en-US" sz="2398" dirty="0">
              <a:solidFill>
                <a:prstClr val="white"/>
              </a:solidFill>
            </a:endParaRPr>
          </a:p>
        </p:txBody>
      </p:sp>
      <p:sp>
        <p:nvSpPr>
          <p:cNvPr id="16" name="五角星 9">
            <a:extLst>
              <a:ext uri="{FF2B5EF4-FFF2-40B4-BE49-F238E27FC236}">
                <a16:creationId xmlns:a16="http://schemas.microsoft.com/office/drawing/2014/main" id="{AC2CF46C-170D-49A4-8E91-59C823F52323}"/>
              </a:ext>
            </a:extLst>
          </p:cNvPr>
          <p:cNvSpPr/>
          <p:nvPr/>
        </p:nvSpPr>
        <p:spPr>
          <a:xfrm>
            <a:off x="8455025" y="4646613"/>
            <a:ext cx="338138" cy="338137"/>
          </a:xfrm>
          <a:prstGeom prst="star5">
            <a:avLst>
              <a:gd name="adj" fmla="val 23926"/>
              <a:gd name="hf" fmla="val 105146"/>
              <a:gd name="vf" fmla="val 110557"/>
            </a:avLst>
          </a:prstGeom>
          <a:blipFill dpi="0" rotWithShape="1">
            <a:blip r:embed="rId5"/>
            <a:srcRect/>
            <a:stretch>
              <a:fillRect/>
            </a:stretch>
          </a:blipFill>
          <a:ln w="1905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anchor="ctr"/>
          <a:lstStyle/>
          <a:p>
            <a:pPr algn="ctr" defTabSz="1218072">
              <a:defRPr/>
            </a:pPr>
            <a:endParaRPr lang="zh-CN" altLang="en-US" sz="2398" dirty="0">
              <a:solidFill>
                <a:prstClr val="white"/>
              </a:solidFill>
            </a:endParaRPr>
          </a:p>
        </p:txBody>
      </p:sp>
      <p:sp>
        <p:nvSpPr>
          <p:cNvPr id="17" name="五角星 10">
            <a:extLst>
              <a:ext uri="{FF2B5EF4-FFF2-40B4-BE49-F238E27FC236}">
                <a16:creationId xmlns:a16="http://schemas.microsoft.com/office/drawing/2014/main" id="{22CC7497-06F6-4395-AFC7-BA552672E8A4}"/>
              </a:ext>
            </a:extLst>
          </p:cNvPr>
          <p:cNvSpPr/>
          <p:nvPr/>
        </p:nvSpPr>
        <p:spPr>
          <a:xfrm>
            <a:off x="10825163" y="4643438"/>
            <a:ext cx="249237" cy="249237"/>
          </a:xfrm>
          <a:prstGeom prst="star5">
            <a:avLst>
              <a:gd name="adj" fmla="val 23926"/>
              <a:gd name="hf" fmla="val 105146"/>
              <a:gd name="vf" fmla="val 110557"/>
            </a:avLst>
          </a:prstGeom>
          <a:blipFill dpi="0" rotWithShape="1">
            <a:blip r:embed="rId5"/>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anchor="ctr"/>
          <a:lstStyle/>
          <a:p>
            <a:pPr algn="ctr" defTabSz="1218072">
              <a:defRPr/>
            </a:pPr>
            <a:endParaRPr lang="zh-CN" altLang="en-US" sz="2398" dirty="0">
              <a:solidFill>
                <a:prstClr val="white"/>
              </a:solidFill>
            </a:endParaRPr>
          </a:p>
        </p:txBody>
      </p:sp>
      <p:sp>
        <p:nvSpPr>
          <p:cNvPr id="18" name="五角星 11">
            <a:extLst>
              <a:ext uri="{FF2B5EF4-FFF2-40B4-BE49-F238E27FC236}">
                <a16:creationId xmlns:a16="http://schemas.microsoft.com/office/drawing/2014/main" id="{7CCBF7B8-5A88-4649-93E2-AAC470AADE8A}"/>
              </a:ext>
            </a:extLst>
          </p:cNvPr>
          <p:cNvSpPr/>
          <p:nvPr/>
        </p:nvSpPr>
        <p:spPr>
          <a:xfrm>
            <a:off x="11509375" y="4967288"/>
            <a:ext cx="125413" cy="125412"/>
          </a:xfrm>
          <a:prstGeom prst="star5">
            <a:avLst>
              <a:gd name="adj" fmla="val 23926"/>
              <a:gd name="hf" fmla="val 105146"/>
              <a:gd name="vf" fmla="val 110557"/>
            </a:avLst>
          </a:prstGeom>
          <a:solidFill>
            <a:srgbClr val="FFFF00"/>
          </a:solid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anchor="ctr"/>
          <a:lstStyle/>
          <a:p>
            <a:pPr algn="ctr" defTabSz="1218072">
              <a:defRPr/>
            </a:pPr>
            <a:endParaRPr lang="zh-CN" altLang="en-US" sz="2398" dirty="0">
              <a:solidFill>
                <a:prstClr val="white"/>
              </a:solidFill>
            </a:endParaRPr>
          </a:p>
        </p:txBody>
      </p:sp>
      <p:sp>
        <p:nvSpPr>
          <p:cNvPr id="19" name="五角星 12">
            <a:extLst>
              <a:ext uri="{FF2B5EF4-FFF2-40B4-BE49-F238E27FC236}">
                <a16:creationId xmlns:a16="http://schemas.microsoft.com/office/drawing/2014/main" id="{90C709D9-A4B9-4D15-8764-72F042FB74AA}"/>
              </a:ext>
            </a:extLst>
          </p:cNvPr>
          <p:cNvSpPr/>
          <p:nvPr/>
        </p:nvSpPr>
        <p:spPr>
          <a:xfrm rot="19922997">
            <a:off x="11083925" y="4133850"/>
            <a:ext cx="192088" cy="192088"/>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anchor="ctr"/>
          <a:lstStyle/>
          <a:p>
            <a:pPr algn="ctr" defTabSz="1218072">
              <a:defRPr/>
            </a:pPr>
            <a:endParaRPr lang="zh-CN" altLang="en-US" sz="2398" dirty="0">
              <a:solidFill>
                <a:prstClr val="white"/>
              </a:solidFill>
            </a:endParaRPr>
          </a:p>
        </p:txBody>
      </p:sp>
      <p:sp>
        <p:nvSpPr>
          <p:cNvPr id="28" name="五角星 12">
            <a:extLst>
              <a:ext uri="{FF2B5EF4-FFF2-40B4-BE49-F238E27FC236}">
                <a16:creationId xmlns:a16="http://schemas.microsoft.com/office/drawing/2014/main" id="{012B82C9-0596-4F5B-8B0A-4A11903FB783}"/>
              </a:ext>
            </a:extLst>
          </p:cNvPr>
          <p:cNvSpPr/>
          <p:nvPr/>
        </p:nvSpPr>
        <p:spPr>
          <a:xfrm rot="19922997">
            <a:off x="11075988" y="4211638"/>
            <a:ext cx="190500" cy="190500"/>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anchor="ctr"/>
          <a:lstStyle/>
          <a:p>
            <a:pPr algn="ctr" defTabSz="1218072">
              <a:defRPr/>
            </a:pPr>
            <a:endParaRPr lang="zh-CN" altLang="en-US" sz="2398" dirty="0">
              <a:solidFill>
                <a:prstClr val="white"/>
              </a:solidFill>
            </a:endParaRPr>
          </a:p>
        </p:txBody>
      </p:sp>
      <p:pic>
        <p:nvPicPr>
          <p:cNvPr id="29" name="Picture 5" descr="C:\Users\Administrator\Desktop\小鸟.png">
            <a:extLst>
              <a:ext uri="{FF2B5EF4-FFF2-40B4-BE49-F238E27FC236}">
                <a16:creationId xmlns:a16="http://schemas.microsoft.com/office/drawing/2014/main" id="{A8CF98E4-1B3F-4DF3-AF52-DB97C08CB7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80763" y="1368425"/>
            <a:ext cx="111125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五角星 4">
            <a:extLst>
              <a:ext uri="{FF2B5EF4-FFF2-40B4-BE49-F238E27FC236}">
                <a16:creationId xmlns:a16="http://schemas.microsoft.com/office/drawing/2014/main" id="{A6EFE73D-5F2C-45C3-8024-1F1AFC07437C}"/>
              </a:ext>
            </a:extLst>
          </p:cNvPr>
          <p:cNvSpPr/>
          <p:nvPr/>
        </p:nvSpPr>
        <p:spPr>
          <a:xfrm rot="19903756">
            <a:off x="11137900" y="249238"/>
            <a:ext cx="1054100" cy="1057275"/>
          </a:xfrm>
          <a:prstGeom prst="star5">
            <a:avLst>
              <a:gd name="adj" fmla="val 23926"/>
              <a:gd name="hf" fmla="val 105146"/>
              <a:gd name="vf" fmla="val 110557"/>
            </a:avLst>
          </a:prstGeom>
          <a:blipFill dpi="0" rotWithShape="1">
            <a:blip r:embed="rId5"/>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anchor="ctr"/>
          <a:lstStyle/>
          <a:p>
            <a:pPr algn="ctr" defTabSz="1218072">
              <a:defRPr/>
            </a:pPr>
            <a:endParaRPr lang="zh-CN" altLang="en-US" sz="2398" dirty="0">
              <a:solidFill>
                <a:prstClr val="white"/>
              </a:solidFill>
            </a:endParaRPr>
          </a:p>
        </p:txBody>
      </p:sp>
      <p:sp>
        <p:nvSpPr>
          <p:cNvPr id="32" name="五角星 6">
            <a:extLst>
              <a:ext uri="{FF2B5EF4-FFF2-40B4-BE49-F238E27FC236}">
                <a16:creationId xmlns:a16="http://schemas.microsoft.com/office/drawing/2014/main" id="{6FB72D4A-23AF-41A7-8ACA-0F6CFC38DBA8}"/>
              </a:ext>
            </a:extLst>
          </p:cNvPr>
          <p:cNvSpPr/>
          <p:nvPr/>
        </p:nvSpPr>
        <p:spPr>
          <a:xfrm rot="19938392">
            <a:off x="9856788" y="244475"/>
            <a:ext cx="485775" cy="487363"/>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anchor="ctr"/>
          <a:lstStyle/>
          <a:p>
            <a:pPr algn="ctr" defTabSz="1218072">
              <a:defRPr/>
            </a:pPr>
            <a:endParaRPr lang="zh-CN" altLang="en-US" sz="2398" dirty="0">
              <a:solidFill>
                <a:prstClr val="white"/>
              </a:solidFill>
            </a:endParaRPr>
          </a:p>
        </p:txBody>
      </p:sp>
      <p:sp>
        <p:nvSpPr>
          <p:cNvPr id="35" name="五角星 7">
            <a:extLst>
              <a:ext uri="{FF2B5EF4-FFF2-40B4-BE49-F238E27FC236}">
                <a16:creationId xmlns:a16="http://schemas.microsoft.com/office/drawing/2014/main" id="{F37AEE8D-8309-45B6-9CA4-AF6577439768}"/>
              </a:ext>
            </a:extLst>
          </p:cNvPr>
          <p:cNvSpPr/>
          <p:nvPr/>
        </p:nvSpPr>
        <p:spPr>
          <a:xfrm rot="19938392">
            <a:off x="10252075" y="5341938"/>
            <a:ext cx="485775" cy="487362"/>
          </a:xfrm>
          <a:prstGeom prst="star5">
            <a:avLst>
              <a:gd name="adj" fmla="val 23926"/>
              <a:gd name="hf" fmla="val 105146"/>
              <a:gd name="vf" fmla="val 110557"/>
            </a:avLst>
          </a:prstGeom>
          <a:blipFill dpi="0" rotWithShape="1">
            <a:blip r:embed="rId4"/>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anchor="ctr"/>
          <a:lstStyle/>
          <a:p>
            <a:pPr algn="ctr" defTabSz="1218072">
              <a:defRPr/>
            </a:pPr>
            <a:endParaRPr lang="zh-CN" altLang="en-US" sz="2398" dirty="0">
              <a:solidFill>
                <a:prstClr val="white"/>
              </a:solidFill>
            </a:endParaRPr>
          </a:p>
        </p:txBody>
      </p:sp>
      <p:sp>
        <p:nvSpPr>
          <p:cNvPr id="36" name="五角星 10">
            <a:extLst>
              <a:ext uri="{FF2B5EF4-FFF2-40B4-BE49-F238E27FC236}">
                <a16:creationId xmlns:a16="http://schemas.microsoft.com/office/drawing/2014/main" id="{D2DF4C13-2BC3-4261-B97F-896BF23FB2DB}"/>
              </a:ext>
            </a:extLst>
          </p:cNvPr>
          <p:cNvSpPr/>
          <p:nvPr/>
        </p:nvSpPr>
        <p:spPr>
          <a:xfrm>
            <a:off x="10753725" y="4638675"/>
            <a:ext cx="247650" cy="247650"/>
          </a:xfrm>
          <a:prstGeom prst="star5">
            <a:avLst>
              <a:gd name="adj" fmla="val 23926"/>
              <a:gd name="hf" fmla="val 105146"/>
              <a:gd name="vf" fmla="val 110557"/>
            </a:avLst>
          </a:prstGeom>
          <a:blipFill dpi="0" rotWithShape="1">
            <a:blip r:embed="rId5"/>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anchor="ctr"/>
          <a:lstStyle/>
          <a:p>
            <a:pPr algn="ctr" defTabSz="1218072">
              <a:defRPr/>
            </a:pPr>
            <a:endParaRPr lang="zh-CN" altLang="en-US" sz="2398" dirty="0">
              <a:solidFill>
                <a:prstClr val="white"/>
              </a:solidFill>
            </a:endParaRPr>
          </a:p>
        </p:txBody>
      </p:sp>
      <p:sp>
        <p:nvSpPr>
          <p:cNvPr id="37" name="五角星 8">
            <a:extLst>
              <a:ext uri="{FF2B5EF4-FFF2-40B4-BE49-F238E27FC236}">
                <a16:creationId xmlns:a16="http://schemas.microsoft.com/office/drawing/2014/main" id="{B8FBEED2-8938-4276-90BB-B91FD97B756B}"/>
              </a:ext>
            </a:extLst>
          </p:cNvPr>
          <p:cNvSpPr/>
          <p:nvPr/>
        </p:nvSpPr>
        <p:spPr>
          <a:xfrm rot="19967404">
            <a:off x="10628313" y="182563"/>
            <a:ext cx="611187" cy="611187"/>
          </a:xfrm>
          <a:prstGeom prst="star5">
            <a:avLst>
              <a:gd name="adj" fmla="val 23926"/>
              <a:gd name="hf" fmla="val 105146"/>
              <a:gd name="vf" fmla="val 110557"/>
            </a:avLst>
          </a:prstGeom>
          <a:blipFill dpi="0" rotWithShape="1">
            <a:blip r:embed="rId7"/>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anchor="ctr"/>
          <a:lstStyle/>
          <a:p>
            <a:pPr algn="ctr" defTabSz="1218072">
              <a:defRPr/>
            </a:pPr>
            <a:endParaRPr lang="zh-CN" altLang="en-US" sz="2398" dirty="0">
              <a:solidFill>
                <a:prstClr val="white"/>
              </a:solidFill>
            </a:endParaRPr>
          </a:p>
        </p:txBody>
      </p:sp>
      <p:sp>
        <p:nvSpPr>
          <p:cNvPr id="38" name="五角星 12">
            <a:extLst>
              <a:ext uri="{FF2B5EF4-FFF2-40B4-BE49-F238E27FC236}">
                <a16:creationId xmlns:a16="http://schemas.microsoft.com/office/drawing/2014/main" id="{24B1B389-9CCB-487A-BB23-F383F5AFAE7D}"/>
              </a:ext>
            </a:extLst>
          </p:cNvPr>
          <p:cNvSpPr/>
          <p:nvPr/>
        </p:nvSpPr>
        <p:spPr>
          <a:xfrm rot="19922997">
            <a:off x="11002963" y="4205288"/>
            <a:ext cx="192087" cy="192087"/>
          </a:xfrm>
          <a:prstGeom prst="star5">
            <a:avLst>
              <a:gd name="adj" fmla="val 23926"/>
              <a:gd name="hf" fmla="val 105146"/>
              <a:gd name="vf" fmla="val 110557"/>
            </a:avLst>
          </a:prstGeom>
          <a:blipFill dpi="0" rotWithShape="1">
            <a:blip r:embed="rId4"/>
            <a:srcRect/>
            <a:stretch>
              <a:fillRect/>
            </a:stretch>
          </a:blipFill>
          <a:ln w="12700">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anchor="ctr"/>
          <a:lstStyle/>
          <a:p>
            <a:pPr algn="ctr" defTabSz="1218072">
              <a:defRPr/>
            </a:pPr>
            <a:endParaRPr lang="zh-CN" altLang="en-US" sz="2398" dirty="0">
              <a:solidFill>
                <a:prstClr val="white"/>
              </a:solidFill>
            </a:endParaRPr>
          </a:p>
        </p:txBody>
      </p:sp>
      <p:pic>
        <p:nvPicPr>
          <p:cNvPr id="39" name="Picture 5" descr="C:\Users\Administrator\Desktop\小鸟.png">
            <a:extLst>
              <a:ext uri="{FF2B5EF4-FFF2-40B4-BE49-F238E27FC236}">
                <a16:creationId xmlns:a16="http://schemas.microsoft.com/office/drawing/2014/main" id="{1FF5553F-5375-4EEE-BC99-DBA538D8413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94975" y="3349625"/>
            <a:ext cx="111125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五角星 4">
            <a:extLst>
              <a:ext uri="{FF2B5EF4-FFF2-40B4-BE49-F238E27FC236}">
                <a16:creationId xmlns:a16="http://schemas.microsoft.com/office/drawing/2014/main" id="{C196A09F-B72B-41C3-98F0-34C6A4C9691D}"/>
              </a:ext>
            </a:extLst>
          </p:cNvPr>
          <p:cNvSpPr/>
          <p:nvPr/>
        </p:nvSpPr>
        <p:spPr>
          <a:xfrm rot="772473">
            <a:off x="-80963" y="547688"/>
            <a:ext cx="1055688" cy="1055687"/>
          </a:xfrm>
          <a:prstGeom prst="star5">
            <a:avLst>
              <a:gd name="adj" fmla="val 23926"/>
              <a:gd name="hf" fmla="val 105146"/>
              <a:gd name="vf" fmla="val 110557"/>
            </a:avLst>
          </a:prstGeom>
          <a:blipFill dpi="0" rotWithShape="1">
            <a:blip r:embed="rId5"/>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anchor="ctr"/>
          <a:lstStyle/>
          <a:p>
            <a:pPr algn="ctr" defTabSz="1218072">
              <a:defRPr/>
            </a:pPr>
            <a:endParaRPr lang="zh-CN" altLang="en-US" sz="2398" dirty="0">
              <a:solidFill>
                <a:prstClr val="white"/>
              </a:solidFill>
            </a:endParaRPr>
          </a:p>
        </p:txBody>
      </p:sp>
      <p:sp>
        <p:nvSpPr>
          <p:cNvPr id="41" name="五角星 5">
            <a:extLst>
              <a:ext uri="{FF2B5EF4-FFF2-40B4-BE49-F238E27FC236}">
                <a16:creationId xmlns:a16="http://schemas.microsoft.com/office/drawing/2014/main" id="{DB3A527C-A067-4FC5-AA5F-50EF672F576B}"/>
              </a:ext>
            </a:extLst>
          </p:cNvPr>
          <p:cNvSpPr/>
          <p:nvPr/>
        </p:nvSpPr>
        <p:spPr>
          <a:xfrm rot="21380687">
            <a:off x="800100" y="227013"/>
            <a:ext cx="611188" cy="611187"/>
          </a:xfrm>
          <a:prstGeom prst="star5">
            <a:avLst>
              <a:gd name="adj" fmla="val 23926"/>
              <a:gd name="hf" fmla="val 105146"/>
              <a:gd name="vf" fmla="val 110557"/>
            </a:avLst>
          </a:prstGeom>
          <a:blipFill dpi="0" rotWithShape="1">
            <a:blip r:embed="rId7"/>
            <a:srcRect/>
            <a:stretch>
              <a:fillRect/>
            </a:stretch>
          </a:blip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anchor="ctr"/>
          <a:lstStyle/>
          <a:p>
            <a:pPr algn="ctr" defTabSz="1218072">
              <a:defRPr/>
            </a:pPr>
            <a:endParaRPr lang="zh-CN" altLang="en-US" sz="2398" dirty="0">
              <a:solidFill>
                <a:prstClr val="white"/>
              </a:solidFill>
            </a:endParaRPr>
          </a:p>
        </p:txBody>
      </p:sp>
      <p:sp>
        <p:nvSpPr>
          <p:cNvPr id="42" name="五角星 6">
            <a:extLst>
              <a:ext uri="{FF2B5EF4-FFF2-40B4-BE49-F238E27FC236}">
                <a16:creationId xmlns:a16="http://schemas.microsoft.com/office/drawing/2014/main" id="{547936F0-9CD6-48E2-A617-68DDBDE1DFE9}"/>
              </a:ext>
            </a:extLst>
          </p:cNvPr>
          <p:cNvSpPr/>
          <p:nvPr/>
        </p:nvSpPr>
        <p:spPr>
          <a:xfrm rot="19938392">
            <a:off x="1511300" y="244475"/>
            <a:ext cx="485775" cy="487363"/>
          </a:xfrm>
          <a:prstGeom prst="star5">
            <a:avLst>
              <a:gd name="adj" fmla="val 23926"/>
              <a:gd name="hf" fmla="val 105146"/>
              <a:gd name="vf" fmla="val 110557"/>
            </a:avLst>
          </a:prstGeom>
          <a:solidFill>
            <a:srgbClr val="FFFF00"/>
          </a:solidFill>
          <a:ln w="28575">
            <a:solidFill>
              <a:srgbClr val="804D22"/>
            </a:solidFill>
          </a:ln>
        </p:spPr>
        <p:style>
          <a:lnRef idx="2">
            <a:schemeClr val="accent1">
              <a:shade val="50000"/>
            </a:schemeClr>
          </a:lnRef>
          <a:fillRef idx="1">
            <a:schemeClr val="accent1"/>
          </a:fillRef>
          <a:effectRef idx="0">
            <a:schemeClr val="accent1"/>
          </a:effectRef>
          <a:fontRef idx="minor">
            <a:schemeClr val="lt1"/>
          </a:fontRef>
        </p:style>
        <p:txBody>
          <a:bodyPr lIns="91355" tIns="45678" rIns="91355" bIns="45678" anchor="ctr"/>
          <a:lstStyle/>
          <a:p>
            <a:pPr algn="ctr" defTabSz="1218072">
              <a:defRPr/>
            </a:pPr>
            <a:endParaRPr lang="zh-CN" altLang="en-US" sz="2398" dirty="0">
              <a:solidFill>
                <a:prstClr val="white"/>
              </a:solidFill>
            </a:endParaRPr>
          </a:p>
        </p:txBody>
      </p:sp>
      <p:pic>
        <p:nvPicPr>
          <p:cNvPr id="43" name="图片 8" descr="6fc417983c9675ce1b60e983870aeb8a">
            <a:extLst>
              <a:ext uri="{FF2B5EF4-FFF2-40B4-BE49-F238E27FC236}">
                <a16:creationId xmlns:a16="http://schemas.microsoft.com/office/drawing/2014/main" id="{9FF8A7C2-AD8C-4CCA-8D88-C17EDEF53CF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05963" y="4525963"/>
            <a:ext cx="3009900" cy="209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20">
            <a:extLst>
              <a:ext uri="{FF2B5EF4-FFF2-40B4-BE49-F238E27FC236}">
                <a16:creationId xmlns:a16="http://schemas.microsoft.com/office/drawing/2014/main" id="{C5C76C62-8F57-44D7-B501-A2AD67CE0E8F}"/>
              </a:ext>
            </a:extLst>
          </p:cNvPr>
          <p:cNvSpPr/>
          <p:nvPr/>
        </p:nvSpPr>
        <p:spPr>
          <a:xfrm>
            <a:off x="2093913" y="1368425"/>
            <a:ext cx="8382000" cy="44196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dirty="0">
              <a:solidFill>
                <a:schemeClr val="tx1"/>
              </a:solidFill>
              <a:latin typeface="Times New Roman" panose="02020603050405020304" pitchFamily="18" charset="0"/>
              <a:cs typeface="Times New Roman" panose="02020603050405020304" pitchFamily="18" charset="0"/>
            </a:endParaRPr>
          </a:p>
        </p:txBody>
      </p:sp>
      <p:sp>
        <p:nvSpPr>
          <p:cNvPr id="24598" name="TextBox 2">
            <a:extLst>
              <a:ext uri="{FF2B5EF4-FFF2-40B4-BE49-F238E27FC236}">
                <a16:creationId xmlns:a16="http://schemas.microsoft.com/office/drawing/2014/main" id="{D1AA2279-98A6-4CCF-9B5C-1E982AB19E48}"/>
              </a:ext>
            </a:extLst>
          </p:cNvPr>
          <p:cNvSpPr txBox="1">
            <a:spLocks noChangeArrowheads="1"/>
          </p:cNvSpPr>
          <p:nvPr/>
        </p:nvSpPr>
        <p:spPr bwMode="auto">
          <a:xfrm>
            <a:off x="2332038" y="1819275"/>
            <a:ext cx="81740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en-US" sz="2400" b="1">
                <a:solidFill>
                  <a:srgbClr val="FF0000"/>
                </a:solidFill>
                <a:latin typeface="Times New Roman" panose="02020603050405020304" pitchFamily="18" charset="0"/>
                <a:cs typeface="Times New Roman" panose="02020603050405020304" pitchFamily="18" charset="0"/>
              </a:rPr>
              <a:t> Đề bài: Viết đoạn văn ghi lại cảm xúc của em sau   khi đọc xong bài thơ “ Ông Đồ” của Vũ Đình Liên</a:t>
            </a:r>
          </a:p>
        </p:txBody>
      </p:sp>
      <p:sp>
        <p:nvSpPr>
          <p:cNvPr id="23" name="矩形 17">
            <a:extLst>
              <a:ext uri="{FF2B5EF4-FFF2-40B4-BE49-F238E27FC236}">
                <a16:creationId xmlns:a16="http://schemas.microsoft.com/office/drawing/2014/main" id="{CAF8AE4E-52AF-4C52-9282-127BCE1DE819}"/>
              </a:ext>
            </a:extLst>
          </p:cNvPr>
          <p:cNvSpPr/>
          <p:nvPr/>
        </p:nvSpPr>
        <p:spPr bwMode="auto">
          <a:xfrm>
            <a:off x="2063750" y="2990850"/>
            <a:ext cx="5181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71550" lvl="1" indent="-514350">
              <a:defRPr/>
            </a:pPr>
            <a:r>
              <a:rPr lang="en-US" altLang="zh-CN"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en-US" altLang="zh-CN" sz="24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a:t>
            </a:r>
            <a:r>
              <a:rPr lang="en-US" altLang="zh-CN"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Tìm ý và lập dàn ý </a:t>
            </a:r>
            <a:endParaRPr lang="zh-CN" altLang="en-US"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24" name="矩形 17">
            <a:extLst>
              <a:ext uri="{FF2B5EF4-FFF2-40B4-BE49-F238E27FC236}">
                <a16:creationId xmlns:a16="http://schemas.microsoft.com/office/drawing/2014/main" id="{0BE6848E-0EAD-401C-9FA6-2C23A9B4709A}"/>
              </a:ext>
            </a:extLst>
          </p:cNvPr>
          <p:cNvSpPr/>
          <p:nvPr/>
        </p:nvSpPr>
        <p:spPr bwMode="auto">
          <a:xfrm>
            <a:off x="2063750" y="3543300"/>
            <a:ext cx="534035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71550" lvl="1" indent="-514350">
              <a:defRPr/>
            </a:pPr>
            <a:r>
              <a:rPr lang="en-US" altLang="zh-CN"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3</a:t>
            </a:r>
            <a:r>
              <a:rPr lang="en-US" altLang="zh-CN" sz="24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Viết đoạn văn</a:t>
            </a:r>
            <a:endParaRPr lang="zh-CN" altLang="en-US"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pic>
        <p:nvPicPr>
          <p:cNvPr id="25" name="图片 18">
            <a:extLst>
              <a:ext uri="{FF2B5EF4-FFF2-40B4-BE49-F238E27FC236}">
                <a16:creationId xmlns:a16="http://schemas.microsoft.com/office/drawing/2014/main" id="{3ADAA115-5CF8-4CE6-A4D3-2F742F7B0B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57400" y="4187825"/>
            <a:ext cx="2151063"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图片 18">
            <a:extLst>
              <a:ext uri="{FF2B5EF4-FFF2-40B4-BE49-F238E27FC236}">
                <a16:creationId xmlns:a16="http://schemas.microsoft.com/office/drawing/2014/main" id="{FDC2F348-6564-484A-AD35-ACF22CC873F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6700" y="4251325"/>
            <a:ext cx="215265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Flowchart: Alternate Process 26">
            <a:extLst>
              <a:ext uri="{FF2B5EF4-FFF2-40B4-BE49-F238E27FC236}">
                <a16:creationId xmlns:a16="http://schemas.microsoft.com/office/drawing/2014/main" id="{A0CE67D3-7806-4FB2-A524-617DEB0EDF5D}"/>
              </a:ext>
            </a:extLst>
          </p:cNvPr>
          <p:cNvSpPr/>
          <p:nvPr/>
        </p:nvSpPr>
        <p:spPr>
          <a:xfrm>
            <a:off x="203200" y="0"/>
            <a:ext cx="11969750" cy="838200"/>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800" b="1">
                <a:solidFill>
                  <a:srgbClr val="0000FF"/>
                </a:solidFill>
                <a:latin typeface="Times New Roman" pitchFamily="18" charset="0"/>
                <a:cs typeface="Times New Roman" pitchFamily="18" charset="0"/>
              </a:rPr>
              <a:t>VIẾT ĐOẠN</a:t>
            </a:r>
            <a:r>
              <a:rPr lang="en-US" sz="2800" b="1">
                <a:solidFill>
                  <a:srgbClr val="0000FF"/>
                </a:solidFill>
                <a:latin typeface="Times New Roman" pitchFamily="18" charset="0"/>
                <a:cs typeface="Times New Roman" pitchFamily="18" charset="0"/>
              </a:rPr>
              <a:t> </a:t>
            </a:r>
            <a:r>
              <a:rPr lang="pl-PL" sz="2800" b="1">
                <a:solidFill>
                  <a:srgbClr val="0000FF"/>
                </a:solidFill>
                <a:latin typeface="Times New Roman" pitchFamily="18" charset="0"/>
                <a:cs typeface="Times New Roman" pitchFamily="18" charset="0"/>
              </a:rPr>
              <a:t>V</a:t>
            </a:r>
            <a:r>
              <a:rPr lang="en-US" sz="2800" b="1">
                <a:solidFill>
                  <a:srgbClr val="0000FF"/>
                </a:solidFill>
                <a:latin typeface="Times New Roman" pitchFamily="18" charset="0"/>
                <a:cs typeface="Times New Roman" pitchFamily="18" charset="0"/>
              </a:rPr>
              <a:t>ĂN GHI LẠI CẢM XÚC SAU KHI ĐỌC</a:t>
            </a:r>
          </a:p>
          <a:p>
            <a:pPr algn="ctr">
              <a:defRPr/>
            </a:pPr>
            <a:r>
              <a:rPr lang="en-US" sz="2800" b="1">
                <a:solidFill>
                  <a:srgbClr val="0000FF"/>
                </a:solidFill>
                <a:latin typeface="Times New Roman" pitchFamily="18" charset="0"/>
                <a:cs typeface="Times New Roman" pitchFamily="18" charset="0"/>
              </a:rPr>
              <a:t> MỘT </a:t>
            </a:r>
            <a:r>
              <a:rPr lang="pl-PL" sz="2800" b="1">
                <a:solidFill>
                  <a:srgbClr val="0000FF"/>
                </a:solidFill>
                <a:latin typeface="Times New Roman" pitchFamily="18" charset="0"/>
                <a:cs typeface="Times New Roman" pitchFamily="18" charset="0"/>
              </a:rPr>
              <a:t>BÀI THƠ </a:t>
            </a:r>
            <a:r>
              <a:rPr lang="en-US" sz="2800" b="1">
                <a:solidFill>
                  <a:srgbClr val="0000FF"/>
                </a:solidFill>
                <a:latin typeface="Times New Roman" pitchFamily="18" charset="0"/>
                <a:cs typeface="Times New Roman" pitchFamily="18" charset="0"/>
              </a:rPr>
              <a:t>BỐN CHỮ, NĂM CHỮ</a:t>
            </a:r>
            <a:endParaRPr lang="pl-PL" sz="2800">
              <a:latin typeface="Times New Roman" pitchFamily="18" charset="0"/>
              <a:cs typeface="Times New Roman" pitchFamily="18" charset="0"/>
            </a:endParaRPr>
          </a:p>
        </p:txBody>
      </p:sp>
      <p:grpSp>
        <p:nvGrpSpPr>
          <p:cNvPr id="31" name="组合 13">
            <a:extLst>
              <a:ext uri="{FF2B5EF4-FFF2-40B4-BE49-F238E27FC236}">
                <a16:creationId xmlns:a16="http://schemas.microsoft.com/office/drawing/2014/main" id="{8FAF0EF2-B2B0-42B7-BF57-D95DC3930EFF}"/>
              </a:ext>
            </a:extLst>
          </p:cNvPr>
          <p:cNvGrpSpPr>
            <a:grpSpLocks/>
          </p:cNvGrpSpPr>
          <p:nvPr/>
        </p:nvGrpSpPr>
        <p:grpSpPr bwMode="auto">
          <a:xfrm>
            <a:off x="0" y="836613"/>
            <a:ext cx="2636838" cy="1985962"/>
            <a:chOff x="3926305" y="149849"/>
            <a:chExt cx="6019556" cy="2008560"/>
          </a:xfrm>
        </p:grpSpPr>
        <p:pic>
          <p:nvPicPr>
            <p:cNvPr id="24606" name="Picture 15">
              <a:extLst>
                <a:ext uri="{FF2B5EF4-FFF2-40B4-BE49-F238E27FC236}">
                  <a16:creationId xmlns:a16="http://schemas.microsoft.com/office/drawing/2014/main" id="{8820E670-E523-4632-89C4-A20477872FD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5400000">
              <a:off x="6414775" y="-1372678"/>
              <a:ext cx="1106190" cy="595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矩形 17">
              <a:extLst>
                <a:ext uri="{FF2B5EF4-FFF2-40B4-BE49-F238E27FC236}">
                  <a16:creationId xmlns:a16="http://schemas.microsoft.com/office/drawing/2014/main" id="{EA418F0B-C1E9-4E27-9221-E0DA5BFBE555}"/>
                </a:ext>
              </a:extLst>
            </p:cNvPr>
            <p:cNvSpPr/>
            <p:nvPr/>
          </p:nvSpPr>
          <p:spPr>
            <a:xfrm>
              <a:off x="3926305" y="149849"/>
              <a:ext cx="5954323" cy="6791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I. Định hướng</a:t>
              </a:r>
              <a:endParaRPr lang="zh-CN" altLang="en-US"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sp>
        <p:nvSpPr>
          <p:cNvPr id="44" name="矩形 17">
            <a:extLst>
              <a:ext uri="{FF2B5EF4-FFF2-40B4-BE49-F238E27FC236}">
                <a16:creationId xmlns:a16="http://schemas.microsoft.com/office/drawing/2014/main" id="{066126CB-3A14-41A0-BD83-CC6328DADD14}"/>
              </a:ext>
            </a:extLst>
          </p:cNvPr>
          <p:cNvSpPr/>
          <p:nvPr/>
        </p:nvSpPr>
        <p:spPr bwMode="auto">
          <a:xfrm>
            <a:off x="-93663" y="3203575"/>
            <a:ext cx="2425701" cy="67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II. Thực hành</a:t>
            </a:r>
            <a:endParaRPr lang="zh-CN" altLang="en-US"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750" fill="hold"/>
                                        <p:tgtEl>
                                          <p:spTgt spid="13"/>
                                        </p:tgtEl>
                                        <p:attrNameLst>
                                          <p:attrName>ppt_x</p:attrName>
                                        </p:attrNameLst>
                                      </p:cBhvr>
                                      <p:tavLst>
                                        <p:tav tm="0">
                                          <p:val>
                                            <p:strVal val="#ppt_x"/>
                                          </p:val>
                                        </p:tav>
                                        <p:tav tm="100000">
                                          <p:val>
                                            <p:strVal val="#ppt_x"/>
                                          </p:val>
                                        </p:tav>
                                      </p:tavLst>
                                    </p:anim>
                                    <p:anim calcmode="lin" valueType="num">
                                      <p:cBhvr additive="base">
                                        <p:cTn id="8" dur="750" fill="hold"/>
                                        <p:tgtEl>
                                          <p:spTgt spid="1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25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750" fill="hold"/>
                                        <p:tgtEl>
                                          <p:spTgt spid="16"/>
                                        </p:tgtEl>
                                        <p:attrNameLst>
                                          <p:attrName>ppt_x</p:attrName>
                                        </p:attrNameLst>
                                      </p:cBhvr>
                                      <p:tavLst>
                                        <p:tav tm="0">
                                          <p:val>
                                            <p:strVal val="#ppt_x"/>
                                          </p:val>
                                        </p:tav>
                                        <p:tav tm="100000">
                                          <p:val>
                                            <p:strVal val="#ppt_x"/>
                                          </p:val>
                                        </p:tav>
                                      </p:tavLst>
                                    </p:anim>
                                    <p:anim calcmode="lin" valueType="num">
                                      <p:cBhvr additive="base">
                                        <p:cTn id="12" dur="750" fill="hold"/>
                                        <p:tgtEl>
                                          <p:spTgt spid="16"/>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25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750" fill="hold"/>
                                        <p:tgtEl>
                                          <p:spTgt spid="18"/>
                                        </p:tgtEl>
                                        <p:attrNameLst>
                                          <p:attrName>ppt_x</p:attrName>
                                        </p:attrNameLst>
                                      </p:cBhvr>
                                      <p:tavLst>
                                        <p:tav tm="0">
                                          <p:val>
                                            <p:strVal val="#ppt_x"/>
                                          </p:val>
                                        </p:tav>
                                        <p:tav tm="100000">
                                          <p:val>
                                            <p:strVal val="#ppt_x"/>
                                          </p:val>
                                        </p:tav>
                                      </p:tavLst>
                                    </p:anim>
                                    <p:anim calcmode="lin" valueType="num">
                                      <p:cBhvr additive="base">
                                        <p:cTn id="20" dur="75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1" fill="hold" nodeType="withEffect">
                                  <p:stCondLst>
                                    <p:cond delay="25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ppt_x"/>
                                          </p:val>
                                        </p:tav>
                                        <p:tav tm="100000">
                                          <p:val>
                                            <p:strVal val="#ppt_x"/>
                                          </p:val>
                                        </p:tav>
                                      </p:tavLst>
                                    </p:anim>
                                    <p:anim calcmode="lin" valueType="num">
                                      <p:cBhvr additive="base">
                                        <p:cTn id="24" dur="500" fill="hold"/>
                                        <p:tgtEl>
                                          <p:spTgt spid="19"/>
                                        </p:tgtEl>
                                        <p:attrNameLst>
                                          <p:attrName>ppt_y</p:attrName>
                                        </p:attrNameLst>
                                      </p:cBhvr>
                                      <p:tavLst>
                                        <p:tav tm="0">
                                          <p:val>
                                            <p:strVal val="0-#ppt_h/2"/>
                                          </p:val>
                                        </p:tav>
                                        <p:tav tm="100000">
                                          <p:val>
                                            <p:strVal val="#ppt_y"/>
                                          </p:val>
                                        </p:tav>
                                      </p:tavLst>
                                    </p:anim>
                                  </p:childTnLst>
                                </p:cTn>
                              </p:par>
                              <p:par>
                                <p:cTn id="25" presetID="8" presetClass="emph" presetSubtype="0" repeatCount="2000" fill="hold" nodeType="withEffect">
                                  <p:stCondLst>
                                    <p:cond delay="0"/>
                                  </p:stCondLst>
                                  <p:childTnLst>
                                    <p:animRot by="-21600000">
                                      <p:cBhvr>
                                        <p:cTn id="26" dur="3500" fill="hold"/>
                                        <p:tgtEl>
                                          <p:spTgt spid="13"/>
                                        </p:tgtEl>
                                        <p:attrNameLst>
                                          <p:attrName>r</p:attrName>
                                        </p:attrNameLst>
                                      </p:cBhvr>
                                    </p:animRot>
                                  </p:childTnLst>
                                </p:cTn>
                              </p:par>
                              <p:par>
                                <p:cTn id="27" presetID="8" presetClass="emph" presetSubtype="0" repeatCount="2000" fill="hold" nodeType="withEffect">
                                  <p:stCondLst>
                                    <p:cond delay="0"/>
                                  </p:stCondLst>
                                  <p:childTnLst>
                                    <p:animRot by="-21600000">
                                      <p:cBhvr>
                                        <p:cTn id="28" dur="3500" fill="hold"/>
                                        <p:tgtEl>
                                          <p:spTgt spid="17"/>
                                        </p:tgtEl>
                                        <p:attrNameLst>
                                          <p:attrName>r</p:attrName>
                                        </p:attrNameLst>
                                      </p:cBhvr>
                                    </p:animRot>
                                  </p:childTnLst>
                                </p:cTn>
                              </p:par>
                              <p:par>
                                <p:cTn id="29" presetID="6" presetClass="emph" presetSubtype="0" repeatCount="2000" autoRev="1" fill="hold" nodeType="withEffect">
                                  <p:stCondLst>
                                    <p:cond delay="0"/>
                                  </p:stCondLst>
                                  <p:childTnLst>
                                    <p:animScale>
                                      <p:cBhvr>
                                        <p:cTn id="30" dur="2000" fill="hold"/>
                                        <p:tgtEl>
                                          <p:spTgt spid="19"/>
                                        </p:tgtEl>
                                      </p:cBhvr>
                                      <p:by x="150000" y="150000"/>
                                    </p:animScale>
                                  </p:childTnLst>
                                </p:cTn>
                              </p:par>
                              <p:par>
                                <p:cTn id="31" presetID="2" presetClass="entr" presetSubtype="1" fill="hold" nodeType="withEffect">
                                  <p:stCondLst>
                                    <p:cond delay="250"/>
                                  </p:stCondLst>
                                  <p:childTnLst>
                                    <p:set>
                                      <p:cBhvr>
                                        <p:cTn id="32" dur="1" fill="hold">
                                          <p:stCondLst>
                                            <p:cond delay="0"/>
                                          </p:stCondLst>
                                        </p:cTn>
                                        <p:tgtEl>
                                          <p:spTgt spid="28"/>
                                        </p:tgtEl>
                                        <p:attrNameLst>
                                          <p:attrName>style.visibility</p:attrName>
                                        </p:attrNameLst>
                                      </p:cBhvr>
                                      <p:to>
                                        <p:strVal val="visible"/>
                                      </p:to>
                                    </p:set>
                                    <p:anim calcmode="lin" valueType="num">
                                      <p:cBhvr additive="base">
                                        <p:cTn id="33" dur="500" fill="hold"/>
                                        <p:tgtEl>
                                          <p:spTgt spid="28"/>
                                        </p:tgtEl>
                                        <p:attrNameLst>
                                          <p:attrName>ppt_x</p:attrName>
                                        </p:attrNameLst>
                                      </p:cBhvr>
                                      <p:tavLst>
                                        <p:tav tm="0">
                                          <p:val>
                                            <p:strVal val="#ppt_x"/>
                                          </p:val>
                                        </p:tav>
                                        <p:tav tm="100000">
                                          <p:val>
                                            <p:strVal val="#ppt_x"/>
                                          </p:val>
                                        </p:tav>
                                      </p:tavLst>
                                    </p:anim>
                                    <p:anim calcmode="lin" valueType="num">
                                      <p:cBhvr additive="base">
                                        <p:cTn id="34" dur="500" fill="hold"/>
                                        <p:tgtEl>
                                          <p:spTgt spid="28"/>
                                        </p:tgtEl>
                                        <p:attrNameLst>
                                          <p:attrName>ppt_y</p:attrName>
                                        </p:attrNameLst>
                                      </p:cBhvr>
                                      <p:tavLst>
                                        <p:tav tm="0">
                                          <p:val>
                                            <p:strVal val="0-#ppt_h/2"/>
                                          </p:val>
                                        </p:tav>
                                        <p:tav tm="100000">
                                          <p:val>
                                            <p:strVal val="#ppt_y"/>
                                          </p:val>
                                        </p:tav>
                                      </p:tavLst>
                                    </p:anim>
                                  </p:childTnLst>
                                </p:cTn>
                              </p:par>
                            </p:childTnLst>
                          </p:cTn>
                        </p:par>
                        <p:par>
                          <p:cTn id="35" fill="hold" nodeType="afterGroup">
                            <p:stCondLst>
                              <p:cond delay="8000"/>
                            </p:stCondLst>
                            <p:childTnLst>
                              <p:par>
                                <p:cTn id="36" presetID="2" presetClass="entr" presetSubtype="2" fill="hold" nodeType="afterEffect">
                                  <p:stCondLst>
                                    <p:cond delay="0"/>
                                  </p:stCondLst>
                                  <p:childTnLst>
                                    <p:set>
                                      <p:cBhvr>
                                        <p:cTn id="37" dur="1" fill="hold">
                                          <p:stCondLst>
                                            <p:cond delay="0"/>
                                          </p:stCondLst>
                                        </p:cTn>
                                        <p:tgtEl>
                                          <p:spTgt spid="29"/>
                                        </p:tgtEl>
                                        <p:attrNameLst>
                                          <p:attrName>style.visibility</p:attrName>
                                        </p:attrNameLst>
                                      </p:cBhvr>
                                      <p:to>
                                        <p:strVal val="visible"/>
                                      </p:to>
                                    </p:set>
                                    <p:anim calcmode="lin" valueType="num">
                                      <p:cBhvr additive="base">
                                        <p:cTn id="38" dur="500" fill="hold"/>
                                        <p:tgtEl>
                                          <p:spTgt spid="29"/>
                                        </p:tgtEl>
                                        <p:attrNameLst>
                                          <p:attrName>ppt_x</p:attrName>
                                        </p:attrNameLst>
                                      </p:cBhvr>
                                      <p:tavLst>
                                        <p:tav tm="0">
                                          <p:val>
                                            <p:strVal val="1+#ppt_w/2"/>
                                          </p:val>
                                        </p:tav>
                                        <p:tav tm="100000">
                                          <p:val>
                                            <p:strVal val="#ppt_x"/>
                                          </p:val>
                                        </p:tav>
                                      </p:tavLst>
                                    </p:anim>
                                    <p:anim calcmode="lin" valueType="num">
                                      <p:cBhvr additive="base">
                                        <p:cTn id="39" dur="500" fill="hold"/>
                                        <p:tgtEl>
                                          <p:spTgt spid="29"/>
                                        </p:tgtEl>
                                        <p:attrNameLst>
                                          <p:attrName>ppt_y</p:attrName>
                                        </p:attrNameLst>
                                      </p:cBhvr>
                                      <p:tavLst>
                                        <p:tav tm="0">
                                          <p:val>
                                            <p:strVal val="#ppt_y"/>
                                          </p:val>
                                        </p:tav>
                                        <p:tav tm="100000">
                                          <p:val>
                                            <p:strVal val="#ppt_y"/>
                                          </p:val>
                                        </p:tav>
                                      </p:tavLst>
                                    </p:anim>
                                  </p:childTnLst>
                                </p:cTn>
                              </p:par>
                              <p:par>
                                <p:cTn id="40" presetID="0" presetClass="path" presetSubtype="0" accel="50000" decel="50000" fill="hold" nodeType="withEffect">
                                  <p:stCondLst>
                                    <p:cond delay="500"/>
                                  </p:stCondLst>
                                  <p:childTnLst>
                                    <p:animMotion origin="layout" path="M -2.08333E-7 0.01204 C -0.01003 0.01319 -0.01875 0.01666 -0.02865 0.01782 C -0.03867 0.02199 -0.04805 0.02245 -0.05872 0.02384 C -0.15169 0.02199 -0.15352 0.03264 -0.20625 0.01458 C -0.21185 0.00949 -0.21302 0.00555 -0.2181 -0.00162 C -0.22604 -0.0125 -0.2345 -0.02384 -0.2457 -0.02778 C -0.27448 -0.05394 -0.34062 -0.04329 -0.36146 -0.04375 C -0.36992 -0.04653 -0.37865 -0.04792 -0.38737 -0.05093 C -0.39284 -0.05255 -0.39779 -0.05533 -0.40325 -0.05671 C -0.41094 -0.06065 -0.4194 -0.06482 -0.4276 -0.0669 C -0.44023 -0.07546 -0.45325 -0.08218 -0.46706 -0.08773 C -0.47187 -0.08935 -0.47591 -0.09259 -0.48034 -0.09537 C -0.49102 -0.10116 -0.50352 -0.10556 -0.51471 -0.1081 C -0.54075 -0.10718 -0.56602 -0.10556 -0.5918 -0.10648 C -0.60352 -0.11204 -0.61523 -0.11644 -0.62617 -0.12408 C -0.63112 -0.12755 -0.63607 -0.13102 -0.64154 -0.1331 C -0.65195 -0.14144 -0.63958 -0.13241 -0.64987 -0.1375 C -0.6543 -0.14028 -0.65872 -0.14398 -0.66341 -0.14676 C -0.6681 -0.14954 -0.66497 -0.1463 -0.66914 -0.14908 C -0.67695 -0.15417 -0.6849 -0.15926 -0.69336 -0.16273 C -0.70091 -0.16945 -0.70924 -0.17639 -0.71771 -0.18125 C -0.72409 -0.19005 -0.73424 -0.19421 -0.73945 -0.20509 C -0.74062 -0.20764 -0.74206 -0.20949 -0.74271 -0.21181 C -0.74336 -0.21366 -0.74362 -0.21597 -0.7444 -0.21783 C -0.74648 -0.22246 -0.74987 -0.2257 -0.75208 -0.23033 C -0.7569 -0.24005 -0.76094 -0.24584 -0.76706 -0.25417 " pathEditMode="relative" rAng="0" ptsTypes="AAAAAAAAAAAAAAAAAAAAAAAAAA">
                                      <p:cBhvr>
                                        <p:cTn id="41" dur="6500" fill="hold"/>
                                        <p:tgtEl>
                                          <p:spTgt spid="29"/>
                                        </p:tgtEl>
                                        <p:attrNameLst>
                                          <p:attrName>ppt_x</p:attrName>
                                          <p:attrName>ppt_y</p:attrName>
                                        </p:attrNameLst>
                                      </p:cBhvr>
                                      <p:rCtr x="-38359" y="-12662"/>
                                    </p:animMotion>
                                  </p:childTnLst>
                                </p:cTn>
                              </p:par>
                              <p:par>
                                <p:cTn id="42" presetID="6" presetClass="emph" presetSubtype="0" repeatCount="2000" autoRev="1" fill="hold" nodeType="withEffect">
                                  <p:stCondLst>
                                    <p:cond delay="0"/>
                                  </p:stCondLst>
                                  <p:childTnLst>
                                    <p:animScale>
                                      <p:cBhvr>
                                        <p:cTn id="43" dur="2000" fill="hold"/>
                                        <p:tgtEl>
                                          <p:spTgt spid="28"/>
                                        </p:tgtEl>
                                      </p:cBhvr>
                                      <p:by x="150000" y="150000"/>
                                    </p:animScale>
                                  </p:childTnLst>
                                </p:cTn>
                              </p:par>
                            </p:childTnLst>
                          </p:cTn>
                        </p:par>
                        <p:par>
                          <p:cTn id="44" fill="hold" nodeType="afterGroup">
                            <p:stCondLst>
                              <p:cond delay="16000"/>
                            </p:stCondLst>
                            <p:childTnLst>
                              <p:par>
                                <p:cTn id="45" presetID="2" presetClass="entr" presetSubtype="1"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500" fill="hold"/>
                                        <p:tgtEl>
                                          <p:spTgt spid="30"/>
                                        </p:tgtEl>
                                        <p:attrNameLst>
                                          <p:attrName>ppt_x</p:attrName>
                                        </p:attrNameLst>
                                      </p:cBhvr>
                                      <p:tavLst>
                                        <p:tav tm="0">
                                          <p:val>
                                            <p:strVal val="#ppt_x"/>
                                          </p:val>
                                        </p:tav>
                                        <p:tav tm="100000">
                                          <p:val>
                                            <p:strVal val="#ppt_x"/>
                                          </p:val>
                                        </p:tav>
                                      </p:tavLst>
                                    </p:anim>
                                    <p:anim calcmode="lin" valueType="num">
                                      <p:cBhvr additive="base">
                                        <p:cTn id="48" dur="500" fill="hold"/>
                                        <p:tgtEl>
                                          <p:spTgt spid="30"/>
                                        </p:tgtEl>
                                        <p:attrNameLst>
                                          <p:attrName>ppt_y</p:attrName>
                                        </p:attrNameLst>
                                      </p:cBhvr>
                                      <p:tavLst>
                                        <p:tav tm="0">
                                          <p:val>
                                            <p:strVal val="0-#ppt_h/2"/>
                                          </p:val>
                                        </p:tav>
                                        <p:tav tm="100000">
                                          <p:val>
                                            <p:strVal val="#ppt_y"/>
                                          </p:val>
                                        </p:tav>
                                      </p:tavLst>
                                    </p:anim>
                                  </p:childTnLst>
                                </p:cTn>
                              </p:par>
                              <p:par>
                                <p:cTn id="49" presetID="2" presetClass="entr" presetSubtype="1" fill="hold" nodeType="withEffect">
                                  <p:stCondLst>
                                    <p:cond delay="500"/>
                                  </p:stCondLst>
                                  <p:childTnLst>
                                    <p:set>
                                      <p:cBhvr>
                                        <p:cTn id="50" dur="1" fill="hold">
                                          <p:stCondLst>
                                            <p:cond delay="0"/>
                                          </p:stCondLst>
                                        </p:cTn>
                                        <p:tgtEl>
                                          <p:spTgt spid="32"/>
                                        </p:tgtEl>
                                        <p:attrNameLst>
                                          <p:attrName>style.visibility</p:attrName>
                                        </p:attrNameLst>
                                      </p:cBhvr>
                                      <p:to>
                                        <p:strVal val="visible"/>
                                      </p:to>
                                    </p:set>
                                    <p:anim calcmode="lin" valueType="num">
                                      <p:cBhvr additive="base">
                                        <p:cTn id="51" dur="500" fill="hold"/>
                                        <p:tgtEl>
                                          <p:spTgt spid="32"/>
                                        </p:tgtEl>
                                        <p:attrNameLst>
                                          <p:attrName>ppt_x</p:attrName>
                                        </p:attrNameLst>
                                      </p:cBhvr>
                                      <p:tavLst>
                                        <p:tav tm="0">
                                          <p:val>
                                            <p:strVal val="#ppt_x"/>
                                          </p:val>
                                        </p:tav>
                                        <p:tav tm="100000">
                                          <p:val>
                                            <p:strVal val="#ppt_x"/>
                                          </p:val>
                                        </p:tav>
                                      </p:tavLst>
                                    </p:anim>
                                    <p:anim calcmode="lin" valueType="num">
                                      <p:cBhvr additive="base">
                                        <p:cTn id="52" dur="500" fill="hold"/>
                                        <p:tgtEl>
                                          <p:spTgt spid="32"/>
                                        </p:tgtEl>
                                        <p:attrNameLst>
                                          <p:attrName>ppt_y</p:attrName>
                                        </p:attrNameLst>
                                      </p:cBhvr>
                                      <p:tavLst>
                                        <p:tav tm="0">
                                          <p:val>
                                            <p:strVal val="0-#ppt_h/2"/>
                                          </p:val>
                                        </p:tav>
                                        <p:tav tm="100000">
                                          <p:val>
                                            <p:strVal val="#ppt_y"/>
                                          </p:val>
                                        </p:tav>
                                      </p:tavLst>
                                    </p:anim>
                                  </p:childTnLst>
                                </p:cTn>
                              </p:par>
                              <p:par>
                                <p:cTn id="53" presetID="8" presetClass="emph" presetSubtype="0" repeatCount="2000" fill="hold" nodeType="withEffect">
                                  <p:stCondLst>
                                    <p:cond delay="0"/>
                                  </p:stCondLst>
                                  <p:childTnLst>
                                    <p:animRot by="21600000">
                                      <p:cBhvr>
                                        <p:cTn id="54" dur="3500" fill="hold"/>
                                        <p:tgtEl>
                                          <p:spTgt spid="30"/>
                                        </p:tgtEl>
                                        <p:attrNameLst>
                                          <p:attrName>r</p:attrName>
                                        </p:attrNameLst>
                                      </p:cBhvr>
                                    </p:animRot>
                                  </p:childTnLst>
                                </p:cTn>
                              </p:par>
                              <p:par>
                                <p:cTn id="55" presetID="8" presetClass="emph" presetSubtype="0" repeatCount="2000" fill="hold" nodeType="withEffect">
                                  <p:stCondLst>
                                    <p:cond delay="0"/>
                                  </p:stCondLst>
                                  <p:childTnLst>
                                    <p:animRot by="21600000">
                                      <p:cBhvr>
                                        <p:cTn id="56" dur="3500" fill="hold"/>
                                        <p:tgtEl>
                                          <p:spTgt spid="32"/>
                                        </p:tgtEl>
                                        <p:attrNameLst>
                                          <p:attrName>r</p:attrName>
                                        </p:attrNameLst>
                                      </p:cBhvr>
                                    </p:animRot>
                                  </p:childTnLst>
                                </p:cTn>
                              </p:par>
                              <p:par>
                                <p:cTn id="57" presetID="2" presetClass="entr" presetSubtype="1" fill="hold" nodeType="withEffect">
                                  <p:stCondLst>
                                    <p:cond delay="0"/>
                                  </p:stCondLst>
                                  <p:childTnLst>
                                    <p:set>
                                      <p:cBhvr>
                                        <p:cTn id="58" dur="1" fill="hold">
                                          <p:stCondLst>
                                            <p:cond delay="0"/>
                                          </p:stCondLst>
                                        </p:cTn>
                                        <p:tgtEl>
                                          <p:spTgt spid="35"/>
                                        </p:tgtEl>
                                        <p:attrNameLst>
                                          <p:attrName>style.visibility</p:attrName>
                                        </p:attrNameLst>
                                      </p:cBhvr>
                                      <p:to>
                                        <p:strVal val="visible"/>
                                      </p:to>
                                    </p:set>
                                    <p:anim calcmode="lin" valueType="num">
                                      <p:cBhvr additive="base">
                                        <p:cTn id="59" dur="750" fill="hold"/>
                                        <p:tgtEl>
                                          <p:spTgt spid="35"/>
                                        </p:tgtEl>
                                        <p:attrNameLst>
                                          <p:attrName>ppt_x</p:attrName>
                                        </p:attrNameLst>
                                      </p:cBhvr>
                                      <p:tavLst>
                                        <p:tav tm="0">
                                          <p:val>
                                            <p:strVal val="#ppt_x"/>
                                          </p:val>
                                        </p:tav>
                                        <p:tav tm="100000">
                                          <p:val>
                                            <p:strVal val="#ppt_x"/>
                                          </p:val>
                                        </p:tav>
                                      </p:tavLst>
                                    </p:anim>
                                    <p:anim calcmode="lin" valueType="num">
                                      <p:cBhvr additive="base">
                                        <p:cTn id="60" dur="750" fill="hold"/>
                                        <p:tgtEl>
                                          <p:spTgt spid="35"/>
                                        </p:tgtEl>
                                        <p:attrNameLst>
                                          <p:attrName>ppt_y</p:attrName>
                                        </p:attrNameLst>
                                      </p:cBhvr>
                                      <p:tavLst>
                                        <p:tav tm="0">
                                          <p:val>
                                            <p:strVal val="0-#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0-#ppt_h/2"/>
                                          </p:val>
                                        </p:tav>
                                        <p:tav tm="100000">
                                          <p:val>
                                            <p:strVal val="#ppt_y"/>
                                          </p:val>
                                        </p:tav>
                                      </p:tavLst>
                                    </p:anim>
                                  </p:childTnLst>
                                </p:cTn>
                              </p:par>
                              <p:par>
                                <p:cTn id="65" presetID="8" presetClass="emph" presetSubtype="0" repeatCount="2000" fill="hold" nodeType="withEffect">
                                  <p:stCondLst>
                                    <p:cond delay="0"/>
                                  </p:stCondLst>
                                  <p:childTnLst>
                                    <p:animRot by="-21600000">
                                      <p:cBhvr>
                                        <p:cTn id="66" dur="3500" fill="hold"/>
                                        <p:tgtEl>
                                          <p:spTgt spid="35"/>
                                        </p:tgtEl>
                                        <p:attrNameLst>
                                          <p:attrName>r</p:attrName>
                                        </p:attrNameLst>
                                      </p:cBhvr>
                                    </p:animRot>
                                  </p:childTnLst>
                                </p:cTn>
                              </p:par>
                              <p:par>
                                <p:cTn id="67" presetID="8" presetClass="emph" presetSubtype="0" repeatCount="2000" fill="hold" nodeType="withEffect">
                                  <p:stCondLst>
                                    <p:cond delay="0"/>
                                  </p:stCondLst>
                                  <p:childTnLst>
                                    <p:animRot by="-21600000">
                                      <p:cBhvr>
                                        <p:cTn id="68" dur="3500" fill="hold"/>
                                        <p:tgtEl>
                                          <p:spTgt spid="36"/>
                                        </p:tgtEl>
                                        <p:attrNameLst>
                                          <p:attrName>r</p:attrName>
                                        </p:attrNameLst>
                                      </p:cBhvr>
                                    </p:animRot>
                                  </p:childTnLst>
                                </p:cTn>
                              </p:par>
                              <p:par>
                                <p:cTn id="69" presetID="2" presetClass="entr" presetSubtype="1" fill="hold" nodeType="with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500" fill="hold"/>
                                        <p:tgtEl>
                                          <p:spTgt spid="37"/>
                                        </p:tgtEl>
                                        <p:attrNameLst>
                                          <p:attrName>ppt_x</p:attrName>
                                        </p:attrNameLst>
                                      </p:cBhvr>
                                      <p:tavLst>
                                        <p:tav tm="0">
                                          <p:val>
                                            <p:strVal val="#ppt_x"/>
                                          </p:val>
                                        </p:tav>
                                        <p:tav tm="100000">
                                          <p:val>
                                            <p:strVal val="#ppt_x"/>
                                          </p:val>
                                        </p:tav>
                                      </p:tavLst>
                                    </p:anim>
                                    <p:anim calcmode="lin" valueType="num">
                                      <p:cBhvr additive="base">
                                        <p:cTn id="72" dur="500" fill="hold"/>
                                        <p:tgtEl>
                                          <p:spTgt spid="37"/>
                                        </p:tgtEl>
                                        <p:attrNameLst>
                                          <p:attrName>ppt_y</p:attrName>
                                        </p:attrNameLst>
                                      </p:cBhvr>
                                      <p:tavLst>
                                        <p:tav tm="0">
                                          <p:val>
                                            <p:strVal val="0-#ppt_h/2"/>
                                          </p:val>
                                        </p:tav>
                                        <p:tav tm="100000">
                                          <p:val>
                                            <p:strVal val="#ppt_y"/>
                                          </p:val>
                                        </p:tav>
                                      </p:tavLst>
                                    </p:anim>
                                  </p:childTnLst>
                                </p:cTn>
                              </p:par>
                              <p:par>
                                <p:cTn id="73" presetID="2" presetClass="entr" presetSubtype="1" fill="hold" nodeType="withEffect">
                                  <p:stCondLst>
                                    <p:cond delay="250"/>
                                  </p:stCondLst>
                                  <p:childTnLst>
                                    <p:set>
                                      <p:cBhvr>
                                        <p:cTn id="74" dur="1" fill="hold">
                                          <p:stCondLst>
                                            <p:cond delay="0"/>
                                          </p:stCondLst>
                                        </p:cTn>
                                        <p:tgtEl>
                                          <p:spTgt spid="38"/>
                                        </p:tgtEl>
                                        <p:attrNameLst>
                                          <p:attrName>style.visibility</p:attrName>
                                        </p:attrNameLst>
                                      </p:cBhvr>
                                      <p:to>
                                        <p:strVal val="visible"/>
                                      </p:to>
                                    </p:set>
                                    <p:anim calcmode="lin" valueType="num">
                                      <p:cBhvr additive="base">
                                        <p:cTn id="75" dur="500" fill="hold"/>
                                        <p:tgtEl>
                                          <p:spTgt spid="38"/>
                                        </p:tgtEl>
                                        <p:attrNameLst>
                                          <p:attrName>ppt_x</p:attrName>
                                        </p:attrNameLst>
                                      </p:cBhvr>
                                      <p:tavLst>
                                        <p:tav tm="0">
                                          <p:val>
                                            <p:strVal val="#ppt_x"/>
                                          </p:val>
                                        </p:tav>
                                        <p:tav tm="100000">
                                          <p:val>
                                            <p:strVal val="#ppt_x"/>
                                          </p:val>
                                        </p:tav>
                                      </p:tavLst>
                                    </p:anim>
                                    <p:anim calcmode="lin" valueType="num">
                                      <p:cBhvr additive="base">
                                        <p:cTn id="76" dur="500" fill="hold"/>
                                        <p:tgtEl>
                                          <p:spTgt spid="38"/>
                                        </p:tgtEl>
                                        <p:attrNameLst>
                                          <p:attrName>ppt_y</p:attrName>
                                        </p:attrNameLst>
                                      </p:cBhvr>
                                      <p:tavLst>
                                        <p:tav tm="0">
                                          <p:val>
                                            <p:strVal val="0-#ppt_h/2"/>
                                          </p:val>
                                        </p:tav>
                                        <p:tav tm="100000">
                                          <p:val>
                                            <p:strVal val="#ppt_y"/>
                                          </p:val>
                                        </p:tav>
                                      </p:tavLst>
                                    </p:anim>
                                  </p:childTnLst>
                                </p:cTn>
                              </p:par>
                            </p:childTnLst>
                          </p:cTn>
                        </p:par>
                        <p:par>
                          <p:cTn id="77" fill="hold" nodeType="afterGroup">
                            <p:stCondLst>
                              <p:cond delay="23000"/>
                            </p:stCondLst>
                            <p:childTnLst>
                              <p:par>
                                <p:cTn id="78" presetID="2" presetClass="entr" presetSubtype="2" fill="hold" nodeType="afterEffect">
                                  <p:stCondLst>
                                    <p:cond delay="0"/>
                                  </p:stCondLst>
                                  <p:childTnLst>
                                    <p:set>
                                      <p:cBhvr>
                                        <p:cTn id="79" dur="1" fill="hold">
                                          <p:stCondLst>
                                            <p:cond delay="0"/>
                                          </p:stCondLst>
                                        </p:cTn>
                                        <p:tgtEl>
                                          <p:spTgt spid="39"/>
                                        </p:tgtEl>
                                        <p:attrNameLst>
                                          <p:attrName>style.visibility</p:attrName>
                                        </p:attrNameLst>
                                      </p:cBhvr>
                                      <p:to>
                                        <p:strVal val="visible"/>
                                      </p:to>
                                    </p:set>
                                    <p:anim calcmode="lin" valueType="num">
                                      <p:cBhvr additive="base">
                                        <p:cTn id="80" dur="500" fill="hold"/>
                                        <p:tgtEl>
                                          <p:spTgt spid="39"/>
                                        </p:tgtEl>
                                        <p:attrNameLst>
                                          <p:attrName>ppt_x</p:attrName>
                                        </p:attrNameLst>
                                      </p:cBhvr>
                                      <p:tavLst>
                                        <p:tav tm="0">
                                          <p:val>
                                            <p:strVal val="1+#ppt_w/2"/>
                                          </p:val>
                                        </p:tav>
                                        <p:tav tm="100000">
                                          <p:val>
                                            <p:strVal val="#ppt_x"/>
                                          </p:val>
                                        </p:tav>
                                      </p:tavLst>
                                    </p:anim>
                                    <p:anim calcmode="lin" valueType="num">
                                      <p:cBhvr additive="base">
                                        <p:cTn id="81" dur="500" fill="hold"/>
                                        <p:tgtEl>
                                          <p:spTgt spid="39"/>
                                        </p:tgtEl>
                                        <p:attrNameLst>
                                          <p:attrName>ppt_y</p:attrName>
                                        </p:attrNameLst>
                                      </p:cBhvr>
                                      <p:tavLst>
                                        <p:tav tm="0">
                                          <p:val>
                                            <p:strVal val="#ppt_y"/>
                                          </p:val>
                                        </p:tav>
                                        <p:tav tm="100000">
                                          <p:val>
                                            <p:strVal val="#ppt_y"/>
                                          </p:val>
                                        </p:tav>
                                      </p:tavLst>
                                    </p:anim>
                                  </p:childTnLst>
                                </p:cTn>
                              </p:par>
                              <p:par>
                                <p:cTn id="82" presetID="0" presetClass="path" presetSubtype="0" accel="50000" decel="50000" fill="hold" nodeType="withEffect">
                                  <p:stCondLst>
                                    <p:cond delay="500"/>
                                  </p:stCondLst>
                                  <p:childTnLst>
                                    <p:animMotion origin="layout" path="M -3.33333E-6 0.01203 C -0.01002 0.01319 -0.01875 0.01666 -0.02864 0.01782 C -0.03867 0.02199 -0.04804 0.02245 -0.05872 0.02384 C -0.15169 0.02199 -0.15351 0.03264 -0.20625 0.01458 C -0.21185 0.00949 -0.21302 0.00555 -0.2181 -0.00162 C -0.22604 -0.01227 -0.2345 -0.02385 -0.2457 -0.02778 C -0.27448 -0.05371 -0.34062 -0.04329 -0.36145 -0.04375 C -0.36992 -0.04653 -0.37864 -0.04792 -0.38737 -0.0507 C -0.39284 -0.05255 -0.39778 -0.05533 -0.40325 -0.05648 C -0.41093 -0.06042 -0.4194 -0.06482 -0.4276 -0.06667 C -0.44023 -0.07547 -0.45325 -0.08218 -0.46705 -0.0875 C -0.47187 -0.08935 -0.47591 -0.0926 -0.48034 -0.09537 C -0.49101 -0.10093 -0.50351 -0.10556 -0.51471 -0.1081 C -0.54075 -0.10695 -0.56601 -0.10556 -0.59179 -0.10648 C -0.60351 -0.11204 -0.61523 -0.11644 -0.62617 -0.12408 C -0.63112 -0.12755 -0.63606 -0.13102 -0.64153 -0.1331 C -0.65195 -0.14144 -0.63958 -0.13241 -0.64987 -0.1375 C -0.65429 -0.14028 -0.65872 -0.14398 -0.66341 -0.14676 C -0.6681 -0.14954 -0.66497 -0.1463 -0.66914 -0.14908 C -0.67695 -0.15417 -0.68489 -0.15926 -0.69336 -0.16273 C -0.70091 -0.16945 -0.70924 -0.17639 -0.7177 -0.18102 C -0.72409 -0.19005 -0.73424 -0.19422 -0.73945 -0.2051 C -0.74062 -0.20764 -0.74205 -0.20949 -0.7427 -0.21181 C -0.74336 -0.21366 -0.74362 -0.21598 -0.7444 -0.21783 C -0.74648 -0.22246 -0.74987 -0.2257 -0.75208 -0.23033 C -0.7569 -0.24005 -0.76093 -0.24584 -0.76705 -0.25417 " pathEditMode="relative" rAng="0" ptsTypes="AAAAAAAAAAAAAAAAAAAAAAAAAA">
                                      <p:cBhvr>
                                        <p:cTn id="83" dur="6500" fill="hold"/>
                                        <p:tgtEl>
                                          <p:spTgt spid="39"/>
                                        </p:tgtEl>
                                        <p:attrNameLst>
                                          <p:attrName>ppt_x</p:attrName>
                                          <p:attrName>ppt_y</p:attrName>
                                        </p:attrNameLst>
                                      </p:cBhvr>
                                      <p:rCtr x="-38359" y="-12662"/>
                                    </p:animMotion>
                                  </p:childTnLst>
                                </p:cTn>
                              </p:par>
                              <p:par>
                                <p:cTn id="84" presetID="8" presetClass="emph" presetSubtype="0" repeatCount="2000" fill="hold" nodeType="withEffect">
                                  <p:stCondLst>
                                    <p:cond delay="0"/>
                                  </p:stCondLst>
                                  <p:childTnLst>
                                    <p:animRot by="21600000">
                                      <p:cBhvr>
                                        <p:cTn id="85" dur="3500" fill="hold"/>
                                        <p:tgtEl>
                                          <p:spTgt spid="37"/>
                                        </p:tgtEl>
                                        <p:attrNameLst>
                                          <p:attrName>r</p:attrName>
                                        </p:attrNameLst>
                                      </p:cBhvr>
                                    </p:animRot>
                                  </p:childTnLst>
                                </p:cTn>
                              </p:par>
                              <p:par>
                                <p:cTn id="86" presetID="6" presetClass="emph" presetSubtype="0" repeatCount="2000" autoRev="1" fill="hold" nodeType="withEffect">
                                  <p:stCondLst>
                                    <p:cond delay="0"/>
                                  </p:stCondLst>
                                  <p:childTnLst>
                                    <p:animScale>
                                      <p:cBhvr>
                                        <p:cTn id="87" dur="2000" fill="hold"/>
                                        <p:tgtEl>
                                          <p:spTgt spid="38"/>
                                        </p:tgtEl>
                                      </p:cBhvr>
                                      <p:by x="150000" y="150000"/>
                                    </p:animScale>
                                  </p:childTnLst>
                                </p:cTn>
                              </p:par>
                            </p:childTnLst>
                          </p:cTn>
                        </p:par>
                        <p:par>
                          <p:cTn id="88" fill="hold" nodeType="afterGroup">
                            <p:stCondLst>
                              <p:cond delay="31000"/>
                            </p:stCondLst>
                            <p:childTnLst>
                              <p:par>
                                <p:cTn id="89" presetID="2" presetClass="entr" presetSubtype="1"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 calcmode="lin" valueType="num">
                                      <p:cBhvr additive="base">
                                        <p:cTn id="91" dur="500" fill="hold"/>
                                        <p:tgtEl>
                                          <p:spTgt spid="40"/>
                                        </p:tgtEl>
                                        <p:attrNameLst>
                                          <p:attrName>ppt_x</p:attrName>
                                        </p:attrNameLst>
                                      </p:cBhvr>
                                      <p:tavLst>
                                        <p:tav tm="0">
                                          <p:val>
                                            <p:strVal val="#ppt_x"/>
                                          </p:val>
                                        </p:tav>
                                        <p:tav tm="100000">
                                          <p:val>
                                            <p:strVal val="#ppt_x"/>
                                          </p:val>
                                        </p:tav>
                                      </p:tavLst>
                                    </p:anim>
                                    <p:anim calcmode="lin" valueType="num">
                                      <p:cBhvr additive="base">
                                        <p:cTn id="92" dur="500" fill="hold"/>
                                        <p:tgtEl>
                                          <p:spTgt spid="40"/>
                                        </p:tgtEl>
                                        <p:attrNameLst>
                                          <p:attrName>ppt_y</p:attrName>
                                        </p:attrNameLst>
                                      </p:cBhvr>
                                      <p:tavLst>
                                        <p:tav tm="0">
                                          <p:val>
                                            <p:strVal val="0-#ppt_h/2"/>
                                          </p:val>
                                        </p:tav>
                                        <p:tav tm="100000">
                                          <p:val>
                                            <p:strVal val="#ppt_y"/>
                                          </p:val>
                                        </p:tav>
                                      </p:tavLst>
                                    </p:anim>
                                  </p:childTnLst>
                                </p:cTn>
                              </p:par>
                              <p:par>
                                <p:cTn id="93" presetID="2" presetClass="entr" presetSubtype="1" fill="hold" nodeType="withEffect">
                                  <p:stCondLst>
                                    <p:cond delay="250"/>
                                  </p:stCondLst>
                                  <p:childTnLst>
                                    <p:set>
                                      <p:cBhvr>
                                        <p:cTn id="94" dur="1" fill="hold">
                                          <p:stCondLst>
                                            <p:cond delay="0"/>
                                          </p:stCondLst>
                                        </p:cTn>
                                        <p:tgtEl>
                                          <p:spTgt spid="41"/>
                                        </p:tgtEl>
                                        <p:attrNameLst>
                                          <p:attrName>style.visibility</p:attrName>
                                        </p:attrNameLst>
                                      </p:cBhvr>
                                      <p:to>
                                        <p:strVal val="visible"/>
                                      </p:to>
                                    </p:set>
                                    <p:anim calcmode="lin" valueType="num">
                                      <p:cBhvr additive="base">
                                        <p:cTn id="95" dur="500" fill="hold"/>
                                        <p:tgtEl>
                                          <p:spTgt spid="41"/>
                                        </p:tgtEl>
                                        <p:attrNameLst>
                                          <p:attrName>ppt_x</p:attrName>
                                        </p:attrNameLst>
                                      </p:cBhvr>
                                      <p:tavLst>
                                        <p:tav tm="0">
                                          <p:val>
                                            <p:strVal val="#ppt_x"/>
                                          </p:val>
                                        </p:tav>
                                        <p:tav tm="100000">
                                          <p:val>
                                            <p:strVal val="#ppt_x"/>
                                          </p:val>
                                        </p:tav>
                                      </p:tavLst>
                                    </p:anim>
                                    <p:anim calcmode="lin" valueType="num">
                                      <p:cBhvr additive="base">
                                        <p:cTn id="96" dur="500" fill="hold"/>
                                        <p:tgtEl>
                                          <p:spTgt spid="41"/>
                                        </p:tgtEl>
                                        <p:attrNameLst>
                                          <p:attrName>ppt_y</p:attrName>
                                        </p:attrNameLst>
                                      </p:cBhvr>
                                      <p:tavLst>
                                        <p:tav tm="0">
                                          <p:val>
                                            <p:strVal val="0-#ppt_h/2"/>
                                          </p:val>
                                        </p:tav>
                                        <p:tav tm="100000">
                                          <p:val>
                                            <p:strVal val="#ppt_y"/>
                                          </p:val>
                                        </p:tav>
                                      </p:tavLst>
                                    </p:anim>
                                  </p:childTnLst>
                                </p:cTn>
                              </p:par>
                              <p:par>
                                <p:cTn id="97" presetID="2" presetClass="entr" presetSubtype="1" fill="hold" nodeType="withEffect">
                                  <p:stCondLst>
                                    <p:cond delay="500"/>
                                  </p:stCondLst>
                                  <p:childTnLst>
                                    <p:set>
                                      <p:cBhvr>
                                        <p:cTn id="98" dur="1" fill="hold">
                                          <p:stCondLst>
                                            <p:cond delay="0"/>
                                          </p:stCondLst>
                                        </p:cTn>
                                        <p:tgtEl>
                                          <p:spTgt spid="42"/>
                                        </p:tgtEl>
                                        <p:attrNameLst>
                                          <p:attrName>style.visibility</p:attrName>
                                        </p:attrNameLst>
                                      </p:cBhvr>
                                      <p:to>
                                        <p:strVal val="visible"/>
                                      </p:to>
                                    </p:set>
                                    <p:anim calcmode="lin" valueType="num">
                                      <p:cBhvr additive="base">
                                        <p:cTn id="99" dur="500" fill="hold"/>
                                        <p:tgtEl>
                                          <p:spTgt spid="42"/>
                                        </p:tgtEl>
                                        <p:attrNameLst>
                                          <p:attrName>ppt_x</p:attrName>
                                        </p:attrNameLst>
                                      </p:cBhvr>
                                      <p:tavLst>
                                        <p:tav tm="0">
                                          <p:val>
                                            <p:strVal val="#ppt_x"/>
                                          </p:val>
                                        </p:tav>
                                        <p:tav tm="100000">
                                          <p:val>
                                            <p:strVal val="#ppt_x"/>
                                          </p:val>
                                        </p:tav>
                                      </p:tavLst>
                                    </p:anim>
                                    <p:anim calcmode="lin" valueType="num">
                                      <p:cBhvr additive="base">
                                        <p:cTn id="100" dur="500" fill="hold"/>
                                        <p:tgtEl>
                                          <p:spTgt spid="42"/>
                                        </p:tgtEl>
                                        <p:attrNameLst>
                                          <p:attrName>ppt_y</p:attrName>
                                        </p:attrNameLst>
                                      </p:cBhvr>
                                      <p:tavLst>
                                        <p:tav tm="0">
                                          <p:val>
                                            <p:strVal val="0-#ppt_h/2"/>
                                          </p:val>
                                        </p:tav>
                                        <p:tav tm="100000">
                                          <p:val>
                                            <p:strVal val="#ppt_y"/>
                                          </p:val>
                                        </p:tav>
                                      </p:tavLst>
                                    </p:anim>
                                  </p:childTnLst>
                                </p:cTn>
                              </p:par>
                              <p:par>
                                <p:cTn id="101" presetID="8" presetClass="emph" presetSubtype="0" repeatCount="2000" fill="hold" nodeType="withEffect">
                                  <p:stCondLst>
                                    <p:cond delay="0"/>
                                  </p:stCondLst>
                                  <p:childTnLst>
                                    <p:animRot by="21600000">
                                      <p:cBhvr>
                                        <p:cTn id="102" dur="3500" fill="hold"/>
                                        <p:tgtEl>
                                          <p:spTgt spid="40"/>
                                        </p:tgtEl>
                                        <p:attrNameLst>
                                          <p:attrName>r</p:attrName>
                                        </p:attrNameLst>
                                      </p:cBhvr>
                                    </p:animRot>
                                  </p:childTnLst>
                                </p:cTn>
                              </p:par>
                              <p:par>
                                <p:cTn id="103" presetID="8" presetClass="emph" presetSubtype="0" repeatCount="2000" fill="hold" nodeType="withEffect">
                                  <p:stCondLst>
                                    <p:cond delay="0"/>
                                  </p:stCondLst>
                                  <p:childTnLst>
                                    <p:animRot by="21600000">
                                      <p:cBhvr>
                                        <p:cTn id="104" dur="3500" fill="hold"/>
                                        <p:tgtEl>
                                          <p:spTgt spid="42"/>
                                        </p:tgtEl>
                                        <p:attrNameLst>
                                          <p:attrName>r</p:attrName>
                                        </p:attrNameLst>
                                      </p:cBhvr>
                                    </p:animRot>
                                  </p:childTnLst>
                                </p:cTn>
                              </p:par>
                              <p:par>
                                <p:cTn id="105" presetID="6" presetClass="emph" presetSubtype="0" repeatCount="2000" autoRev="1" fill="hold" nodeType="withEffect">
                                  <p:stCondLst>
                                    <p:cond delay="0"/>
                                  </p:stCondLst>
                                  <p:childTnLst>
                                    <p:animScale>
                                      <p:cBhvr>
                                        <p:cTn id="106" dur="2000" fill="hold"/>
                                        <p:tgtEl>
                                          <p:spTgt spid="41"/>
                                        </p:tgtEl>
                                      </p:cBhvr>
                                      <p:by x="150000" y="150000"/>
                                    </p:animScale>
                                  </p:childTnLst>
                                </p:cTn>
                              </p:par>
                            </p:childTnLst>
                          </p:cTn>
                        </p:par>
                        <p:par>
                          <p:cTn id="107" fill="hold" nodeType="afterGroup">
                            <p:stCondLst>
                              <p:cond delay="39000"/>
                            </p:stCondLst>
                            <p:childTnLst>
                              <p:par>
                                <p:cTn id="108" presetID="37" presetClass="entr" presetSubtype="0" fill="hold" nodeType="afterEffect">
                                  <p:stCondLst>
                                    <p:cond delay="0"/>
                                  </p:stCondLst>
                                  <p:childTnLst>
                                    <p:set>
                                      <p:cBhvr>
                                        <p:cTn id="109" dur="1" fill="hold">
                                          <p:stCondLst>
                                            <p:cond delay="0"/>
                                          </p:stCondLst>
                                        </p:cTn>
                                        <p:tgtEl>
                                          <p:spTgt spid="43"/>
                                        </p:tgtEl>
                                        <p:attrNameLst>
                                          <p:attrName>style.visibility</p:attrName>
                                        </p:attrNameLst>
                                      </p:cBhvr>
                                      <p:to>
                                        <p:strVal val="visible"/>
                                      </p:to>
                                    </p:set>
                                    <p:animEffect transition="in" filter="fade">
                                      <p:cBhvr>
                                        <p:cTn id="110" dur="1000"/>
                                        <p:tgtEl>
                                          <p:spTgt spid="43"/>
                                        </p:tgtEl>
                                      </p:cBhvr>
                                    </p:animEffect>
                                    <p:anim calcmode="lin" valueType="num">
                                      <p:cBhvr>
                                        <p:cTn id="111" dur="1000" fill="hold"/>
                                        <p:tgtEl>
                                          <p:spTgt spid="43"/>
                                        </p:tgtEl>
                                        <p:attrNameLst>
                                          <p:attrName>ppt_x</p:attrName>
                                        </p:attrNameLst>
                                      </p:cBhvr>
                                      <p:tavLst>
                                        <p:tav tm="0">
                                          <p:val>
                                            <p:strVal val="#ppt_x"/>
                                          </p:val>
                                        </p:tav>
                                        <p:tav tm="100000">
                                          <p:val>
                                            <p:strVal val="#ppt_x"/>
                                          </p:val>
                                        </p:tav>
                                      </p:tavLst>
                                    </p:anim>
                                    <p:anim calcmode="lin" valueType="num">
                                      <p:cBhvr>
                                        <p:cTn id="112" dur="900" decel="100000" fill="hold"/>
                                        <p:tgtEl>
                                          <p:spTgt spid="4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childTnLst>
                    </p:cTn>
                  </p:par>
                  <p:par>
                    <p:cTn id="114" fill="hold" nodeType="clickPar">
                      <p:stCondLst>
                        <p:cond delay="indefinite"/>
                      </p:stCondLst>
                      <p:childTnLst>
                        <p:par>
                          <p:cTn id="115" fill="hold" nodeType="withGroup">
                            <p:stCondLst>
                              <p:cond delay="0"/>
                            </p:stCondLst>
                            <p:childTnLst>
                              <p:par>
                                <p:cTn id="116" presetID="26" presetClass="entr" presetSubtype="0" fill="hold" grpId="0" nodeType="click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wipe(down)">
                                      <p:cBhvr>
                                        <p:cTn id="118" dur="580">
                                          <p:stCondLst>
                                            <p:cond delay="0"/>
                                          </p:stCondLst>
                                        </p:cTn>
                                        <p:tgtEl>
                                          <p:spTgt spid="24"/>
                                        </p:tgtEl>
                                      </p:cBhvr>
                                    </p:animEffect>
                                    <p:anim calcmode="lin" valueType="num">
                                      <p:cBhvr>
                                        <p:cTn id="119"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24" dur="26">
                                          <p:stCondLst>
                                            <p:cond delay="650"/>
                                          </p:stCondLst>
                                        </p:cTn>
                                        <p:tgtEl>
                                          <p:spTgt spid="24"/>
                                        </p:tgtEl>
                                      </p:cBhvr>
                                      <p:to x="100000" y="60000"/>
                                    </p:animScale>
                                    <p:animScale>
                                      <p:cBhvr>
                                        <p:cTn id="125" dur="166" decel="50000">
                                          <p:stCondLst>
                                            <p:cond delay="676"/>
                                          </p:stCondLst>
                                        </p:cTn>
                                        <p:tgtEl>
                                          <p:spTgt spid="24"/>
                                        </p:tgtEl>
                                      </p:cBhvr>
                                      <p:to x="100000" y="100000"/>
                                    </p:animScale>
                                    <p:animScale>
                                      <p:cBhvr>
                                        <p:cTn id="126" dur="26">
                                          <p:stCondLst>
                                            <p:cond delay="1312"/>
                                          </p:stCondLst>
                                        </p:cTn>
                                        <p:tgtEl>
                                          <p:spTgt spid="24"/>
                                        </p:tgtEl>
                                      </p:cBhvr>
                                      <p:to x="100000" y="80000"/>
                                    </p:animScale>
                                    <p:animScale>
                                      <p:cBhvr>
                                        <p:cTn id="127" dur="166" decel="50000">
                                          <p:stCondLst>
                                            <p:cond delay="1338"/>
                                          </p:stCondLst>
                                        </p:cTn>
                                        <p:tgtEl>
                                          <p:spTgt spid="24"/>
                                        </p:tgtEl>
                                      </p:cBhvr>
                                      <p:to x="100000" y="100000"/>
                                    </p:animScale>
                                    <p:animScale>
                                      <p:cBhvr>
                                        <p:cTn id="128" dur="26">
                                          <p:stCondLst>
                                            <p:cond delay="1642"/>
                                          </p:stCondLst>
                                        </p:cTn>
                                        <p:tgtEl>
                                          <p:spTgt spid="24"/>
                                        </p:tgtEl>
                                      </p:cBhvr>
                                      <p:to x="100000" y="90000"/>
                                    </p:animScale>
                                    <p:animScale>
                                      <p:cBhvr>
                                        <p:cTn id="129" dur="166" decel="50000">
                                          <p:stCondLst>
                                            <p:cond delay="1668"/>
                                          </p:stCondLst>
                                        </p:cTn>
                                        <p:tgtEl>
                                          <p:spTgt spid="24"/>
                                        </p:tgtEl>
                                      </p:cBhvr>
                                      <p:to x="100000" y="100000"/>
                                    </p:animScale>
                                    <p:animScale>
                                      <p:cBhvr>
                                        <p:cTn id="130" dur="26">
                                          <p:stCondLst>
                                            <p:cond delay="1808"/>
                                          </p:stCondLst>
                                        </p:cTn>
                                        <p:tgtEl>
                                          <p:spTgt spid="24"/>
                                        </p:tgtEl>
                                      </p:cBhvr>
                                      <p:to x="100000" y="95000"/>
                                    </p:animScale>
                                    <p:animScale>
                                      <p:cBhvr>
                                        <p:cTn id="131" dur="166" decel="50000">
                                          <p:stCondLst>
                                            <p:cond delay="1834"/>
                                          </p:stCondLst>
                                        </p:cTn>
                                        <p:tgtEl>
                                          <p:spTgt spid="24"/>
                                        </p:tgtEl>
                                      </p:cBhvr>
                                      <p:to x="100000" y="100000"/>
                                    </p:animScale>
                                  </p:childTnLst>
                                </p:cTn>
                              </p:par>
                            </p:childTnLst>
                          </p:cTn>
                        </p:par>
                        <p:par>
                          <p:cTn id="132" fill="hold" nodeType="afterGroup">
                            <p:stCondLst>
                              <p:cond delay="2000"/>
                            </p:stCondLst>
                            <p:childTnLst>
                              <p:par>
                                <p:cTn id="133" presetID="1" presetClass="entr" presetSubtype="0" fill="hold" nodeType="afterEffect">
                                  <p:stCondLst>
                                    <p:cond delay="0"/>
                                  </p:stCondLst>
                                  <p:childTnLst>
                                    <p:set>
                                      <p:cBhvr>
                                        <p:cTn id="134" dur="1" fill="hold">
                                          <p:stCondLst>
                                            <p:cond delay="499"/>
                                          </p:stCondLst>
                                        </p:cTn>
                                        <p:tgtEl>
                                          <p:spTgt spid="25"/>
                                        </p:tgtEl>
                                        <p:attrNameLst>
                                          <p:attrName>style.visibility</p:attrName>
                                        </p:attrNameLst>
                                      </p:cBhvr>
                                      <p:to>
                                        <p:strVal val="visible"/>
                                      </p:to>
                                    </p:set>
                                  </p:childTnLst>
                                </p:cTn>
                              </p:par>
                            </p:childTnLst>
                          </p:cTn>
                        </p:par>
                        <p:par>
                          <p:cTn id="135" fill="hold" nodeType="afterGroup">
                            <p:stCondLst>
                              <p:cond delay="2500"/>
                            </p:stCondLst>
                            <p:childTnLst>
                              <p:par>
                                <p:cTn id="136" presetID="1" presetClass="entr" presetSubtype="0" fill="hold" nodeType="afterEffect">
                                  <p:stCondLst>
                                    <p:cond delay="0"/>
                                  </p:stCondLst>
                                  <p:childTnLst>
                                    <p:set>
                                      <p:cBhvr>
                                        <p:cTn id="137" dur="1" fill="hold">
                                          <p:stCondLst>
                                            <p:cond delay="499"/>
                                          </p:stCondLst>
                                        </p:cTn>
                                        <p:tgtEl>
                                          <p:spTgt spid="26"/>
                                        </p:tgtEl>
                                        <p:attrNameLst>
                                          <p:attrName>style.visibility</p:attrName>
                                        </p:attrNameLst>
                                      </p:cBhvr>
                                      <p:to>
                                        <p:strVal val="visible"/>
                                      </p:to>
                                    </p:set>
                                  </p:childTnLst>
                                </p:cTn>
                              </p:par>
                            </p:childTnLst>
                          </p:cTn>
                        </p:par>
                        <p:par>
                          <p:cTn id="138" fill="hold" nodeType="afterGroup">
                            <p:stCondLst>
                              <p:cond delay="3000"/>
                            </p:stCondLst>
                            <p:childTnLst>
                              <p:par>
                                <p:cTn id="139" presetID="20" presetClass="entr" presetSubtype="0" fill="hold"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edge">
                                      <p:cBhvr>
                                        <p:cTn id="1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9E24ED50-0373-40BE-8461-F8A3C0AF2D2E}"/>
              </a:ext>
            </a:extLst>
          </p:cNvPr>
          <p:cNvSpPr>
            <a:spLocks noGrp="1" noChangeArrowheads="1"/>
          </p:cNvSpPr>
          <p:nvPr>
            <p:ph type="title"/>
          </p:nvPr>
        </p:nvSpPr>
        <p:spPr bwMode="auto">
          <a:xfrm>
            <a:off x="677863" y="609600"/>
            <a:ext cx="8594725"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graphicFrame>
        <p:nvGraphicFramePr>
          <p:cNvPr id="6" name="Table 7">
            <a:extLst>
              <a:ext uri="{FF2B5EF4-FFF2-40B4-BE49-F238E27FC236}">
                <a16:creationId xmlns:a16="http://schemas.microsoft.com/office/drawing/2014/main" id="{C6A52267-B654-4D2F-BCEB-14DB5C998DD6}"/>
              </a:ext>
            </a:extLst>
          </p:cNvPr>
          <p:cNvGraphicFramePr>
            <a:graphicFrameLocks noGrp="1"/>
          </p:cNvGraphicFramePr>
          <p:nvPr>
            <p:ph idx="1"/>
          </p:nvPr>
        </p:nvGraphicFramePr>
        <p:xfrm>
          <a:off x="609600" y="1600200"/>
          <a:ext cx="10972800" cy="1854200"/>
        </p:xfrm>
        <a:graphic>
          <a:graphicData uri="http://schemas.openxmlformats.org/drawingml/2006/table">
            <a:tbl>
              <a:tblPr firstRow="1" bandRow="1">
                <a:tableStyleId>{125E5076-3810-47DD-B79F-674D7AD40C01}</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70840">
                <a:tc>
                  <a:txBody>
                    <a:bodyPr/>
                    <a:lstStyle/>
                    <a:p>
                      <a:endParaRPr lang="x-none"/>
                    </a:p>
                  </a:txBody>
                  <a:tcPr marL="121921" marR="121921"/>
                </a:tc>
                <a:tc>
                  <a:txBody>
                    <a:bodyPr/>
                    <a:lstStyle/>
                    <a:p>
                      <a:endParaRPr lang="x-none"/>
                    </a:p>
                  </a:txBody>
                  <a:tcPr marL="121921" marR="121921"/>
                </a:tc>
                <a:extLst>
                  <a:ext uri="{0D108BD9-81ED-4DB2-BD59-A6C34878D82A}">
                    <a16:rowId xmlns:a16="http://schemas.microsoft.com/office/drawing/2014/main" val="10000"/>
                  </a:ext>
                </a:extLst>
              </a:tr>
              <a:tr h="370840">
                <a:tc>
                  <a:txBody>
                    <a:bodyPr/>
                    <a:lstStyle/>
                    <a:p>
                      <a:endParaRPr lang="x-none"/>
                    </a:p>
                  </a:txBody>
                  <a:tcPr marL="121921" marR="121921"/>
                </a:tc>
                <a:tc>
                  <a:txBody>
                    <a:bodyPr/>
                    <a:lstStyle/>
                    <a:p>
                      <a:endParaRPr lang="x-none"/>
                    </a:p>
                  </a:txBody>
                  <a:tcPr marL="121921" marR="121921"/>
                </a:tc>
                <a:extLst>
                  <a:ext uri="{0D108BD9-81ED-4DB2-BD59-A6C34878D82A}">
                    <a16:rowId xmlns:a16="http://schemas.microsoft.com/office/drawing/2014/main" val="10001"/>
                  </a:ext>
                </a:extLst>
              </a:tr>
              <a:tr h="370840">
                <a:tc>
                  <a:txBody>
                    <a:bodyPr/>
                    <a:lstStyle/>
                    <a:p>
                      <a:endParaRPr lang="x-none"/>
                    </a:p>
                  </a:txBody>
                  <a:tcPr marL="121921" marR="121921"/>
                </a:tc>
                <a:tc>
                  <a:txBody>
                    <a:bodyPr/>
                    <a:lstStyle/>
                    <a:p>
                      <a:endParaRPr lang="x-none"/>
                    </a:p>
                  </a:txBody>
                  <a:tcPr marL="121921" marR="121921"/>
                </a:tc>
                <a:extLst>
                  <a:ext uri="{0D108BD9-81ED-4DB2-BD59-A6C34878D82A}">
                    <a16:rowId xmlns:a16="http://schemas.microsoft.com/office/drawing/2014/main" val="10002"/>
                  </a:ext>
                </a:extLst>
              </a:tr>
              <a:tr h="370840">
                <a:tc>
                  <a:txBody>
                    <a:bodyPr/>
                    <a:lstStyle/>
                    <a:p>
                      <a:endParaRPr lang="x-none"/>
                    </a:p>
                  </a:txBody>
                  <a:tcPr marL="121921" marR="121921"/>
                </a:tc>
                <a:tc>
                  <a:txBody>
                    <a:bodyPr/>
                    <a:lstStyle/>
                    <a:p>
                      <a:endParaRPr lang="x-none"/>
                    </a:p>
                  </a:txBody>
                  <a:tcPr marL="121921" marR="121921"/>
                </a:tc>
                <a:extLst>
                  <a:ext uri="{0D108BD9-81ED-4DB2-BD59-A6C34878D82A}">
                    <a16:rowId xmlns:a16="http://schemas.microsoft.com/office/drawing/2014/main" val="10003"/>
                  </a:ext>
                </a:extLst>
              </a:tr>
              <a:tr h="370840">
                <a:tc>
                  <a:txBody>
                    <a:bodyPr/>
                    <a:lstStyle/>
                    <a:p>
                      <a:endParaRPr lang="x-none"/>
                    </a:p>
                  </a:txBody>
                  <a:tcPr marL="121921" marR="121921"/>
                </a:tc>
                <a:tc>
                  <a:txBody>
                    <a:bodyPr/>
                    <a:lstStyle/>
                    <a:p>
                      <a:endParaRPr lang="x-none" dirty="0"/>
                    </a:p>
                  </a:txBody>
                  <a:tcPr marL="121921" marR="121921"/>
                </a:tc>
                <a:extLst>
                  <a:ext uri="{0D108BD9-81ED-4DB2-BD59-A6C34878D82A}">
                    <a16:rowId xmlns:a16="http://schemas.microsoft.com/office/drawing/2014/main" val="10004"/>
                  </a:ext>
                </a:extLst>
              </a:tr>
            </a:tbl>
          </a:graphicData>
        </a:graphic>
      </p:graphicFrame>
      <p:pic>
        <p:nvPicPr>
          <p:cNvPr id="26639" name="Picture 4">
            <a:extLst>
              <a:ext uri="{FF2B5EF4-FFF2-40B4-BE49-F238E27FC236}">
                <a16:creationId xmlns:a16="http://schemas.microsoft.com/office/drawing/2014/main" id="{185E6978-34F1-4319-9F51-C747D4309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209550"/>
            <a:ext cx="12192000"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3">
            <a:extLst>
              <a:ext uri="{FF2B5EF4-FFF2-40B4-BE49-F238E27FC236}">
                <a16:creationId xmlns:a16="http://schemas.microsoft.com/office/drawing/2014/main" id="{A1B9B180-B132-47A3-8AE8-A033D4AF5773}"/>
              </a:ext>
            </a:extLst>
          </p:cNvPr>
          <p:cNvGrpSpPr>
            <a:grpSpLocks/>
          </p:cNvGrpSpPr>
          <p:nvPr/>
        </p:nvGrpSpPr>
        <p:grpSpPr bwMode="auto">
          <a:xfrm>
            <a:off x="1828800" y="914400"/>
            <a:ext cx="8212667" cy="1644650"/>
            <a:chOff x="3989878" y="127052"/>
            <a:chExt cx="6403579" cy="2031357"/>
          </a:xfrm>
          <a:solidFill>
            <a:schemeClr val="bg1"/>
          </a:solidFill>
        </p:grpSpPr>
        <p:pic>
          <p:nvPicPr>
            <p:cNvPr id="19477" name="Picture 15">
              <a:extLst>
                <a:ext uri="{FF2B5EF4-FFF2-40B4-BE49-F238E27FC236}">
                  <a16:creationId xmlns:a16="http://schemas.microsoft.com/office/drawing/2014/main" id="{DEF129F2-332B-4D17-A13B-17FFD1184205}"/>
                </a:ext>
              </a:extLst>
            </p:cNvPr>
            <p:cNvPicPr>
              <a:picLocks noChangeAspect="1" noChangeArrowheads="1"/>
            </p:cNvPicPr>
            <p:nvPr/>
          </p:nvPicPr>
          <p:blipFill>
            <a:blip r:embed="rId3"/>
            <a:srcRect/>
            <a:stretch>
              <a:fillRect/>
            </a:stretch>
          </p:blipFill>
          <p:spPr bwMode="auto">
            <a:xfrm rot="-5400000">
              <a:off x="6414775" y="-1372678"/>
              <a:ext cx="1106190" cy="5955983"/>
            </a:xfrm>
            <a:prstGeom prst="rect">
              <a:avLst/>
            </a:prstGeom>
            <a:grpFill/>
            <a:ln>
              <a:noFill/>
            </a:ln>
          </p:spPr>
        </p:pic>
        <p:sp>
          <p:nvSpPr>
            <p:cNvPr id="7" name="矩形 17">
              <a:extLst>
                <a:ext uri="{FF2B5EF4-FFF2-40B4-BE49-F238E27FC236}">
                  <a16:creationId xmlns:a16="http://schemas.microsoft.com/office/drawing/2014/main" id="{B6D12A04-EA01-4A36-B040-C0DA971BF1AB}"/>
                </a:ext>
              </a:extLst>
            </p:cNvPr>
            <p:cNvSpPr/>
            <p:nvPr/>
          </p:nvSpPr>
          <p:spPr>
            <a:xfrm>
              <a:off x="4437139" y="127052"/>
              <a:ext cx="5956318" cy="68038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600" b="1">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3. </a:t>
              </a:r>
              <a:r>
                <a:rPr lang="vi-VN" altLang="zh-CN" sz="2600" b="1">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VIẾT </a:t>
              </a:r>
              <a:r>
                <a:rPr lang="en-US" altLang="zh-CN" sz="2600" b="1">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ĐOẠN VĂN</a:t>
              </a:r>
              <a:endParaRPr lang="zh-CN" altLang="en-US" sz="2600" b="1"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sp>
        <p:nvSpPr>
          <p:cNvPr id="9" name="Rectangle 8">
            <a:extLst>
              <a:ext uri="{FF2B5EF4-FFF2-40B4-BE49-F238E27FC236}">
                <a16:creationId xmlns:a16="http://schemas.microsoft.com/office/drawing/2014/main" id="{EE7B69EF-9644-4DAC-9816-56603F91E95E}"/>
              </a:ext>
            </a:extLst>
          </p:cNvPr>
          <p:cNvSpPr>
            <a:spLocks noChangeArrowheads="1"/>
          </p:cNvSpPr>
          <p:nvPr/>
        </p:nvSpPr>
        <p:spPr bwMode="auto">
          <a:xfrm>
            <a:off x="1223963" y="2084388"/>
            <a:ext cx="11795125"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a:lnSpc>
                <a:spcPct val="150000"/>
              </a:lnSpc>
              <a:spcBef>
                <a:spcPts val="600"/>
              </a:spcBef>
              <a:buFontTx/>
              <a:buChar char="-"/>
            </a:pPr>
            <a:r>
              <a:rPr lang="vi-VN" altLang="en-US" sz="2800">
                <a:solidFill>
                  <a:srgbClr val="000000"/>
                </a:solidFill>
                <a:latin typeface="Times New Roman" panose="02020603050405020304" pitchFamily="18" charset="0"/>
                <a:cs typeface="Calibri" panose="020F0502020204030204" pitchFamily="34" charset="0"/>
              </a:rPr>
              <a:t>Viết theo dàn ý</a:t>
            </a:r>
            <a:r>
              <a:rPr lang="en-US" altLang="en-US" sz="2800">
                <a:solidFill>
                  <a:srgbClr val="000000"/>
                </a:solidFill>
                <a:latin typeface="Times New Roman" panose="02020603050405020304" pitchFamily="18" charset="0"/>
                <a:cs typeface="Calibri" panose="020F0502020204030204" pitchFamily="34" charset="0"/>
              </a:rPr>
              <a:t>: Triển khai ý thành các câu</a:t>
            </a:r>
          </a:p>
          <a:p>
            <a:pPr algn="just">
              <a:lnSpc>
                <a:spcPct val="150000"/>
              </a:lnSpc>
              <a:spcBef>
                <a:spcPts val="600"/>
              </a:spcBef>
              <a:buFontTx/>
              <a:buChar char="-"/>
            </a:pPr>
            <a:r>
              <a:rPr lang="en-US" altLang="en-US" sz="2800">
                <a:solidFill>
                  <a:srgbClr val="000000"/>
                </a:solidFill>
                <a:latin typeface="Times New Roman" panose="02020603050405020304" pitchFamily="18" charset="0"/>
                <a:cs typeface="Calibri" panose="020F0502020204030204" pitchFamily="34" charset="0"/>
              </a:rPr>
              <a:t> Liên kết các câu thành đoạn văn</a:t>
            </a:r>
          </a:p>
        </p:txBody>
      </p:sp>
      <p:sp>
        <p:nvSpPr>
          <p:cNvPr id="11" name="Flowchart: Alternate Process 10">
            <a:extLst>
              <a:ext uri="{FF2B5EF4-FFF2-40B4-BE49-F238E27FC236}">
                <a16:creationId xmlns:a16="http://schemas.microsoft.com/office/drawing/2014/main" id="{064F93BF-E10E-418C-89D0-C2D8A4DF11AA}"/>
              </a:ext>
            </a:extLst>
          </p:cNvPr>
          <p:cNvSpPr/>
          <p:nvPr/>
        </p:nvSpPr>
        <p:spPr>
          <a:xfrm>
            <a:off x="203200" y="-228601"/>
            <a:ext cx="11969750" cy="1050925"/>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800" b="1" dirty="0">
                <a:solidFill>
                  <a:srgbClr val="0000FF"/>
                </a:solidFill>
                <a:latin typeface="Times New Roman" pitchFamily="18" charset="0"/>
                <a:cs typeface="Times New Roman" pitchFamily="18" charset="0"/>
              </a:rPr>
              <a:t>VIẾT ĐOẠN</a:t>
            </a:r>
            <a:r>
              <a:rPr lang="en-US" sz="2800" b="1" dirty="0">
                <a:solidFill>
                  <a:srgbClr val="0000FF"/>
                </a:solidFill>
                <a:latin typeface="Times New Roman" pitchFamily="18" charset="0"/>
                <a:cs typeface="Times New Roman" pitchFamily="18" charset="0"/>
              </a:rPr>
              <a:t> </a:t>
            </a:r>
            <a:r>
              <a:rPr lang="pl-PL" sz="2800" b="1" dirty="0">
                <a:solidFill>
                  <a:srgbClr val="0000FF"/>
                </a:solidFill>
                <a:latin typeface="Times New Roman" pitchFamily="18" charset="0"/>
                <a:cs typeface="Times New Roman" pitchFamily="18" charset="0"/>
              </a:rPr>
              <a:t>V</a:t>
            </a:r>
            <a:r>
              <a:rPr lang="en-US" sz="2800" b="1" dirty="0">
                <a:solidFill>
                  <a:srgbClr val="0000FF"/>
                </a:solidFill>
                <a:latin typeface="Times New Roman" pitchFamily="18" charset="0"/>
                <a:cs typeface="Times New Roman" pitchFamily="18" charset="0"/>
              </a:rPr>
              <a:t>ĂN GHI LẠI CẢM XÚC SAU KHI ĐỌC</a:t>
            </a:r>
          </a:p>
          <a:p>
            <a:pPr algn="ctr">
              <a:defRPr/>
            </a:pPr>
            <a:r>
              <a:rPr lang="en-US" sz="2800" b="1" dirty="0">
                <a:solidFill>
                  <a:srgbClr val="0000FF"/>
                </a:solidFill>
                <a:latin typeface="Times New Roman" pitchFamily="18" charset="0"/>
                <a:cs typeface="Times New Roman" pitchFamily="18" charset="0"/>
              </a:rPr>
              <a:t> MỘT </a:t>
            </a:r>
            <a:r>
              <a:rPr lang="pl-PL" sz="2800" b="1" dirty="0">
                <a:solidFill>
                  <a:srgbClr val="0000FF"/>
                </a:solidFill>
                <a:latin typeface="Times New Roman" pitchFamily="18" charset="0"/>
                <a:cs typeface="Times New Roman" pitchFamily="18" charset="0"/>
              </a:rPr>
              <a:t>BÀI THƠ </a:t>
            </a:r>
            <a:r>
              <a:rPr lang="en-US" sz="2800" b="1" dirty="0">
                <a:solidFill>
                  <a:srgbClr val="0000FF"/>
                </a:solidFill>
                <a:latin typeface="Times New Roman" pitchFamily="18" charset="0"/>
                <a:cs typeface="Times New Roman" pitchFamily="18" charset="0"/>
              </a:rPr>
              <a:t>BỐN CHỮ, NĂM CHỮ</a:t>
            </a:r>
            <a:endParaRPr lang="pl-PL" sz="2800" dirty="0">
              <a:latin typeface="Times New Roman" pitchFamily="18" charset="0"/>
              <a:cs typeface="Times New Roman" pitchFamily="18" charset="0"/>
            </a:endParaRPr>
          </a:p>
        </p:txBody>
      </p:sp>
      <p:pic>
        <p:nvPicPr>
          <p:cNvPr id="26643" name="图片 3">
            <a:extLst>
              <a:ext uri="{FF2B5EF4-FFF2-40B4-BE49-F238E27FC236}">
                <a16:creationId xmlns:a16="http://schemas.microsoft.com/office/drawing/2014/main" id="{A065F54C-35C7-4F5F-9CFB-472750016C4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149225"/>
            <a:ext cx="2097088"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4" name="图片 4">
            <a:extLst>
              <a:ext uri="{FF2B5EF4-FFF2-40B4-BE49-F238E27FC236}">
                <a16:creationId xmlns:a16="http://schemas.microsoft.com/office/drawing/2014/main" id="{1F727B69-BD44-4712-97A4-4FCFD2F5A6B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75938" y="-160338"/>
            <a:ext cx="1497012"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strips(downLeft)">
                                      <p:cBhvr>
                                        <p:cTn id="15" dur="500"/>
                                        <p:tgtEl>
                                          <p:spTgt spid="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strips(downLeft)">
                                      <p:cBhvr>
                                        <p:cTn id="2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7">
            <a:extLst>
              <a:ext uri="{FF2B5EF4-FFF2-40B4-BE49-F238E27FC236}">
                <a16:creationId xmlns:a16="http://schemas.microsoft.com/office/drawing/2014/main" id="{B36E248A-BBD9-4C64-BF8F-3BF991007D42}"/>
              </a:ext>
            </a:extLst>
          </p:cNvPr>
          <p:cNvSpPr/>
          <p:nvPr/>
        </p:nvSpPr>
        <p:spPr bwMode="auto">
          <a:xfrm>
            <a:off x="777875" y="1739900"/>
            <a:ext cx="3408363" cy="67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II. Thực hành</a:t>
            </a:r>
            <a:endParaRPr lang="zh-CN" altLang="en-US"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2" name="Rounded Rectangle 1">
            <a:extLst>
              <a:ext uri="{FF2B5EF4-FFF2-40B4-BE49-F238E27FC236}">
                <a16:creationId xmlns:a16="http://schemas.microsoft.com/office/drawing/2014/main" id="{58AC6B53-7EF5-4710-BA3B-C1EB87078B70}"/>
              </a:ext>
            </a:extLst>
          </p:cNvPr>
          <p:cNvSpPr/>
          <p:nvPr/>
        </p:nvSpPr>
        <p:spPr>
          <a:xfrm>
            <a:off x="1258888" y="2401888"/>
            <a:ext cx="9621837" cy="38100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dirty="0">
              <a:solidFill>
                <a:schemeClr val="tx1"/>
              </a:solidFill>
              <a:latin typeface="Times New Roman" panose="02020603050405020304" pitchFamily="18" charset="0"/>
              <a:cs typeface="Times New Roman" panose="02020603050405020304" pitchFamily="18" charset="0"/>
            </a:endParaRPr>
          </a:p>
        </p:txBody>
      </p:sp>
      <p:grpSp>
        <p:nvGrpSpPr>
          <p:cNvPr id="4" name="组合 13">
            <a:extLst>
              <a:ext uri="{FF2B5EF4-FFF2-40B4-BE49-F238E27FC236}">
                <a16:creationId xmlns:a16="http://schemas.microsoft.com/office/drawing/2014/main" id="{25F5E602-1406-40CC-B1F2-AE6C63368891}"/>
              </a:ext>
            </a:extLst>
          </p:cNvPr>
          <p:cNvGrpSpPr>
            <a:grpSpLocks/>
          </p:cNvGrpSpPr>
          <p:nvPr/>
        </p:nvGrpSpPr>
        <p:grpSpPr bwMode="auto">
          <a:xfrm>
            <a:off x="782638" y="1054100"/>
            <a:ext cx="3444875" cy="1746250"/>
            <a:chOff x="3926305" y="149849"/>
            <a:chExt cx="6019556" cy="2008560"/>
          </a:xfrm>
        </p:grpSpPr>
        <p:pic>
          <p:nvPicPr>
            <p:cNvPr id="27664" name="Picture 15">
              <a:extLst>
                <a:ext uri="{FF2B5EF4-FFF2-40B4-BE49-F238E27FC236}">
                  <a16:creationId xmlns:a16="http://schemas.microsoft.com/office/drawing/2014/main" id="{5ADAF674-8009-4F8F-959D-BC813D2222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6414775" y="-1372678"/>
              <a:ext cx="1106190" cy="595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17">
              <a:extLst>
                <a:ext uri="{FF2B5EF4-FFF2-40B4-BE49-F238E27FC236}">
                  <a16:creationId xmlns:a16="http://schemas.microsoft.com/office/drawing/2014/main" id="{684E7D73-DC01-4E9F-BFE0-034EE3A4E969}"/>
                </a:ext>
              </a:extLst>
            </p:cNvPr>
            <p:cNvSpPr/>
            <p:nvPr/>
          </p:nvSpPr>
          <p:spPr>
            <a:xfrm>
              <a:off x="3926305" y="149849"/>
              <a:ext cx="5955753" cy="6792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I. Định hướng</a:t>
              </a:r>
              <a:endParaRPr lang="zh-CN" altLang="en-US"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sp>
        <p:nvSpPr>
          <p:cNvPr id="27653" name="TextBox 2">
            <a:extLst>
              <a:ext uri="{FF2B5EF4-FFF2-40B4-BE49-F238E27FC236}">
                <a16:creationId xmlns:a16="http://schemas.microsoft.com/office/drawing/2014/main" id="{F29E2289-C9AF-4F24-949E-88E0ED7A44F1}"/>
              </a:ext>
            </a:extLst>
          </p:cNvPr>
          <p:cNvSpPr txBox="1">
            <a:spLocks noChangeArrowheads="1"/>
          </p:cNvSpPr>
          <p:nvPr/>
        </p:nvSpPr>
        <p:spPr bwMode="auto">
          <a:xfrm>
            <a:off x="1708150" y="2706688"/>
            <a:ext cx="9045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en-US" sz="2400" b="1">
                <a:solidFill>
                  <a:srgbClr val="FF0000"/>
                </a:solidFill>
                <a:latin typeface="Times New Roman" panose="02020603050405020304" pitchFamily="18" charset="0"/>
                <a:cs typeface="Times New Roman" panose="02020603050405020304" pitchFamily="18" charset="0"/>
              </a:rPr>
              <a:t>Đề bài:  Viết đoạn văn ghi lại cảm xúc của em sau khi đọc xong  bài thơ “ Ông Đồ” của Vũ Đình Liên</a:t>
            </a:r>
          </a:p>
        </p:txBody>
      </p:sp>
      <p:sp>
        <p:nvSpPr>
          <p:cNvPr id="14" name="矩形 17">
            <a:extLst>
              <a:ext uri="{FF2B5EF4-FFF2-40B4-BE49-F238E27FC236}">
                <a16:creationId xmlns:a16="http://schemas.microsoft.com/office/drawing/2014/main" id="{15928629-D5C9-441F-8216-7956295E2D5C}"/>
              </a:ext>
            </a:extLst>
          </p:cNvPr>
          <p:cNvSpPr/>
          <p:nvPr/>
        </p:nvSpPr>
        <p:spPr bwMode="auto">
          <a:xfrm>
            <a:off x="1549400" y="4154488"/>
            <a:ext cx="6332538"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71550" lvl="1" indent="-514350">
              <a:defRPr/>
            </a:pPr>
            <a:r>
              <a:rPr lang="en-US" altLang="zh-CN"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2</a:t>
            </a:r>
            <a:r>
              <a:rPr lang="en-US" altLang="zh-CN" sz="24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a:t>
            </a:r>
            <a:r>
              <a:rPr lang="en-US" altLang="zh-CN"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Tìm ý và lập dàn ý </a:t>
            </a:r>
            <a:endParaRPr lang="zh-CN" altLang="en-US"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13" name="矩形 17">
            <a:extLst>
              <a:ext uri="{FF2B5EF4-FFF2-40B4-BE49-F238E27FC236}">
                <a16:creationId xmlns:a16="http://schemas.microsoft.com/office/drawing/2014/main" id="{BA2467B9-3FC0-472D-9C95-32E84DFFF7DA}"/>
              </a:ext>
            </a:extLst>
          </p:cNvPr>
          <p:cNvSpPr/>
          <p:nvPr/>
        </p:nvSpPr>
        <p:spPr bwMode="auto">
          <a:xfrm>
            <a:off x="1549400" y="4687888"/>
            <a:ext cx="6332538"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71550" lvl="1" indent="-514350">
              <a:defRPr/>
            </a:pPr>
            <a:r>
              <a:rPr lang="en-US" altLang="zh-CN"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3</a:t>
            </a:r>
            <a:r>
              <a:rPr lang="en-US" altLang="zh-CN" sz="24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Viết đoạn văn</a:t>
            </a:r>
            <a:endParaRPr lang="zh-CN" altLang="en-US"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15" name="矩形 17">
            <a:extLst>
              <a:ext uri="{FF2B5EF4-FFF2-40B4-BE49-F238E27FC236}">
                <a16:creationId xmlns:a16="http://schemas.microsoft.com/office/drawing/2014/main" id="{6E864AA0-6644-47FC-9F97-78C8776A60E5}"/>
              </a:ext>
            </a:extLst>
          </p:cNvPr>
          <p:cNvSpPr/>
          <p:nvPr/>
        </p:nvSpPr>
        <p:spPr bwMode="auto">
          <a:xfrm>
            <a:off x="1549400" y="5221288"/>
            <a:ext cx="6332538"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71550" lvl="1" indent="-514350">
              <a:defRPr/>
            </a:pPr>
            <a:r>
              <a:rPr lang="en-US" altLang="zh-CN"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4</a:t>
            </a:r>
            <a:r>
              <a:rPr lang="en-US" altLang="zh-CN" sz="24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 </a:t>
            </a:r>
            <a:r>
              <a:rPr lang="en-US" altLang="zh-CN"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Kiểm tra và chỉnh sửa bài viết</a:t>
            </a:r>
            <a:endParaRPr lang="zh-CN" altLang="en-US"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sp>
        <p:nvSpPr>
          <p:cNvPr id="16" name="Flowchart: Alternate Process 15">
            <a:extLst>
              <a:ext uri="{FF2B5EF4-FFF2-40B4-BE49-F238E27FC236}">
                <a16:creationId xmlns:a16="http://schemas.microsoft.com/office/drawing/2014/main" id="{ABC56E7E-5CD2-469A-8A97-A69114C96CF8}"/>
              </a:ext>
            </a:extLst>
          </p:cNvPr>
          <p:cNvSpPr/>
          <p:nvPr/>
        </p:nvSpPr>
        <p:spPr>
          <a:xfrm>
            <a:off x="111125" y="76199"/>
            <a:ext cx="11969750" cy="1097261"/>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800" b="1" dirty="0">
                <a:solidFill>
                  <a:srgbClr val="0000FF"/>
                </a:solidFill>
                <a:latin typeface="Times New Roman" pitchFamily="18" charset="0"/>
                <a:cs typeface="Times New Roman" pitchFamily="18" charset="0"/>
              </a:rPr>
              <a:t>VIẾT ĐOẠN</a:t>
            </a:r>
            <a:r>
              <a:rPr lang="en-US" sz="2800" b="1" dirty="0">
                <a:solidFill>
                  <a:srgbClr val="0000FF"/>
                </a:solidFill>
                <a:latin typeface="Times New Roman" pitchFamily="18" charset="0"/>
                <a:cs typeface="Times New Roman" pitchFamily="18" charset="0"/>
              </a:rPr>
              <a:t> </a:t>
            </a:r>
            <a:r>
              <a:rPr lang="pl-PL" sz="2800" b="1" dirty="0">
                <a:solidFill>
                  <a:srgbClr val="0000FF"/>
                </a:solidFill>
                <a:latin typeface="Times New Roman" pitchFamily="18" charset="0"/>
                <a:cs typeface="Times New Roman" pitchFamily="18" charset="0"/>
              </a:rPr>
              <a:t>V</a:t>
            </a:r>
            <a:r>
              <a:rPr lang="en-US" sz="2800" b="1" dirty="0">
                <a:solidFill>
                  <a:srgbClr val="0000FF"/>
                </a:solidFill>
                <a:latin typeface="Times New Roman" pitchFamily="18" charset="0"/>
                <a:cs typeface="Times New Roman" pitchFamily="18" charset="0"/>
              </a:rPr>
              <a:t>ĂN GHI LẠI CẢM XÚC SAU KHI ĐỌC</a:t>
            </a:r>
          </a:p>
          <a:p>
            <a:pPr algn="ctr">
              <a:defRPr/>
            </a:pPr>
            <a:r>
              <a:rPr lang="en-US" sz="2800" b="1" dirty="0">
                <a:solidFill>
                  <a:srgbClr val="0000FF"/>
                </a:solidFill>
                <a:latin typeface="Times New Roman" pitchFamily="18" charset="0"/>
                <a:cs typeface="Times New Roman" pitchFamily="18" charset="0"/>
              </a:rPr>
              <a:t> MỘT </a:t>
            </a:r>
            <a:r>
              <a:rPr lang="pl-PL" sz="2800" b="1" dirty="0">
                <a:solidFill>
                  <a:srgbClr val="0000FF"/>
                </a:solidFill>
                <a:latin typeface="Times New Roman" pitchFamily="18" charset="0"/>
                <a:cs typeface="Times New Roman" pitchFamily="18" charset="0"/>
              </a:rPr>
              <a:t>BÀI THƠ </a:t>
            </a:r>
            <a:r>
              <a:rPr lang="en-US" sz="2800" b="1" dirty="0">
                <a:solidFill>
                  <a:srgbClr val="0000FF"/>
                </a:solidFill>
                <a:latin typeface="Times New Roman" pitchFamily="18" charset="0"/>
                <a:cs typeface="Times New Roman" pitchFamily="18" charset="0"/>
              </a:rPr>
              <a:t>BỐN CHỮ, NĂM CHỮ</a:t>
            </a:r>
            <a:endParaRPr lang="pl-PL" sz="2800" dirty="0">
              <a:latin typeface="Times New Roman" pitchFamily="18" charset="0"/>
              <a:cs typeface="Times New Roman" pitchFamily="18" charset="0"/>
            </a:endParaRPr>
          </a:p>
        </p:txBody>
      </p:sp>
      <p:pic>
        <p:nvPicPr>
          <p:cNvPr id="9" name="图片 18">
            <a:extLst>
              <a:ext uri="{FF2B5EF4-FFF2-40B4-BE49-F238E27FC236}">
                <a16:creationId xmlns:a16="http://schemas.microsoft.com/office/drawing/2014/main" id="{903731B7-C381-411D-93BD-62353DAC69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0" y="0"/>
            <a:ext cx="1439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18">
            <a:extLst>
              <a:ext uri="{FF2B5EF4-FFF2-40B4-BE49-F238E27FC236}">
                <a16:creationId xmlns:a16="http://schemas.microsoft.com/office/drawing/2014/main" id="{52BC5432-9834-479F-90EB-D222B8FA8F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4800" y="76200"/>
            <a:ext cx="12636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矩形 17">
            <a:extLst>
              <a:ext uri="{FF2B5EF4-FFF2-40B4-BE49-F238E27FC236}">
                <a16:creationId xmlns:a16="http://schemas.microsoft.com/office/drawing/2014/main" id="{7A419F38-77A0-46DF-9271-BECFC6E66989}"/>
              </a:ext>
            </a:extLst>
          </p:cNvPr>
          <p:cNvSpPr/>
          <p:nvPr/>
        </p:nvSpPr>
        <p:spPr bwMode="auto">
          <a:xfrm>
            <a:off x="1549400" y="3621088"/>
            <a:ext cx="6332538"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71550" lvl="1" indent="-514350">
              <a:defRPr/>
            </a:pPr>
            <a:r>
              <a:rPr lang="en-US" altLang="zh-CN"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1. </a:t>
            </a:r>
            <a:r>
              <a:rPr lang="en-US" altLang="zh-CN" sz="2400" b="1">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Tìm hiểu đề</a:t>
            </a:r>
            <a:endParaRPr lang="zh-CN" altLang="en-US"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pic>
        <p:nvPicPr>
          <p:cNvPr id="27661" name="Picture 33" descr="dây hoa">
            <a:extLst>
              <a:ext uri="{FF2B5EF4-FFF2-40B4-BE49-F238E27FC236}">
                <a16:creationId xmlns:a16="http://schemas.microsoft.com/office/drawing/2014/main" id="{256037D7-0B0F-4ED6-95BD-524785D596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213" y="6188075"/>
            <a:ext cx="12344401"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2" name="Picture 33" descr="dây hoa">
            <a:extLst>
              <a:ext uri="{FF2B5EF4-FFF2-40B4-BE49-F238E27FC236}">
                <a16:creationId xmlns:a16="http://schemas.microsoft.com/office/drawing/2014/main" id="{CB94A683-16BA-484B-AAF3-27126B9BF9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975" y="-50800"/>
            <a:ext cx="688975" cy="670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3" name="Picture 33" descr="dây hoa">
            <a:extLst>
              <a:ext uri="{FF2B5EF4-FFF2-40B4-BE49-F238E27FC236}">
                <a16:creationId xmlns:a16="http://schemas.microsoft.com/office/drawing/2014/main" id="{3C871B2E-7D30-42A4-8E72-7B452D69C9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66525" y="219075"/>
            <a:ext cx="688975" cy="64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500"/>
                                        <p:tgtEl>
                                          <p:spTgt spid="4"/>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499"/>
                                          </p:stCondLst>
                                        </p:cTn>
                                        <p:tgtEl>
                                          <p:spTgt spid="9"/>
                                        </p:tgtEl>
                                        <p:attrNameLst>
                                          <p:attrName>style.visibility</p:attrName>
                                        </p:attrNameLst>
                                      </p:cBhvr>
                                      <p:to>
                                        <p:strVal val="visible"/>
                                      </p:to>
                                    </p:set>
                                  </p:childTnLst>
                                </p:cTn>
                              </p:par>
                            </p:childTnLst>
                          </p:cTn>
                        </p:par>
                        <p:par>
                          <p:cTn id="11" fill="hold" nodeType="afterGroup">
                            <p:stCondLst>
                              <p:cond delay="1000"/>
                            </p:stCondLst>
                            <p:childTnLst>
                              <p:par>
                                <p:cTn id="12" presetID="1" presetClass="entr" presetSubtype="0" fill="hold" nodeType="afterEffect">
                                  <p:stCondLst>
                                    <p:cond delay="0"/>
                                  </p:stCondLst>
                                  <p:childTnLst>
                                    <p:set>
                                      <p:cBhvr>
                                        <p:cTn id="13" dur="1" fill="hold">
                                          <p:stCondLst>
                                            <p:cond delay="499"/>
                                          </p:stCondLst>
                                        </p:cTn>
                                        <p:tgtEl>
                                          <p:spTgt spid="1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43" presetClass="entr" presetSubtype="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
                                        <p:tgtEl>
                                          <p:spTgt spid="15"/>
                                        </p:tgtEl>
                                      </p:cBhvr>
                                    </p:animEffect>
                                    <p:anim calcmode="lin" valueType="num">
                                      <p:cBhvr>
                                        <p:cTn id="19" dur="400" fill="hold"/>
                                        <p:tgtEl>
                                          <p:spTgt spid="15"/>
                                        </p:tgtEl>
                                        <p:attrNameLst>
                                          <p:attrName>ppt_x</p:attrName>
                                        </p:attrNameLst>
                                      </p:cBhvr>
                                      <p:tavLst>
                                        <p:tav tm="0">
                                          <p:val>
                                            <p:strVal val="#ppt_x"/>
                                          </p:val>
                                        </p:tav>
                                        <p:tav tm="100000">
                                          <p:val>
                                            <p:strVal val="#ppt_x"/>
                                          </p:val>
                                        </p:tav>
                                      </p:tavLst>
                                    </p:anim>
                                    <p:anim calcmode="lin" valueType="num">
                                      <p:cBhvr>
                                        <p:cTn id="20" dur="400" fill="hold"/>
                                        <p:tgtEl>
                                          <p:spTgt spid="15"/>
                                        </p:tgtEl>
                                        <p:attrNameLst>
                                          <p:attrName>ppt_y</p:attrName>
                                        </p:attrNameLst>
                                      </p:cBhvr>
                                      <p:tavLst>
                                        <p:tav tm="0">
                                          <p:val>
                                            <p:strVal val="#ppt_y+0.31"/>
                                          </p:val>
                                        </p:tav>
                                        <p:tav tm="100000">
                                          <p:val>
                                            <p:strVal val="#ppt_y+0.31"/>
                                          </p:val>
                                        </p:tav>
                                      </p:tavLst>
                                    </p:anim>
                                    <p:anim calcmode="lin" valueType="num">
                                      <p:cBhvr>
                                        <p:cTn id="21"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2"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eparation 3">
            <a:extLst>
              <a:ext uri="{FF2B5EF4-FFF2-40B4-BE49-F238E27FC236}">
                <a16:creationId xmlns:a16="http://schemas.microsoft.com/office/drawing/2014/main" id="{3F3BC47A-2218-4E3C-9D91-2E4BB08EEA14}"/>
              </a:ext>
            </a:extLst>
          </p:cNvPr>
          <p:cNvSpPr/>
          <p:nvPr/>
        </p:nvSpPr>
        <p:spPr>
          <a:xfrm>
            <a:off x="203200" y="951214"/>
            <a:ext cx="11785600" cy="5867400"/>
          </a:xfrm>
          <a:prstGeom prst="flowChartPreparati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TextBox 4">
            <a:extLst>
              <a:ext uri="{FF2B5EF4-FFF2-40B4-BE49-F238E27FC236}">
                <a16:creationId xmlns:a16="http://schemas.microsoft.com/office/drawing/2014/main" id="{81A4C2DD-7A45-4061-A2A4-0C842D4A95EE}"/>
              </a:ext>
            </a:extLst>
          </p:cNvPr>
          <p:cNvSpPr txBox="1"/>
          <p:nvPr/>
        </p:nvSpPr>
        <p:spPr>
          <a:xfrm>
            <a:off x="3860800" y="1027414"/>
            <a:ext cx="4368800" cy="523220"/>
          </a:xfrm>
          <a:prstGeom prst="rect">
            <a:avLst/>
          </a:prstGeom>
          <a:solidFill>
            <a:schemeClr val="bg1"/>
          </a:solidFill>
          <a:ln>
            <a:solidFill>
              <a:srgbClr val="FF000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r>
              <a:rPr lang="en-US" sz="2800"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MỤC TIÊU BÀI HỌC</a:t>
            </a:r>
          </a:p>
        </p:txBody>
      </p:sp>
      <p:sp>
        <p:nvSpPr>
          <p:cNvPr id="6" name="Rectangle 5">
            <a:extLst>
              <a:ext uri="{FF2B5EF4-FFF2-40B4-BE49-F238E27FC236}">
                <a16:creationId xmlns:a16="http://schemas.microsoft.com/office/drawing/2014/main" id="{ACAFA491-5FF7-4F36-86BE-27D8661234C4}"/>
              </a:ext>
            </a:extLst>
          </p:cNvPr>
          <p:cNvSpPr/>
          <p:nvPr/>
        </p:nvSpPr>
        <p:spPr>
          <a:xfrm>
            <a:off x="1625600" y="2118182"/>
            <a:ext cx="8940800" cy="3046413"/>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a:spAutoFit/>
          </a:bodyPr>
          <a:lstStyle/>
          <a:p>
            <a:pPr marL="342900" indent="-342900">
              <a:buFontTx/>
              <a:buChar char="-"/>
              <a:defRPr/>
            </a:pPr>
            <a:r>
              <a:rPr lang="en-US" sz="2400">
                <a:latin typeface="Times New Roman" pitchFamily="18" charset="0"/>
                <a:cs typeface="Times New Roman" pitchFamily="18" charset="0"/>
              </a:rPr>
              <a:t>Biết trình bày cảm nghĩ của mình về một bài </a:t>
            </a:r>
            <a:r>
              <a:rPr lang="vi-VN" sz="2400">
                <a:latin typeface="Times New Roman" pitchFamily="18" charset="0"/>
                <a:cs typeface="Times New Roman" pitchFamily="18" charset="0"/>
              </a:rPr>
              <a:t>thơ </a:t>
            </a:r>
            <a:r>
              <a:rPr lang="en-US" sz="2400">
                <a:latin typeface="Times New Roman" pitchFamily="18" charset="0"/>
                <a:cs typeface="Times New Roman" pitchFamily="18" charset="0"/>
              </a:rPr>
              <a:t>bốn chữ, năm chữ </a:t>
            </a:r>
            <a:r>
              <a:rPr lang="vi-VN" sz="2400">
                <a:latin typeface="Times New Roman" pitchFamily="18" charset="0"/>
                <a:cs typeface="Times New Roman" pitchFamily="18" charset="0"/>
              </a:rPr>
              <a:t>theo quy trình 4 bước:</a:t>
            </a:r>
            <a:r>
              <a:rPr lang="en-US" sz="2400">
                <a:latin typeface="Times New Roman" pitchFamily="18" charset="0"/>
                <a:cs typeface="Times New Roman" pitchFamily="18" charset="0"/>
              </a:rPr>
              <a:t> chuẩn bị, </a:t>
            </a:r>
            <a:r>
              <a:rPr lang="vi-VN" sz="2400">
                <a:latin typeface="Times New Roman" pitchFamily="18" charset="0"/>
                <a:cs typeface="Times New Roman" pitchFamily="18" charset="0"/>
              </a:rPr>
              <a:t> tìm ý</a:t>
            </a:r>
            <a:r>
              <a:rPr lang="en-US" sz="2400">
                <a:latin typeface="Times New Roman" pitchFamily="18" charset="0"/>
                <a:cs typeface="Times New Roman" pitchFamily="18" charset="0"/>
              </a:rPr>
              <a:t> và</a:t>
            </a:r>
            <a:r>
              <a:rPr lang="vi-VN" sz="2400">
                <a:latin typeface="Times New Roman" pitchFamily="18" charset="0"/>
                <a:cs typeface="Times New Roman" pitchFamily="18" charset="0"/>
              </a:rPr>
              <a:t> lập dàn ý, viết </a:t>
            </a:r>
            <a:r>
              <a:rPr lang="en-US" sz="2400">
                <a:latin typeface="Times New Roman" pitchFamily="18" charset="0"/>
                <a:cs typeface="Times New Roman" pitchFamily="18" charset="0"/>
              </a:rPr>
              <a:t>đoạn văn </a:t>
            </a:r>
            <a:r>
              <a:rPr lang="vi-VN" sz="2400">
                <a:latin typeface="Times New Roman" pitchFamily="18" charset="0"/>
                <a:cs typeface="Times New Roman" pitchFamily="18" charset="0"/>
              </a:rPr>
              <a:t>và kiểm tra, chỉnh sửa</a:t>
            </a:r>
            <a:r>
              <a:rPr lang="en-US" sz="2400">
                <a:latin typeface="Times New Roman" pitchFamily="18" charset="0"/>
                <a:cs typeface="Times New Roman" pitchFamily="18" charset="0"/>
              </a:rPr>
              <a:t>.</a:t>
            </a:r>
          </a:p>
          <a:p>
            <a:pPr marL="342900" indent="-342900">
              <a:buFontTx/>
              <a:buChar char="-"/>
              <a:defRPr/>
            </a:pPr>
            <a:r>
              <a:rPr lang="vi-VN" sz="2400">
                <a:latin typeface="Times New Roman" pitchFamily="18" charset="0"/>
                <a:cs typeface="Times New Roman" pitchFamily="18" charset="0"/>
              </a:rPr>
              <a:t>Rèn luyện tư duy cách nghĩ và cách biểu đạt suy nghĩ để viết đoạn văn cảm nghĩ về một bài thơ </a:t>
            </a:r>
            <a:r>
              <a:rPr lang="en-US" sz="2400">
                <a:latin typeface="Times New Roman" pitchFamily="18" charset="0"/>
                <a:cs typeface="Times New Roman" pitchFamily="18" charset="0"/>
              </a:rPr>
              <a:t>bốn chữ, năm chữ.</a:t>
            </a:r>
            <a:endParaRPr lang="vi-VN" sz="2400">
              <a:latin typeface="Times New Roman" pitchFamily="18" charset="0"/>
              <a:cs typeface="Times New Roman" pitchFamily="18" charset="0"/>
            </a:endParaRPr>
          </a:p>
          <a:p>
            <a:pPr marL="342900" indent="-342900">
              <a:buFontTx/>
              <a:buChar char="-"/>
              <a:defRPr/>
            </a:pPr>
            <a:r>
              <a:rPr lang="vi-VN" sz="2400">
                <a:latin typeface="Times New Roman" pitchFamily="18" charset="0"/>
                <a:cs typeface="Times New Roman" pitchFamily="18" charset="0"/>
              </a:rPr>
              <a:t>Biết tạo lập văn bản dưới hình thức một đoạn văn</a:t>
            </a:r>
          </a:p>
          <a:p>
            <a:pPr marL="342900" indent="-342900">
              <a:buFontTx/>
              <a:buChar char="-"/>
              <a:defRPr/>
            </a:pPr>
            <a:r>
              <a:rPr lang="vi-VN" sz="2400">
                <a:latin typeface="Times New Roman" pitchFamily="18" charset="0"/>
                <a:cs typeface="Times New Roman" pitchFamily="18" charset="0"/>
              </a:rPr>
              <a:t>Rèn năng lực tự học, hợp tác và sáng tạo trong viết cảm nghĩ về bài thơ </a:t>
            </a:r>
            <a:r>
              <a:rPr lang="en-US" sz="2400">
                <a:latin typeface="Times New Roman" pitchFamily="18" charset="0"/>
                <a:cs typeface="Times New Roman" pitchFamily="18" charset="0"/>
              </a:rPr>
              <a:t>bốn chữ, năm chữ.</a:t>
            </a:r>
            <a:endParaRPr lang="vi-VN" sz="2400">
              <a:latin typeface="Times New Roman" pitchFamily="18" charset="0"/>
              <a:cs typeface="Times New Roman" pitchFamily="18" charset="0"/>
            </a:endParaRPr>
          </a:p>
        </p:txBody>
      </p:sp>
      <p:sp>
        <p:nvSpPr>
          <p:cNvPr id="7" name="Flowchart: Alternate Process 6">
            <a:extLst>
              <a:ext uri="{FF2B5EF4-FFF2-40B4-BE49-F238E27FC236}">
                <a16:creationId xmlns:a16="http://schemas.microsoft.com/office/drawing/2014/main" id="{8ED73111-19A8-40F5-9645-51594E22A2A1}"/>
              </a:ext>
            </a:extLst>
          </p:cNvPr>
          <p:cNvSpPr/>
          <p:nvPr/>
        </p:nvSpPr>
        <p:spPr>
          <a:xfrm>
            <a:off x="120650" y="0"/>
            <a:ext cx="11969750" cy="914400"/>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800" b="1">
                <a:solidFill>
                  <a:srgbClr val="0000FF"/>
                </a:solidFill>
                <a:latin typeface="Times New Roman" pitchFamily="18" charset="0"/>
                <a:cs typeface="Times New Roman" pitchFamily="18" charset="0"/>
              </a:rPr>
              <a:t>VIẾT ĐOẠN</a:t>
            </a:r>
            <a:r>
              <a:rPr lang="en-US" sz="2800" b="1">
                <a:solidFill>
                  <a:srgbClr val="0000FF"/>
                </a:solidFill>
                <a:latin typeface="Times New Roman" pitchFamily="18" charset="0"/>
                <a:cs typeface="Times New Roman" pitchFamily="18" charset="0"/>
              </a:rPr>
              <a:t> </a:t>
            </a:r>
            <a:r>
              <a:rPr lang="pl-PL" sz="2800" b="1">
                <a:solidFill>
                  <a:srgbClr val="0000FF"/>
                </a:solidFill>
                <a:latin typeface="Times New Roman" pitchFamily="18" charset="0"/>
                <a:cs typeface="Times New Roman" pitchFamily="18" charset="0"/>
              </a:rPr>
              <a:t>V</a:t>
            </a:r>
            <a:r>
              <a:rPr lang="en-US" sz="2800" b="1">
                <a:solidFill>
                  <a:srgbClr val="0000FF"/>
                </a:solidFill>
                <a:latin typeface="Times New Roman" pitchFamily="18" charset="0"/>
                <a:cs typeface="Times New Roman" pitchFamily="18" charset="0"/>
              </a:rPr>
              <a:t>ĂN GHI LẠI CẢM XÚC SAU KHI ĐỌC</a:t>
            </a:r>
          </a:p>
          <a:p>
            <a:pPr algn="ctr">
              <a:defRPr/>
            </a:pPr>
            <a:r>
              <a:rPr lang="en-US" sz="2800" b="1">
                <a:solidFill>
                  <a:srgbClr val="0000FF"/>
                </a:solidFill>
                <a:latin typeface="Times New Roman" pitchFamily="18" charset="0"/>
                <a:cs typeface="Times New Roman" pitchFamily="18" charset="0"/>
              </a:rPr>
              <a:t> MỘT </a:t>
            </a:r>
            <a:r>
              <a:rPr lang="pl-PL" sz="2800" b="1">
                <a:solidFill>
                  <a:srgbClr val="0000FF"/>
                </a:solidFill>
                <a:latin typeface="Times New Roman" pitchFamily="18" charset="0"/>
                <a:cs typeface="Times New Roman" pitchFamily="18" charset="0"/>
              </a:rPr>
              <a:t>BÀI THƠ </a:t>
            </a:r>
            <a:r>
              <a:rPr lang="en-US" sz="2800" b="1">
                <a:solidFill>
                  <a:srgbClr val="0000FF"/>
                </a:solidFill>
                <a:latin typeface="Times New Roman" pitchFamily="18" charset="0"/>
                <a:cs typeface="Times New Roman" pitchFamily="18" charset="0"/>
              </a:rPr>
              <a:t>BỐN CHỮ, NĂM CHỮ</a:t>
            </a:r>
            <a:endParaRPr lang="pl-PL" sz="2800">
              <a:latin typeface="Times New Roman" pitchFamily="18" charset="0"/>
              <a:cs typeface="Times New Roman" pitchFamily="18" charset="0"/>
            </a:endParaRPr>
          </a:p>
        </p:txBody>
      </p:sp>
    </p:spTree>
  </p:cSld>
  <p:clrMapOvr>
    <a:masterClrMapping/>
  </p:clrMapOvr>
  <p:transition spd="slow" advTm="500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6A60477B-B6CE-4261-B516-8032CF46674B}"/>
              </a:ext>
            </a:extLst>
          </p:cNvPr>
          <p:cNvSpPr>
            <a:spLocks noGrp="1" noChangeArrowheads="1"/>
          </p:cNvSpPr>
          <p:nvPr>
            <p:ph type="title"/>
          </p:nvPr>
        </p:nvSpPr>
        <p:spPr bwMode="auto">
          <a:xfrm>
            <a:off x="677863" y="609600"/>
            <a:ext cx="8594725"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endParaRPr lang="en-US" altLang="en-US"/>
          </a:p>
        </p:txBody>
      </p:sp>
      <p:graphicFrame>
        <p:nvGraphicFramePr>
          <p:cNvPr id="6" name="Table 7">
            <a:extLst>
              <a:ext uri="{FF2B5EF4-FFF2-40B4-BE49-F238E27FC236}">
                <a16:creationId xmlns:a16="http://schemas.microsoft.com/office/drawing/2014/main" id="{83147166-DBD4-4F55-8041-26974953B97D}"/>
              </a:ext>
            </a:extLst>
          </p:cNvPr>
          <p:cNvGraphicFramePr>
            <a:graphicFrameLocks noGrp="1"/>
          </p:cNvGraphicFramePr>
          <p:nvPr>
            <p:ph idx="1"/>
          </p:nvPr>
        </p:nvGraphicFramePr>
        <p:xfrm>
          <a:off x="609600" y="1600200"/>
          <a:ext cx="10972800" cy="1854200"/>
        </p:xfrm>
        <a:graphic>
          <a:graphicData uri="http://schemas.openxmlformats.org/drawingml/2006/table">
            <a:tbl>
              <a:tblPr firstRow="1" bandRow="1">
                <a:tableStyleId>{125E5076-3810-47DD-B79F-674D7AD40C01}</a:tableStyleId>
              </a:tblPr>
              <a:tblGrid>
                <a:gridCol w="5486400">
                  <a:extLst>
                    <a:ext uri="{9D8B030D-6E8A-4147-A177-3AD203B41FA5}">
                      <a16:colId xmlns:a16="http://schemas.microsoft.com/office/drawing/2014/main" val="20000"/>
                    </a:ext>
                  </a:extLst>
                </a:gridCol>
                <a:gridCol w="5486400">
                  <a:extLst>
                    <a:ext uri="{9D8B030D-6E8A-4147-A177-3AD203B41FA5}">
                      <a16:colId xmlns:a16="http://schemas.microsoft.com/office/drawing/2014/main" val="20001"/>
                    </a:ext>
                  </a:extLst>
                </a:gridCol>
              </a:tblGrid>
              <a:tr h="370840">
                <a:tc>
                  <a:txBody>
                    <a:bodyPr/>
                    <a:lstStyle/>
                    <a:p>
                      <a:endParaRPr lang="x-none"/>
                    </a:p>
                  </a:txBody>
                  <a:tcPr marL="121921" marR="121921"/>
                </a:tc>
                <a:tc>
                  <a:txBody>
                    <a:bodyPr/>
                    <a:lstStyle/>
                    <a:p>
                      <a:endParaRPr lang="x-none"/>
                    </a:p>
                  </a:txBody>
                  <a:tcPr marL="121921" marR="121921"/>
                </a:tc>
                <a:extLst>
                  <a:ext uri="{0D108BD9-81ED-4DB2-BD59-A6C34878D82A}">
                    <a16:rowId xmlns:a16="http://schemas.microsoft.com/office/drawing/2014/main" val="10000"/>
                  </a:ext>
                </a:extLst>
              </a:tr>
              <a:tr h="370840">
                <a:tc>
                  <a:txBody>
                    <a:bodyPr/>
                    <a:lstStyle/>
                    <a:p>
                      <a:endParaRPr lang="x-none"/>
                    </a:p>
                  </a:txBody>
                  <a:tcPr marL="121921" marR="121921"/>
                </a:tc>
                <a:tc>
                  <a:txBody>
                    <a:bodyPr/>
                    <a:lstStyle/>
                    <a:p>
                      <a:endParaRPr lang="x-none"/>
                    </a:p>
                  </a:txBody>
                  <a:tcPr marL="121921" marR="121921"/>
                </a:tc>
                <a:extLst>
                  <a:ext uri="{0D108BD9-81ED-4DB2-BD59-A6C34878D82A}">
                    <a16:rowId xmlns:a16="http://schemas.microsoft.com/office/drawing/2014/main" val="10001"/>
                  </a:ext>
                </a:extLst>
              </a:tr>
              <a:tr h="370840">
                <a:tc>
                  <a:txBody>
                    <a:bodyPr/>
                    <a:lstStyle/>
                    <a:p>
                      <a:endParaRPr lang="x-none"/>
                    </a:p>
                  </a:txBody>
                  <a:tcPr marL="121921" marR="121921"/>
                </a:tc>
                <a:tc>
                  <a:txBody>
                    <a:bodyPr/>
                    <a:lstStyle/>
                    <a:p>
                      <a:endParaRPr lang="x-none"/>
                    </a:p>
                  </a:txBody>
                  <a:tcPr marL="121921" marR="121921"/>
                </a:tc>
                <a:extLst>
                  <a:ext uri="{0D108BD9-81ED-4DB2-BD59-A6C34878D82A}">
                    <a16:rowId xmlns:a16="http://schemas.microsoft.com/office/drawing/2014/main" val="10002"/>
                  </a:ext>
                </a:extLst>
              </a:tr>
              <a:tr h="370840">
                <a:tc>
                  <a:txBody>
                    <a:bodyPr/>
                    <a:lstStyle/>
                    <a:p>
                      <a:endParaRPr lang="x-none"/>
                    </a:p>
                  </a:txBody>
                  <a:tcPr marL="121921" marR="121921"/>
                </a:tc>
                <a:tc>
                  <a:txBody>
                    <a:bodyPr/>
                    <a:lstStyle/>
                    <a:p>
                      <a:endParaRPr lang="x-none"/>
                    </a:p>
                  </a:txBody>
                  <a:tcPr marL="121921" marR="121921"/>
                </a:tc>
                <a:extLst>
                  <a:ext uri="{0D108BD9-81ED-4DB2-BD59-A6C34878D82A}">
                    <a16:rowId xmlns:a16="http://schemas.microsoft.com/office/drawing/2014/main" val="10003"/>
                  </a:ext>
                </a:extLst>
              </a:tr>
              <a:tr h="370840">
                <a:tc>
                  <a:txBody>
                    <a:bodyPr/>
                    <a:lstStyle/>
                    <a:p>
                      <a:endParaRPr lang="x-none"/>
                    </a:p>
                  </a:txBody>
                  <a:tcPr marL="121921" marR="121921"/>
                </a:tc>
                <a:tc>
                  <a:txBody>
                    <a:bodyPr/>
                    <a:lstStyle/>
                    <a:p>
                      <a:endParaRPr lang="x-none" dirty="0"/>
                    </a:p>
                  </a:txBody>
                  <a:tcPr marL="121921" marR="121921"/>
                </a:tc>
                <a:extLst>
                  <a:ext uri="{0D108BD9-81ED-4DB2-BD59-A6C34878D82A}">
                    <a16:rowId xmlns:a16="http://schemas.microsoft.com/office/drawing/2014/main" val="10004"/>
                  </a:ext>
                </a:extLst>
              </a:tr>
            </a:tbl>
          </a:graphicData>
        </a:graphic>
      </p:graphicFrame>
      <p:pic>
        <p:nvPicPr>
          <p:cNvPr id="28687" name="Picture 4">
            <a:extLst>
              <a:ext uri="{FF2B5EF4-FFF2-40B4-BE49-F238E27FC236}">
                <a16:creationId xmlns:a16="http://schemas.microsoft.com/office/drawing/2014/main" id="{7DCA0B87-8025-46CD-9857-1CF8422E87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209550"/>
            <a:ext cx="12192000" cy="700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3">
            <a:extLst>
              <a:ext uri="{FF2B5EF4-FFF2-40B4-BE49-F238E27FC236}">
                <a16:creationId xmlns:a16="http://schemas.microsoft.com/office/drawing/2014/main" id="{5E7BE26A-658F-49F2-931A-63B238004A56}"/>
              </a:ext>
            </a:extLst>
          </p:cNvPr>
          <p:cNvGrpSpPr>
            <a:grpSpLocks/>
          </p:cNvGrpSpPr>
          <p:nvPr/>
        </p:nvGrpSpPr>
        <p:grpSpPr bwMode="auto">
          <a:xfrm>
            <a:off x="1320800" y="1892300"/>
            <a:ext cx="9685338" cy="1584325"/>
            <a:chOff x="3886105" y="201561"/>
            <a:chExt cx="6059756" cy="1956848"/>
          </a:xfrm>
        </p:grpSpPr>
        <p:pic>
          <p:nvPicPr>
            <p:cNvPr id="28694" name="Picture 15">
              <a:extLst>
                <a:ext uri="{FF2B5EF4-FFF2-40B4-BE49-F238E27FC236}">
                  <a16:creationId xmlns:a16="http://schemas.microsoft.com/office/drawing/2014/main" id="{1A59C8D9-CFEB-45E5-8946-CA7D0FC3A8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6414775" y="-1372678"/>
              <a:ext cx="1106190" cy="5955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7">
              <a:extLst>
                <a:ext uri="{FF2B5EF4-FFF2-40B4-BE49-F238E27FC236}">
                  <a16:creationId xmlns:a16="http://schemas.microsoft.com/office/drawing/2014/main" id="{EF57583F-B229-4627-A267-E3CECFF0D159}"/>
                </a:ext>
              </a:extLst>
            </p:cNvPr>
            <p:cNvSpPr/>
            <p:nvPr/>
          </p:nvSpPr>
          <p:spPr>
            <a:xfrm>
              <a:off x="3886105" y="201561"/>
              <a:ext cx="5956459" cy="6803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600" b="1"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KIỂM TRA VÀ </a:t>
              </a:r>
              <a:r>
                <a:rPr lang="vi-VN" altLang="zh-CN" sz="2600" b="1"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rPr>
                <a:t>CHỈNH SỬA BÀI VIẾT</a:t>
              </a:r>
              <a:endParaRPr lang="zh-CN" altLang="en-US" sz="2600" b="1" dirty="0">
                <a:solidFill>
                  <a:srgbClr val="FF000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pSp>
      <p:sp>
        <p:nvSpPr>
          <p:cNvPr id="9" name="Rectangle 8">
            <a:extLst>
              <a:ext uri="{FF2B5EF4-FFF2-40B4-BE49-F238E27FC236}">
                <a16:creationId xmlns:a16="http://schemas.microsoft.com/office/drawing/2014/main" id="{382BF4B9-1FE4-4CF1-81C4-FE47013F751D}"/>
              </a:ext>
            </a:extLst>
          </p:cNvPr>
          <p:cNvSpPr>
            <a:spLocks noChangeArrowheads="1"/>
          </p:cNvSpPr>
          <p:nvPr/>
        </p:nvSpPr>
        <p:spPr bwMode="auto">
          <a:xfrm>
            <a:off x="1016000" y="2654300"/>
            <a:ext cx="117967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a:lnSpc>
                <a:spcPct val="150000"/>
              </a:lnSpc>
              <a:spcBef>
                <a:spcPts val="600"/>
              </a:spcBef>
            </a:pPr>
            <a:r>
              <a:rPr lang="vi-VN" altLang="en-US" sz="2800">
                <a:solidFill>
                  <a:srgbClr val="000000"/>
                </a:solidFill>
                <a:latin typeface="Times New Roman" panose="02020603050405020304" pitchFamily="18" charset="0"/>
                <a:cs typeface="Calibri" panose="020F0502020204030204" pitchFamily="34" charset="0"/>
              </a:rPr>
              <a:t>- Đọc lại bài.</a:t>
            </a:r>
            <a:endParaRPr lang="en-US" altLang="en-US" sz="2800">
              <a:solidFill>
                <a:srgbClr val="000000"/>
              </a:solidFill>
              <a:latin typeface="Times New Roman" panose="02020603050405020304" pitchFamily="18" charset="0"/>
              <a:cs typeface="Calibri" panose="020F0502020204030204" pitchFamily="34" charset="0"/>
            </a:endParaRPr>
          </a:p>
        </p:txBody>
      </p:sp>
      <p:sp>
        <p:nvSpPr>
          <p:cNvPr id="11" name="Rectangle 10">
            <a:extLst>
              <a:ext uri="{FF2B5EF4-FFF2-40B4-BE49-F238E27FC236}">
                <a16:creationId xmlns:a16="http://schemas.microsoft.com/office/drawing/2014/main" id="{51DC39BE-45C2-4281-BFA9-D3A783A116B6}"/>
              </a:ext>
            </a:extLst>
          </p:cNvPr>
          <p:cNvSpPr>
            <a:spLocks noChangeArrowheads="1"/>
          </p:cNvSpPr>
          <p:nvPr/>
        </p:nvSpPr>
        <p:spPr bwMode="auto">
          <a:xfrm>
            <a:off x="1016000" y="3340100"/>
            <a:ext cx="104648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a:lnSpc>
                <a:spcPct val="150000"/>
              </a:lnSpc>
              <a:spcBef>
                <a:spcPts val="600"/>
              </a:spcBef>
            </a:pPr>
            <a:r>
              <a:rPr lang="vi-VN" altLang="en-US" sz="2800">
                <a:solidFill>
                  <a:srgbClr val="000000"/>
                </a:solidFill>
                <a:latin typeface="Times New Roman" panose="02020603050405020304" pitchFamily="18" charset="0"/>
                <a:cs typeface="Calibri" panose="020F0502020204030204" pitchFamily="34" charset="0"/>
              </a:rPr>
              <a:t>- Dựa vào yêu cầu của bài và dựa vào phiếu </a:t>
            </a:r>
            <a:r>
              <a:rPr lang="en-US" altLang="en-US" sz="2800">
                <a:solidFill>
                  <a:srgbClr val="000000"/>
                </a:solidFill>
                <a:latin typeface="Times New Roman" panose="02020603050405020304" pitchFamily="18" charset="0"/>
                <a:cs typeface="Calibri" panose="020F0502020204030204" pitchFamily="34" charset="0"/>
              </a:rPr>
              <a:t>góp ý để s</a:t>
            </a:r>
            <a:r>
              <a:rPr lang="vi-VN" altLang="en-US" sz="2800">
                <a:solidFill>
                  <a:srgbClr val="000000"/>
                </a:solidFill>
                <a:latin typeface="Times New Roman" panose="02020603050405020304" pitchFamily="18" charset="0"/>
                <a:cs typeface="Calibri" panose="020F0502020204030204" pitchFamily="34" charset="0"/>
              </a:rPr>
              <a:t>ửa lại bài viết (nếu cần)</a:t>
            </a:r>
            <a:endParaRPr lang="en-US" altLang="en-US" sz="2800">
              <a:solidFill>
                <a:srgbClr val="000000"/>
              </a:solidFill>
              <a:latin typeface="Times New Roman" panose="02020603050405020304" pitchFamily="18" charset="0"/>
              <a:cs typeface="Calibri" panose="020F0502020204030204" pitchFamily="34" charset="0"/>
            </a:endParaRPr>
          </a:p>
        </p:txBody>
      </p:sp>
      <p:sp>
        <p:nvSpPr>
          <p:cNvPr id="12" name="Flowchart: Alternate Process 11">
            <a:extLst>
              <a:ext uri="{FF2B5EF4-FFF2-40B4-BE49-F238E27FC236}">
                <a16:creationId xmlns:a16="http://schemas.microsoft.com/office/drawing/2014/main" id="{42625C11-49E0-4336-A435-B36D44768C3E}"/>
              </a:ext>
            </a:extLst>
          </p:cNvPr>
          <p:cNvSpPr/>
          <p:nvPr/>
        </p:nvSpPr>
        <p:spPr>
          <a:xfrm>
            <a:off x="203200" y="-228601"/>
            <a:ext cx="11969750" cy="978613"/>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800" b="1" dirty="0">
                <a:solidFill>
                  <a:srgbClr val="0000FF"/>
                </a:solidFill>
                <a:latin typeface="Times New Roman" pitchFamily="18" charset="0"/>
                <a:cs typeface="Times New Roman" pitchFamily="18" charset="0"/>
              </a:rPr>
              <a:t>VIẾT ĐOẠN</a:t>
            </a:r>
            <a:r>
              <a:rPr lang="en-US" sz="2800" b="1" dirty="0">
                <a:solidFill>
                  <a:srgbClr val="0000FF"/>
                </a:solidFill>
                <a:latin typeface="Times New Roman" pitchFamily="18" charset="0"/>
                <a:cs typeface="Times New Roman" pitchFamily="18" charset="0"/>
              </a:rPr>
              <a:t> </a:t>
            </a:r>
            <a:r>
              <a:rPr lang="pl-PL" sz="2800" b="1" dirty="0">
                <a:solidFill>
                  <a:srgbClr val="0000FF"/>
                </a:solidFill>
                <a:latin typeface="Times New Roman" pitchFamily="18" charset="0"/>
                <a:cs typeface="Times New Roman" pitchFamily="18" charset="0"/>
              </a:rPr>
              <a:t>V</a:t>
            </a:r>
            <a:r>
              <a:rPr lang="en-US" sz="2800" b="1" dirty="0">
                <a:solidFill>
                  <a:srgbClr val="0000FF"/>
                </a:solidFill>
                <a:latin typeface="Times New Roman" pitchFamily="18" charset="0"/>
                <a:cs typeface="Times New Roman" pitchFamily="18" charset="0"/>
              </a:rPr>
              <a:t>ĂN GHI LẠI CẢM XÚC SAU KHI ĐỌC</a:t>
            </a:r>
          </a:p>
          <a:p>
            <a:pPr algn="ctr">
              <a:defRPr/>
            </a:pPr>
            <a:r>
              <a:rPr lang="en-US" sz="2800" b="1" dirty="0">
                <a:solidFill>
                  <a:srgbClr val="0000FF"/>
                </a:solidFill>
                <a:latin typeface="Times New Roman" pitchFamily="18" charset="0"/>
                <a:cs typeface="Times New Roman" pitchFamily="18" charset="0"/>
              </a:rPr>
              <a:t> MỘT </a:t>
            </a:r>
            <a:r>
              <a:rPr lang="pl-PL" sz="2800" b="1" dirty="0">
                <a:solidFill>
                  <a:srgbClr val="0000FF"/>
                </a:solidFill>
                <a:latin typeface="Times New Roman" pitchFamily="18" charset="0"/>
                <a:cs typeface="Times New Roman" pitchFamily="18" charset="0"/>
              </a:rPr>
              <a:t>BÀI THƠ </a:t>
            </a:r>
            <a:r>
              <a:rPr lang="en-US" sz="2800" b="1" dirty="0">
                <a:solidFill>
                  <a:srgbClr val="0000FF"/>
                </a:solidFill>
                <a:latin typeface="Times New Roman" pitchFamily="18" charset="0"/>
                <a:cs typeface="Times New Roman" pitchFamily="18" charset="0"/>
              </a:rPr>
              <a:t>BỐN CHỮ, NĂM CHỮ</a:t>
            </a:r>
            <a:endParaRPr lang="pl-PL" sz="2800" dirty="0">
              <a:latin typeface="Times New Roman" pitchFamily="18" charset="0"/>
              <a:cs typeface="Times New Roman" pitchFamily="18" charset="0"/>
            </a:endParaRPr>
          </a:p>
        </p:txBody>
      </p:sp>
      <p:pic>
        <p:nvPicPr>
          <p:cNvPr id="28692" name="图片 3">
            <a:extLst>
              <a:ext uri="{FF2B5EF4-FFF2-40B4-BE49-F238E27FC236}">
                <a16:creationId xmlns:a16="http://schemas.microsoft.com/office/drawing/2014/main" id="{0E89780F-8654-46D4-97CF-F99D83B49A5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200" y="-206375"/>
            <a:ext cx="2097088"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93" name="图片 4">
            <a:extLst>
              <a:ext uri="{FF2B5EF4-FFF2-40B4-BE49-F238E27FC236}">
                <a16:creationId xmlns:a16="http://schemas.microsoft.com/office/drawing/2014/main" id="{C123AA50-F62D-4456-B147-62554337EC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71200" y="-233363"/>
            <a:ext cx="1497013"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8" presetClass="entr" presetSubtype="12"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strips(downLeft)">
                                      <p:cBhvr>
                                        <p:cTn id="15" dur="500"/>
                                        <p:tgtEl>
                                          <p:spTgt spid="9">
                                            <p:txEl>
                                              <p:pRg st="0" end="0"/>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8" presetClass="entr" presetSubtype="12" fill="hold" nodeType="clickEffect">
                                  <p:stCondLst>
                                    <p:cond delay="0"/>
                                  </p:stCondLst>
                                  <p:childTnLst>
                                    <p:set>
                                      <p:cBhvr>
                                        <p:cTn id="19" dur="1" fill="hold">
                                          <p:stCondLst>
                                            <p:cond delay="0"/>
                                          </p:stCondLst>
                                        </p:cTn>
                                        <p:tgtEl>
                                          <p:spTgt spid="11">
                                            <p:txEl>
                                              <p:pRg st="0" end="0"/>
                                            </p:txEl>
                                          </p:spTgt>
                                        </p:tgtEl>
                                        <p:attrNameLst>
                                          <p:attrName>style.visibility</p:attrName>
                                        </p:attrNameLst>
                                      </p:cBhvr>
                                      <p:to>
                                        <p:strVal val="visible"/>
                                      </p:to>
                                    </p:set>
                                    <p:animEffect transition="in" filter="strips(downLeft)">
                                      <p:cBhvr>
                                        <p:cTn id="20"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a:extLst>
              <a:ext uri="{FF2B5EF4-FFF2-40B4-BE49-F238E27FC236}">
                <a16:creationId xmlns:a16="http://schemas.microsoft.com/office/drawing/2014/main" id="{7252C2FF-9A2F-4A63-B4FA-272A3A08C1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0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15">
            <a:extLst>
              <a:ext uri="{FF2B5EF4-FFF2-40B4-BE49-F238E27FC236}">
                <a16:creationId xmlns:a16="http://schemas.microsoft.com/office/drawing/2014/main" id="{80A909AD-9B00-4C88-BD5C-8260D898AC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5600" y="984250"/>
            <a:ext cx="951865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图片 18">
            <a:extLst>
              <a:ext uri="{FF2B5EF4-FFF2-40B4-BE49-F238E27FC236}">
                <a16:creationId xmlns:a16="http://schemas.microsoft.com/office/drawing/2014/main" id="{5C56D1C0-DCC2-4E42-82B9-1C8FF4F6E9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239713"/>
            <a:ext cx="2151063" cy="1616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a:extLst>
              <a:ext uri="{FF2B5EF4-FFF2-40B4-BE49-F238E27FC236}">
                <a16:creationId xmlns:a16="http://schemas.microsoft.com/office/drawing/2014/main" id="{A346CC88-222C-49BE-A398-8C210DA14FF0}"/>
              </a:ext>
            </a:extLst>
          </p:cNvPr>
          <p:cNvSpPr/>
          <p:nvPr/>
        </p:nvSpPr>
        <p:spPr>
          <a:xfrm>
            <a:off x="304800" y="990600"/>
            <a:ext cx="11887200" cy="581025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x-none" dirty="0">
              <a:solidFill>
                <a:schemeClr val="tx1"/>
              </a:solidFill>
              <a:latin typeface="Times New Roman" panose="02020603050405020304" pitchFamily="18" charset="0"/>
              <a:cs typeface="Times New Roman" panose="02020603050405020304" pitchFamily="18" charset="0"/>
            </a:endParaRPr>
          </a:p>
        </p:txBody>
      </p:sp>
      <p:sp>
        <p:nvSpPr>
          <p:cNvPr id="20" name="矩形 17">
            <a:extLst>
              <a:ext uri="{FF2B5EF4-FFF2-40B4-BE49-F238E27FC236}">
                <a16:creationId xmlns:a16="http://schemas.microsoft.com/office/drawing/2014/main" id="{B482D99E-2EFC-4049-AFDA-55EBD2B3AD14}"/>
              </a:ext>
            </a:extLst>
          </p:cNvPr>
          <p:cNvSpPr/>
          <p:nvPr/>
        </p:nvSpPr>
        <p:spPr bwMode="auto">
          <a:xfrm>
            <a:off x="1727200" y="228600"/>
            <a:ext cx="8839200" cy="679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971550" lvl="1" indent="-514350">
              <a:defRPr/>
            </a:pPr>
            <a:r>
              <a:rPr lang="en-US" altLang="zh-CN"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rPr>
              <a:t>3. Kiểm tra và chỉnh sửa bài viết</a:t>
            </a:r>
            <a:endParaRPr lang="zh-CN" altLang="en-US" sz="2400" b="1" dirty="0">
              <a:solidFill>
                <a:srgbClr val="0070C0"/>
              </a:solidFill>
              <a:latin typeface="Times New Roman" panose="02020603050405020304" pitchFamily="18" charset="0"/>
              <a:ea typeface="Microsoft YaHei UI" panose="020B0503020204020204" pitchFamily="34" charset="-122"/>
              <a:cs typeface="Times New Roman" panose="02020603050405020304" pitchFamily="18" charset="0"/>
            </a:endParaRPr>
          </a:p>
        </p:txBody>
      </p:sp>
      <p:graphicFrame>
        <p:nvGraphicFramePr>
          <p:cNvPr id="16" name="Table 15">
            <a:extLst>
              <a:ext uri="{FF2B5EF4-FFF2-40B4-BE49-F238E27FC236}">
                <a16:creationId xmlns:a16="http://schemas.microsoft.com/office/drawing/2014/main" id="{5CC922E3-BA62-47C2-BC1E-526C57BDEEA7}"/>
              </a:ext>
            </a:extLst>
          </p:cNvPr>
          <p:cNvGraphicFramePr>
            <a:graphicFrameLocks noGrp="1"/>
          </p:cNvGraphicFramePr>
          <p:nvPr>
            <p:extLst>
              <p:ext uri="{D42A27DB-BD31-4B8C-83A1-F6EECF244321}">
                <p14:modId xmlns:p14="http://schemas.microsoft.com/office/powerpoint/2010/main" val="2179319467"/>
              </p:ext>
            </p:extLst>
          </p:nvPr>
        </p:nvGraphicFramePr>
        <p:xfrm>
          <a:off x="914400" y="1371600"/>
          <a:ext cx="11277600" cy="5435599"/>
        </p:xfrm>
        <a:graphic>
          <a:graphicData uri="http://schemas.openxmlformats.org/drawingml/2006/table">
            <a:tbl>
              <a:tblPr/>
              <a:tblGrid>
                <a:gridCol w="8398933">
                  <a:extLst>
                    <a:ext uri="{9D8B030D-6E8A-4147-A177-3AD203B41FA5}">
                      <a16:colId xmlns:a16="http://schemas.microsoft.com/office/drawing/2014/main" val="20000"/>
                    </a:ext>
                  </a:extLst>
                </a:gridCol>
                <a:gridCol w="2878667">
                  <a:extLst>
                    <a:ext uri="{9D8B030D-6E8A-4147-A177-3AD203B41FA5}">
                      <a16:colId xmlns:a16="http://schemas.microsoft.com/office/drawing/2014/main" val="20001"/>
                    </a:ext>
                  </a:extLst>
                </a:gridCol>
              </a:tblGrid>
              <a:tr h="1028693">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vi-VN" sz="2000" b="1" i="0" u="none" strike="noStrike" cap="none" normalizeH="0" baseline="0">
                          <a:ln>
                            <a:noFill/>
                          </a:ln>
                          <a:solidFill>
                            <a:srgbClr val="0000FF"/>
                          </a:solidFill>
                          <a:effectLst/>
                          <a:latin typeface="Times New Roman" pitchFamily="18" charset="0"/>
                          <a:cs typeface="Times New Roman" pitchFamily="18" charset="0"/>
                        </a:rPr>
                        <a:t>PHIẾU </a:t>
                      </a:r>
                      <a:r>
                        <a:rPr kumimoji="0" lang="en-US" sz="2000" b="1" i="0" u="none" strike="noStrike" cap="none" normalizeH="0" baseline="0">
                          <a:ln>
                            <a:noFill/>
                          </a:ln>
                          <a:solidFill>
                            <a:srgbClr val="0000FF"/>
                          </a:solidFill>
                          <a:effectLst/>
                          <a:latin typeface="Times New Roman" pitchFamily="18" charset="0"/>
                          <a:cs typeface="Times New Roman" pitchFamily="18" charset="0"/>
                        </a:rPr>
                        <a:t>GÓP  Ý BÀI VIẾT</a:t>
                      </a:r>
                      <a:r>
                        <a:rPr kumimoji="0" lang="en-US" sz="2000" b="0" i="0" u="none" strike="noStrike" cap="none" normalizeH="0" baseline="0">
                          <a:ln>
                            <a:noFill/>
                          </a:ln>
                          <a:solidFill>
                            <a:srgbClr val="0000FF"/>
                          </a:solidFill>
                          <a:effectLst/>
                          <a:latin typeface="Times New Roman" pitchFamily="18" charset="0"/>
                          <a:cs typeface="Times New Roman" pitchFamily="18" charset="0"/>
                        </a:rPr>
                        <a:t>  ( Phiếu số 3 )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Họ và tên HS viết bài: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Họ và tên HS góp ý: .......................</a:t>
                      </a: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634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Bài viết đã giới thiệu được tên bài thơ và tác giả bài thơ chưa?</a:t>
                      </a: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FF"/>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34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Hình thức đoạn văn đã đảm bảo chưa? Về chỉnh thể và bố cục</a:t>
                      </a: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FF"/>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5307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rgbClr val="0000FF"/>
                          </a:solidFill>
                          <a:effectLst/>
                          <a:latin typeface="Times New Roman" pitchFamily="18" charset="0"/>
                          <a:cs typeface="Times New Roman" pitchFamily="18" charset="0"/>
                        </a:rPr>
                        <a:t>Nội dung đoạn văn đã thể hiện được cảm xúc suy nghĩ ấn tượng nhất về chi tiết nội dung hoặc yếu tố nghệ thuật trong bài thơ chưa?</a:t>
                      </a: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FF"/>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34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Đoạn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văn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có</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cần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bổ</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sung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thêm</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nội</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dung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gì</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không</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Nếu</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có</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hãy</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chỉ</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rõ</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a:t>
                      </a: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FF"/>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3486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Đoạn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văn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có</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cần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lược</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bỏ</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từ</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ngữ</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hoặc</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câu</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đoạn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nào</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không</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Nếu</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có</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hãy</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chỉ</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rõ</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a:t>
                      </a: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000FF"/>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91438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Nếu</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được</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được</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đánh</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giá</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em</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đánh</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giá</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bạn</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đạt</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bao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nhiêu</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 </a:t>
                      </a:r>
                      <a:r>
                        <a:rPr kumimoji="0" lang="en-US" sz="2000" b="0" i="0" u="none" strike="noStrike" cap="none" normalizeH="0" baseline="0" dirty="0" err="1">
                          <a:ln>
                            <a:noFill/>
                          </a:ln>
                          <a:solidFill>
                            <a:srgbClr val="0000FF"/>
                          </a:solidFill>
                          <a:effectLst/>
                          <a:latin typeface="Times New Roman" pitchFamily="18" charset="0"/>
                          <a:cs typeface="Times New Roman" pitchFamily="18" charset="0"/>
                        </a:rPr>
                        <a:t>điểm</a:t>
                      </a:r>
                      <a:r>
                        <a:rPr kumimoji="0" lang="en-US" sz="2000" b="0" i="0" u="none" strike="noStrike" cap="none" normalizeH="0" baseline="0" dirty="0">
                          <a:ln>
                            <a:noFill/>
                          </a:ln>
                          <a:solidFill>
                            <a:srgbClr val="0000FF"/>
                          </a:solidFill>
                          <a:effectLst/>
                          <a:latin typeface="Times New Roman" pitchFamily="18" charset="0"/>
                          <a:cs typeface="Times New Roman" pitchFamily="18" charset="0"/>
                        </a:rPr>
                        <a:t>?</a:t>
                      </a: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a:ln>
                          <a:noFill/>
                        </a:ln>
                        <a:solidFill>
                          <a:srgbClr val="0000FF"/>
                        </a:solidFill>
                        <a:effectLst/>
                        <a:latin typeface="Times New Roman" pitchFamily="18" charset="0"/>
                        <a:cs typeface="Times New Roman" pitchFamily="18" charset="0"/>
                      </a:endParaRPr>
                    </a:p>
                  </a:txBody>
                  <a:tcPr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pic>
        <p:nvPicPr>
          <p:cNvPr id="10" name="图片 18">
            <a:extLst>
              <a:ext uri="{FF2B5EF4-FFF2-40B4-BE49-F238E27FC236}">
                <a16:creationId xmlns:a16="http://schemas.microsoft.com/office/drawing/2014/main" id="{A31A1598-812C-4B56-AA74-D6BBAEAF8B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61600" y="-127000"/>
            <a:ext cx="2152650" cy="161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a:extLst>
              <a:ext uri="{FF2B5EF4-FFF2-40B4-BE49-F238E27FC236}">
                <a16:creationId xmlns:a16="http://schemas.microsoft.com/office/drawing/2014/main" id="{9559B7C5-8DBF-4E46-A151-A265DE3E473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3">
            <a:extLst>
              <a:ext uri="{FF2B5EF4-FFF2-40B4-BE49-F238E27FC236}">
                <a16:creationId xmlns:a16="http://schemas.microsoft.com/office/drawing/2014/main" id="{212E914A-4EF4-4142-A044-6723E12FC227}"/>
              </a:ext>
            </a:extLst>
          </p:cNvPr>
          <p:cNvSpPr txBox="1">
            <a:spLocks noChangeArrowheads="1"/>
          </p:cNvSpPr>
          <p:nvPr/>
        </p:nvSpPr>
        <p:spPr bwMode="auto">
          <a:xfrm>
            <a:off x="3121025" y="3844925"/>
            <a:ext cx="49085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en-US" sz="3600" b="1">
                <a:solidFill>
                  <a:srgbClr val="0000FF"/>
                </a:solidFill>
                <a:latin typeface="Times New Roman" panose="02020603050405020304" pitchFamily="18" charset="0"/>
                <a:cs typeface="Times New Roman" panose="02020603050405020304" pitchFamily="18" charset="0"/>
              </a:rPr>
              <a:t>TRẢ BÀI</a:t>
            </a:r>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3" descr="dây hoa">
            <a:extLst>
              <a:ext uri="{FF2B5EF4-FFF2-40B4-BE49-F238E27FC236}">
                <a16:creationId xmlns:a16="http://schemas.microsoft.com/office/drawing/2014/main" id="{ACEA240D-B2FF-4122-A100-4EC54B1209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701675"/>
            <a:ext cx="99901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33" descr="dây hoa">
            <a:extLst>
              <a:ext uri="{FF2B5EF4-FFF2-40B4-BE49-F238E27FC236}">
                <a16:creationId xmlns:a16="http://schemas.microsoft.com/office/drawing/2014/main" id="{F83BA4B7-1B30-4F3F-A6A4-3782FBCD4F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4770438"/>
            <a:ext cx="999013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7">
            <a:extLst>
              <a:ext uri="{FF2B5EF4-FFF2-40B4-BE49-F238E27FC236}">
                <a16:creationId xmlns:a16="http://schemas.microsoft.com/office/drawing/2014/main" id="{282F0C52-65DC-48FC-8F13-6E9E2038F04F}"/>
              </a:ext>
            </a:extLst>
          </p:cNvPr>
          <p:cNvSpPr txBox="1">
            <a:spLocks noChangeArrowheads="1"/>
          </p:cNvSpPr>
          <p:nvPr/>
        </p:nvSpPr>
        <p:spPr bwMode="auto">
          <a:xfrm>
            <a:off x="1338263" y="1520825"/>
            <a:ext cx="9667875" cy="3046413"/>
          </a:xfrm>
          <a:prstGeom prst="rect">
            <a:avLst/>
          </a:prstGeom>
          <a:solidFill>
            <a:schemeClr val="accent2">
              <a:lumMod val="40000"/>
              <a:lumOff val="60000"/>
            </a:schemeClr>
          </a:solidFill>
          <a:ln>
            <a:noFill/>
          </a:ln>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marL="457200" indent="-457200" algn="just" eaLnBrk="1" hangingPunct="1">
              <a:spcBef>
                <a:spcPct val="50000"/>
              </a:spcBef>
              <a:buFontTx/>
              <a:buChar char="-"/>
              <a:defRPr/>
            </a:pPr>
            <a:r>
              <a:rPr lang="en-US" altLang="vi-VN" sz="3200" b="1">
                <a:latin typeface="Times New Roman" pitchFamily="18" charset="0"/>
              </a:rPr>
              <a:t>Nhớ được các bước làm bài: </a:t>
            </a:r>
            <a:r>
              <a:rPr lang="en-US" altLang="vi-VN" sz="3200" b="1" i="1">
                <a:latin typeface="Times New Roman" pitchFamily="18" charset="0"/>
              </a:rPr>
              <a:t>viết đoạn văn ghi lại cảm xúc về bài thơ bốn, năm chữ.</a:t>
            </a:r>
          </a:p>
          <a:p>
            <a:pPr marL="457200" indent="-457200" algn="just" eaLnBrk="1" hangingPunct="1">
              <a:spcBef>
                <a:spcPct val="50000"/>
              </a:spcBef>
              <a:buFontTx/>
              <a:buChar char="-"/>
              <a:defRPr/>
            </a:pPr>
            <a:r>
              <a:rPr lang="en-US" altLang="vi-VN" sz="3200">
                <a:latin typeface="Times New Roman" pitchFamily="18" charset="0"/>
              </a:rPr>
              <a:t>Nắm được phương pháp làm bài</a:t>
            </a:r>
          </a:p>
          <a:p>
            <a:pPr marL="457200" indent="-457200" algn="just" eaLnBrk="1" hangingPunct="1">
              <a:spcBef>
                <a:spcPct val="50000"/>
              </a:spcBef>
              <a:buFontTx/>
              <a:buChar char="-"/>
              <a:defRPr/>
            </a:pPr>
            <a:r>
              <a:rPr lang="en-US" altLang="vi-VN" sz="3200">
                <a:latin typeface="Times New Roman" pitchFamily="18" charset="0"/>
              </a:rPr>
              <a:t>Chuẩn bị trước bài nói và nghe: </a:t>
            </a:r>
            <a:r>
              <a:rPr lang="en-US" altLang="vi-VN" sz="3200" b="1" i="1">
                <a:latin typeface="Times New Roman" pitchFamily="18" charset="0"/>
              </a:rPr>
              <a:t>viết đoạn văn ghi lại cảm xúc về bài thơ “ Tiếng gà trưa” – Xuân Quỳnh</a:t>
            </a:r>
          </a:p>
        </p:txBody>
      </p:sp>
      <p:sp>
        <p:nvSpPr>
          <p:cNvPr id="31749" name="Text Box 97">
            <a:extLst>
              <a:ext uri="{FF2B5EF4-FFF2-40B4-BE49-F238E27FC236}">
                <a16:creationId xmlns:a16="http://schemas.microsoft.com/office/drawing/2014/main" id="{4BE6E262-A954-4CB1-BDF5-C98F9E50C5EC}"/>
              </a:ext>
            </a:extLst>
          </p:cNvPr>
          <p:cNvSpPr txBox="1">
            <a:spLocks noChangeArrowheads="1"/>
          </p:cNvSpPr>
          <p:nvPr/>
        </p:nvSpPr>
        <p:spPr bwMode="auto">
          <a:xfrm>
            <a:off x="9855200" y="609600"/>
            <a:ext cx="1524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eaLnBrk="1" hangingPunct="1">
              <a:spcBef>
                <a:spcPct val="50000"/>
              </a:spcBef>
            </a:pPr>
            <a:r>
              <a:rPr lang="en-US" altLang="vi-VN">
                <a:solidFill>
                  <a:schemeClr val="bg1"/>
                </a:solidFill>
                <a:latin typeface="Arial" panose="020B0604020202020204" pitchFamily="34" charset="0"/>
              </a:rPr>
              <a:t>90 GIÂY</a:t>
            </a:r>
          </a:p>
        </p:txBody>
      </p:sp>
      <p:sp>
        <p:nvSpPr>
          <p:cNvPr id="6" name="Rectangle 5">
            <a:extLst>
              <a:ext uri="{FF2B5EF4-FFF2-40B4-BE49-F238E27FC236}">
                <a16:creationId xmlns:a16="http://schemas.microsoft.com/office/drawing/2014/main" id="{109C6EEC-016C-47D1-82D7-047E8679399E}"/>
              </a:ext>
            </a:extLst>
          </p:cNvPr>
          <p:cNvSpPr/>
          <p:nvPr/>
        </p:nvSpPr>
        <p:spPr>
          <a:xfrm>
            <a:off x="4222750" y="79375"/>
            <a:ext cx="3698875" cy="628650"/>
          </a:xfrm>
          <a:prstGeom prst="rect">
            <a:avLst/>
          </a:prstGeom>
          <a:solidFill>
            <a:srgbClr val="DD6D6B"/>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a:latin typeface="Times New Roman" pitchFamily="18" charset="0"/>
                <a:cs typeface="Times New Roman" pitchFamily="18" charset="0"/>
              </a:rPr>
              <a:t>VỀ NHÀ</a:t>
            </a:r>
          </a:p>
        </p:txBody>
      </p:sp>
    </p:spTree>
  </p:cSld>
  <p:clrMapOvr>
    <a:masterClrMapping/>
  </p:clrMapOvr>
  <p:transition spd="slow" advTm="500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102401" descr="B46">
            <a:extLst>
              <a:ext uri="{FF2B5EF4-FFF2-40B4-BE49-F238E27FC236}">
                <a16:creationId xmlns:a16="http://schemas.microsoft.com/office/drawing/2014/main" id="{C0922AB3-81A5-4C13-9D77-89CA34C27A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13"/>
            <a:ext cx="12163425" cy="683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3" name="Rectangles 102402">
            <a:extLst>
              <a:ext uri="{FF2B5EF4-FFF2-40B4-BE49-F238E27FC236}">
                <a16:creationId xmlns:a16="http://schemas.microsoft.com/office/drawing/2014/main" id="{3550A26B-F804-4B77-9E08-94591F69F8EC}"/>
              </a:ext>
            </a:extLst>
          </p:cNvPr>
          <p:cNvSpPr>
            <a:spLocks noChangeArrowheads="1" noChangeShapeType="1" noTextEdit="1"/>
          </p:cNvSpPr>
          <p:nvPr/>
        </p:nvSpPr>
        <p:spPr bwMode="auto">
          <a:xfrm>
            <a:off x="2540000" y="1295400"/>
            <a:ext cx="8229600" cy="3733800"/>
          </a:xfrm>
          <a:prstGeom prst="rect">
            <a:avLst/>
          </a:prstGeom>
        </p:spPr>
        <p:txBody>
          <a:bodyPr wrap="none" fromWordArt="1">
            <a:prstTxWarp prst="textCanUp">
              <a:avLst>
                <a:gd name="adj" fmla="val 85713"/>
              </a:avLst>
            </a:prstTxWarp>
          </a:bodyPr>
          <a:lstStyle/>
          <a:p>
            <a:pPr algn="ctr"/>
            <a:r>
              <a:rPr lang="pt-BR" sz="3600" b="1" kern="10" spc="-360">
                <a:ln w="12700">
                  <a:solidFill>
                    <a:srgbClr val="CCFFCC"/>
                  </a:solidFill>
                  <a:round/>
                  <a:headEnd/>
                  <a:tailEnd/>
                </a:ln>
                <a:solidFill>
                  <a:srgbClr val="FF0000"/>
                </a:solidFill>
                <a:latin typeface="Times New Roman" panose="02020603050405020304" pitchFamily="18" charset="0"/>
                <a:cs typeface="Times New Roman" panose="02020603050405020304" pitchFamily="18" charset="0"/>
              </a:rPr>
              <a:t>CHÚC CÁC EM HỌC TỐT</a:t>
            </a:r>
            <a:endParaRPr lang="en-US" sz="3600" b="1" kern="10" spc="-360">
              <a:ln w="12700">
                <a:solidFill>
                  <a:srgbClr val="CCFFCC"/>
                </a:solidFill>
                <a:round/>
                <a:headEnd/>
                <a:tailEnd/>
              </a:l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102403"/>
                                        </p:tgtEl>
                                        <p:attrNameLst>
                                          <p:attrName>style.visibility</p:attrName>
                                        </p:attrNameLst>
                                      </p:cBhvr>
                                      <p:to>
                                        <p:strVal val="visible"/>
                                      </p:to>
                                    </p:set>
                                    <p:anim calcmode="lin" valueType="num">
                                      <p:cBhvr>
                                        <p:cTn id="7" dur="1000" fill="hold"/>
                                        <p:tgtEl>
                                          <p:spTgt spid="102403"/>
                                        </p:tgtEl>
                                        <p:attrNameLst>
                                          <p:attrName>ppt_w</p:attrName>
                                        </p:attrNameLst>
                                      </p:cBhvr>
                                      <p:tavLst>
                                        <p:tav tm="0">
                                          <p:val>
                                            <p:fltVal val="0"/>
                                          </p:val>
                                        </p:tav>
                                        <p:tav tm="100000">
                                          <p:val>
                                            <p:strVal val="#ppt_w"/>
                                          </p:val>
                                        </p:tav>
                                      </p:tavLst>
                                    </p:anim>
                                    <p:anim calcmode="lin" valueType="num">
                                      <p:cBhvr>
                                        <p:cTn id="8" dur="1000" fill="hold"/>
                                        <p:tgtEl>
                                          <p:spTgt spid="102403"/>
                                        </p:tgtEl>
                                        <p:attrNameLst>
                                          <p:attrName>ppt_h</p:attrName>
                                        </p:attrNameLst>
                                      </p:cBhvr>
                                      <p:tavLst>
                                        <p:tav tm="0">
                                          <p:val>
                                            <p:fltVal val="0"/>
                                          </p:val>
                                        </p:tav>
                                        <p:tav tm="100000">
                                          <p:val>
                                            <p:strVal val="#ppt_h"/>
                                          </p:val>
                                        </p:tav>
                                      </p:tavLst>
                                    </p:anim>
                                    <p:anim calcmode="lin" valueType="num">
                                      <p:cBhvr>
                                        <p:cTn id="9" dur="1000" fill="hold"/>
                                        <p:tgtEl>
                                          <p:spTgt spid="10240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2403"/>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2" name="clap.wav"/>
                                        </p:tgtEl>
                                      </p:cMediaNode>
                                    </p:audio>
                                  </p:subTnLst>
                                </p:cTn>
                              </p:par>
                            </p:childTnLst>
                          </p:cTn>
                        </p:par>
                        <p:par>
                          <p:cTn id="11" fill="hold" nodeType="afterGroup">
                            <p:stCondLst>
                              <p:cond delay="1000"/>
                            </p:stCondLst>
                            <p:childTnLst>
                              <p:par>
                                <p:cTn id="12" presetID="23" presetClass="emph" presetSubtype="0" fill="hold" nodeType="afterEffect">
                                  <p:stCondLst>
                                    <p:cond delay="0"/>
                                  </p:stCondLst>
                                  <p:childTnLst>
                                    <p:animClr clrSpc="hsl" dir="cw">
                                      <p:cBhvr override="childStyle">
                                        <p:cTn id="13" dur="500" fill="hold"/>
                                        <p:tgtEl>
                                          <p:spTgt spid="102402"/>
                                        </p:tgtEl>
                                        <p:attrNameLst>
                                          <p:attrName>style.color</p:attrName>
                                        </p:attrNameLst>
                                      </p:cBhvr>
                                      <p:by>
                                        <p:hsl h="10842353" s="0" l="0"/>
                                      </p:by>
                                    </p:animClr>
                                    <p:animClr clrSpc="hsl" dir="cw">
                                      <p:cBhvr>
                                        <p:cTn id="14" dur="500" fill="hold"/>
                                        <p:tgtEl>
                                          <p:spTgt spid="102402"/>
                                        </p:tgtEl>
                                        <p:attrNameLst>
                                          <p:attrName>fillcolor</p:attrName>
                                        </p:attrNameLst>
                                      </p:cBhvr>
                                      <p:by>
                                        <p:hsl h="10842353" s="0" l="0"/>
                                      </p:by>
                                    </p:animClr>
                                    <p:animClr clrSpc="hsl" dir="cw">
                                      <p:cBhvr>
                                        <p:cTn id="15" dur="500" fill="hold"/>
                                        <p:tgtEl>
                                          <p:spTgt spid="102402"/>
                                        </p:tgtEl>
                                        <p:attrNameLst>
                                          <p:attrName>stroke.color</p:attrName>
                                        </p:attrNameLst>
                                      </p:cBhvr>
                                      <p:by>
                                        <p:hsl h="10842353" s="0" l="0"/>
                                      </p:by>
                                    </p:animClr>
                                    <p:set>
                                      <p:cBhvr>
                                        <p:cTn id="16" dur="500" fill="hold"/>
                                        <p:tgtEl>
                                          <p:spTgt spid="102402"/>
                                        </p:tgtEl>
                                        <p:attrNameLst>
                                          <p:attrName>fill.type</p:attrName>
                                        </p:attrNameLst>
                                      </p:cBhvr>
                                      <p:to>
                                        <p:strVal val="solid"/>
                                      </p:to>
                                    </p:set>
                                  </p:childTnLst>
                                </p:cTn>
                              </p:par>
                            </p:childTnLst>
                          </p:cTn>
                        </p:par>
                        <p:par>
                          <p:cTn id="17" fill="hold" nodeType="afterGroup">
                            <p:stCondLst>
                              <p:cond delay="1500"/>
                            </p:stCondLst>
                            <p:childTnLst>
                              <p:par>
                                <p:cTn id="18" presetID="30" presetClass="emph" presetSubtype="0" fill="hold" nodeType="afterEffect">
                                  <p:stCondLst>
                                    <p:cond delay="0"/>
                                  </p:stCondLst>
                                  <p:childTnLst>
                                    <p:animClr clrSpc="hsl" dir="cw">
                                      <p:cBhvr override="childStyle">
                                        <p:cTn id="19" dur="500" fill="hold"/>
                                        <p:tgtEl>
                                          <p:spTgt spid="102402"/>
                                        </p:tgtEl>
                                        <p:attrNameLst>
                                          <p:attrName>style.color</p:attrName>
                                        </p:attrNameLst>
                                      </p:cBhvr>
                                      <p:by>
                                        <p:hsl h="0" s="12549" l="25098"/>
                                      </p:by>
                                    </p:animClr>
                                    <p:animClr clrSpc="hsl" dir="cw">
                                      <p:cBhvr>
                                        <p:cTn id="20" dur="500" fill="hold"/>
                                        <p:tgtEl>
                                          <p:spTgt spid="102402"/>
                                        </p:tgtEl>
                                        <p:attrNameLst>
                                          <p:attrName>fillcolor</p:attrName>
                                        </p:attrNameLst>
                                      </p:cBhvr>
                                      <p:by>
                                        <p:hsl h="0" s="12549" l="25098"/>
                                      </p:by>
                                    </p:animClr>
                                    <p:animClr clrSpc="hsl" dir="cw">
                                      <p:cBhvr>
                                        <p:cTn id="21" dur="500" fill="hold"/>
                                        <p:tgtEl>
                                          <p:spTgt spid="102402"/>
                                        </p:tgtEl>
                                        <p:attrNameLst>
                                          <p:attrName>stroke.color</p:attrName>
                                        </p:attrNameLst>
                                      </p:cBhvr>
                                      <p:by>
                                        <p:hsl h="0" s="12549" l="25098"/>
                                      </p:by>
                                    </p:animClr>
                                    <p:set>
                                      <p:cBhvr>
                                        <p:cTn id="22" dur="500" fill="hold"/>
                                        <p:tgtEl>
                                          <p:spTgt spid="10240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eparation 3">
            <a:extLst>
              <a:ext uri="{FF2B5EF4-FFF2-40B4-BE49-F238E27FC236}">
                <a16:creationId xmlns:a16="http://schemas.microsoft.com/office/drawing/2014/main" id="{16C3DA0B-CD5F-48DC-A281-9C523D91971E}"/>
              </a:ext>
            </a:extLst>
          </p:cNvPr>
          <p:cNvSpPr/>
          <p:nvPr/>
        </p:nvSpPr>
        <p:spPr>
          <a:xfrm>
            <a:off x="173038" y="1143000"/>
            <a:ext cx="11969750" cy="5181600"/>
          </a:xfrm>
          <a:prstGeom prst="flowChartPreparation">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b="1" cap="all">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6" name="Rectangle 5">
            <a:extLst>
              <a:ext uri="{FF2B5EF4-FFF2-40B4-BE49-F238E27FC236}">
                <a16:creationId xmlns:a16="http://schemas.microsoft.com/office/drawing/2014/main" id="{6E9CBFE9-5B57-47FF-8E13-C63E98E90380}"/>
              </a:ext>
            </a:extLst>
          </p:cNvPr>
          <p:cNvSpPr/>
          <p:nvPr/>
        </p:nvSpPr>
        <p:spPr>
          <a:xfrm>
            <a:off x="2032000" y="2286000"/>
            <a:ext cx="8147050" cy="2678113"/>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defRPr/>
            </a:pPr>
            <a:r>
              <a:rPr lang="en-US" sz="2400" dirty="0">
                <a:latin typeface="Times New Roman" pitchFamily="18" charset="0"/>
                <a:cs typeface="Times New Roman" pitchFamily="18" charset="0"/>
              </a:rPr>
              <a:t>              </a:t>
            </a:r>
          </a:p>
          <a:p>
            <a:pPr>
              <a:defRPr/>
            </a:pPr>
            <a:r>
              <a:rPr lang="en-US" sz="2400" dirty="0">
                <a:latin typeface="Times New Roman" pitchFamily="18" charset="0"/>
                <a:cs typeface="Times New Roman" pitchFamily="18" charset="0"/>
              </a:rPr>
              <a:t>      1. </a:t>
            </a:r>
            <a:r>
              <a:rPr lang="en-US" sz="2400" dirty="0" err="1">
                <a:latin typeface="Times New Roman" pitchFamily="18" charset="0"/>
                <a:cs typeface="Times New Roman" pitchFamily="18" charset="0"/>
              </a:rPr>
              <a:t>Tìm</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hiểu</a:t>
            </a:r>
            <a:r>
              <a:rPr lang="en-US" sz="2400" dirty="0">
                <a:latin typeface="Times New Roman" pitchFamily="18" charset="0"/>
                <a:cs typeface="Times New Roman" pitchFamily="18" charset="0"/>
              </a:rPr>
              <a:t> tri </a:t>
            </a:r>
            <a:r>
              <a:rPr lang="en-US" sz="2400" dirty="0" err="1">
                <a:latin typeface="Times New Roman" pitchFamily="18" charset="0"/>
                <a:cs typeface="Times New Roman" pitchFamily="18" charset="0"/>
              </a:rPr>
              <a:t>thức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về</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endParaRPr lang="en-US" sz="2400" dirty="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Phân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tích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kiểu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bản</a:t>
            </a:r>
            <a:endParaRPr lang="en-US" sz="2400" dirty="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      3. </a:t>
            </a:r>
            <a:r>
              <a:rPr lang="en-US" sz="2400" dirty="0" err="1">
                <a:latin typeface="Times New Roman" pitchFamily="18" charset="0"/>
                <a:cs typeface="Times New Roman" pitchFamily="18" charset="0"/>
              </a:rPr>
              <a:t>Quy</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trình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viết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văn</a:t>
            </a:r>
            <a:endParaRPr lang="en-US" sz="2400" dirty="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p:txBody>
      </p:sp>
      <p:sp>
        <p:nvSpPr>
          <p:cNvPr id="9" name="Flowchart: Alternate Process 8">
            <a:extLst>
              <a:ext uri="{FF2B5EF4-FFF2-40B4-BE49-F238E27FC236}">
                <a16:creationId xmlns:a16="http://schemas.microsoft.com/office/drawing/2014/main" id="{786568CE-7A00-4ED5-AFAB-8A3AB9F3A424}"/>
              </a:ext>
            </a:extLst>
          </p:cNvPr>
          <p:cNvSpPr/>
          <p:nvPr/>
        </p:nvSpPr>
        <p:spPr>
          <a:xfrm>
            <a:off x="38458" y="45378"/>
            <a:ext cx="11969750" cy="992312"/>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800" b="1" dirty="0">
                <a:solidFill>
                  <a:srgbClr val="0000FF"/>
                </a:solidFill>
                <a:latin typeface="Times New Roman" pitchFamily="18" charset="0"/>
                <a:cs typeface="Times New Roman" pitchFamily="18" charset="0"/>
              </a:rPr>
              <a:t>VIẾT ĐOẠN</a:t>
            </a:r>
            <a:r>
              <a:rPr lang="en-US" sz="2800" b="1" dirty="0">
                <a:solidFill>
                  <a:srgbClr val="0000FF"/>
                </a:solidFill>
                <a:latin typeface="Times New Roman" pitchFamily="18" charset="0"/>
                <a:cs typeface="Times New Roman" pitchFamily="18" charset="0"/>
              </a:rPr>
              <a:t> </a:t>
            </a:r>
            <a:r>
              <a:rPr lang="pl-PL" sz="2800" b="1" dirty="0">
                <a:solidFill>
                  <a:srgbClr val="0000FF"/>
                </a:solidFill>
                <a:latin typeface="Times New Roman" pitchFamily="18" charset="0"/>
                <a:cs typeface="Times New Roman" pitchFamily="18" charset="0"/>
              </a:rPr>
              <a:t>V</a:t>
            </a:r>
            <a:r>
              <a:rPr lang="en-US" sz="2800" b="1" dirty="0">
                <a:solidFill>
                  <a:srgbClr val="0000FF"/>
                </a:solidFill>
                <a:latin typeface="Times New Roman" pitchFamily="18" charset="0"/>
                <a:cs typeface="Times New Roman" pitchFamily="18" charset="0"/>
              </a:rPr>
              <a:t>ĂN GHI LẠI CẢM XÚC SAU KHI ĐỌC</a:t>
            </a:r>
          </a:p>
          <a:p>
            <a:pPr algn="ctr">
              <a:defRPr/>
            </a:pPr>
            <a:r>
              <a:rPr lang="en-US" sz="2800" b="1" dirty="0">
                <a:solidFill>
                  <a:srgbClr val="0000FF"/>
                </a:solidFill>
                <a:latin typeface="Times New Roman" pitchFamily="18" charset="0"/>
                <a:cs typeface="Times New Roman" pitchFamily="18" charset="0"/>
              </a:rPr>
              <a:t> MỘT </a:t>
            </a:r>
            <a:r>
              <a:rPr lang="pl-PL" sz="2800" b="1" dirty="0">
                <a:solidFill>
                  <a:srgbClr val="0000FF"/>
                </a:solidFill>
                <a:latin typeface="Times New Roman" pitchFamily="18" charset="0"/>
                <a:cs typeface="Times New Roman" pitchFamily="18" charset="0"/>
              </a:rPr>
              <a:t>BÀI THƠ </a:t>
            </a:r>
            <a:r>
              <a:rPr lang="en-US" sz="2800" b="1" dirty="0">
                <a:solidFill>
                  <a:srgbClr val="0000FF"/>
                </a:solidFill>
                <a:latin typeface="Times New Roman" pitchFamily="18" charset="0"/>
                <a:cs typeface="Times New Roman" pitchFamily="18" charset="0"/>
              </a:rPr>
              <a:t>BỐN CHỮ, NĂM CHỮ</a:t>
            </a:r>
            <a:endParaRPr lang="pl-PL" sz="2800" dirty="0">
              <a:latin typeface="Times New Roman" pitchFamily="18" charset="0"/>
              <a:cs typeface="Times New Roman" pitchFamily="18" charset="0"/>
            </a:endParaRPr>
          </a:p>
        </p:txBody>
      </p:sp>
    </p:spTree>
  </p:cSld>
  <p:clrMapOvr>
    <a:masterClrMapping/>
  </p:clrMapOvr>
  <p:transition spd="slow" advTm="500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arn(inVertical)">
                                      <p:cBhvr>
                                        <p:cTn id="7" dur="500"/>
                                        <p:tgtEl>
                                          <p:spTgt spid="6">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circle(in)">
                                      <p:cBhvr>
                                        <p:cTn id="12" dur="2000"/>
                                        <p:tgtEl>
                                          <p:spTgt spid="6">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animEffect transition="in" filter="wheel(1)">
                                      <p:cBhvr>
                                        <p:cTn id="17"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9227A904-A879-4A3F-A494-482355A5164D}"/>
              </a:ext>
            </a:extLst>
          </p:cNvPr>
          <p:cNvSpPr>
            <a:spLocks noGrp="1"/>
          </p:cNvSpPr>
          <p:nvPr>
            <p:ph type="title"/>
          </p:nvPr>
        </p:nvSpPr>
        <p:spPr bwMode="auto">
          <a:xfrm>
            <a:off x="677863" y="609600"/>
            <a:ext cx="8594725" cy="132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sp>
        <p:nvSpPr>
          <p:cNvPr id="8195" name="Content Placeholder 2">
            <a:extLst>
              <a:ext uri="{FF2B5EF4-FFF2-40B4-BE49-F238E27FC236}">
                <a16:creationId xmlns:a16="http://schemas.microsoft.com/office/drawing/2014/main" id="{1FB5C4F7-8AB2-4ADB-921D-AE802F7480F1}"/>
              </a:ext>
            </a:extLst>
          </p:cNvPr>
          <p:cNvSpPr>
            <a:spLocks noGrp="1"/>
          </p:cNvSpPr>
          <p:nvPr>
            <p:ph idx="1"/>
          </p:nvPr>
        </p:nvSpPr>
        <p:spPr bwMode="auto">
          <a:xfrm>
            <a:off x="677863" y="2160588"/>
            <a:ext cx="8594725" cy="3881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a:p>
        </p:txBody>
      </p:sp>
      <p:pic>
        <p:nvPicPr>
          <p:cNvPr id="8196" name="Picture 8">
            <a:extLst>
              <a:ext uri="{FF2B5EF4-FFF2-40B4-BE49-F238E27FC236}">
                <a16:creationId xmlns:a16="http://schemas.microsoft.com/office/drawing/2014/main" id="{EDA2D3E8-9F70-46AE-A890-5EFACBA4E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593"/>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590F38B-F74A-45C2-82C1-76D8A4E4FF21}"/>
              </a:ext>
            </a:extLst>
          </p:cNvPr>
          <p:cNvSpPr/>
          <p:nvPr/>
        </p:nvSpPr>
        <p:spPr>
          <a:xfrm>
            <a:off x="4779963" y="469900"/>
            <a:ext cx="3001962" cy="9398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400" b="1">
                <a:solidFill>
                  <a:srgbClr val="0000FF"/>
                </a:solidFill>
              </a:rPr>
              <a:t>PHIẾU HỌC TẬP SỐ 1</a:t>
            </a:r>
          </a:p>
        </p:txBody>
      </p:sp>
      <p:graphicFrame>
        <p:nvGraphicFramePr>
          <p:cNvPr id="6" name="Table 5">
            <a:extLst>
              <a:ext uri="{FF2B5EF4-FFF2-40B4-BE49-F238E27FC236}">
                <a16:creationId xmlns:a16="http://schemas.microsoft.com/office/drawing/2014/main" id="{2318AB71-EEE8-491E-841A-8DB6C9E1B569}"/>
              </a:ext>
            </a:extLst>
          </p:cNvPr>
          <p:cNvGraphicFramePr>
            <a:graphicFrameLocks noGrp="1"/>
          </p:cNvGraphicFramePr>
          <p:nvPr/>
        </p:nvGraphicFramePr>
        <p:xfrm>
          <a:off x="2584450" y="1722438"/>
          <a:ext cx="7342187" cy="3776661"/>
        </p:xfrm>
        <a:graphic>
          <a:graphicData uri="http://schemas.openxmlformats.org/drawingml/2006/table">
            <a:tbl>
              <a:tblPr firstRow="1" firstCol="1" bandRow="1">
                <a:tableStyleId>{5940675A-B579-460E-94D1-54222C63F5DA}</a:tableStyleId>
              </a:tblPr>
              <a:tblGrid>
                <a:gridCol w="1020361">
                  <a:extLst>
                    <a:ext uri="{9D8B030D-6E8A-4147-A177-3AD203B41FA5}">
                      <a16:colId xmlns:a16="http://schemas.microsoft.com/office/drawing/2014/main" val="20000"/>
                    </a:ext>
                  </a:extLst>
                </a:gridCol>
                <a:gridCol w="3267340">
                  <a:extLst>
                    <a:ext uri="{9D8B030D-6E8A-4147-A177-3AD203B41FA5}">
                      <a16:colId xmlns:a16="http://schemas.microsoft.com/office/drawing/2014/main" val="20001"/>
                    </a:ext>
                  </a:extLst>
                </a:gridCol>
                <a:gridCol w="3054486">
                  <a:extLst>
                    <a:ext uri="{9D8B030D-6E8A-4147-A177-3AD203B41FA5}">
                      <a16:colId xmlns:a16="http://schemas.microsoft.com/office/drawing/2014/main" val="20002"/>
                    </a:ext>
                  </a:extLst>
                </a:gridCol>
              </a:tblGrid>
              <a:tr h="707099">
                <a:tc>
                  <a:txBody>
                    <a:bodyPr/>
                    <a:lstStyle/>
                    <a:p>
                      <a:pPr>
                        <a:lnSpc>
                          <a:spcPct val="130000"/>
                        </a:lnSpc>
                        <a:spcBef>
                          <a:spcPts val="300"/>
                        </a:spcBef>
                        <a:spcAft>
                          <a:spcPts val="300"/>
                        </a:spcAft>
                      </a:pPr>
                      <a:r>
                        <a:rPr lang="en-US" sz="2400" b="1">
                          <a:effectLst/>
                          <a:latin typeface="Times New Roman" pitchFamily="18" charset="0"/>
                          <a:cs typeface="Times New Roman" pitchFamily="18" charset="0"/>
                        </a:rPr>
                        <a:t> </a:t>
                      </a:r>
                      <a:endParaRPr lang="en-US" sz="2400" b="1">
                        <a:solidFill>
                          <a:schemeClr val="tx1"/>
                        </a:solidFill>
                        <a:effectLst/>
                        <a:latin typeface="Times New Roman" pitchFamily="18" charset="0"/>
                        <a:ea typeface="Calibri"/>
                        <a:cs typeface="Times New Roman" pitchFamily="18" charset="0"/>
                      </a:endParaRPr>
                    </a:p>
                  </a:txBody>
                  <a:tcPr marL="91446" marR="91446" marT="0" marB="0">
                    <a:solidFill>
                      <a:schemeClr val="accent1">
                        <a:lumMod val="20000"/>
                        <a:lumOff val="80000"/>
                      </a:schemeClr>
                    </a:solidFill>
                  </a:tcPr>
                </a:tc>
                <a:tc>
                  <a:txBody>
                    <a:bodyPr/>
                    <a:lstStyle/>
                    <a:p>
                      <a:pPr algn="ctr">
                        <a:lnSpc>
                          <a:spcPct val="130000"/>
                        </a:lnSpc>
                        <a:spcBef>
                          <a:spcPts val="300"/>
                        </a:spcBef>
                        <a:spcAft>
                          <a:spcPts val="300"/>
                        </a:spcAft>
                      </a:pPr>
                      <a:r>
                        <a:rPr lang="en-US" sz="2400" b="1">
                          <a:solidFill>
                            <a:srgbClr val="FF0000"/>
                          </a:solidFill>
                          <a:effectLst/>
                          <a:latin typeface="Times New Roman" pitchFamily="18" charset="0"/>
                          <a:cs typeface="Times New Roman" pitchFamily="18" charset="0"/>
                        </a:rPr>
                        <a:t>Bài văn</a:t>
                      </a:r>
                      <a:endParaRPr lang="en-US" sz="2400" b="1">
                        <a:solidFill>
                          <a:srgbClr val="FF0000"/>
                        </a:solidFill>
                        <a:effectLst/>
                        <a:latin typeface="Times New Roman" pitchFamily="18" charset="0"/>
                        <a:ea typeface="Calibri"/>
                        <a:cs typeface="Times New Roman" pitchFamily="18" charset="0"/>
                      </a:endParaRPr>
                    </a:p>
                  </a:txBody>
                  <a:tcPr marL="91446" marR="91446" marT="0" marB="0">
                    <a:solidFill>
                      <a:schemeClr val="accent1">
                        <a:lumMod val="20000"/>
                        <a:lumOff val="80000"/>
                      </a:schemeClr>
                    </a:solidFill>
                  </a:tcPr>
                </a:tc>
                <a:tc>
                  <a:txBody>
                    <a:bodyPr/>
                    <a:lstStyle/>
                    <a:p>
                      <a:pPr algn="ctr">
                        <a:lnSpc>
                          <a:spcPct val="130000"/>
                        </a:lnSpc>
                        <a:spcBef>
                          <a:spcPts val="300"/>
                        </a:spcBef>
                        <a:spcAft>
                          <a:spcPts val="300"/>
                        </a:spcAft>
                      </a:pPr>
                      <a:r>
                        <a:rPr lang="en-US" sz="2400" b="1">
                          <a:solidFill>
                            <a:srgbClr val="FF0000"/>
                          </a:solidFill>
                          <a:effectLst/>
                          <a:latin typeface="Times New Roman" pitchFamily="18" charset="0"/>
                          <a:cs typeface="Times New Roman" pitchFamily="18" charset="0"/>
                        </a:rPr>
                        <a:t>Đoạn văn</a:t>
                      </a:r>
                      <a:endParaRPr lang="en-US" sz="2400" b="1">
                        <a:solidFill>
                          <a:srgbClr val="FF0000"/>
                        </a:solidFill>
                        <a:effectLst/>
                        <a:latin typeface="Times New Roman" pitchFamily="18" charset="0"/>
                        <a:ea typeface="Calibri"/>
                        <a:cs typeface="Times New Roman" pitchFamily="18" charset="0"/>
                      </a:endParaRPr>
                    </a:p>
                  </a:txBody>
                  <a:tcPr marL="91446" marR="91446" marT="0" marB="0">
                    <a:solidFill>
                      <a:schemeClr val="accent1">
                        <a:lumMod val="20000"/>
                        <a:lumOff val="80000"/>
                      </a:schemeClr>
                    </a:solidFill>
                  </a:tcPr>
                </a:tc>
                <a:extLst>
                  <a:ext uri="{0D108BD9-81ED-4DB2-BD59-A6C34878D82A}">
                    <a16:rowId xmlns:a16="http://schemas.microsoft.com/office/drawing/2014/main" val="10000"/>
                  </a:ext>
                </a:extLst>
              </a:tr>
              <a:tr h="1479829">
                <a:tc>
                  <a:txBody>
                    <a:bodyPr/>
                    <a:lstStyle/>
                    <a:p>
                      <a:pPr>
                        <a:lnSpc>
                          <a:spcPct val="130000"/>
                        </a:lnSpc>
                        <a:spcBef>
                          <a:spcPts val="300"/>
                        </a:spcBef>
                        <a:spcAft>
                          <a:spcPts val="300"/>
                        </a:spcAft>
                      </a:pPr>
                      <a:r>
                        <a:rPr lang="en-US" sz="2400" b="1">
                          <a:effectLst/>
                          <a:latin typeface="Times New Roman" pitchFamily="18" charset="0"/>
                          <a:cs typeface="Times New Roman" pitchFamily="18" charset="0"/>
                        </a:rPr>
                        <a:t>Giống nhau</a:t>
                      </a:r>
                      <a:endParaRPr lang="en-US" sz="2400" b="1">
                        <a:solidFill>
                          <a:schemeClr val="tx1"/>
                        </a:solidFill>
                        <a:effectLst/>
                        <a:latin typeface="Times New Roman" pitchFamily="18" charset="0"/>
                        <a:ea typeface="Calibri"/>
                        <a:cs typeface="Times New Roman" pitchFamily="18" charset="0"/>
                      </a:endParaRPr>
                    </a:p>
                  </a:txBody>
                  <a:tcPr marL="91446" marR="91446" marT="0" marB="0">
                    <a:solidFill>
                      <a:schemeClr val="accent1">
                        <a:lumMod val="20000"/>
                        <a:lumOff val="80000"/>
                      </a:schemeClr>
                    </a:solidFill>
                  </a:tcPr>
                </a:tc>
                <a:tc gridSpan="2">
                  <a:txBody>
                    <a:bodyPr/>
                    <a:lstStyle/>
                    <a:p>
                      <a:pPr>
                        <a:lnSpc>
                          <a:spcPct val="130000"/>
                        </a:lnSpc>
                        <a:spcBef>
                          <a:spcPts val="300"/>
                        </a:spcBef>
                        <a:spcAft>
                          <a:spcPts val="300"/>
                        </a:spcAft>
                      </a:pPr>
                      <a:r>
                        <a:rPr lang="en-US" sz="2400" b="1">
                          <a:effectLst/>
                          <a:latin typeface="Times New Roman" pitchFamily="18" charset="0"/>
                          <a:cs typeface="Times New Roman" pitchFamily="18" charset="0"/>
                        </a:rPr>
                        <a:t> </a:t>
                      </a:r>
                      <a:endParaRPr lang="en-US" sz="2400" b="1">
                        <a:solidFill>
                          <a:schemeClr val="tx1"/>
                        </a:solidFill>
                        <a:effectLst/>
                        <a:latin typeface="Times New Roman" pitchFamily="18" charset="0"/>
                        <a:ea typeface="Calibri"/>
                        <a:cs typeface="Times New Roman" pitchFamily="18" charset="0"/>
                      </a:endParaRPr>
                    </a:p>
                  </a:txBody>
                  <a:tcPr marL="91446" marR="91446" marT="0" marB="0">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1"/>
                  </a:ext>
                </a:extLst>
              </a:tr>
              <a:tr h="1589733">
                <a:tc>
                  <a:txBody>
                    <a:bodyPr/>
                    <a:lstStyle/>
                    <a:p>
                      <a:pPr>
                        <a:lnSpc>
                          <a:spcPct val="130000"/>
                        </a:lnSpc>
                        <a:spcBef>
                          <a:spcPts val="300"/>
                        </a:spcBef>
                        <a:spcAft>
                          <a:spcPts val="300"/>
                        </a:spcAft>
                      </a:pPr>
                      <a:r>
                        <a:rPr lang="en-US" sz="2400" b="1">
                          <a:effectLst/>
                          <a:latin typeface="Times New Roman" pitchFamily="18" charset="0"/>
                          <a:cs typeface="Times New Roman" pitchFamily="18" charset="0"/>
                        </a:rPr>
                        <a:t>Khác nhau</a:t>
                      </a:r>
                      <a:endParaRPr lang="en-US" sz="2400" b="1">
                        <a:solidFill>
                          <a:schemeClr val="tx1"/>
                        </a:solidFill>
                        <a:effectLst/>
                        <a:latin typeface="Times New Roman" pitchFamily="18" charset="0"/>
                        <a:ea typeface="Calibri"/>
                        <a:cs typeface="Times New Roman" pitchFamily="18" charset="0"/>
                      </a:endParaRPr>
                    </a:p>
                  </a:txBody>
                  <a:tcPr marL="91446" marR="91446" marT="0" marB="0">
                    <a:solidFill>
                      <a:schemeClr val="accent1">
                        <a:lumMod val="20000"/>
                        <a:lumOff val="80000"/>
                      </a:schemeClr>
                    </a:solidFill>
                  </a:tcPr>
                </a:tc>
                <a:tc>
                  <a:txBody>
                    <a:bodyPr/>
                    <a:lstStyle/>
                    <a:p>
                      <a:pPr>
                        <a:lnSpc>
                          <a:spcPct val="130000"/>
                        </a:lnSpc>
                        <a:spcBef>
                          <a:spcPts val="300"/>
                        </a:spcBef>
                        <a:spcAft>
                          <a:spcPts val="300"/>
                        </a:spcAft>
                      </a:pPr>
                      <a:r>
                        <a:rPr lang="en-US" sz="2400" b="1">
                          <a:effectLst/>
                          <a:latin typeface="Times New Roman" pitchFamily="18" charset="0"/>
                          <a:cs typeface="Times New Roman" pitchFamily="18" charset="0"/>
                        </a:rPr>
                        <a:t> </a:t>
                      </a:r>
                      <a:endParaRPr lang="en-US" sz="2400" b="1">
                        <a:solidFill>
                          <a:schemeClr val="tx1"/>
                        </a:solidFill>
                        <a:effectLst/>
                        <a:latin typeface="Times New Roman" pitchFamily="18" charset="0"/>
                        <a:ea typeface="Calibri"/>
                        <a:cs typeface="Times New Roman" pitchFamily="18" charset="0"/>
                      </a:endParaRPr>
                    </a:p>
                  </a:txBody>
                  <a:tcPr marL="91446" marR="91446" marT="0" marB="0">
                    <a:solidFill>
                      <a:schemeClr val="accent1">
                        <a:lumMod val="20000"/>
                        <a:lumOff val="80000"/>
                      </a:schemeClr>
                    </a:solidFill>
                  </a:tcPr>
                </a:tc>
                <a:tc>
                  <a:txBody>
                    <a:bodyPr/>
                    <a:lstStyle/>
                    <a:p>
                      <a:pPr>
                        <a:lnSpc>
                          <a:spcPct val="130000"/>
                        </a:lnSpc>
                        <a:spcBef>
                          <a:spcPts val="300"/>
                        </a:spcBef>
                        <a:spcAft>
                          <a:spcPts val="300"/>
                        </a:spcAft>
                      </a:pPr>
                      <a:r>
                        <a:rPr lang="en-US" sz="2400" b="1">
                          <a:effectLst/>
                          <a:latin typeface="Times New Roman" pitchFamily="18" charset="0"/>
                          <a:cs typeface="Times New Roman" pitchFamily="18" charset="0"/>
                        </a:rPr>
                        <a:t> </a:t>
                      </a:r>
                      <a:endParaRPr lang="en-US" sz="2400" b="1">
                        <a:solidFill>
                          <a:schemeClr val="tx1"/>
                        </a:solidFill>
                        <a:effectLst/>
                        <a:latin typeface="Times New Roman" pitchFamily="18" charset="0"/>
                        <a:ea typeface="Calibri"/>
                        <a:cs typeface="Times New Roman" pitchFamily="18" charset="0"/>
                      </a:endParaRPr>
                    </a:p>
                  </a:txBody>
                  <a:tcPr marL="91446" marR="91446" marT="0" marB="0">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Tree>
  </p:cSld>
  <p:clrMapOvr>
    <a:masterClrMapping/>
  </p:clrMapOvr>
  <p:transition spd="slow" advTm="500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8">
            <a:extLst>
              <a:ext uri="{FF2B5EF4-FFF2-40B4-BE49-F238E27FC236}">
                <a16:creationId xmlns:a16="http://schemas.microsoft.com/office/drawing/2014/main" id="{25692D24-63D4-442C-9DE6-32FDF9C8B13D}"/>
              </a:ext>
            </a:extLst>
          </p:cNvPr>
          <p:cNvSpPr>
            <a:spLocks noChangeArrowheads="1"/>
          </p:cNvSpPr>
          <p:nvPr/>
        </p:nvSpPr>
        <p:spPr bwMode="auto">
          <a:xfrm>
            <a:off x="388434" y="1182005"/>
            <a:ext cx="48148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en-US" altLang="en-US" sz="2400" b="1" dirty="0">
                <a:solidFill>
                  <a:srgbClr val="C00000"/>
                </a:solidFill>
                <a:latin typeface="Times New Roman" panose="02020603050405020304" pitchFamily="18" charset="0"/>
                <a:cs typeface="Times New Roman" panose="02020603050405020304" pitchFamily="18" charset="0"/>
              </a:rPr>
              <a:t>1.Tìm </a:t>
            </a:r>
            <a:r>
              <a:rPr lang="en-US" altLang="en-US" sz="2400" b="1" dirty="0" err="1">
                <a:solidFill>
                  <a:srgbClr val="C00000"/>
                </a:solidFill>
                <a:latin typeface="Times New Roman" panose="02020603050405020304" pitchFamily="18" charset="0"/>
                <a:cs typeface="Times New Roman" panose="02020603050405020304" pitchFamily="18" charset="0"/>
              </a:rPr>
              <a:t>hiểu</a:t>
            </a:r>
            <a:r>
              <a:rPr lang="en-US" altLang="en-US" sz="2400" b="1" dirty="0">
                <a:solidFill>
                  <a:srgbClr val="C00000"/>
                </a:solidFill>
                <a:latin typeface="Times New Roman" panose="02020603050405020304" pitchFamily="18" charset="0"/>
                <a:cs typeface="Times New Roman" panose="02020603050405020304" pitchFamily="18" charset="0"/>
              </a:rPr>
              <a:t> tri </a:t>
            </a:r>
            <a:r>
              <a:rPr lang="en-US" altLang="en-US" sz="2400" b="1" dirty="0" err="1">
                <a:solidFill>
                  <a:srgbClr val="C00000"/>
                </a:solidFill>
                <a:latin typeface="Times New Roman" panose="02020603050405020304" pitchFamily="18" charset="0"/>
                <a:cs typeface="Times New Roman" panose="02020603050405020304" pitchFamily="18" charset="0"/>
              </a:rPr>
              <a:t>thức</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về</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kiểu</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văn</a:t>
            </a:r>
            <a:r>
              <a:rPr lang="en-US" altLang="en-US" sz="2400" b="1" dirty="0">
                <a:solidFill>
                  <a:srgbClr val="C00000"/>
                </a:solidFill>
                <a:latin typeface="Times New Roman" panose="02020603050405020304" pitchFamily="18" charset="0"/>
                <a:cs typeface="Times New Roman" panose="02020603050405020304" pitchFamily="18" charset="0"/>
              </a:rPr>
              <a:t> </a:t>
            </a:r>
            <a:r>
              <a:rPr lang="en-US" altLang="en-US" sz="2400" b="1" dirty="0" err="1">
                <a:solidFill>
                  <a:srgbClr val="C00000"/>
                </a:solidFill>
                <a:latin typeface="Times New Roman" panose="02020603050405020304" pitchFamily="18" charset="0"/>
                <a:cs typeface="Times New Roman" panose="02020603050405020304" pitchFamily="18" charset="0"/>
              </a:rPr>
              <a:t>bản</a:t>
            </a:r>
            <a:endParaRPr lang="en-US" altLang="en-US" sz="2400" b="1" dirty="0">
              <a:solidFill>
                <a:srgbClr val="C00000"/>
              </a:solidFill>
              <a:latin typeface="Times New Roman" panose="02020603050405020304" pitchFamily="18"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F8B3FB7C-E256-4CBB-AC4B-7CFABF853802}"/>
              </a:ext>
            </a:extLst>
          </p:cNvPr>
          <p:cNvGraphicFramePr>
            <a:graphicFrameLocks noGrp="1"/>
          </p:cNvGraphicFramePr>
          <p:nvPr>
            <p:extLst>
              <p:ext uri="{D42A27DB-BD31-4B8C-83A1-F6EECF244321}">
                <p14:modId xmlns:p14="http://schemas.microsoft.com/office/powerpoint/2010/main" val="883903807"/>
              </p:ext>
            </p:extLst>
          </p:nvPr>
        </p:nvGraphicFramePr>
        <p:xfrm>
          <a:off x="643347" y="1668246"/>
          <a:ext cx="10960100" cy="4281944"/>
        </p:xfrm>
        <a:graphic>
          <a:graphicData uri="http://schemas.openxmlformats.org/drawingml/2006/table">
            <a:tbl>
              <a:tblPr firstRow="1" firstCol="1" bandRow="1">
                <a:tableStyleId>{5940675A-B579-460E-94D1-54222C63F5DA}</a:tableStyleId>
              </a:tblPr>
              <a:tblGrid>
                <a:gridCol w="1523151">
                  <a:extLst>
                    <a:ext uri="{9D8B030D-6E8A-4147-A177-3AD203B41FA5}">
                      <a16:colId xmlns:a16="http://schemas.microsoft.com/office/drawing/2014/main" val="20000"/>
                    </a:ext>
                  </a:extLst>
                </a:gridCol>
                <a:gridCol w="4877344">
                  <a:extLst>
                    <a:ext uri="{9D8B030D-6E8A-4147-A177-3AD203B41FA5}">
                      <a16:colId xmlns:a16="http://schemas.microsoft.com/office/drawing/2014/main" val="20001"/>
                    </a:ext>
                  </a:extLst>
                </a:gridCol>
                <a:gridCol w="4559605">
                  <a:extLst>
                    <a:ext uri="{9D8B030D-6E8A-4147-A177-3AD203B41FA5}">
                      <a16:colId xmlns:a16="http://schemas.microsoft.com/office/drawing/2014/main" val="20002"/>
                    </a:ext>
                  </a:extLst>
                </a:gridCol>
              </a:tblGrid>
              <a:tr h="804105">
                <a:tc>
                  <a:txBody>
                    <a:bodyPr/>
                    <a:lstStyle/>
                    <a:p>
                      <a:pPr>
                        <a:lnSpc>
                          <a:spcPct val="130000"/>
                        </a:lnSpc>
                        <a:spcBef>
                          <a:spcPts val="300"/>
                        </a:spcBef>
                        <a:spcAft>
                          <a:spcPts val="300"/>
                        </a:spcAft>
                      </a:pPr>
                      <a:r>
                        <a:rPr lang="en-US" sz="2400">
                          <a:effectLst/>
                          <a:latin typeface="Times New Roman" pitchFamily="18" charset="0"/>
                          <a:cs typeface="Times New Roman" pitchFamily="18" charset="0"/>
                        </a:rPr>
                        <a:t> </a:t>
                      </a:r>
                      <a:endParaRPr lang="en-US" sz="2400" b="1">
                        <a:solidFill>
                          <a:schemeClr val="tx1"/>
                        </a:solidFill>
                        <a:effectLst/>
                        <a:latin typeface="Times New Roman" pitchFamily="18" charset="0"/>
                        <a:ea typeface="Calibri"/>
                        <a:cs typeface="Times New Roman" pitchFamily="18" charset="0"/>
                      </a:endParaRPr>
                    </a:p>
                  </a:txBody>
                  <a:tcPr marL="91438" marR="91438" marT="0" marB="0">
                    <a:solidFill>
                      <a:schemeClr val="accent1">
                        <a:lumMod val="20000"/>
                        <a:lumOff val="80000"/>
                      </a:schemeClr>
                    </a:solidFill>
                  </a:tcPr>
                </a:tc>
                <a:tc>
                  <a:txBody>
                    <a:bodyPr/>
                    <a:lstStyle/>
                    <a:p>
                      <a:pPr algn="ctr">
                        <a:lnSpc>
                          <a:spcPct val="130000"/>
                        </a:lnSpc>
                        <a:spcBef>
                          <a:spcPts val="300"/>
                        </a:spcBef>
                        <a:spcAft>
                          <a:spcPts val="300"/>
                        </a:spcAft>
                      </a:pPr>
                      <a:r>
                        <a:rPr lang="en-US" sz="2400" b="1" dirty="0" err="1">
                          <a:solidFill>
                            <a:srgbClr val="FF0000"/>
                          </a:solidFill>
                          <a:effectLst/>
                          <a:latin typeface="Times New Roman" pitchFamily="18" charset="0"/>
                          <a:cs typeface="Times New Roman" pitchFamily="18" charset="0"/>
                        </a:rPr>
                        <a:t>Bài</a:t>
                      </a:r>
                      <a:r>
                        <a:rPr lang="en-US" sz="2400" b="1" dirty="0">
                          <a:solidFill>
                            <a:srgbClr val="FF0000"/>
                          </a:solidFill>
                          <a:effectLst/>
                          <a:latin typeface="Times New Roman" pitchFamily="18" charset="0"/>
                          <a:cs typeface="Times New Roman" pitchFamily="18" charset="0"/>
                        </a:rPr>
                        <a:t> </a:t>
                      </a:r>
                      <a:r>
                        <a:rPr lang="en-US" sz="2400" b="1" dirty="0" err="1">
                          <a:solidFill>
                            <a:srgbClr val="FF0000"/>
                          </a:solidFill>
                          <a:effectLst/>
                          <a:latin typeface="Times New Roman" pitchFamily="18" charset="0"/>
                          <a:cs typeface="Times New Roman" pitchFamily="18" charset="0"/>
                        </a:rPr>
                        <a:t>văn</a:t>
                      </a:r>
                      <a:endParaRPr lang="en-US" sz="2400" b="1" dirty="0">
                        <a:solidFill>
                          <a:srgbClr val="FF0000"/>
                        </a:solidFill>
                        <a:effectLst/>
                        <a:latin typeface="Times New Roman" pitchFamily="18" charset="0"/>
                        <a:ea typeface="Calibri"/>
                        <a:cs typeface="Times New Roman" pitchFamily="18" charset="0"/>
                      </a:endParaRPr>
                    </a:p>
                  </a:txBody>
                  <a:tcPr marL="91438" marR="91438" marT="0" marB="0">
                    <a:solidFill>
                      <a:schemeClr val="accent1">
                        <a:lumMod val="20000"/>
                        <a:lumOff val="80000"/>
                      </a:schemeClr>
                    </a:solidFill>
                  </a:tcPr>
                </a:tc>
                <a:tc>
                  <a:txBody>
                    <a:bodyPr/>
                    <a:lstStyle/>
                    <a:p>
                      <a:pPr algn="ctr">
                        <a:lnSpc>
                          <a:spcPct val="130000"/>
                        </a:lnSpc>
                        <a:spcBef>
                          <a:spcPts val="300"/>
                        </a:spcBef>
                        <a:spcAft>
                          <a:spcPts val="300"/>
                        </a:spcAft>
                      </a:pPr>
                      <a:r>
                        <a:rPr lang="en-US" sz="2400" b="1" dirty="0" err="1">
                          <a:solidFill>
                            <a:srgbClr val="FF0000"/>
                          </a:solidFill>
                          <a:effectLst/>
                          <a:latin typeface="Times New Roman" pitchFamily="18" charset="0"/>
                          <a:cs typeface="Times New Roman" pitchFamily="18" charset="0"/>
                        </a:rPr>
                        <a:t>Đoạn</a:t>
                      </a:r>
                      <a:r>
                        <a:rPr lang="en-US" sz="2400" b="1" dirty="0">
                          <a:solidFill>
                            <a:srgbClr val="FF0000"/>
                          </a:solidFill>
                          <a:effectLst/>
                          <a:latin typeface="Times New Roman" pitchFamily="18" charset="0"/>
                          <a:cs typeface="Times New Roman" pitchFamily="18" charset="0"/>
                        </a:rPr>
                        <a:t> </a:t>
                      </a:r>
                      <a:r>
                        <a:rPr lang="en-US" sz="2400" b="1" dirty="0" err="1">
                          <a:solidFill>
                            <a:srgbClr val="FF0000"/>
                          </a:solidFill>
                          <a:effectLst/>
                          <a:latin typeface="Times New Roman" pitchFamily="18" charset="0"/>
                          <a:cs typeface="Times New Roman" pitchFamily="18" charset="0"/>
                        </a:rPr>
                        <a:t>văn</a:t>
                      </a:r>
                      <a:endParaRPr lang="en-US" sz="2400" b="1" dirty="0">
                        <a:solidFill>
                          <a:srgbClr val="FF0000"/>
                        </a:solidFill>
                        <a:effectLst/>
                        <a:latin typeface="Times New Roman" pitchFamily="18" charset="0"/>
                        <a:ea typeface="Calibri"/>
                        <a:cs typeface="Times New Roman" pitchFamily="18" charset="0"/>
                      </a:endParaRPr>
                    </a:p>
                  </a:txBody>
                  <a:tcPr marL="91438" marR="91438" marT="0" marB="0">
                    <a:solidFill>
                      <a:schemeClr val="accent1">
                        <a:lumMod val="20000"/>
                        <a:lumOff val="80000"/>
                      </a:schemeClr>
                    </a:solidFill>
                  </a:tcPr>
                </a:tc>
                <a:extLst>
                  <a:ext uri="{0D108BD9-81ED-4DB2-BD59-A6C34878D82A}">
                    <a16:rowId xmlns:a16="http://schemas.microsoft.com/office/drawing/2014/main" val="10000"/>
                  </a:ext>
                </a:extLst>
              </a:tr>
              <a:tr h="1092780">
                <a:tc>
                  <a:txBody>
                    <a:bodyPr/>
                    <a:lstStyle/>
                    <a:p>
                      <a:pPr>
                        <a:lnSpc>
                          <a:spcPct val="130000"/>
                        </a:lnSpc>
                        <a:spcBef>
                          <a:spcPts val="300"/>
                        </a:spcBef>
                        <a:spcAft>
                          <a:spcPts val="300"/>
                        </a:spcAft>
                      </a:pPr>
                      <a:r>
                        <a:rPr lang="en-US" sz="2400" b="1">
                          <a:effectLst/>
                          <a:latin typeface="Times New Roman" pitchFamily="18" charset="0"/>
                          <a:cs typeface="Times New Roman" pitchFamily="18" charset="0"/>
                        </a:rPr>
                        <a:t>Giống nhau</a:t>
                      </a:r>
                      <a:endParaRPr lang="en-US" sz="2400" b="1">
                        <a:solidFill>
                          <a:schemeClr val="tx1"/>
                        </a:solidFill>
                        <a:effectLst/>
                        <a:latin typeface="Times New Roman" pitchFamily="18" charset="0"/>
                        <a:ea typeface="Calibri"/>
                        <a:cs typeface="Times New Roman" pitchFamily="18" charset="0"/>
                      </a:endParaRPr>
                    </a:p>
                  </a:txBody>
                  <a:tcPr marL="91438" marR="91438" marT="0" marB="0">
                    <a:solidFill>
                      <a:schemeClr val="accent1">
                        <a:lumMod val="20000"/>
                        <a:lumOff val="80000"/>
                      </a:schemeClr>
                    </a:solidFill>
                  </a:tcPr>
                </a:tc>
                <a:tc gridSpan="2">
                  <a:txBody>
                    <a:bodyPr/>
                    <a:lstStyle/>
                    <a:p>
                      <a:pPr>
                        <a:lnSpc>
                          <a:spcPct val="130000"/>
                        </a:lnSpc>
                        <a:spcBef>
                          <a:spcPts val="300"/>
                        </a:spcBef>
                        <a:spcAft>
                          <a:spcPts val="300"/>
                        </a:spcAft>
                      </a:pPr>
                      <a:r>
                        <a:rPr lang="en-US" sz="2400">
                          <a:effectLst/>
                          <a:latin typeface="Times New Roman" pitchFamily="18" charset="0"/>
                          <a:cs typeface="Times New Roman" pitchFamily="18" charset="0"/>
                        </a:rPr>
                        <a:t> </a:t>
                      </a:r>
                      <a:endParaRPr lang="en-US" sz="2400" b="1">
                        <a:solidFill>
                          <a:schemeClr val="tx1"/>
                        </a:solidFill>
                        <a:effectLst/>
                        <a:latin typeface="Times New Roman" pitchFamily="18" charset="0"/>
                        <a:ea typeface="Calibri"/>
                        <a:cs typeface="Times New Roman" pitchFamily="18" charset="0"/>
                      </a:endParaRPr>
                    </a:p>
                  </a:txBody>
                  <a:tcPr marL="91438" marR="91438" marT="0" marB="0">
                    <a:solidFill>
                      <a:schemeClr val="accent1">
                        <a:lumMod val="20000"/>
                        <a:lumOff val="80000"/>
                      </a:schemeClr>
                    </a:solidFill>
                  </a:tcPr>
                </a:tc>
                <a:tc hMerge="1">
                  <a:txBody>
                    <a:bodyPr/>
                    <a:lstStyle/>
                    <a:p>
                      <a:endParaRPr lang="en-US"/>
                    </a:p>
                  </a:txBody>
                  <a:tcPr/>
                </a:tc>
                <a:extLst>
                  <a:ext uri="{0D108BD9-81ED-4DB2-BD59-A6C34878D82A}">
                    <a16:rowId xmlns:a16="http://schemas.microsoft.com/office/drawing/2014/main" val="10001"/>
                  </a:ext>
                </a:extLst>
              </a:tr>
              <a:tr h="2385059">
                <a:tc>
                  <a:txBody>
                    <a:bodyPr/>
                    <a:lstStyle/>
                    <a:p>
                      <a:pPr>
                        <a:lnSpc>
                          <a:spcPct val="130000"/>
                        </a:lnSpc>
                        <a:spcBef>
                          <a:spcPts val="300"/>
                        </a:spcBef>
                        <a:spcAft>
                          <a:spcPts val="300"/>
                        </a:spcAft>
                      </a:pPr>
                      <a:r>
                        <a:rPr lang="en-US" sz="2400" b="1">
                          <a:effectLst/>
                          <a:latin typeface="Times New Roman" pitchFamily="18" charset="0"/>
                          <a:cs typeface="Times New Roman" pitchFamily="18" charset="0"/>
                        </a:rPr>
                        <a:t>Khác nhau</a:t>
                      </a:r>
                      <a:endParaRPr lang="en-US" sz="2400" b="1">
                        <a:solidFill>
                          <a:schemeClr val="tx1"/>
                        </a:solidFill>
                        <a:effectLst/>
                        <a:latin typeface="Times New Roman" pitchFamily="18" charset="0"/>
                        <a:ea typeface="Calibri"/>
                        <a:cs typeface="Times New Roman" pitchFamily="18" charset="0"/>
                      </a:endParaRPr>
                    </a:p>
                  </a:txBody>
                  <a:tcPr marL="91438" marR="91438" marT="0" marB="0">
                    <a:solidFill>
                      <a:schemeClr val="accent1">
                        <a:lumMod val="20000"/>
                        <a:lumOff val="80000"/>
                      </a:schemeClr>
                    </a:solidFill>
                  </a:tcPr>
                </a:tc>
                <a:tc>
                  <a:txBody>
                    <a:bodyPr/>
                    <a:lstStyle/>
                    <a:p>
                      <a:pPr>
                        <a:lnSpc>
                          <a:spcPct val="130000"/>
                        </a:lnSpc>
                        <a:spcBef>
                          <a:spcPts val="300"/>
                        </a:spcBef>
                        <a:spcAft>
                          <a:spcPts val="300"/>
                        </a:spcAft>
                      </a:pPr>
                      <a:endParaRPr lang="en-US" sz="2400" b="1">
                        <a:solidFill>
                          <a:schemeClr val="tx1"/>
                        </a:solidFill>
                        <a:effectLst/>
                        <a:latin typeface="Times New Roman" pitchFamily="18" charset="0"/>
                        <a:ea typeface="Calibri"/>
                        <a:cs typeface="Times New Roman" pitchFamily="18" charset="0"/>
                      </a:endParaRPr>
                    </a:p>
                  </a:txBody>
                  <a:tcPr marL="91438" marR="91438" marT="0" marB="0">
                    <a:solidFill>
                      <a:schemeClr val="accent1">
                        <a:lumMod val="20000"/>
                        <a:lumOff val="80000"/>
                      </a:schemeClr>
                    </a:solidFill>
                  </a:tcPr>
                </a:tc>
                <a:tc>
                  <a:txBody>
                    <a:bodyPr/>
                    <a:lstStyle/>
                    <a:p>
                      <a:pPr>
                        <a:lnSpc>
                          <a:spcPct val="130000"/>
                        </a:lnSpc>
                        <a:spcBef>
                          <a:spcPts val="300"/>
                        </a:spcBef>
                        <a:spcAft>
                          <a:spcPts val="300"/>
                        </a:spcAft>
                      </a:pPr>
                      <a:r>
                        <a:rPr lang="en-US" sz="2400" dirty="0">
                          <a:effectLst/>
                          <a:latin typeface="Times New Roman" pitchFamily="18" charset="0"/>
                          <a:cs typeface="Times New Roman" pitchFamily="18" charset="0"/>
                        </a:rPr>
                        <a:t> </a:t>
                      </a:r>
                      <a:endParaRPr lang="en-US" sz="2400" b="1" dirty="0">
                        <a:solidFill>
                          <a:schemeClr val="tx1"/>
                        </a:solidFill>
                        <a:effectLst/>
                        <a:latin typeface="Times New Roman" pitchFamily="18" charset="0"/>
                        <a:ea typeface="Calibri"/>
                        <a:cs typeface="Times New Roman" pitchFamily="18" charset="0"/>
                      </a:endParaRPr>
                    </a:p>
                  </a:txBody>
                  <a:tcPr marL="91438" marR="91438" marT="0" marB="0">
                    <a:solidFill>
                      <a:schemeClr val="accent1">
                        <a:lumMod val="20000"/>
                        <a:lumOff val="80000"/>
                      </a:schemeClr>
                    </a:solidFill>
                  </a:tcPr>
                </a:tc>
                <a:extLst>
                  <a:ext uri="{0D108BD9-81ED-4DB2-BD59-A6C34878D82A}">
                    <a16:rowId xmlns:a16="http://schemas.microsoft.com/office/drawing/2014/main" val="10002"/>
                  </a:ext>
                </a:extLst>
              </a:tr>
            </a:tbl>
          </a:graphicData>
        </a:graphic>
      </p:graphicFrame>
      <p:sp>
        <p:nvSpPr>
          <p:cNvPr id="11" name="TextBox 10">
            <a:extLst>
              <a:ext uri="{FF2B5EF4-FFF2-40B4-BE49-F238E27FC236}">
                <a16:creationId xmlns:a16="http://schemas.microsoft.com/office/drawing/2014/main" id="{B25473A1-56B5-4321-BBD9-C2ADA3C5BE07}"/>
              </a:ext>
            </a:extLst>
          </p:cNvPr>
          <p:cNvSpPr txBox="1"/>
          <p:nvPr/>
        </p:nvSpPr>
        <p:spPr>
          <a:xfrm>
            <a:off x="7150882" y="3638662"/>
            <a:ext cx="4397268" cy="2123658"/>
          </a:xfrm>
          <a:prstGeom prst="rect">
            <a:avLst/>
          </a:prstGeom>
          <a:noFill/>
        </p:spPr>
        <p:txBody>
          <a:bodyPr wrap="square">
            <a:spAutoFit/>
          </a:bodyPr>
          <a:lstStyle/>
          <a:p>
            <a:pPr algn="just">
              <a:defRPr/>
            </a:pPr>
            <a:r>
              <a:rPr lang="en-US" sz="2200" dirty="0">
                <a:latin typeface="Times New Roman" pitchFamily="18" charset="0"/>
                <a:cs typeface="Times New Roman" pitchFamily="18" charset="0"/>
              </a:rPr>
              <a:t>-  Dung </a:t>
            </a:r>
            <a:r>
              <a:rPr lang="en-US" sz="2200" dirty="0" err="1">
                <a:latin typeface="Times New Roman" pitchFamily="18" charset="0"/>
                <a:cs typeface="Times New Roman" pitchFamily="18" charset="0"/>
              </a:rPr>
              <a:t>lượng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ngắn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hơn</a:t>
            </a:r>
            <a:r>
              <a:rPr lang="en-US" sz="2200" dirty="0">
                <a:latin typeface="Times New Roman" pitchFamily="18" charset="0"/>
                <a:cs typeface="Times New Roman" pitchFamily="18" charset="0"/>
              </a:rPr>
              <a:t> </a:t>
            </a:r>
          </a:p>
          <a:p>
            <a:pPr algn="just">
              <a:defRPr/>
            </a:pP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Một đoạn</a:t>
            </a:r>
            <a:r>
              <a:rPr lang="en-US" sz="2200" dirty="0">
                <a:latin typeface="Times New Roman" pitchFamily="18" charset="0"/>
                <a:cs typeface="Times New Roman" pitchFamily="18" charset="0"/>
              </a:rPr>
              <a:t> do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lùi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chấm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dòng</a:t>
            </a:r>
            <a:r>
              <a:rPr lang="en-US" sz="2200" dirty="0">
                <a:latin typeface="Times New Roman" pitchFamily="18" charset="0"/>
                <a:cs typeface="Times New Roman" pitchFamily="18" charset="0"/>
              </a:rPr>
              <a:t>.</a:t>
            </a:r>
          </a:p>
          <a:p>
            <a:pPr algn="just">
              <a:defRPr/>
            </a:pPr>
            <a:r>
              <a:rPr lang="en-US" sz="2200" dirty="0">
                <a:latin typeface="Times New Roman" pitchFamily="18" charset="0"/>
                <a:cs typeface="Times New Roman" pitchFamily="18" charset="0"/>
              </a:rPr>
              <a:t>- </a:t>
            </a:r>
            <a:r>
              <a:rPr lang="vi-VN" sz="2200" dirty="0">
                <a:latin typeface="Times New Roman" pitchFamily="18" charset="0"/>
                <a:cs typeface="Times New Roman" pitchFamily="18" charset="0"/>
              </a:rPr>
              <a:t>Các ý triển khai một cách khái quát.</a:t>
            </a:r>
            <a:endParaRPr lang="en-US" sz="2200" dirty="0">
              <a:latin typeface="Times New Roman" pitchFamily="18" charset="0"/>
              <a:cs typeface="Times New Roman" pitchFamily="18" charset="0"/>
            </a:endParaRPr>
          </a:p>
        </p:txBody>
      </p:sp>
      <p:sp>
        <p:nvSpPr>
          <p:cNvPr id="9238" name="TextBox 11">
            <a:extLst>
              <a:ext uri="{FF2B5EF4-FFF2-40B4-BE49-F238E27FC236}">
                <a16:creationId xmlns:a16="http://schemas.microsoft.com/office/drawing/2014/main" id="{257D3611-EEBC-49FA-94FA-62A77535ADAB}"/>
              </a:ext>
            </a:extLst>
          </p:cNvPr>
          <p:cNvSpPr txBox="1">
            <a:spLocks noChangeArrowheads="1"/>
          </p:cNvSpPr>
          <p:nvPr/>
        </p:nvSpPr>
        <p:spPr bwMode="auto">
          <a:xfrm>
            <a:off x="2311685" y="3669753"/>
            <a:ext cx="44803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indent="0" algn="just"/>
            <a:r>
              <a:rPr lang="en-US" altLang="en-US" sz="2200" dirty="0">
                <a:latin typeface="Times New Roman" panose="02020603050405020304" pitchFamily="18" charset="0"/>
                <a:cs typeface="Times New Roman" panose="02020603050405020304" pitchFamily="18" charset="0"/>
              </a:rPr>
              <a:t>- Dung </a:t>
            </a:r>
            <a:r>
              <a:rPr lang="en-US" altLang="en-US" sz="2200" dirty="0" err="1">
                <a:latin typeface="Times New Roman" panose="02020603050405020304" pitchFamily="18" charset="0"/>
                <a:cs typeface="Times New Roman" panose="02020603050405020304" pitchFamily="18" charset="0"/>
              </a:rPr>
              <a:t>lượng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lớn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gồm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nhiều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đoạn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văn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tạo</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thành</a:t>
            </a:r>
            <a:r>
              <a:rPr lang="vi-VN" altLang="en-US" sz="2200" dirty="0">
                <a:latin typeface="Times New Roman" panose="02020603050405020304" pitchFamily="18" charset="0"/>
                <a:cs typeface="Times New Roman" panose="02020603050405020304" pitchFamily="18" charset="0"/>
              </a:rPr>
              <a:t>.</a:t>
            </a:r>
          </a:p>
          <a:p>
            <a:pPr marL="0" indent="0" algn="just"/>
            <a:r>
              <a:rPr lang="en-US" altLang="en-US" sz="2200" dirty="0">
                <a:latin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cs typeface="Times New Roman" panose="02020603050405020304" pitchFamily="18" charset="0"/>
              </a:rPr>
              <a:t>C</a:t>
            </a:r>
            <a:r>
              <a:rPr lang="en-US" altLang="en-US" sz="2200" dirty="0">
                <a:latin typeface="Times New Roman" panose="02020603050405020304" pitchFamily="18" charset="0"/>
                <a:cs typeface="Times New Roman" panose="02020603050405020304" pitchFamily="18" charset="0"/>
              </a:rPr>
              <a:t>ó </a:t>
            </a:r>
            <a:r>
              <a:rPr lang="en-US" altLang="en-US" sz="2200" dirty="0" err="1">
                <a:latin typeface="Times New Roman" panose="02020603050405020304" pitchFamily="18" charset="0"/>
                <a:cs typeface="Times New Roman" panose="02020603050405020304" pitchFamily="18" charset="0"/>
              </a:rPr>
              <a:t>phần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tách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đoạn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phân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tách</a:t>
            </a:r>
            <a:r>
              <a:rPr lang="en-US" altLang="en-US" sz="2200" dirty="0">
                <a:latin typeface="Times New Roman" panose="02020603050405020304" pitchFamily="18" charset="0"/>
                <a:cs typeface="Times New Roman" panose="02020603050405020304" pitchFamily="18" charset="0"/>
              </a:rPr>
              <a:t> ý </a:t>
            </a:r>
            <a:r>
              <a:rPr lang="en-US" altLang="en-US" sz="2200" dirty="0" err="1">
                <a:latin typeface="Times New Roman" panose="02020603050405020304" pitchFamily="18" charset="0"/>
                <a:cs typeface="Times New Roman" panose="02020603050405020304" pitchFamily="18" charset="0"/>
              </a:rPr>
              <a:t>bằng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cách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xuống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dòng</a:t>
            </a:r>
            <a:r>
              <a:rPr lang="vi-VN" altLang="en-US" sz="2200" dirty="0">
                <a:latin typeface="Times New Roman" panose="02020603050405020304" pitchFamily="18" charset="0"/>
                <a:cs typeface="Times New Roman" panose="02020603050405020304" pitchFamily="18" charset="0"/>
              </a:rPr>
              <a:t>.</a:t>
            </a:r>
          </a:p>
          <a:p>
            <a:pPr marL="0" indent="0" algn="just"/>
            <a:r>
              <a:rPr lang="en-US" altLang="en-US" sz="2200" dirty="0">
                <a:latin typeface="Times New Roman" panose="02020603050405020304" pitchFamily="18" charset="0"/>
                <a:cs typeface="Times New Roman" panose="02020603050405020304" pitchFamily="18" charset="0"/>
              </a:rPr>
              <a:t>- </a:t>
            </a:r>
            <a:r>
              <a:rPr lang="vi-VN" altLang="en-US" sz="2200" dirty="0">
                <a:latin typeface="Times New Roman" panose="02020603050405020304" pitchFamily="18" charset="0"/>
                <a:cs typeface="Times New Roman" panose="02020603050405020304" pitchFamily="18" charset="0"/>
              </a:rPr>
              <a:t>C</a:t>
            </a:r>
            <a:r>
              <a:rPr lang="en-US" altLang="en-US" sz="2200" dirty="0" err="1">
                <a:latin typeface="Times New Roman" panose="02020603050405020304" pitchFamily="18" charset="0"/>
                <a:cs typeface="Times New Roman" panose="02020603050405020304" pitchFamily="18" charset="0"/>
              </a:rPr>
              <a:t>ác</a:t>
            </a:r>
            <a:r>
              <a:rPr lang="en-US" altLang="en-US" sz="2200" dirty="0">
                <a:latin typeface="Times New Roman" panose="02020603050405020304" pitchFamily="18" charset="0"/>
                <a:cs typeface="Times New Roman" panose="02020603050405020304" pitchFamily="18" charset="0"/>
              </a:rPr>
              <a:t> ý </a:t>
            </a:r>
            <a:r>
              <a:rPr lang="en-US" altLang="en-US" sz="2200" dirty="0" err="1">
                <a:latin typeface="Times New Roman" panose="02020603050405020304" pitchFamily="18" charset="0"/>
                <a:cs typeface="Times New Roman" panose="02020603050405020304" pitchFamily="18" charset="0"/>
              </a:rPr>
              <a:t>được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triển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khai</a:t>
            </a:r>
            <a:r>
              <a:rPr lang="en-US" altLang="en-US" sz="2200" dirty="0">
                <a:latin typeface="Times New Roman" panose="02020603050405020304" pitchFamily="18" charset="0"/>
                <a:cs typeface="Times New Roman" panose="02020603050405020304" pitchFamily="18" charset="0"/>
              </a:rPr>
              <a:t> chi </a:t>
            </a:r>
            <a:r>
              <a:rPr lang="en-US" altLang="en-US" sz="2200" dirty="0" err="1">
                <a:latin typeface="Times New Roman" panose="02020603050405020304" pitchFamily="18" charset="0"/>
                <a:cs typeface="Times New Roman" panose="02020603050405020304" pitchFamily="18" charset="0"/>
              </a:rPr>
              <a:t>tiết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hơn</a:t>
            </a:r>
            <a:r>
              <a:rPr lang="vi-VN" altLang="en-US" sz="2200" dirty="0">
                <a:latin typeface="Times New Roman" panose="02020603050405020304" pitchFamily="18" charset="0"/>
                <a:cs typeface="Times New Roman" panose="02020603050405020304" pitchFamily="18" charset="0"/>
              </a:rPr>
              <a:t>, cụ thể hơn</a:t>
            </a:r>
            <a:r>
              <a:rPr lang="en-US" altLang="en-US" sz="2200" dirty="0">
                <a:latin typeface="Times New Roman" panose="02020603050405020304" pitchFamily="18" charset="0"/>
                <a:cs typeface="Times New Roman" panose="02020603050405020304" pitchFamily="18" charset="0"/>
              </a:rPr>
              <a:t>.</a:t>
            </a:r>
          </a:p>
        </p:txBody>
      </p:sp>
      <p:sp>
        <p:nvSpPr>
          <p:cNvPr id="9239" name="TextBox 12">
            <a:extLst>
              <a:ext uri="{FF2B5EF4-FFF2-40B4-BE49-F238E27FC236}">
                <a16:creationId xmlns:a16="http://schemas.microsoft.com/office/drawing/2014/main" id="{260A0DD1-3784-4D1C-B21A-BA048A53DB8F}"/>
              </a:ext>
            </a:extLst>
          </p:cNvPr>
          <p:cNvSpPr txBox="1">
            <a:spLocks noChangeArrowheads="1"/>
          </p:cNvSpPr>
          <p:nvPr/>
        </p:nvSpPr>
        <p:spPr bwMode="auto">
          <a:xfrm>
            <a:off x="2311681" y="2573550"/>
            <a:ext cx="959948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marL="0" indent="0"/>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Đều</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có</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bố</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cục</a:t>
            </a:r>
            <a:r>
              <a:rPr lang="en-US" altLang="en-US" sz="2200" dirty="0">
                <a:latin typeface="Times New Roman" panose="02020603050405020304" pitchFamily="18" charset="0"/>
                <a:cs typeface="Times New Roman" panose="02020603050405020304" pitchFamily="18" charset="0"/>
              </a:rPr>
              <a:t> 3 </a:t>
            </a:r>
            <a:r>
              <a:rPr lang="en-US" altLang="en-US" sz="2200" dirty="0" err="1">
                <a:latin typeface="Times New Roman" panose="02020603050405020304" pitchFamily="18" charset="0"/>
                <a:cs typeface="Times New Roman" panose="02020603050405020304" pitchFamily="18" charset="0"/>
              </a:rPr>
              <a:t>phẩn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Mở</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thân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kết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và</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có</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chức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năng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giống</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nhau</a:t>
            </a:r>
            <a:r>
              <a:rPr lang="en-US" altLang="en-US" sz="2200" dirty="0">
                <a:latin typeface="Times New Roman" panose="02020603050405020304" pitchFamily="18" charset="0"/>
                <a:cs typeface="Times New Roman" panose="02020603050405020304" pitchFamily="18" charset="0"/>
              </a:rPr>
              <a:t>.</a:t>
            </a:r>
          </a:p>
          <a:p>
            <a:pPr marL="0" indent="0"/>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Trình</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bày</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một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nội</a:t>
            </a:r>
            <a:r>
              <a:rPr lang="en-US" altLang="en-US" sz="2200" dirty="0">
                <a:latin typeface="Times New Roman" panose="02020603050405020304" pitchFamily="18" charset="0"/>
                <a:cs typeface="Times New Roman" panose="02020603050405020304" pitchFamily="18" charset="0"/>
              </a:rPr>
              <a:t> dung </a:t>
            </a:r>
            <a:r>
              <a:rPr lang="en-US" altLang="en-US" sz="2200" dirty="0" err="1">
                <a:latin typeface="Times New Roman" panose="02020603050405020304" pitchFamily="18" charset="0"/>
                <a:cs typeface="Times New Roman" panose="02020603050405020304" pitchFamily="18" charset="0"/>
              </a:rPr>
              <a:t>trọn</a:t>
            </a:r>
            <a:r>
              <a:rPr lang="en-US" altLang="en-US" sz="2200" dirty="0">
                <a:latin typeface="Times New Roman" panose="02020603050405020304" pitchFamily="18" charset="0"/>
                <a:cs typeface="Times New Roman" panose="02020603050405020304" pitchFamily="18" charset="0"/>
              </a:rPr>
              <a:t> </a:t>
            </a:r>
            <a:r>
              <a:rPr lang="en-US" altLang="en-US" sz="2200" err="1">
                <a:latin typeface="Times New Roman" panose="02020603050405020304" pitchFamily="18" charset="0"/>
                <a:cs typeface="Times New Roman" panose="02020603050405020304" pitchFamily="18" charset="0"/>
              </a:rPr>
              <a:t>vẹn</a:t>
            </a:r>
            <a:r>
              <a:rPr lang="en-US" altLang="en-US" sz="2200">
                <a:latin typeface="Times New Roman" panose="02020603050405020304" pitchFamily="18" charset="0"/>
                <a:cs typeface="Times New Roman" panose="02020603050405020304" pitchFamily="18" charset="0"/>
              </a:rPr>
              <a:t> (cảm </a:t>
            </a:r>
            <a:r>
              <a:rPr lang="en-US" altLang="en-US" sz="2200" dirty="0" err="1">
                <a:latin typeface="Times New Roman" panose="02020603050405020304" pitchFamily="18" charset="0"/>
                <a:cs typeface="Times New Roman" panose="02020603050405020304" pitchFamily="18" charset="0"/>
              </a:rPr>
              <a:t>xúc</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về</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một</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bài</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thơ</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bốn</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chữ</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năm</a:t>
            </a:r>
            <a:r>
              <a:rPr lang="en-US" altLang="en-US" sz="2200" dirty="0">
                <a:latin typeface="Times New Roman" panose="02020603050405020304" pitchFamily="18" charset="0"/>
                <a:cs typeface="Times New Roman" panose="02020603050405020304" pitchFamily="18" charset="0"/>
              </a:rPr>
              <a:t> </a:t>
            </a:r>
            <a:r>
              <a:rPr lang="en-US" altLang="en-US" sz="2200" dirty="0" err="1">
                <a:latin typeface="Times New Roman" panose="02020603050405020304" pitchFamily="18" charset="0"/>
                <a:cs typeface="Times New Roman" panose="02020603050405020304" pitchFamily="18" charset="0"/>
              </a:rPr>
              <a:t>chữ</a:t>
            </a:r>
            <a:r>
              <a:rPr lang="en-US" altLang="en-US" sz="2200" dirty="0">
                <a:latin typeface="Times New Roman" panose="02020603050405020304" pitchFamily="18" charset="0"/>
                <a:cs typeface="Times New Roman" panose="02020603050405020304" pitchFamily="18" charset="0"/>
              </a:rPr>
              <a:t>).</a:t>
            </a:r>
          </a:p>
        </p:txBody>
      </p:sp>
      <p:sp>
        <p:nvSpPr>
          <p:cNvPr id="8" name="Flowchart: Alternate Process 7">
            <a:extLst>
              <a:ext uri="{FF2B5EF4-FFF2-40B4-BE49-F238E27FC236}">
                <a16:creationId xmlns:a16="http://schemas.microsoft.com/office/drawing/2014/main" id="{C9244B96-8E84-43A6-829D-B463575F805B}"/>
              </a:ext>
            </a:extLst>
          </p:cNvPr>
          <p:cNvSpPr/>
          <p:nvPr/>
        </p:nvSpPr>
        <p:spPr>
          <a:xfrm>
            <a:off x="205483" y="76199"/>
            <a:ext cx="11774184" cy="972243"/>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800" b="1" dirty="0">
                <a:solidFill>
                  <a:srgbClr val="0000FF"/>
                </a:solidFill>
                <a:latin typeface="Times New Roman" pitchFamily="18" charset="0"/>
                <a:cs typeface="Times New Roman" pitchFamily="18" charset="0"/>
              </a:rPr>
              <a:t>VIẾT ĐOẠN</a:t>
            </a:r>
            <a:r>
              <a:rPr lang="en-US" sz="2800" b="1" dirty="0">
                <a:solidFill>
                  <a:srgbClr val="0000FF"/>
                </a:solidFill>
                <a:latin typeface="Times New Roman" pitchFamily="18" charset="0"/>
                <a:cs typeface="Times New Roman" pitchFamily="18" charset="0"/>
              </a:rPr>
              <a:t> </a:t>
            </a:r>
            <a:r>
              <a:rPr lang="pl-PL" sz="2800" b="1" dirty="0">
                <a:solidFill>
                  <a:srgbClr val="0000FF"/>
                </a:solidFill>
                <a:latin typeface="Times New Roman" pitchFamily="18" charset="0"/>
                <a:cs typeface="Times New Roman" pitchFamily="18" charset="0"/>
              </a:rPr>
              <a:t>V</a:t>
            </a:r>
            <a:r>
              <a:rPr lang="en-US" sz="2800" b="1" dirty="0">
                <a:solidFill>
                  <a:srgbClr val="0000FF"/>
                </a:solidFill>
                <a:latin typeface="Times New Roman" pitchFamily="18" charset="0"/>
                <a:cs typeface="Times New Roman" pitchFamily="18" charset="0"/>
              </a:rPr>
              <a:t>ĂN GHI LẠI CẢM XÚC SAU KHI ĐỌC</a:t>
            </a:r>
          </a:p>
          <a:p>
            <a:pPr algn="ctr">
              <a:defRPr/>
            </a:pPr>
            <a:r>
              <a:rPr lang="en-US" sz="2800" b="1" dirty="0">
                <a:solidFill>
                  <a:srgbClr val="0000FF"/>
                </a:solidFill>
                <a:latin typeface="Times New Roman" pitchFamily="18" charset="0"/>
                <a:cs typeface="Times New Roman" pitchFamily="18" charset="0"/>
              </a:rPr>
              <a:t> MỘT </a:t>
            </a:r>
            <a:r>
              <a:rPr lang="pl-PL" sz="2800" b="1" dirty="0">
                <a:solidFill>
                  <a:srgbClr val="0000FF"/>
                </a:solidFill>
                <a:latin typeface="Times New Roman" pitchFamily="18" charset="0"/>
                <a:cs typeface="Times New Roman" pitchFamily="18" charset="0"/>
              </a:rPr>
              <a:t>BÀI THƠ </a:t>
            </a:r>
            <a:r>
              <a:rPr lang="en-US" sz="2800" b="1" dirty="0">
                <a:solidFill>
                  <a:srgbClr val="0000FF"/>
                </a:solidFill>
                <a:latin typeface="Times New Roman" pitchFamily="18" charset="0"/>
                <a:cs typeface="Times New Roman" pitchFamily="18" charset="0"/>
              </a:rPr>
              <a:t>BỐN CHỮ, NĂM CHỮ</a:t>
            </a:r>
            <a:endParaRPr lang="pl-PL" sz="2800" dirty="0">
              <a:latin typeface="Times New Roman" pitchFamily="18" charset="0"/>
              <a:cs typeface="Times New Roman" pitchFamily="18" charset="0"/>
            </a:endParaRPr>
          </a:p>
        </p:txBody>
      </p:sp>
      <p:pic>
        <p:nvPicPr>
          <p:cNvPr id="9241" name="Picture 33" descr="dây hoa">
            <a:extLst>
              <a:ext uri="{FF2B5EF4-FFF2-40B4-BE49-F238E27FC236}">
                <a16:creationId xmlns:a16="http://schemas.microsoft.com/office/drawing/2014/main" id="{4B7184E1-93D6-4596-AF4D-B080A38B2D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6188075"/>
            <a:ext cx="12344401"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2" name="Picture 33" descr="dây hoa">
            <a:extLst>
              <a:ext uri="{FF2B5EF4-FFF2-40B4-BE49-F238E27FC236}">
                <a16:creationId xmlns:a16="http://schemas.microsoft.com/office/drawing/2014/main" id="{879A6C11-7324-4BFE-A61F-9A298CD337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50800"/>
            <a:ext cx="688975" cy="670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3" name="Picture 33" descr="dây hoa">
            <a:extLst>
              <a:ext uri="{FF2B5EF4-FFF2-40B4-BE49-F238E27FC236}">
                <a16:creationId xmlns:a16="http://schemas.microsoft.com/office/drawing/2014/main" id="{D6FD07CC-709E-45FD-BFA3-47AE26EB2E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6525" y="219075"/>
            <a:ext cx="688975" cy="64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239"/>
                                        </p:tgtEl>
                                        <p:attrNameLst>
                                          <p:attrName>style.visibility</p:attrName>
                                        </p:attrNameLst>
                                      </p:cBhvr>
                                      <p:to>
                                        <p:strVal val="visible"/>
                                      </p:to>
                                    </p:set>
                                    <p:animEffect transition="in" filter="wipe(down)">
                                      <p:cBhvr>
                                        <p:cTn id="7" dur="500"/>
                                        <p:tgtEl>
                                          <p:spTgt spid="92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238"/>
                                        </p:tgtEl>
                                        <p:attrNameLst>
                                          <p:attrName>style.visibility</p:attrName>
                                        </p:attrNameLst>
                                      </p:cBhvr>
                                      <p:to>
                                        <p:strVal val="visible"/>
                                      </p:to>
                                    </p:set>
                                    <p:animEffect transition="in" filter="barn(inVertical)">
                                      <p:cBhvr>
                                        <p:cTn id="12" dur="500"/>
                                        <p:tgtEl>
                                          <p:spTgt spid="923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ircle(in)">
                                      <p:cBhvr>
                                        <p:cTn id="1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238" grpId="0"/>
      <p:bldP spid="92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9">
            <a:extLst>
              <a:ext uri="{FF2B5EF4-FFF2-40B4-BE49-F238E27FC236}">
                <a16:creationId xmlns:a16="http://schemas.microsoft.com/office/drawing/2014/main" id="{5E0FE2AD-E851-43E4-8540-B8ADB0648F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1209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9">
            <a:extLst>
              <a:ext uri="{FF2B5EF4-FFF2-40B4-BE49-F238E27FC236}">
                <a16:creationId xmlns:a16="http://schemas.microsoft.com/office/drawing/2014/main" id="{A2901E13-27D2-44C5-8F5B-5F88823DA9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 y="19050"/>
            <a:ext cx="12090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a:extLst>
              <a:ext uri="{FF2B5EF4-FFF2-40B4-BE49-F238E27FC236}">
                <a16:creationId xmlns:a16="http://schemas.microsoft.com/office/drawing/2014/main" id="{48B3E4E0-7931-4290-B03E-E0AA6720DD8D}"/>
              </a:ext>
            </a:extLst>
          </p:cNvPr>
          <p:cNvSpPr/>
          <p:nvPr/>
        </p:nvSpPr>
        <p:spPr>
          <a:xfrm>
            <a:off x="0" y="0"/>
            <a:ext cx="12192000" cy="6794500"/>
          </a:xfrm>
          <a:prstGeom prst="roundRect">
            <a:avLst/>
          </a:prstGeom>
          <a:ln/>
        </p:spPr>
        <p:style>
          <a:lnRef idx="1">
            <a:schemeClr val="accent4"/>
          </a:lnRef>
          <a:fillRef idx="2">
            <a:schemeClr val="accent4"/>
          </a:fillRef>
          <a:effectRef idx="1">
            <a:schemeClr val="accent4"/>
          </a:effectRef>
          <a:fontRef idx="minor">
            <a:schemeClr val="dk1"/>
          </a:fontRef>
        </p:style>
        <p:txBody>
          <a:bodyPr anchor="ctr"/>
          <a:lstStyle/>
          <a:p>
            <a:pPr algn="ctr">
              <a:defRPr/>
            </a:pPr>
            <a:endParaRPr lang="vi-VN" sz="1600" dirty="0">
              <a:solidFill>
                <a:schemeClr val="bg1"/>
              </a:solidFill>
              <a:latin typeface="Times New Roman" panose="02020603050405020304" pitchFamily="18" charset="0"/>
              <a:ea typeface="Times New Roman" panose="02020603050405020304" pitchFamily="18" charset="0"/>
            </a:endParaRPr>
          </a:p>
        </p:txBody>
      </p:sp>
      <p:sp>
        <p:nvSpPr>
          <p:cNvPr id="11269" name="TextBox 2">
            <a:extLst>
              <a:ext uri="{FF2B5EF4-FFF2-40B4-BE49-F238E27FC236}">
                <a16:creationId xmlns:a16="http://schemas.microsoft.com/office/drawing/2014/main" id="{6A6259E8-295C-4E64-BFE1-69699ACE5C65}"/>
              </a:ext>
            </a:extLst>
          </p:cNvPr>
          <p:cNvSpPr txBox="1">
            <a:spLocks noChangeArrowheads="1"/>
          </p:cNvSpPr>
          <p:nvPr/>
        </p:nvSpPr>
        <p:spPr bwMode="auto">
          <a:xfrm>
            <a:off x="4775200" y="381000"/>
            <a:ext cx="436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endParaRPr lang="en-US" altLang="en-US" sz="2000">
              <a:latin typeface="Arial" panose="020B0604020202020204" pitchFamily="34" charset="0"/>
            </a:endParaRPr>
          </a:p>
        </p:txBody>
      </p:sp>
      <p:sp>
        <p:nvSpPr>
          <p:cNvPr id="11270" name="Rectangle 11">
            <a:extLst>
              <a:ext uri="{FF2B5EF4-FFF2-40B4-BE49-F238E27FC236}">
                <a16:creationId xmlns:a16="http://schemas.microsoft.com/office/drawing/2014/main" id="{F8ED7C85-3766-40B9-9C1C-377D5D23582E}"/>
              </a:ext>
            </a:extLst>
          </p:cNvPr>
          <p:cNvSpPr>
            <a:spLocks noChangeArrowheads="1"/>
          </p:cNvSpPr>
          <p:nvPr/>
        </p:nvSpPr>
        <p:spPr bwMode="auto">
          <a:xfrm>
            <a:off x="654882" y="1156214"/>
            <a:ext cx="496244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en-US" sz="2400" b="1" dirty="0">
                <a:solidFill>
                  <a:srgbClr val="FF0000"/>
                </a:solidFill>
                <a:latin typeface="Times New Roman" panose="02020603050405020304" pitchFamily="18" charset="0"/>
                <a:cs typeface="Times New Roman" panose="02020603050405020304" pitchFamily="18" charset="0"/>
              </a:rPr>
              <a:t> 1. </a:t>
            </a:r>
            <a:r>
              <a:rPr lang="en-US" altLang="en-US" sz="2400" b="1" dirty="0" err="1">
                <a:solidFill>
                  <a:srgbClr val="FF0000"/>
                </a:solidFill>
                <a:latin typeface="Times New Roman" panose="02020603050405020304" pitchFamily="18" charset="0"/>
                <a:cs typeface="Times New Roman" panose="02020603050405020304" pitchFamily="18" charset="0"/>
              </a:rPr>
              <a:t>Tìm</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hiểu</a:t>
            </a:r>
            <a:r>
              <a:rPr lang="en-US" altLang="en-US" sz="2400" b="1" dirty="0">
                <a:solidFill>
                  <a:srgbClr val="FF0000"/>
                </a:solidFill>
                <a:latin typeface="Times New Roman" panose="02020603050405020304" pitchFamily="18" charset="0"/>
                <a:cs typeface="Times New Roman" panose="02020603050405020304" pitchFamily="18" charset="0"/>
              </a:rPr>
              <a:t> tri </a:t>
            </a:r>
            <a:r>
              <a:rPr lang="en-US" altLang="en-US" sz="2400" b="1" dirty="0" err="1">
                <a:solidFill>
                  <a:srgbClr val="FF0000"/>
                </a:solidFill>
                <a:latin typeface="Times New Roman" panose="02020603050405020304" pitchFamily="18" charset="0"/>
                <a:cs typeface="Times New Roman" panose="02020603050405020304" pitchFamily="18" charset="0"/>
              </a:rPr>
              <a:t>thức</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về</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kiểu</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văn</a:t>
            </a:r>
            <a:r>
              <a:rPr lang="en-US" altLang="en-US" sz="2400" b="1" dirty="0">
                <a:solidFill>
                  <a:srgbClr val="FF0000"/>
                </a:solidFill>
                <a:latin typeface="Times New Roman" panose="02020603050405020304" pitchFamily="18" charset="0"/>
                <a:cs typeface="Times New Roman" panose="02020603050405020304" pitchFamily="18" charset="0"/>
              </a:rPr>
              <a:t> </a:t>
            </a:r>
            <a:r>
              <a:rPr lang="en-US" altLang="en-US" sz="2400" b="1" dirty="0" err="1">
                <a:solidFill>
                  <a:srgbClr val="FF0000"/>
                </a:solidFill>
                <a:latin typeface="Times New Roman" panose="02020603050405020304" pitchFamily="18" charset="0"/>
                <a:cs typeface="Times New Roman" panose="02020603050405020304" pitchFamily="18" charset="0"/>
              </a:rPr>
              <a:t>bản</a:t>
            </a:r>
            <a:endParaRPr lang="vi-VN" altLang="en-US" sz="2400" b="1" dirty="0">
              <a:solidFill>
                <a:srgbClr val="FF0000"/>
              </a:solidFill>
              <a:latin typeface="Times New Roman" panose="02020603050405020304" pitchFamily="18" charset="0"/>
              <a:cs typeface="Times New Roman" panose="02020603050405020304" pitchFamily="18" charset="0"/>
            </a:endParaRPr>
          </a:p>
        </p:txBody>
      </p:sp>
      <p:sp>
        <p:nvSpPr>
          <p:cNvPr id="3" name="Rounded Rectangle 2">
            <a:extLst>
              <a:ext uri="{FF2B5EF4-FFF2-40B4-BE49-F238E27FC236}">
                <a16:creationId xmlns:a16="http://schemas.microsoft.com/office/drawing/2014/main" id="{C965D85F-DBA0-452E-A4DB-0B48260834E0}"/>
              </a:ext>
            </a:extLst>
          </p:cNvPr>
          <p:cNvSpPr/>
          <p:nvPr/>
        </p:nvSpPr>
        <p:spPr>
          <a:xfrm flipH="1" flipV="1">
            <a:off x="304800" y="1897454"/>
            <a:ext cx="11380788" cy="4503345"/>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a:p>
        </p:txBody>
      </p:sp>
      <p:sp>
        <p:nvSpPr>
          <p:cNvPr id="7" name="TextBox 6">
            <a:extLst>
              <a:ext uri="{FF2B5EF4-FFF2-40B4-BE49-F238E27FC236}">
                <a16:creationId xmlns:a16="http://schemas.microsoft.com/office/drawing/2014/main" id="{FC3B223B-5A37-44E4-88B4-AC7322475E78}"/>
              </a:ext>
            </a:extLst>
          </p:cNvPr>
          <p:cNvSpPr txBox="1"/>
          <p:nvPr/>
        </p:nvSpPr>
        <p:spPr>
          <a:xfrm>
            <a:off x="526268" y="2227332"/>
            <a:ext cx="10974388" cy="3139321"/>
          </a:xfrm>
          <a:prstGeom prst="rect">
            <a:avLst/>
          </a:prstGeom>
          <a:noFill/>
        </p:spPr>
        <p:txBody>
          <a:bodyPr wrap="square">
            <a:spAutoFit/>
          </a:bodyPr>
          <a:lstStyle/>
          <a:p>
            <a:pPr>
              <a:defRPr/>
            </a:pPr>
            <a:r>
              <a:rPr lang="en-US" sz="2200" dirty="0">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Phát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biểu</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cảm</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nghĩ</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về</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một</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bài</a:t>
            </a:r>
            <a:r>
              <a:rPr lang="en-US" sz="2200" b="1" dirty="0">
                <a:solidFill>
                  <a:srgbClr val="FF0000"/>
                </a:solidFill>
                <a:latin typeface="Times New Roman" pitchFamily="18" charset="0"/>
                <a:cs typeface="Times New Roman" pitchFamily="18" charset="0"/>
              </a:rPr>
              <a:t> </a:t>
            </a:r>
            <a:r>
              <a:rPr lang="en-US" sz="2200" b="1" dirty="0" err="1">
                <a:solidFill>
                  <a:srgbClr val="FF0000"/>
                </a:solidFill>
                <a:latin typeface="Times New Roman" pitchFamily="18" charset="0"/>
                <a:cs typeface="Times New Roman" pitchFamily="18" charset="0"/>
              </a:rPr>
              <a:t>thơ</a:t>
            </a:r>
            <a:r>
              <a:rPr lang="en-US" sz="2200" b="1" dirty="0">
                <a:solidFill>
                  <a:srgbClr val="FF0000"/>
                </a:solidFill>
                <a:latin typeface="Times New Roman" pitchFamily="18" charset="0"/>
                <a:cs typeface="Times New Roman" pitchFamily="18" charset="0"/>
              </a:rPr>
              <a:t>: </a:t>
            </a:r>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trình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suy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nhận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xét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giá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về</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hay </a:t>
            </a:r>
            <a:r>
              <a:rPr lang="en-US" sz="2200" dirty="0" err="1">
                <a:latin typeface="Times New Roman" pitchFamily="18" charset="0"/>
                <a:cs typeface="Times New Roman" pitchFamily="18" charset="0"/>
              </a:rPr>
              <a:t>nội</a:t>
            </a:r>
            <a:r>
              <a:rPr lang="en-US" sz="2200" dirty="0">
                <a:latin typeface="Times New Roman" pitchFamily="18" charset="0"/>
                <a:cs typeface="Times New Roman" pitchFamily="18" charset="0"/>
              </a:rPr>
              <a:t> dung,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đẹp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nghệ</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thuật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bài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đó</a:t>
            </a:r>
            <a:r>
              <a:rPr lang="en-US" sz="2200" dirty="0">
                <a:latin typeface="Times New Roman" pitchFamily="18" charset="0"/>
                <a:cs typeface="Times New Roman" pitchFamily="18" charset="0"/>
              </a:rPr>
              <a:t>.</a:t>
            </a:r>
          </a:p>
          <a:p>
            <a:pPr>
              <a:defRPr/>
            </a:pPr>
            <a:r>
              <a:rPr lang="en-US" sz="2200" b="1" dirty="0">
                <a:solidFill>
                  <a:srgbClr val="FF0000"/>
                </a:solidFill>
                <a:latin typeface="+mj-lt"/>
              </a:rPr>
              <a:t>* </a:t>
            </a:r>
            <a:r>
              <a:rPr lang="vi-VN" sz="2200" b="1" dirty="0">
                <a:solidFill>
                  <a:srgbClr val="FF0000"/>
                </a:solidFill>
                <a:latin typeface="+mj-lt"/>
              </a:rPr>
              <a:t> Về hình thức: </a:t>
            </a:r>
          </a:p>
          <a:p>
            <a:pPr marL="342900" indent="-342900">
              <a:buFontTx/>
              <a:buChar char="-"/>
              <a:defRPr/>
            </a:pPr>
            <a:r>
              <a:rPr lang="vi-VN" sz="2200" dirty="0">
                <a:latin typeface="+mj-lt"/>
              </a:rPr>
              <a:t>Đoạn</a:t>
            </a:r>
            <a:r>
              <a:rPr lang="en-US" sz="2200" dirty="0">
                <a:latin typeface="+mj-lt"/>
              </a:rPr>
              <a:t> </a:t>
            </a:r>
            <a:r>
              <a:rPr lang="vi-VN" sz="2200" dirty="0">
                <a:latin typeface="+mj-lt"/>
              </a:rPr>
              <a:t>văn thường </a:t>
            </a:r>
            <a:r>
              <a:rPr lang="en-US" sz="2200" dirty="0">
                <a:latin typeface="Times New Roman" pitchFamily="18" charset="0"/>
                <a:cs typeface="Times New Roman" pitchFamily="18" charset="0"/>
              </a:rPr>
              <a:t>do </a:t>
            </a:r>
            <a:r>
              <a:rPr lang="en-US" sz="2200" dirty="0" err="1">
                <a:latin typeface="Times New Roman" pitchFamily="18" charset="0"/>
                <a:cs typeface="Times New Roman" pitchFamily="18" charset="0"/>
              </a:rPr>
              <a:t>nhiều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tạo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thành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được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bắt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chữ</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viết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hoa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lùi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dòng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kết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thúc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bằng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dấu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chấm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xuống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dòng</a:t>
            </a:r>
            <a:r>
              <a:rPr lang="en-US" sz="2200" dirty="0">
                <a:latin typeface="Times New Roman" pitchFamily="18" charset="0"/>
                <a:cs typeface="Times New Roman" pitchFamily="18" charset="0"/>
              </a:rPr>
              <a:t>.</a:t>
            </a:r>
            <a:endParaRPr lang="vi-VN" sz="2200" dirty="0">
              <a:latin typeface="Times New Roman" pitchFamily="18" charset="0"/>
              <a:cs typeface="Times New Roman" pitchFamily="18" charset="0"/>
            </a:endParaRPr>
          </a:p>
          <a:p>
            <a:pPr marL="342900" indent="-342900">
              <a:buFontTx/>
              <a:buChar char="-"/>
              <a:defRPr/>
            </a:pPr>
            <a:r>
              <a:rPr lang="vi-VN" sz="2200" dirty="0">
                <a:latin typeface="+mj-lt"/>
              </a:rPr>
              <a:t>Bố cục gồm 3 phần: Mở đoạn, Thân đoạn, Kết đoạn.</a:t>
            </a:r>
          </a:p>
          <a:p>
            <a:pPr marL="342900" indent="-342900">
              <a:buFontTx/>
              <a:buChar char="-"/>
              <a:defRPr/>
            </a:pPr>
            <a:endParaRPr lang="vi-VN" sz="2200" dirty="0">
              <a:latin typeface="+mj-lt"/>
            </a:endParaRPr>
          </a:p>
          <a:p>
            <a:pPr>
              <a:defRPr/>
            </a:pPr>
            <a:r>
              <a:rPr lang="vi-VN" sz="2200" b="1" dirty="0">
                <a:solidFill>
                  <a:srgbClr val="FF0000"/>
                </a:solidFill>
                <a:latin typeface="+mj-lt"/>
              </a:rPr>
              <a:t>* Về nội dung:  </a:t>
            </a:r>
            <a:r>
              <a:rPr lang="en-US" sz="2200" dirty="0" err="1">
                <a:latin typeface="Times New Roman" pitchFamily="18" charset="0"/>
                <a:cs typeface="Times New Roman" pitchFamily="18" charset="0"/>
              </a:rPr>
              <a:t>Các</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câu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cùng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hướng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vào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một</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chủ</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đề</a:t>
            </a:r>
            <a:r>
              <a:rPr lang="en-US" sz="2200" dirty="0">
                <a:latin typeface="+mj-lt"/>
              </a:rPr>
              <a:t>, b</a:t>
            </a:r>
            <a:r>
              <a:rPr lang="vi-VN" sz="2200" dirty="0">
                <a:latin typeface="+mj-lt"/>
              </a:rPr>
              <a:t>iểu đạt một nội dung tương đối trọn vẹn.</a:t>
            </a:r>
            <a:endParaRPr lang="en-US" sz="2200" dirty="0">
              <a:latin typeface="+mj-lt"/>
            </a:endParaRPr>
          </a:p>
          <a:p>
            <a:pPr>
              <a:defRPr/>
            </a:pPr>
            <a:endParaRPr lang="en-US" sz="2200" dirty="0">
              <a:latin typeface="+mj-lt"/>
            </a:endParaRPr>
          </a:p>
        </p:txBody>
      </p:sp>
      <p:sp>
        <p:nvSpPr>
          <p:cNvPr id="12" name="Flowchart: Alternate Process 11">
            <a:extLst>
              <a:ext uri="{FF2B5EF4-FFF2-40B4-BE49-F238E27FC236}">
                <a16:creationId xmlns:a16="http://schemas.microsoft.com/office/drawing/2014/main" id="{CB5C7FC0-688C-4904-A58B-0B03775D7BF9}"/>
              </a:ext>
            </a:extLst>
          </p:cNvPr>
          <p:cNvSpPr/>
          <p:nvPr/>
        </p:nvSpPr>
        <p:spPr>
          <a:xfrm>
            <a:off x="226031" y="3175"/>
            <a:ext cx="11702266" cy="1003692"/>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800" b="1" dirty="0">
                <a:solidFill>
                  <a:srgbClr val="0000FF"/>
                </a:solidFill>
                <a:latin typeface="Times New Roman" pitchFamily="18" charset="0"/>
                <a:cs typeface="Times New Roman" pitchFamily="18" charset="0"/>
              </a:rPr>
              <a:t>VIẾT ĐOẠN</a:t>
            </a:r>
            <a:r>
              <a:rPr lang="en-US" sz="2800" b="1" dirty="0">
                <a:solidFill>
                  <a:srgbClr val="0000FF"/>
                </a:solidFill>
                <a:latin typeface="Times New Roman" pitchFamily="18" charset="0"/>
                <a:cs typeface="Times New Roman" pitchFamily="18" charset="0"/>
              </a:rPr>
              <a:t> </a:t>
            </a:r>
            <a:r>
              <a:rPr lang="pl-PL" sz="2800" b="1" dirty="0">
                <a:solidFill>
                  <a:srgbClr val="0000FF"/>
                </a:solidFill>
                <a:latin typeface="Times New Roman" pitchFamily="18" charset="0"/>
                <a:cs typeface="Times New Roman" pitchFamily="18" charset="0"/>
              </a:rPr>
              <a:t>V</a:t>
            </a:r>
            <a:r>
              <a:rPr lang="en-US" sz="2800" b="1" dirty="0">
                <a:solidFill>
                  <a:srgbClr val="0000FF"/>
                </a:solidFill>
                <a:latin typeface="Times New Roman" pitchFamily="18" charset="0"/>
                <a:cs typeface="Times New Roman" pitchFamily="18" charset="0"/>
              </a:rPr>
              <a:t>ĂN GHI LẠI CẢM XÚC SAU KHI ĐỌC MỘT </a:t>
            </a:r>
            <a:r>
              <a:rPr lang="pl-PL" sz="2800" b="1" dirty="0">
                <a:solidFill>
                  <a:srgbClr val="0000FF"/>
                </a:solidFill>
                <a:latin typeface="Times New Roman" pitchFamily="18" charset="0"/>
                <a:cs typeface="Times New Roman" pitchFamily="18" charset="0"/>
              </a:rPr>
              <a:t>BÀI THƠ </a:t>
            </a:r>
            <a:r>
              <a:rPr lang="en-US" sz="2800" b="1" dirty="0">
                <a:solidFill>
                  <a:srgbClr val="0000FF"/>
                </a:solidFill>
                <a:latin typeface="Times New Roman" pitchFamily="18" charset="0"/>
                <a:cs typeface="Times New Roman" pitchFamily="18" charset="0"/>
              </a:rPr>
              <a:t>BỐN CHỮ, NĂM CHỮ</a:t>
            </a:r>
            <a:endParaRPr lang="pl-PL" sz="2800" dirty="0">
              <a:latin typeface="Times New Roman" pitchFamily="18" charset="0"/>
              <a:cs typeface="Times New Roman" pitchFamily="18" charset="0"/>
            </a:endParaRPr>
          </a:p>
        </p:txBody>
      </p:sp>
      <p:pic>
        <p:nvPicPr>
          <p:cNvPr id="11274" name="Picture 33" descr="dây hoa">
            <a:extLst>
              <a:ext uri="{FF2B5EF4-FFF2-40B4-BE49-F238E27FC236}">
                <a16:creationId xmlns:a16="http://schemas.microsoft.com/office/drawing/2014/main" id="{6E49B9A3-0737-4431-B268-5B397E8E36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6188075"/>
            <a:ext cx="12344401"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5" name="Picture 33" descr="dây hoa">
            <a:extLst>
              <a:ext uri="{FF2B5EF4-FFF2-40B4-BE49-F238E27FC236}">
                <a16:creationId xmlns:a16="http://schemas.microsoft.com/office/drawing/2014/main" id="{EC37F4C3-66B2-4AF7-A14A-918C572537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975" y="-50800"/>
            <a:ext cx="688975" cy="670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33" descr="dây hoa">
            <a:extLst>
              <a:ext uri="{FF2B5EF4-FFF2-40B4-BE49-F238E27FC236}">
                <a16:creationId xmlns:a16="http://schemas.microsoft.com/office/drawing/2014/main" id="{0EB57AD3-0C5F-49EC-8AEE-B9025B8F26B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6525" y="219075"/>
            <a:ext cx="688975" cy="64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17">
            <a:extLst>
              <a:ext uri="{FF2B5EF4-FFF2-40B4-BE49-F238E27FC236}">
                <a16:creationId xmlns:a16="http://schemas.microsoft.com/office/drawing/2014/main" id="{6BD0C436-4632-49A6-AEF2-7448C9B07DD8}"/>
              </a:ext>
            </a:extLst>
          </p:cNvPr>
          <p:cNvSpPr/>
          <p:nvPr/>
        </p:nvSpPr>
        <p:spPr bwMode="auto">
          <a:xfrm>
            <a:off x="0" y="1300163"/>
            <a:ext cx="12192000" cy="5454650"/>
          </a:xfrm>
          <a:prstGeom prst="rect">
            <a:avLst/>
          </a:prstGeom>
          <a:solidFill>
            <a:srgbClr val="D4DAD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ltLang="zh-CN" sz="2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ea typeface="Microsoft YaHei UI" pitchFamily="34" charset="-122"/>
              <a:cs typeface="Times New Roman" pitchFamily="18" charset="0"/>
            </a:endParaRPr>
          </a:p>
          <a:p>
            <a:pPr algn="ctr">
              <a:defRPr/>
            </a:pPr>
            <a:endParaRPr lang="vi-VN" altLang="zh-CN" sz="2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ea typeface="Microsoft YaHei UI" pitchFamily="34" charset="-122"/>
              <a:cs typeface="Times New Roman" pitchFamily="18" charset="0"/>
            </a:endParaRPr>
          </a:p>
          <a:p>
            <a:pPr algn="ctr">
              <a:defRPr/>
            </a:pPr>
            <a:endParaRPr lang="vi-VN" altLang="zh-CN" sz="2400"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Times New Roman" pitchFamily="18" charset="0"/>
              <a:ea typeface="Microsoft YaHei UI" pitchFamily="34" charset="-122"/>
              <a:cs typeface="Times New Roman" pitchFamily="18" charset="0"/>
            </a:endParaRPr>
          </a:p>
        </p:txBody>
      </p:sp>
      <p:sp>
        <p:nvSpPr>
          <p:cNvPr id="14" name="Flowchart: Alternate Process 13">
            <a:extLst>
              <a:ext uri="{FF2B5EF4-FFF2-40B4-BE49-F238E27FC236}">
                <a16:creationId xmlns:a16="http://schemas.microsoft.com/office/drawing/2014/main" id="{5B56516F-9C02-4287-B2F9-CEFB3F424C70}"/>
              </a:ext>
            </a:extLst>
          </p:cNvPr>
          <p:cNvSpPr/>
          <p:nvPr/>
        </p:nvSpPr>
        <p:spPr>
          <a:xfrm>
            <a:off x="203200" y="76200"/>
            <a:ext cx="11969750" cy="762000"/>
          </a:xfrm>
          <a:prstGeom prst="flowChartAlternateProcess">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800" b="1">
                <a:solidFill>
                  <a:srgbClr val="0000FF"/>
                </a:solidFill>
                <a:latin typeface="Times New Roman" pitchFamily="18" charset="0"/>
                <a:cs typeface="Times New Roman" pitchFamily="18" charset="0"/>
              </a:rPr>
              <a:t>VIẾT ĐOẠN</a:t>
            </a:r>
            <a:r>
              <a:rPr lang="en-US" sz="2800" b="1">
                <a:solidFill>
                  <a:srgbClr val="0000FF"/>
                </a:solidFill>
                <a:latin typeface="Times New Roman" pitchFamily="18" charset="0"/>
                <a:cs typeface="Times New Roman" pitchFamily="18" charset="0"/>
              </a:rPr>
              <a:t> </a:t>
            </a:r>
            <a:r>
              <a:rPr lang="pl-PL" sz="2800" b="1">
                <a:solidFill>
                  <a:srgbClr val="0000FF"/>
                </a:solidFill>
                <a:latin typeface="Times New Roman" pitchFamily="18" charset="0"/>
                <a:cs typeface="Times New Roman" pitchFamily="18" charset="0"/>
              </a:rPr>
              <a:t>V</a:t>
            </a:r>
            <a:r>
              <a:rPr lang="en-US" sz="2800" b="1">
                <a:solidFill>
                  <a:srgbClr val="0000FF"/>
                </a:solidFill>
                <a:latin typeface="Times New Roman" pitchFamily="18" charset="0"/>
                <a:cs typeface="Times New Roman" pitchFamily="18" charset="0"/>
              </a:rPr>
              <a:t>ĂN GHI LẠI CẢM XÚC SAU KHI ĐỌC</a:t>
            </a:r>
          </a:p>
          <a:p>
            <a:pPr algn="ctr">
              <a:defRPr/>
            </a:pPr>
            <a:r>
              <a:rPr lang="en-US" sz="2800" b="1">
                <a:solidFill>
                  <a:srgbClr val="0000FF"/>
                </a:solidFill>
                <a:latin typeface="Times New Roman" pitchFamily="18" charset="0"/>
                <a:cs typeface="Times New Roman" pitchFamily="18" charset="0"/>
              </a:rPr>
              <a:t> MỘT </a:t>
            </a:r>
            <a:r>
              <a:rPr lang="pl-PL" sz="2800" b="1">
                <a:solidFill>
                  <a:srgbClr val="0000FF"/>
                </a:solidFill>
                <a:latin typeface="Times New Roman" pitchFamily="18" charset="0"/>
                <a:cs typeface="Times New Roman" pitchFamily="18" charset="0"/>
              </a:rPr>
              <a:t>BÀI THƠ </a:t>
            </a:r>
            <a:r>
              <a:rPr lang="en-US" sz="2800" b="1">
                <a:solidFill>
                  <a:srgbClr val="0000FF"/>
                </a:solidFill>
                <a:latin typeface="Times New Roman" pitchFamily="18" charset="0"/>
                <a:cs typeface="Times New Roman" pitchFamily="18" charset="0"/>
              </a:rPr>
              <a:t>BỐN CHỮ, NĂM CHỮ</a:t>
            </a:r>
            <a:endParaRPr lang="pl-PL" sz="2800">
              <a:latin typeface="Times New Roman" pitchFamily="18" charset="0"/>
              <a:cs typeface="Times New Roman" pitchFamily="18" charset="0"/>
            </a:endParaRPr>
          </a:p>
        </p:txBody>
      </p:sp>
      <p:sp>
        <p:nvSpPr>
          <p:cNvPr id="12292" name="Rectangle 14">
            <a:extLst>
              <a:ext uri="{FF2B5EF4-FFF2-40B4-BE49-F238E27FC236}">
                <a16:creationId xmlns:a16="http://schemas.microsoft.com/office/drawing/2014/main" id="{02583E63-A527-49CD-9026-807C0291DA04}"/>
              </a:ext>
            </a:extLst>
          </p:cNvPr>
          <p:cNvSpPr>
            <a:spLocks noChangeArrowheads="1"/>
          </p:cNvSpPr>
          <p:nvPr/>
        </p:nvSpPr>
        <p:spPr bwMode="auto">
          <a:xfrm>
            <a:off x="803275" y="838200"/>
            <a:ext cx="35972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a:r>
              <a:rPr lang="en-US" altLang="en-US" sz="2400" b="1">
                <a:solidFill>
                  <a:srgbClr val="FF0000"/>
                </a:solidFill>
                <a:latin typeface="Times New Roman" panose="02020603050405020304" pitchFamily="18" charset="0"/>
                <a:cs typeface="Times New Roman" panose="02020603050405020304" pitchFamily="18" charset="0"/>
              </a:rPr>
              <a:t> </a:t>
            </a:r>
            <a:r>
              <a:rPr lang="vi-VN" altLang="en-US" sz="2400" b="1">
                <a:solidFill>
                  <a:srgbClr val="FF0000"/>
                </a:solidFill>
                <a:latin typeface="Times New Roman" panose="02020603050405020304" pitchFamily="18" charset="0"/>
                <a:cs typeface="Times New Roman" panose="02020603050405020304" pitchFamily="18" charset="0"/>
              </a:rPr>
              <a:t>2. Phân tích kiểu văn bản</a:t>
            </a:r>
          </a:p>
        </p:txBody>
      </p:sp>
      <p:sp>
        <p:nvSpPr>
          <p:cNvPr id="12293" name="Rectangle 2">
            <a:extLst>
              <a:ext uri="{FF2B5EF4-FFF2-40B4-BE49-F238E27FC236}">
                <a16:creationId xmlns:a16="http://schemas.microsoft.com/office/drawing/2014/main" id="{6C6AADE8-3008-4C68-B965-363C773BAC33}"/>
              </a:ext>
            </a:extLst>
          </p:cNvPr>
          <p:cNvSpPr>
            <a:spLocks noChangeArrowheads="1"/>
          </p:cNvSpPr>
          <p:nvPr/>
        </p:nvSpPr>
        <p:spPr bwMode="auto">
          <a:xfrm>
            <a:off x="185738" y="1290638"/>
            <a:ext cx="11817350" cy="507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just"/>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(1)</a:t>
            </a:r>
            <a:r>
              <a:rPr lang="en-US" altLang="en-US" dirty="0">
                <a:latin typeface="Times New Roman" panose="02020603050405020304" pitchFamily="18" charset="0"/>
                <a:cs typeface="Times New Roman" panose="02020603050405020304" pitchFamily="18" charset="0"/>
              </a:rPr>
              <a:t> </a:t>
            </a:r>
            <a:r>
              <a:rPr lang="vi-VN" altLang="en-US" dirty="0">
                <a:latin typeface="Times New Roman" panose="02020603050405020304" pitchFamily="18" charset="0"/>
                <a:cs typeface="Times New Roman" panose="02020603050405020304" pitchFamily="18" charset="0"/>
              </a:rPr>
              <a:t>Bài thơ </a:t>
            </a:r>
            <a:r>
              <a:rPr lang="en-US" altLang="en-US" b="1" i="1" dirty="0">
                <a:latin typeface="Times New Roman" panose="02020603050405020304" pitchFamily="18" charset="0"/>
                <a:cs typeface="Times New Roman" panose="02020603050405020304" pitchFamily="18" charset="0"/>
              </a:rPr>
              <a:t>“ </a:t>
            </a:r>
            <a:r>
              <a:rPr lang="en-US" altLang="en-US" b="1" i="1" dirty="0" err="1">
                <a:latin typeface="Times New Roman" panose="02020603050405020304" pitchFamily="18" charset="0"/>
                <a:cs typeface="Times New Roman" panose="02020603050405020304" pitchFamily="18" charset="0"/>
              </a:rPr>
              <a:t>Mẹ</a:t>
            </a:r>
            <a:r>
              <a:rPr lang="en-US" altLang="en-US" b="1" i="1" dirty="0">
                <a:latin typeface="Times New Roman" panose="02020603050405020304" pitchFamily="18" charset="0"/>
                <a:cs typeface="Times New Roman" panose="02020603050405020304" pitchFamily="18" charset="0"/>
              </a:rPr>
              <a:t>”</a:t>
            </a:r>
            <a:r>
              <a:rPr lang="vi-VN" altLang="en-US" dirty="0">
                <a:latin typeface="Times New Roman" panose="02020603050405020304" pitchFamily="18" charset="0"/>
                <a:cs typeface="Times New Roman" panose="02020603050405020304" pitchFamily="18" charset="0"/>
              </a:rPr>
              <a:t> của nhà thơ </a:t>
            </a:r>
            <a:r>
              <a:rPr lang="en-US" altLang="en-US" u="sng" dirty="0" err="1">
                <a:latin typeface="Times New Roman" panose="02020603050405020304" pitchFamily="18" charset="0"/>
                <a:cs typeface="Times New Roman" panose="02020603050405020304" pitchFamily="18" charset="0"/>
              </a:rPr>
              <a:t>Đỗ</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Trung</a:t>
            </a:r>
            <a:r>
              <a:rPr lang="en-US" altLang="en-US" u="sng" dirty="0">
                <a:latin typeface="Times New Roman" panose="02020603050405020304" pitchFamily="18" charset="0"/>
                <a:cs typeface="Times New Roman" panose="02020603050405020304" pitchFamily="18" charset="0"/>
              </a:rPr>
              <a:t> Lai</a:t>
            </a:r>
            <a:r>
              <a:rPr lang="vi-VN" altLang="en-US" dirty="0">
                <a:latin typeface="Times New Roman" panose="02020603050405020304" pitchFamily="18" charset="0"/>
                <a:cs typeface="Times New Roman" panose="02020603050405020304" pitchFamily="18" charset="0"/>
              </a:rPr>
              <a:t> là một trong những bài thơ </a:t>
            </a:r>
            <a:r>
              <a:rPr lang="en-US" altLang="en-US" dirty="0">
                <a:latin typeface="Times New Roman" panose="02020603050405020304" pitchFamily="18" charset="0"/>
                <a:cs typeface="Times New Roman" panose="02020603050405020304" pitchFamily="18" charset="0"/>
              </a:rPr>
              <a:t>hay </a:t>
            </a:r>
            <a:r>
              <a:rPr lang="en-US" altLang="en-US" dirty="0" err="1">
                <a:latin typeface="Times New Roman" panose="02020603050405020304" pitchFamily="18" charset="0"/>
                <a:cs typeface="Times New Roman" panose="02020603050405020304" pitchFamily="18" charset="0"/>
              </a:rPr>
              <a:t>viết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(2)</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thơ</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em</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vô</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cùng</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xúc</a:t>
            </a:r>
            <a:r>
              <a:rPr lang="en-US" altLang="en-US" u="sng" dirty="0">
                <a:latin typeface="Times New Roman" panose="02020603050405020304" pitchFamily="18" charset="0"/>
                <a:cs typeface="Times New Roman" panose="02020603050405020304" pitchFamily="18" charset="0"/>
              </a:rPr>
              <a:t> </a:t>
            </a:r>
            <a:r>
              <a:rPr lang="en-US" altLang="en-US" u="sng" dirty="0" err="1">
                <a:latin typeface="Times New Roman" panose="02020603050405020304" pitchFamily="18" charset="0"/>
                <a:cs typeface="Times New Roman" panose="02020603050405020304" pitchFamily="18" charset="0"/>
              </a:rPr>
              <a:t>động</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(3)</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Xuyên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suốt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hình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ảnh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sóng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đôi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mẹ</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cau</a:t>
            </a:r>
            <a:r>
              <a:rPr lang="en-US" altLang="en-US" b="1" dirty="0">
                <a:latin typeface="Times New Roman" panose="02020603050405020304" pitchFamily="18" charset="0"/>
                <a:cs typeface="Times New Roman" panose="02020603050405020304" pitchFamily="18" charset="0"/>
              </a:rPr>
              <a:t>. (4) </a:t>
            </a:r>
            <a:r>
              <a:rPr lang="en-US" altLang="en-US" dirty="0" err="1">
                <a:latin typeface="Times New Roman" panose="02020603050405020304" pitchFamily="18" charset="0"/>
                <a:cs typeface="Times New Roman" panose="02020603050405020304" pitchFamily="18" charset="0"/>
              </a:rPr>
              <a:t>Nhà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chọn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thứ</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gũi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trong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sống</a:t>
            </a:r>
            <a:r>
              <a:rPr lang="en-US" altLang="en-US" dirty="0">
                <a:latin typeface="Times New Roman" panose="02020603050405020304" pitchFamily="18" charset="0"/>
                <a:cs typeface="Times New Roman" panose="02020603050405020304" pitchFamily="18" charset="0"/>
              </a:rPr>
              <a:t> ở </a:t>
            </a:r>
            <a:r>
              <a:rPr lang="en-US" altLang="en-US" dirty="0" err="1">
                <a:latin typeface="Times New Roman" panose="02020603050405020304" pitchFamily="18" charset="0"/>
                <a:cs typeface="Times New Roman" panose="02020603050405020304" pitchFamily="18" charset="0"/>
              </a:rPr>
              <a:t>mỗi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quê</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cùng</a:t>
            </a:r>
            <a:r>
              <a:rPr lang="en-US" altLang="en-US" dirty="0">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nghệ</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thuật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đối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lập</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a:latin typeface="Times New Roman" panose="02020603050405020304" pitchFamily="18" charset="0"/>
                <a:cs typeface="Times New Roman" panose="02020603050405020304" pitchFamily="18" charset="0"/>
              </a:rPr>
              <a:t>qua </a:t>
            </a:r>
            <a:r>
              <a:rPr lang="en-US" altLang="en-US" dirty="0" err="1">
                <a:latin typeface="Times New Roman" panose="02020603050405020304" pitchFamily="18" charset="0"/>
                <a:cs typeface="Times New Roman" panose="02020603050405020304" pitchFamily="18" charset="0"/>
              </a:rPr>
              <a:t>từng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khổ</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đem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đọc</a:t>
            </a:r>
            <a:r>
              <a:rPr lang="en-US" altLang="en-US"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những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cảm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nhận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hết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sức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chân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thực</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a:t>
            </a:r>
            <a:r>
              <a:rPr lang="en-US" altLang="en-US" i="1" dirty="0" err="1">
                <a:latin typeface="Times New Roman" panose="02020603050405020304" pitchFamily="18" charset="0"/>
                <a:cs typeface="Times New Roman" panose="02020603050405020304" pitchFamily="18" charset="0"/>
              </a:rPr>
              <a:t>Lưng</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mẹ</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còng</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rồi</a:t>
            </a:r>
            <a:r>
              <a:rPr lang="en-US" altLang="en-US" i="1" dirty="0">
                <a:latin typeface="Times New Roman" panose="02020603050405020304" pitchFamily="18" charset="0"/>
                <a:cs typeface="Times New Roman" panose="02020603050405020304" pitchFamily="18" charset="0"/>
              </a:rPr>
              <a:t>/</a:t>
            </a:r>
            <a:r>
              <a:rPr lang="en-US" altLang="en-US" i="1" dirty="0" err="1">
                <a:latin typeface="Times New Roman" panose="02020603050405020304" pitchFamily="18" charset="0"/>
                <a:cs typeface="Times New Roman" panose="02020603050405020304" pitchFamily="18" charset="0"/>
              </a:rPr>
              <a:t>Cau</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thì</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vẫn</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thẳng</a:t>
            </a:r>
            <a:r>
              <a:rPr lang="en-US" altLang="en-US" i="1" dirty="0">
                <a:latin typeface="Times New Roman" panose="02020603050405020304" pitchFamily="18" charset="0"/>
                <a:cs typeface="Times New Roman" panose="02020603050405020304" pitchFamily="18" charset="0"/>
              </a:rPr>
              <a:t>/</a:t>
            </a:r>
            <a:r>
              <a:rPr lang="en-US" altLang="en-US" i="1" dirty="0" err="1">
                <a:latin typeface="Times New Roman" panose="02020603050405020304" pitchFamily="18" charset="0"/>
                <a:cs typeface="Times New Roman" panose="02020603050405020304" pitchFamily="18" charset="0"/>
              </a:rPr>
              <a:t>Cau</a:t>
            </a:r>
            <a:r>
              <a:rPr lang="en-US" altLang="en-US" i="1" dirty="0">
                <a:latin typeface="Times New Roman" panose="02020603050405020304" pitchFamily="18" charset="0"/>
                <a:cs typeface="Times New Roman" panose="02020603050405020304" pitchFamily="18" charset="0"/>
              </a:rPr>
              <a:t> - </a:t>
            </a:r>
            <a:r>
              <a:rPr lang="en-US" altLang="en-US" i="1" dirty="0" err="1">
                <a:latin typeface="Times New Roman" panose="02020603050405020304" pitchFamily="18" charset="0"/>
                <a:cs typeface="Times New Roman" panose="02020603050405020304" pitchFamily="18" charset="0"/>
              </a:rPr>
              <a:t>ngọn</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xanh</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rờn</a:t>
            </a:r>
            <a:r>
              <a:rPr lang="en-US" altLang="en-US" i="1" dirty="0">
                <a:latin typeface="Times New Roman" panose="02020603050405020304" pitchFamily="18" charset="0"/>
                <a:cs typeface="Times New Roman" panose="02020603050405020304" pitchFamily="18" charset="0"/>
              </a:rPr>
              <a:t>/</a:t>
            </a:r>
            <a:r>
              <a:rPr lang="en-US" altLang="en-US" i="1" dirty="0" err="1">
                <a:latin typeface="Times New Roman" panose="02020603050405020304" pitchFamily="18" charset="0"/>
                <a:cs typeface="Times New Roman" panose="02020603050405020304" pitchFamily="18" charset="0"/>
              </a:rPr>
              <a:t>Mẹ</a:t>
            </a:r>
            <a:r>
              <a:rPr lang="en-US" altLang="en-US" i="1" dirty="0">
                <a:latin typeface="Times New Roman" panose="02020603050405020304" pitchFamily="18" charset="0"/>
                <a:cs typeface="Times New Roman" panose="02020603050405020304" pitchFamily="18" charset="0"/>
              </a:rPr>
              <a:t> - </a:t>
            </a:r>
            <a:r>
              <a:rPr lang="en-US" altLang="en-US" i="1" dirty="0" err="1">
                <a:latin typeface="Times New Roman" panose="02020603050405020304" pitchFamily="18" charset="0"/>
                <a:cs typeface="Times New Roman" panose="02020603050405020304" pitchFamily="18" charset="0"/>
              </a:rPr>
              <a:t>đầu</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bạc</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trắng</a:t>
            </a:r>
            <a:r>
              <a:rPr lang="en-US" altLang="en-US" i="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(5) </a:t>
            </a:r>
            <a:r>
              <a:rPr lang="en-US" altLang="en-US" b="1" dirty="0" err="1">
                <a:solidFill>
                  <a:srgbClr val="0000FF"/>
                </a:solidFill>
                <a:latin typeface="Times New Roman" panose="02020603050405020304" pitchFamily="18" charset="0"/>
                <a:cs typeface="Times New Roman" panose="02020603050405020304" pitchFamily="18" charset="0"/>
              </a:rPr>
              <a:t>Lời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thơ</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ngỡ</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như</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lời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nhận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xét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thông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thường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đằng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mỗi</a:t>
            </a:r>
            <a:r>
              <a:rPr lang="en-US" altLang="en-US" dirty="0">
                <a:latin typeface="Times New Roman" panose="02020603050405020304" pitchFamily="18" charset="0"/>
                <a:cs typeface="Times New Roman" panose="02020603050405020304" pitchFamily="18" charset="0"/>
              </a:rPr>
              <a:t> con </a:t>
            </a:r>
            <a:r>
              <a:rPr lang="en-US" altLang="en-US" dirty="0" err="1">
                <a:latin typeface="Times New Roman" panose="02020603050405020304" pitchFamily="18" charset="0"/>
                <a:cs typeface="Times New Roman" panose="02020603050405020304" pitchFamily="18" charset="0"/>
              </a:rPr>
              <a:t>chữ</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a:t>
            </a:r>
            <a:r>
              <a:rPr lang="en-US" altLang="en-US" dirty="0">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bao </a:t>
            </a:r>
            <a:r>
              <a:rPr lang="en-US" altLang="en-US" b="1" dirty="0" err="1">
                <a:solidFill>
                  <a:srgbClr val="FF0000"/>
                </a:solidFill>
                <a:latin typeface="Times New Roman" panose="02020603050405020304" pitchFamily="18" charset="0"/>
                <a:cs typeface="Times New Roman" panose="02020603050405020304" pitchFamily="18" charset="0"/>
              </a:rPr>
              <a:t>đắng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đót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xót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xa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con  </a:t>
            </a:r>
            <a:r>
              <a:rPr lang="en-US" altLang="en-US" dirty="0" err="1">
                <a:latin typeface="Times New Roman" panose="02020603050405020304" pitchFamily="18" charset="0"/>
                <a:cs typeface="Times New Roman" panose="02020603050405020304" pitchFamily="18" charset="0"/>
              </a:rPr>
              <a:t>khi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nhận</a:t>
            </a:r>
            <a:r>
              <a:rPr lang="en-US" altLang="en-US" dirty="0">
                <a:latin typeface="Times New Roman" panose="02020603050405020304" pitchFamily="18" charset="0"/>
                <a:cs typeface="Times New Roman" panose="02020603050405020304" pitchFamily="18" charset="0"/>
              </a:rPr>
              <a:t> ra </a:t>
            </a:r>
            <a:r>
              <a:rPr lang="en-US" altLang="en-US" dirty="0" err="1">
                <a:latin typeface="Times New Roman" panose="02020603050405020304" pitchFamily="18" charset="0"/>
                <a:cs typeface="Times New Roman" panose="02020603050405020304" pitchFamily="18" charset="0"/>
              </a:rPr>
              <a:t>thời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nỗi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cuộc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hằn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lưng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còng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mái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đầu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bạc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(6)</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nhiều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chỉ</a:t>
            </a:r>
            <a:r>
              <a:rPr lang="en-US" altLang="en-US" dirty="0">
                <a:latin typeface="Times New Roman" panose="02020603050405020304" pitchFamily="18" charset="0"/>
                <a:cs typeface="Times New Roman" panose="02020603050405020304" pitchFamily="18" charset="0"/>
              </a:rPr>
              <a:t> </a:t>
            </a:r>
            <a:r>
              <a:rPr lang="en-US" altLang="en-US" b="1" dirty="0">
                <a:solidFill>
                  <a:srgbClr val="0000FF"/>
                </a:solidFill>
                <a:latin typeface="Times New Roman" panose="02020603050405020304" pitchFamily="18" charset="0"/>
                <a:cs typeface="Times New Roman" panose="02020603050405020304" pitchFamily="18" charset="0"/>
              </a:rPr>
              <a:t>qua </a:t>
            </a:r>
            <a:r>
              <a:rPr lang="en-US" altLang="en-US" b="1" dirty="0" err="1">
                <a:solidFill>
                  <a:srgbClr val="0000FF"/>
                </a:solidFill>
                <a:latin typeface="Times New Roman" panose="02020603050405020304" pitchFamily="18" charset="0"/>
                <a:cs typeface="Times New Roman" panose="02020603050405020304" pitchFamily="18" charset="0"/>
              </a:rPr>
              <a:t>hai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hình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ảnh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lưng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còng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và</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mái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đầu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bạc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trắng</a:t>
            </a:r>
            <a:r>
              <a:rPr lang="en-US" altLang="en-US" dirty="0">
                <a:solidFill>
                  <a:srgbClr val="0000FF"/>
                </a:solidFill>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cúng</a:t>
            </a:r>
            <a:r>
              <a:rPr lang="en-US" altLang="en-US" dirty="0">
                <a:latin typeface="Times New Roman" panose="02020603050405020304" pitchFamily="18" charset="0"/>
                <a:cs typeface="Times New Roman" panose="02020603050405020304" pitchFamily="18" charset="0"/>
              </a:rPr>
              <a:t> ta </a:t>
            </a:r>
            <a:r>
              <a:rPr lang="en-US" altLang="en-US" dirty="0" err="1">
                <a:latin typeface="Times New Roman" panose="02020603050405020304" pitchFamily="18" charset="0"/>
                <a:cs typeface="Times New Roman" panose="02020603050405020304" pitchFamily="18" charset="0"/>
              </a:rPr>
              <a:t>thấy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được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sự</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nhằn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đắng</a:t>
            </a:r>
            <a:r>
              <a:rPr lang="en-US" altLang="en-US" dirty="0">
                <a:latin typeface="Times New Roman" panose="02020603050405020304" pitchFamily="18" charset="0"/>
                <a:cs typeface="Times New Roman" panose="02020603050405020304" pitchFamily="18" charset="0"/>
              </a:rPr>
              <a:t> cay me </a:t>
            </a:r>
            <a:r>
              <a:rPr lang="en-US" altLang="en-US" dirty="0" err="1">
                <a:latin typeface="Times New Roman" panose="02020603050405020304" pitchFamily="18" charset="0"/>
                <a:cs typeface="Times New Roman" panose="02020603050405020304" pitchFamily="18" charset="0"/>
              </a:rPr>
              <a:t>trải</a:t>
            </a:r>
            <a:r>
              <a:rPr lang="en-US" altLang="en-US" dirty="0">
                <a:latin typeface="Times New Roman" panose="02020603050405020304" pitchFamily="18" charset="0"/>
                <a:cs typeface="Times New Roman" panose="02020603050405020304" pitchFamily="18" charset="0"/>
              </a:rPr>
              <a:t> qua </a:t>
            </a:r>
            <a:r>
              <a:rPr lang="en-US" altLang="en-US" dirty="0" err="1">
                <a:latin typeface="Times New Roman" panose="02020603050405020304" pitchFamily="18" charset="0"/>
                <a:cs typeface="Times New Roman" panose="02020603050405020304" pitchFamily="18" charset="0"/>
              </a:rPr>
              <a:t>để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nuôi</a:t>
            </a:r>
            <a:r>
              <a:rPr lang="en-US" altLang="en-US" dirty="0">
                <a:latin typeface="Times New Roman" panose="02020603050405020304" pitchFamily="18" charset="0"/>
                <a:cs typeface="Times New Roman" panose="02020603050405020304" pitchFamily="18" charset="0"/>
              </a:rPr>
              <a:t> con </a:t>
            </a:r>
            <a:r>
              <a:rPr lang="en-US" altLang="en-US" dirty="0" err="1">
                <a:latin typeface="Times New Roman" panose="02020603050405020304" pitchFamily="18" charset="0"/>
                <a:cs typeface="Times New Roman" panose="02020603050405020304" pitchFamily="18" charset="0"/>
              </a:rPr>
              <a:t>khôn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lớn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trưởng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thành</a:t>
            </a:r>
            <a:r>
              <a:rPr lang="en-US" altLang="en-US" dirty="0">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(7)</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Cùng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ngày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càng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ngày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thấp</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Cau</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gần</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với</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giời</a:t>
            </a:r>
            <a:r>
              <a:rPr lang="en-US" altLang="en-US" i="1" dirty="0">
                <a:latin typeface="Times New Roman" panose="02020603050405020304" pitchFamily="18" charset="0"/>
                <a:cs typeface="Times New Roman" panose="02020603050405020304" pitchFamily="18" charset="0"/>
              </a:rPr>
              <a:t>/</a:t>
            </a:r>
            <a:r>
              <a:rPr lang="en-US" altLang="en-US" i="1" dirty="0" err="1">
                <a:latin typeface="Times New Roman" panose="02020603050405020304" pitchFamily="18" charset="0"/>
                <a:cs typeface="Times New Roman" panose="02020603050405020304" pitchFamily="18" charset="0"/>
              </a:rPr>
              <a:t>Mẹ</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thì</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gần</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đất</a:t>
            </a:r>
            <a:r>
              <a:rPr lang="en-US" altLang="en-US" i="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lên</a:t>
            </a:r>
            <a:r>
              <a:rPr lang="en-US" altLang="en-US"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nghe</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thật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xót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xa</a:t>
            </a:r>
            <a:r>
              <a:rPr lang="en-US" altLang="en-US" b="1" dirty="0">
                <a:solidFill>
                  <a:srgbClr val="FF0000"/>
                </a:solidFill>
                <a:latin typeface="Times New Roman" panose="02020603050405020304" pitchFamily="18" charset="0"/>
                <a:cs typeface="Times New Roman" panose="02020603050405020304" pitchFamily="18" charset="0"/>
              </a:rPr>
              <a:t>.</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(8)</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Khoảng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cách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về</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sự</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theo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nghĩa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đen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nghĩa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bóng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thấy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quỹ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còn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nhiều</a:t>
            </a:r>
            <a:r>
              <a:rPr lang="en-US" altLang="en-US" b="1" dirty="0">
                <a:latin typeface="Times New Roman" panose="02020603050405020304" pitchFamily="18" charset="0"/>
                <a:cs typeface="Times New Roman" panose="02020603050405020304" pitchFamily="18" charset="0"/>
              </a:rPr>
              <a:t>.                                 (9)</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như</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ngọn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đèn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trước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như</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chuối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chín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cây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khắc</a:t>
            </a:r>
            <a:r>
              <a:rPr lang="en-US" altLang="en-US" dirty="0">
                <a:latin typeface="Times New Roman" panose="02020603050405020304" pitchFamily="18" charset="0"/>
                <a:cs typeface="Times New Roman" panose="02020603050405020304" pitchFamily="18" charset="0"/>
              </a:rPr>
              <a:t> con </a:t>
            </a:r>
            <a:r>
              <a:rPr lang="en-US" altLang="en-US" dirty="0" err="1">
                <a:latin typeface="Times New Roman" panose="02020603050405020304" pitchFamily="18" charset="0"/>
                <a:cs typeface="Times New Roman" panose="02020603050405020304" pitchFamily="18" charset="0"/>
              </a:rPr>
              <a:t>không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còn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đang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ngày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gần</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(10)</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gian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ngày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một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răng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rụng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dần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miếng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cau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nhỏ</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nhưng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vẫn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khó</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khăn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với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a:t>
            </a:r>
            <a:r>
              <a:rPr lang="en-US" altLang="en-US" b="1" dirty="0">
                <a:solidFill>
                  <a:srgbClr val="FF0000"/>
                </a:solidFill>
                <a:latin typeface="Times New Roman" panose="02020603050405020304" pitchFamily="18" charset="0"/>
                <a:cs typeface="Times New Roman" panose="02020603050405020304" pitchFamily="18" charset="0"/>
              </a:rPr>
              <a:t>11)</a:t>
            </a:r>
            <a:r>
              <a:rPr lang="en-US" altLang="en-US"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Đọc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những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vần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thơ</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ấy</a:t>
            </a:r>
            <a:r>
              <a:rPr lang="en-US" altLang="en-US" b="1" dirty="0">
                <a:solidFill>
                  <a:srgbClr val="FF0000"/>
                </a:solidFill>
                <a:latin typeface="Times New Roman" panose="02020603050405020304" pitchFamily="18" charset="0"/>
                <a:cs typeface="Times New Roman" panose="02020603050405020304" pitchFamily="18" charset="0"/>
              </a:rPr>
              <a:t>, ai </a:t>
            </a:r>
            <a:r>
              <a:rPr lang="en-US" altLang="en-US" b="1" dirty="0" err="1">
                <a:solidFill>
                  <a:srgbClr val="FF0000"/>
                </a:solidFill>
                <a:latin typeface="Times New Roman" panose="02020603050405020304" pitchFamily="18" charset="0"/>
                <a:cs typeface="Times New Roman" panose="02020603050405020304" pitchFamily="18" charset="0"/>
              </a:rPr>
              <a:t>không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rưng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rưng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nghẹn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ngào</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không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thảng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thốt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giật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mình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tới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mẹ</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của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mình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để</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rồi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tự</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vấn</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lương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tâm</a:t>
            </a:r>
            <a:r>
              <a:rPr lang="en-US" altLang="en-US" b="1" dirty="0">
                <a:solidFill>
                  <a:srgbClr val="FF0000"/>
                </a:solidFill>
                <a:latin typeface="Times New Roman" panose="02020603050405020304" pitchFamily="18" charset="0"/>
                <a:cs typeface="Times New Roman" panose="02020603050405020304" pitchFamily="18" charset="0"/>
              </a:rPr>
              <a:t> “ </a:t>
            </a:r>
            <a:r>
              <a:rPr lang="en-US" altLang="en-US" b="1" dirty="0" err="1">
                <a:solidFill>
                  <a:srgbClr val="FF0000"/>
                </a:solidFill>
                <a:latin typeface="Times New Roman" panose="02020603050405020304" pitchFamily="18" charset="0"/>
                <a:cs typeface="Times New Roman" panose="02020603050405020304" pitchFamily="18" charset="0"/>
              </a:rPr>
              <a:t>mình</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đã</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làm</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được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gì</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cho</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mẹ</a:t>
            </a:r>
            <a:r>
              <a:rPr lang="en-US" altLang="en-US" b="1" dirty="0">
                <a:solidFill>
                  <a:srgbClr val="FF0000"/>
                </a:solidFill>
                <a:latin typeface="Times New Roman" panose="02020603050405020304" pitchFamily="18" charset="0"/>
                <a:cs typeface="Times New Roman" panose="02020603050405020304" pitchFamily="18" charset="0"/>
              </a:rPr>
              <a:t>?”</a:t>
            </a:r>
            <a:r>
              <a:rPr lang="en-US" altLang="en-US" b="1"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giống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như</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kết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thúc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bằng</a:t>
            </a:r>
            <a:r>
              <a:rPr lang="en-US" altLang="en-US" dirty="0">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câu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hỏi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tu</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từ</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không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lời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đáp</a:t>
            </a:r>
            <a:r>
              <a:rPr lang="en-US" altLang="en-US" b="1" dirty="0">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r>
              <a:rPr lang="en-US" altLang="en-US" i="1" dirty="0">
                <a:latin typeface="Times New Roman" panose="02020603050405020304" pitchFamily="18" charset="0"/>
                <a:cs typeface="Times New Roman" panose="02020603050405020304" pitchFamily="18" charset="0"/>
              </a:rPr>
              <a:t>“</a:t>
            </a:r>
            <a:r>
              <a:rPr lang="en-US" altLang="en-US" i="1" dirty="0" err="1">
                <a:latin typeface="Times New Roman" panose="02020603050405020304" pitchFamily="18" charset="0"/>
                <a:cs typeface="Times New Roman" panose="02020603050405020304" pitchFamily="18" charset="0"/>
              </a:rPr>
              <a:t>Ngẩng</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hỏi</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giời</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vậy</a:t>
            </a:r>
            <a:r>
              <a:rPr lang="en-US" altLang="en-US" i="1" dirty="0">
                <a:latin typeface="Times New Roman" panose="02020603050405020304" pitchFamily="18" charset="0"/>
                <a:cs typeface="Times New Roman" panose="02020603050405020304" pitchFamily="18" charset="0"/>
              </a:rPr>
              <a:t>/- Sao </a:t>
            </a:r>
            <a:r>
              <a:rPr lang="en-US" altLang="en-US" i="1" dirty="0" err="1">
                <a:latin typeface="Times New Roman" panose="02020603050405020304" pitchFamily="18" charset="0"/>
                <a:cs typeface="Times New Roman" panose="02020603050405020304" pitchFamily="18" charset="0"/>
              </a:rPr>
              <a:t>mẹ</a:t>
            </a:r>
            <a:r>
              <a:rPr lang="en-US" altLang="en-US" i="1" dirty="0">
                <a:latin typeface="Times New Roman" panose="02020603050405020304" pitchFamily="18" charset="0"/>
                <a:cs typeface="Times New Roman" panose="02020603050405020304" pitchFamily="18" charset="0"/>
              </a:rPr>
              <a:t> ta </a:t>
            </a:r>
            <a:r>
              <a:rPr lang="en-US" altLang="en-US" i="1" dirty="0" err="1">
                <a:latin typeface="Times New Roman" panose="02020603050405020304" pitchFamily="18" charset="0"/>
                <a:cs typeface="Times New Roman" panose="02020603050405020304" pitchFamily="18" charset="0"/>
              </a:rPr>
              <a:t>già</a:t>
            </a:r>
            <a:r>
              <a:rPr lang="en-US" altLang="en-US" i="1" dirty="0">
                <a:latin typeface="Times New Roman" panose="02020603050405020304" pitchFamily="18" charset="0"/>
                <a:cs typeface="Times New Roman" panose="02020603050405020304" pitchFamily="18" charset="0"/>
              </a:rPr>
              <a:t>?/</a:t>
            </a:r>
            <a:r>
              <a:rPr lang="en-US" altLang="en-US" i="1" dirty="0" err="1">
                <a:latin typeface="Times New Roman" panose="02020603050405020304" pitchFamily="18" charset="0"/>
                <a:cs typeface="Times New Roman" panose="02020603050405020304" pitchFamily="18" charset="0"/>
              </a:rPr>
              <a:t>Không</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một</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lời</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đáp</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Mây</a:t>
            </a:r>
            <a:r>
              <a:rPr lang="en-US" altLang="en-US" i="1" dirty="0">
                <a:latin typeface="Times New Roman" panose="02020603050405020304" pitchFamily="18" charset="0"/>
                <a:cs typeface="Times New Roman" panose="02020603050405020304" pitchFamily="18" charset="0"/>
              </a:rPr>
              <a:t> bay </a:t>
            </a:r>
            <a:r>
              <a:rPr lang="en-US" altLang="en-US" i="1" dirty="0" err="1">
                <a:latin typeface="Times New Roman" panose="02020603050405020304" pitchFamily="18" charset="0"/>
                <a:cs typeface="Times New Roman" panose="02020603050405020304" pitchFamily="18" charset="0"/>
              </a:rPr>
              <a:t>về</a:t>
            </a:r>
            <a:r>
              <a:rPr lang="en-US" altLang="en-US" i="1" dirty="0">
                <a:latin typeface="Times New Roman" panose="02020603050405020304" pitchFamily="18" charset="0"/>
                <a:cs typeface="Times New Roman" panose="02020603050405020304" pitchFamily="18" charset="0"/>
              </a:rPr>
              <a:t> </a:t>
            </a:r>
            <a:r>
              <a:rPr lang="en-US" altLang="en-US" i="1" dirty="0" err="1">
                <a:latin typeface="Times New Roman" panose="02020603050405020304" pitchFamily="18" charset="0"/>
                <a:cs typeface="Times New Roman" panose="02020603050405020304" pitchFamily="18" charset="0"/>
              </a:rPr>
              <a:t>xa</a:t>
            </a:r>
            <a:r>
              <a:rPr lang="en-US" altLang="en-US" dirty="0">
                <a:latin typeface="Times New Roman" panose="02020603050405020304" pitchFamily="18" charset="0"/>
                <a:cs typeface="Times New Roman" panose="02020603050405020304" pitchFamily="18" charset="0"/>
              </a:rPr>
              <a:t>”. </a:t>
            </a:r>
            <a:r>
              <a:rPr lang="en-US" altLang="en-US" b="1" dirty="0">
                <a:latin typeface="Times New Roman" panose="02020603050405020304" pitchFamily="18" charset="0"/>
                <a:cs typeface="Times New Roman" panose="02020603050405020304" pitchFamily="18" charset="0"/>
              </a:rPr>
              <a:t>(12) </a:t>
            </a:r>
            <a:r>
              <a:rPr lang="en-US" altLang="en-US" b="1" dirty="0" err="1">
                <a:solidFill>
                  <a:srgbClr val="0000FF"/>
                </a:solidFill>
                <a:latin typeface="Times New Roman" panose="02020603050405020304" pitchFamily="18" charset="0"/>
                <a:cs typeface="Times New Roman" panose="02020603050405020304" pitchFamily="18" charset="0"/>
              </a:rPr>
              <a:t>Với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thể</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thơ</a:t>
            </a:r>
            <a:r>
              <a:rPr lang="en-US" altLang="en-US" b="1" dirty="0">
                <a:solidFill>
                  <a:srgbClr val="0000FF"/>
                </a:solidFill>
                <a:latin typeface="Times New Roman" panose="02020603050405020304" pitchFamily="18" charset="0"/>
                <a:cs typeface="Times New Roman" panose="02020603050405020304" pitchFamily="18" charset="0"/>
              </a:rPr>
              <a:t> 4 </a:t>
            </a:r>
            <a:r>
              <a:rPr lang="en-US" altLang="en-US" b="1" dirty="0" err="1">
                <a:solidFill>
                  <a:srgbClr val="0000FF"/>
                </a:solidFill>
                <a:latin typeface="Times New Roman" panose="02020603050405020304" pitchFamily="18" charset="0"/>
                <a:cs typeface="Times New Roman" panose="02020603050405020304" pitchFamily="18" charset="0"/>
              </a:rPr>
              <a:t>chữ</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hình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ảnh</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thơ</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mộc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mạc</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gần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gũi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cùng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nghệ</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thuật</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đối</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lập</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tương</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0000FF"/>
                </a:solidFill>
                <a:latin typeface="Times New Roman" panose="02020603050405020304" pitchFamily="18" charset="0"/>
                <a:cs typeface="Times New Roman" panose="02020603050405020304" pitchFamily="18" charset="0"/>
              </a:rPr>
              <a:t>phản</a:t>
            </a:r>
            <a:r>
              <a:rPr lang="en-US" altLang="en-US" b="1" dirty="0">
                <a:solidFill>
                  <a:srgbClr val="0000FF"/>
                </a:solidFill>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bài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thơ</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đã</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gây</a:t>
            </a:r>
            <a:r>
              <a:rPr lang="en-US" altLang="en-US" dirty="0">
                <a:latin typeface="Times New Roman" panose="02020603050405020304" pitchFamily="18" charset="0"/>
                <a:cs typeface="Times New Roman" panose="02020603050405020304" pitchFamily="18" charset="0"/>
              </a:rPr>
              <a:t> </a:t>
            </a:r>
            <a:r>
              <a:rPr lang="en-US" altLang="en-US" b="1" dirty="0">
                <a:solidFill>
                  <a:srgbClr val="FF0000"/>
                </a:solidFill>
                <a:latin typeface="Times New Roman" panose="02020603050405020304" pitchFamily="18" charset="0"/>
                <a:cs typeface="Times New Roman" panose="02020603050405020304" pitchFamily="18" charset="0"/>
              </a:rPr>
              <a:t>bao </a:t>
            </a:r>
            <a:r>
              <a:rPr lang="en-US" altLang="en-US" b="1" dirty="0" err="1">
                <a:solidFill>
                  <a:srgbClr val="FF0000"/>
                </a:solidFill>
                <a:latin typeface="Times New Roman" panose="02020603050405020304" pitchFamily="18" charset="0"/>
                <a:cs typeface="Times New Roman" panose="02020603050405020304" pitchFamily="18" charset="0"/>
              </a:rPr>
              <a:t>xúc</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động</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latin typeface="Times New Roman" panose="02020603050405020304" pitchFamily="18" charset="0"/>
                <a:cs typeface="Times New Roman" panose="02020603050405020304" pitchFamily="18" charset="0"/>
              </a:rPr>
              <a:t>t</a:t>
            </a:r>
            <a:r>
              <a:rPr lang="en-US" altLang="en-US" dirty="0" err="1">
                <a:latin typeface="Times New Roman" panose="02020603050405020304" pitchFamily="18" charset="0"/>
                <a:cs typeface="Times New Roman" panose="02020603050405020304" pitchFamily="18" charset="0"/>
              </a:rPr>
              <a:t>rong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lòng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đọc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bởi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xúc</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thành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chạm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tình</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cảm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thiêng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liêng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nhất</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mỗi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TÌNH MẪU TỬ. </a:t>
            </a:r>
            <a:r>
              <a:rPr lang="en-US" altLang="en-US" b="1" dirty="0">
                <a:latin typeface="Times New Roman" panose="02020603050405020304" pitchFamily="18" charset="0"/>
                <a:cs typeface="Times New Roman" panose="02020603050405020304" pitchFamily="18" charset="0"/>
              </a:rPr>
              <a:t>(13) </a:t>
            </a:r>
            <a:r>
              <a:rPr lang="en-US" altLang="en-US" dirty="0" err="1">
                <a:latin typeface="Times New Roman" panose="02020603050405020304" pitchFamily="18" charset="0"/>
                <a:cs typeface="Times New Roman" panose="02020603050405020304" pitchFamily="18" charset="0"/>
              </a:rPr>
              <a:t>Chúng</a:t>
            </a:r>
            <a:r>
              <a:rPr lang="en-US" altLang="en-US" dirty="0">
                <a:latin typeface="Times New Roman" panose="02020603050405020304" pitchFamily="18" charset="0"/>
                <a:cs typeface="Times New Roman" panose="02020603050405020304" pitchFamily="18" charset="0"/>
              </a:rPr>
              <a:t> ta, </a:t>
            </a:r>
            <a:r>
              <a:rPr lang="en-US" altLang="en-US" dirty="0" err="1">
                <a:latin typeface="Times New Roman" panose="02020603050405020304" pitchFamily="18" charset="0"/>
                <a:cs typeface="Times New Roman" panose="02020603050405020304" pitchFamily="18" charset="0"/>
              </a:rPr>
              <a:t>những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người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con </a:t>
            </a:r>
            <a:r>
              <a:rPr lang="en-US" altLang="en-US" dirty="0" err="1">
                <a:latin typeface="Times New Roman" panose="02020603050405020304" pitchFamily="18" charset="0"/>
                <a:cs typeface="Times New Roman" panose="02020603050405020304" pitchFamily="18" charset="0"/>
              </a:rPr>
              <a:t>hãy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ghi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nhớ</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công</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ơn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biển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cha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và</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hãy</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làm</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sao</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để</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nụ</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cười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luôn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nở</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trên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môi</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của</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mẹ</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nhé</a:t>
            </a:r>
            <a:r>
              <a:rPr lang="en-US" altLang="en-US" dirty="0">
                <a:latin typeface="Times New Roman" panose="02020603050405020304" pitchFamily="18" charset="0"/>
                <a:cs typeface="Times New Roman" panose="02020603050405020304" pitchFamily="18" charset="0"/>
              </a:rPr>
              <a:t>.</a:t>
            </a:r>
          </a:p>
          <a:p>
            <a:pPr algn="just"/>
            <a:endParaRPr lang="en-US" altLang="en-US" dirty="0">
              <a:latin typeface="Times New Roman" panose="02020603050405020304" pitchFamily="18" charset="0"/>
              <a:cs typeface="Times New Roman" panose="02020603050405020304" pitchFamily="18" charset="0"/>
            </a:endParaRPr>
          </a:p>
        </p:txBody>
      </p:sp>
      <p:pic>
        <p:nvPicPr>
          <p:cNvPr id="12294" name="Picture 33" descr="dây hoa">
            <a:extLst>
              <a:ext uri="{FF2B5EF4-FFF2-40B4-BE49-F238E27FC236}">
                <a16:creationId xmlns:a16="http://schemas.microsoft.com/office/drawing/2014/main" id="{9B0A93B4-5BEE-43A5-B652-52868057E1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135688"/>
            <a:ext cx="123444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3" descr="dây hoa">
            <a:extLst>
              <a:ext uri="{FF2B5EF4-FFF2-40B4-BE49-F238E27FC236}">
                <a16:creationId xmlns:a16="http://schemas.microsoft.com/office/drawing/2014/main" id="{F8BAB8CC-31A6-4B52-A002-CC538A5B3C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125413"/>
            <a:ext cx="12322175" cy="688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loud Callout 3">
            <a:extLst>
              <a:ext uri="{FF2B5EF4-FFF2-40B4-BE49-F238E27FC236}">
                <a16:creationId xmlns:a16="http://schemas.microsoft.com/office/drawing/2014/main" id="{5FB801E6-A1A4-4CF7-A64B-4DDFBC3E4540}"/>
              </a:ext>
            </a:extLst>
          </p:cNvPr>
          <p:cNvSpPr/>
          <p:nvPr/>
        </p:nvSpPr>
        <p:spPr>
          <a:xfrm>
            <a:off x="1725613" y="1168400"/>
            <a:ext cx="8027987" cy="3403600"/>
          </a:xfrm>
          <a:prstGeom prst="cloudCallout">
            <a:avLst>
              <a:gd name="adj1" fmla="val -53777"/>
              <a:gd name="adj2" fmla="val 66072"/>
            </a:avLst>
          </a:prstGeom>
          <a:solidFill>
            <a:schemeClr val="accent2">
              <a:lumMod val="60000"/>
              <a:lumOff val="40000"/>
            </a:schemeClr>
          </a:solidFill>
          <a:ln>
            <a:solidFill>
              <a:srgbClr val="C00000"/>
            </a:solidFill>
          </a:ln>
        </p:spPr>
        <p:style>
          <a:lnRef idx="1">
            <a:schemeClr val="accent4"/>
          </a:lnRef>
          <a:fillRef idx="2">
            <a:schemeClr val="accent4"/>
          </a:fillRef>
          <a:effectRef idx="1">
            <a:schemeClr val="accent4"/>
          </a:effectRef>
          <a:fontRef idx="minor">
            <a:schemeClr val="dk1"/>
          </a:fontRef>
        </p:style>
        <p:txBody>
          <a:bodyPr anchor="ctr"/>
          <a:lstStyle/>
          <a:p>
            <a:pPr algn="ctr">
              <a:defRPr/>
            </a:pPr>
            <a:r>
              <a:rPr lang="vi-VN" sz="2400" b="1">
                <a:solidFill>
                  <a:schemeClr val="tx1"/>
                </a:solidFill>
              </a:rPr>
              <a:t>Chỉ rõ bố cục 3 phần của đoạn văn trên? Nêu nội dung chính của từng phần</a:t>
            </a:r>
            <a:endParaRPr lang="en-US" sz="2400" b="1">
              <a:solidFill>
                <a:schemeClr val="tx1"/>
              </a:solidFill>
            </a:endParaRPr>
          </a:p>
        </p:txBody>
      </p:sp>
      <p:pic>
        <p:nvPicPr>
          <p:cNvPr id="13316" name="Picture 33" descr="dây hoa">
            <a:extLst>
              <a:ext uri="{FF2B5EF4-FFF2-40B4-BE49-F238E27FC236}">
                <a16:creationId xmlns:a16="http://schemas.microsoft.com/office/drawing/2014/main" id="{134288ED-686E-424F-884A-8C5499C8A0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6135688"/>
            <a:ext cx="123444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图片 3">
            <a:extLst>
              <a:ext uri="{FF2B5EF4-FFF2-40B4-BE49-F238E27FC236}">
                <a16:creationId xmlns:a16="http://schemas.microsoft.com/office/drawing/2014/main" id="{05457DAF-46DC-43CE-8AD3-53117D5A834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3513" y="382588"/>
            <a:ext cx="2097087"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图片 4">
            <a:extLst>
              <a:ext uri="{FF2B5EF4-FFF2-40B4-BE49-F238E27FC236}">
                <a16:creationId xmlns:a16="http://schemas.microsoft.com/office/drawing/2014/main" id="{790B305D-7887-4F45-9D11-D4DBAF44E3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4788" y="523875"/>
            <a:ext cx="1495425"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33" descr="dây hoa">
            <a:extLst>
              <a:ext uri="{FF2B5EF4-FFF2-40B4-BE49-F238E27FC236}">
                <a16:creationId xmlns:a16="http://schemas.microsoft.com/office/drawing/2014/main" id="{E2D03C89-EDAC-4211-9C12-F9EAEDA86C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975" y="219075"/>
            <a:ext cx="688975" cy="64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33" descr="dây hoa">
            <a:extLst>
              <a:ext uri="{FF2B5EF4-FFF2-40B4-BE49-F238E27FC236}">
                <a16:creationId xmlns:a16="http://schemas.microsoft.com/office/drawing/2014/main" id="{C3EF05A4-F578-4D5B-80D2-699AF08C677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99875" y="219075"/>
            <a:ext cx="688975" cy="6434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500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Top 123+] Hình nền Powerpoint “ĐẸP NHỨC NÁCH”">
            <a:extLst>
              <a:ext uri="{FF2B5EF4-FFF2-40B4-BE49-F238E27FC236}">
                <a16:creationId xmlns:a16="http://schemas.microsoft.com/office/drawing/2014/main" id="{BCCA95CB-CC12-4894-B828-A94A0CAEDF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0" y="0"/>
            <a:ext cx="12147550" cy="680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56" name="TextBox 2">
            <a:extLst>
              <a:ext uri="{FF2B5EF4-FFF2-40B4-BE49-F238E27FC236}">
                <a16:creationId xmlns:a16="http://schemas.microsoft.com/office/drawing/2014/main" id="{B8B3C7CC-E135-48DA-8B0A-EF9622645BCF}"/>
              </a:ext>
            </a:extLst>
          </p:cNvPr>
          <p:cNvSpPr txBox="1">
            <a:spLocks noChangeArrowheads="1"/>
          </p:cNvSpPr>
          <p:nvPr/>
        </p:nvSpPr>
        <p:spPr bwMode="auto">
          <a:xfrm>
            <a:off x="4703763" y="1136650"/>
            <a:ext cx="3817937" cy="460375"/>
          </a:xfrm>
          <a:prstGeom prst="rect">
            <a:avLst/>
          </a:prstGeom>
          <a:solidFill>
            <a:schemeClr val="accent2">
              <a:lumMod val="60000"/>
              <a:lumOff val="40000"/>
            </a:schemeClr>
          </a:solidFill>
          <a:ln>
            <a:noFill/>
          </a:ln>
        </p:spPr>
        <p:txBody>
          <a:bodyPr>
            <a:spAutoFit/>
          </a:bodyPr>
          <a:lstStyle>
            <a:lvl1pPr>
              <a:defRPr>
                <a:solidFill>
                  <a:schemeClr val="tx1"/>
                </a:solidFill>
                <a:latin typeface="Calibri" pitchFamily="34" charset="0"/>
                <a:ea typeface="微软雅黑" pitchFamily="34" charset="-122"/>
              </a:defRPr>
            </a:lvl1pPr>
            <a:lvl2pPr marL="742950" indent="-285750">
              <a:defRPr>
                <a:solidFill>
                  <a:schemeClr val="tx1"/>
                </a:solidFill>
                <a:latin typeface="Calibri" pitchFamily="34" charset="0"/>
                <a:ea typeface="微软雅黑" pitchFamily="34" charset="-122"/>
              </a:defRPr>
            </a:lvl2pPr>
            <a:lvl3pPr marL="1143000" indent="-228600">
              <a:defRPr>
                <a:solidFill>
                  <a:schemeClr val="tx1"/>
                </a:solidFill>
                <a:latin typeface="Calibri" pitchFamily="34" charset="0"/>
                <a:ea typeface="微软雅黑" pitchFamily="34" charset="-122"/>
              </a:defRPr>
            </a:lvl3pPr>
            <a:lvl4pPr marL="1600200" indent="-228600">
              <a:defRPr>
                <a:solidFill>
                  <a:schemeClr val="tx1"/>
                </a:solidFill>
                <a:latin typeface="Calibri" pitchFamily="34" charset="0"/>
                <a:ea typeface="微软雅黑" pitchFamily="34" charset="-122"/>
              </a:defRPr>
            </a:lvl4pPr>
            <a:lvl5pPr marL="2057400" indent="-228600">
              <a:defRPr>
                <a:solidFill>
                  <a:schemeClr val="tx1"/>
                </a:solidFill>
                <a:latin typeface="Calibri" pitchFamily="34" charset="0"/>
                <a:ea typeface="微软雅黑" pitchFamily="34" charset="-122"/>
              </a:defRPr>
            </a:lvl5pPr>
            <a:lvl6pPr marL="2514600" indent="-228600" eaLnBrk="0" fontAlgn="base" hangingPunct="0">
              <a:spcBef>
                <a:spcPct val="0"/>
              </a:spcBef>
              <a:spcAft>
                <a:spcPct val="0"/>
              </a:spcAft>
              <a:defRPr>
                <a:solidFill>
                  <a:schemeClr val="tx1"/>
                </a:solidFill>
                <a:latin typeface="Calibri" pitchFamily="34" charset="0"/>
                <a:ea typeface="微软雅黑" pitchFamily="34" charset="-122"/>
              </a:defRPr>
            </a:lvl6pPr>
            <a:lvl7pPr marL="2971800" indent="-228600" eaLnBrk="0" fontAlgn="base" hangingPunct="0">
              <a:spcBef>
                <a:spcPct val="0"/>
              </a:spcBef>
              <a:spcAft>
                <a:spcPct val="0"/>
              </a:spcAft>
              <a:defRPr>
                <a:solidFill>
                  <a:schemeClr val="tx1"/>
                </a:solidFill>
                <a:latin typeface="Calibri" pitchFamily="34" charset="0"/>
                <a:ea typeface="微软雅黑" pitchFamily="34" charset="-122"/>
              </a:defRPr>
            </a:lvl7pPr>
            <a:lvl8pPr marL="3429000" indent="-228600" eaLnBrk="0" fontAlgn="base" hangingPunct="0">
              <a:spcBef>
                <a:spcPct val="0"/>
              </a:spcBef>
              <a:spcAft>
                <a:spcPct val="0"/>
              </a:spcAft>
              <a:defRPr>
                <a:solidFill>
                  <a:schemeClr val="tx1"/>
                </a:solidFill>
                <a:latin typeface="Calibri" pitchFamily="34" charset="0"/>
                <a:ea typeface="微软雅黑" pitchFamily="34" charset="-122"/>
              </a:defRPr>
            </a:lvl8pPr>
            <a:lvl9pPr marL="3886200" indent="-228600" eaLnBrk="0" fontAlgn="base" hangingPunct="0">
              <a:spcBef>
                <a:spcPct val="0"/>
              </a:spcBef>
              <a:spcAft>
                <a:spcPct val="0"/>
              </a:spcAft>
              <a:defRPr>
                <a:solidFill>
                  <a:schemeClr val="tx1"/>
                </a:solidFill>
                <a:latin typeface="Calibri" pitchFamily="34" charset="0"/>
                <a:ea typeface="微软雅黑" pitchFamily="34" charset="-122"/>
              </a:defRPr>
            </a:lvl9pPr>
          </a:lstStyle>
          <a:p>
            <a:pPr algn="ctr">
              <a:defRPr/>
            </a:pPr>
            <a:r>
              <a:rPr lang="en-US" sz="2400" b="1">
                <a:solidFill>
                  <a:schemeClr val="accent5">
                    <a:lumMod val="50000"/>
                  </a:schemeClr>
                </a:solidFill>
                <a:latin typeface="Times New Roman" pitchFamily="18" charset="0"/>
                <a:cs typeface="Times New Roman" pitchFamily="18" charset="0"/>
              </a:rPr>
              <a:t>PHIẾU HỌC TẬP SỐ 2</a:t>
            </a:r>
          </a:p>
        </p:txBody>
      </p:sp>
      <p:graphicFrame>
        <p:nvGraphicFramePr>
          <p:cNvPr id="5" name="Table 4">
            <a:extLst>
              <a:ext uri="{FF2B5EF4-FFF2-40B4-BE49-F238E27FC236}">
                <a16:creationId xmlns:a16="http://schemas.microsoft.com/office/drawing/2014/main" id="{1E4ED6F6-592C-45F0-8EAC-92D5E5E08880}"/>
              </a:ext>
            </a:extLst>
          </p:cNvPr>
          <p:cNvGraphicFramePr>
            <a:graphicFrameLocks noGrp="1"/>
          </p:cNvGraphicFramePr>
          <p:nvPr/>
        </p:nvGraphicFramePr>
        <p:xfrm>
          <a:off x="1881188" y="1620838"/>
          <a:ext cx="9158287" cy="3898900"/>
        </p:xfrm>
        <a:graphic>
          <a:graphicData uri="http://schemas.openxmlformats.org/drawingml/2006/table">
            <a:tbl>
              <a:tblPr firstRow="1" bandRow="1">
                <a:tableStyleId>{5940675A-B579-460E-94D1-54222C63F5DA}</a:tableStyleId>
              </a:tblPr>
              <a:tblGrid>
                <a:gridCol w="2184546">
                  <a:extLst>
                    <a:ext uri="{9D8B030D-6E8A-4147-A177-3AD203B41FA5}">
                      <a16:colId xmlns:a16="http://schemas.microsoft.com/office/drawing/2014/main" val="20000"/>
                    </a:ext>
                  </a:extLst>
                </a:gridCol>
                <a:gridCol w="6973741">
                  <a:extLst>
                    <a:ext uri="{9D8B030D-6E8A-4147-A177-3AD203B41FA5}">
                      <a16:colId xmlns:a16="http://schemas.microsoft.com/office/drawing/2014/main" val="20001"/>
                    </a:ext>
                  </a:extLst>
                </a:gridCol>
              </a:tblGrid>
              <a:tr h="889000">
                <a:tc>
                  <a:txBody>
                    <a:bodyPr/>
                    <a:lstStyle/>
                    <a:p>
                      <a:endParaRPr lang="en-US"/>
                    </a:p>
                  </a:txBody>
                  <a:tcPr marL="121934" marR="121934">
                    <a:solidFill>
                      <a:schemeClr val="accent4">
                        <a:lumMod val="60000"/>
                        <a:lumOff val="40000"/>
                      </a:schemeClr>
                    </a:solidFill>
                  </a:tcPr>
                </a:tc>
                <a:tc>
                  <a:txBody>
                    <a:bodyPr/>
                    <a:lstStyle/>
                    <a:p>
                      <a:endParaRPr lang="en-US"/>
                    </a:p>
                  </a:txBody>
                  <a:tcPr marL="121934" marR="121934">
                    <a:solidFill>
                      <a:schemeClr val="accent4">
                        <a:lumMod val="60000"/>
                        <a:lumOff val="40000"/>
                      </a:schemeClr>
                    </a:solidFill>
                  </a:tcPr>
                </a:tc>
                <a:extLst>
                  <a:ext uri="{0D108BD9-81ED-4DB2-BD59-A6C34878D82A}">
                    <a16:rowId xmlns:a16="http://schemas.microsoft.com/office/drawing/2014/main" val="10000"/>
                  </a:ext>
                </a:extLst>
              </a:tr>
              <a:tr h="1003300">
                <a:tc>
                  <a:txBody>
                    <a:bodyPr/>
                    <a:lstStyle/>
                    <a:p>
                      <a:endParaRPr lang="vi-VN" sz="2200" b="1">
                        <a:latin typeface="Times New Roman" pitchFamily="18" charset="0"/>
                        <a:cs typeface="Times New Roman" pitchFamily="18" charset="0"/>
                      </a:endParaRPr>
                    </a:p>
                    <a:p>
                      <a:r>
                        <a:rPr lang="vi-VN" sz="2200" b="1">
                          <a:latin typeface="Times New Roman" pitchFamily="18" charset="0"/>
                          <a:cs typeface="Times New Roman" pitchFamily="18" charset="0"/>
                        </a:rPr>
                        <a:t>Mở</a:t>
                      </a:r>
                      <a:r>
                        <a:rPr lang="vi-VN" sz="2200" b="1" baseline="0">
                          <a:latin typeface="Times New Roman" pitchFamily="18" charset="0"/>
                          <a:cs typeface="Times New Roman" pitchFamily="18" charset="0"/>
                        </a:rPr>
                        <a:t> đoạn</a:t>
                      </a:r>
                      <a:endParaRPr lang="en-US" sz="2200" b="1">
                        <a:solidFill>
                          <a:srgbClr val="C00000"/>
                        </a:solidFill>
                        <a:latin typeface="Times New Roman" pitchFamily="18" charset="0"/>
                        <a:cs typeface="Times New Roman" pitchFamily="18" charset="0"/>
                      </a:endParaRPr>
                    </a:p>
                  </a:txBody>
                  <a:tcPr marL="121934" marR="121934">
                    <a:solidFill>
                      <a:schemeClr val="accent4">
                        <a:lumMod val="60000"/>
                        <a:lumOff val="40000"/>
                      </a:schemeClr>
                    </a:solidFill>
                  </a:tcPr>
                </a:tc>
                <a:tc>
                  <a:txBody>
                    <a:bodyPr/>
                    <a:lstStyle/>
                    <a:p>
                      <a:endParaRPr lang="en-US" sz="2200">
                        <a:latin typeface="Times New Roman" pitchFamily="18" charset="0"/>
                        <a:cs typeface="Times New Roman" pitchFamily="18" charset="0"/>
                      </a:endParaRPr>
                    </a:p>
                  </a:txBody>
                  <a:tcPr marL="121934" marR="121934">
                    <a:solidFill>
                      <a:schemeClr val="accent4">
                        <a:lumMod val="60000"/>
                        <a:lumOff val="40000"/>
                      </a:schemeClr>
                    </a:solidFill>
                  </a:tcPr>
                </a:tc>
                <a:extLst>
                  <a:ext uri="{0D108BD9-81ED-4DB2-BD59-A6C34878D82A}">
                    <a16:rowId xmlns:a16="http://schemas.microsoft.com/office/drawing/2014/main" val="10001"/>
                  </a:ext>
                </a:extLst>
              </a:tr>
              <a:tr h="1003300">
                <a:tc>
                  <a:txBody>
                    <a:bodyPr/>
                    <a:lstStyle/>
                    <a:p>
                      <a:endParaRPr lang="vi-VN" sz="2200" b="1">
                        <a:latin typeface="Times New Roman" pitchFamily="18" charset="0"/>
                        <a:cs typeface="Times New Roman" pitchFamily="18" charset="0"/>
                      </a:endParaRPr>
                    </a:p>
                    <a:p>
                      <a:r>
                        <a:rPr lang="vi-VN" sz="2200" b="1">
                          <a:latin typeface="Times New Roman" pitchFamily="18" charset="0"/>
                          <a:cs typeface="Times New Roman" pitchFamily="18" charset="0"/>
                        </a:rPr>
                        <a:t>Thân</a:t>
                      </a:r>
                      <a:r>
                        <a:rPr lang="vi-VN" sz="2200" b="1" baseline="0">
                          <a:latin typeface="Times New Roman" pitchFamily="18" charset="0"/>
                          <a:cs typeface="Times New Roman" pitchFamily="18" charset="0"/>
                        </a:rPr>
                        <a:t> đoạn</a:t>
                      </a:r>
                      <a:endParaRPr lang="en-US" sz="2200" b="1">
                        <a:solidFill>
                          <a:srgbClr val="C00000"/>
                        </a:solidFill>
                        <a:latin typeface="Times New Roman" pitchFamily="18" charset="0"/>
                        <a:cs typeface="Times New Roman" pitchFamily="18" charset="0"/>
                      </a:endParaRPr>
                    </a:p>
                  </a:txBody>
                  <a:tcPr marL="121934" marR="121934">
                    <a:solidFill>
                      <a:schemeClr val="accent4">
                        <a:lumMod val="60000"/>
                        <a:lumOff val="40000"/>
                      </a:schemeClr>
                    </a:solidFill>
                  </a:tcPr>
                </a:tc>
                <a:tc>
                  <a:txBody>
                    <a:bodyPr/>
                    <a:lstStyle/>
                    <a:p>
                      <a:endParaRPr lang="en-US" sz="2200">
                        <a:latin typeface="Times New Roman" pitchFamily="18" charset="0"/>
                        <a:cs typeface="Times New Roman" pitchFamily="18" charset="0"/>
                      </a:endParaRPr>
                    </a:p>
                  </a:txBody>
                  <a:tcPr marL="121934" marR="121934">
                    <a:solidFill>
                      <a:schemeClr val="accent4">
                        <a:lumMod val="60000"/>
                        <a:lumOff val="40000"/>
                      </a:schemeClr>
                    </a:solidFill>
                  </a:tcPr>
                </a:tc>
                <a:extLst>
                  <a:ext uri="{0D108BD9-81ED-4DB2-BD59-A6C34878D82A}">
                    <a16:rowId xmlns:a16="http://schemas.microsoft.com/office/drawing/2014/main" val="10002"/>
                  </a:ext>
                </a:extLst>
              </a:tr>
              <a:tr h="1003300">
                <a:tc>
                  <a:txBody>
                    <a:bodyPr/>
                    <a:lstStyle/>
                    <a:p>
                      <a:endParaRPr lang="vi-VN" sz="2200" b="1">
                        <a:latin typeface="Times New Roman" pitchFamily="18" charset="0"/>
                        <a:cs typeface="Times New Roman" pitchFamily="18" charset="0"/>
                      </a:endParaRPr>
                    </a:p>
                    <a:p>
                      <a:r>
                        <a:rPr lang="vi-VN" sz="2200" b="1">
                          <a:latin typeface="Times New Roman" pitchFamily="18" charset="0"/>
                          <a:cs typeface="Times New Roman" pitchFamily="18" charset="0"/>
                        </a:rPr>
                        <a:t>Kết</a:t>
                      </a:r>
                      <a:r>
                        <a:rPr lang="vi-VN" sz="2200" b="1" baseline="0">
                          <a:latin typeface="Times New Roman" pitchFamily="18" charset="0"/>
                          <a:cs typeface="Times New Roman" pitchFamily="18" charset="0"/>
                        </a:rPr>
                        <a:t> đoạn</a:t>
                      </a:r>
                      <a:endParaRPr lang="en-US" sz="2200" b="1">
                        <a:solidFill>
                          <a:srgbClr val="C00000"/>
                        </a:solidFill>
                        <a:latin typeface="Times New Roman" pitchFamily="18" charset="0"/>
                        <a:cs typeface="Times New Roman" pitchFamily="18" charset="0"/>
                      </a:endParaRPr>
                    </a:p>
                  </a:txBody>
                  <a:tcPr marL="121934" marR="121934">
                    <a:solidFill>
                      <a:schemeClr val="accent4">
                        <a:lumMod val="60000"/>
                        <a:lumOff val="40000"/>
                      </a:schemeClr>
                    </a:solidFill>
                  </a:tcPr>
                </a:tc>
                <a:tc>
                  <a:txBody>
                    <a:bodyPr/>
                    <a:lstStyle/>
                    <a:p>
                      <a:endParaRPr lang="en-US" sz="2200">
                        <a:latin typeface="Times New Roman" pitchFamily="18" charset="0"/>
                        <a:cs typeface="Times New Roman" pitchFamily="18" charset="0"/>
                      </a:endParaRPr>
                    </a:p>
                  </a:txBody>
                  <a:tcPr marL="121934" marR="121934">
                    <a:solidFill>
                      <a:schemeClr val="accent4">
                        <a:lumMod val="60000"/>
                        <a:lumOff val="40000"/>
                      </a:schemeClr>
                    </a:solidFill>
                  </a:tcPr>
                </a:tc>
                <a:extLst>
                  <a:ext uri="{0D108BD9-81ED-4DB2-BD59-A6C34878D82A}">
                    <a16:rowId xmlns:a16="http://schemas.microsoft.com/office/drawing/2014/main" val="10003"/>
                  </a:ext>
                </a:extLst>
              </a:tr>
            </a:tbl>
          </a:graphicData>
        </a:graphic>
      </p:graphicFrame>
      <p:sp>
        <p:nvSpPr>
          <p:cNvPr id="14357" name="TextBox 6">
            <a:extLst>
              <a:ext uri="{FF2B5EF4-FFF2-40B4-BE49-F238E27FC236}">
                <a16:creationId xmlns:a16="http://schemas.microsoft.com/office/drawing/2014/main" id="{5203E08A-4049-40EB-AD5B-1AD25BAA793D}"/>
              </a:ext>
            </a:extLst>
          </p:cNvPr>
          <p:cNvSpPr txBox="1">
            <a:spLocks noChangeArrowheads="1"/>
          </p:cNvSpPr>
          <p:nvPr/>
        </p:nvSpPr>
        <p:spPr bwMode="auto">
          <a:xfrm>
            <a:off x="2227263" y="1808163"/>
            <a:ext cx="12096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altLang="en-US" sz="2800" b="1">
                <a:solidFill>
                  <a:srgbClr val="FF0000"/>
                </a:solidFill>
                <a:latin typeface="Times New Roman" panose="02020603050405020304" pitchFamily="18" charset="0"/>
                <a:cs typeface="Times New Roman" panose="02020603050405020304" pitchFamily="18" charset="0"/>
              </a:rPr>
              <a:t>Bố cục</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14358" name="TextBox 7">
            <a:extLst>
              <a:ext uri="{FF2B5EF4-FFF2-40B4-BE49-F238E27FC236}">
                <a16:creationId xmlns:a16="http://schemas.microsoft.com/office/drawing/2014/main" id="{8E2626E2-4215-428D-818C-0029B771C54D}"/>
              </a:ext>
            </a:extLst>
          </p:cNvPr>
          <p:cNvSpPr txBox="1">
            <a:spLocks noChangeArrowheads="1"/>
          </p:cNvSpPr>
          <p:nvPr/>
        </p:nvSpPr>
        <p:spPr bwMode="auto">
          <a:xfrm>
            <a:off x="6294438" y="1808163"/>
            <a:ext cx="233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r>
              <a:rPr lang="vi-VN" altLang="en-US" sz="2800" b="1">
                <a:solidFill>
                  <a:srgbClr val="FF0000"/>
                </a:solidFill>
                <a:latin typeface="Times New Roman" panose="02020603050405020304" pitchFamily="18" charset="0"/>
                <a:cs typeface="Times New Roman" panose="02020603050405020304" pitchFamily="18" charset="0"/>
              </a:rPr>
              <a:t>Nội dung</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8" name="Flowchart: Alternate Process 7">
            <a:extLst>
              <a:ext uri="{FF2B5EF4-FFF2-40B4-BE49-F238E27FC236}">
                <a16:creationId xmlns:a16="http://schemas.microsoft.com/office/drawing/2014/main" id="{76734C4D-83F3-4F7F-BFB3-528E14D7C3AE}"/>
              </a:ext>
            </a:extLst>
          </p:cNvPr>
          <p:cNvSpPr/>
          <p:nvPr/>
        </p:nvSpPr>
        <p:spPr>
          <a:xfrm>
            <a:off x="3617913" y="76199"/>
            <a:ext cx="8453437" cy="1036637"/>
          </a:xfrm>
          <a:prstGeom prst="flowChartAlternateProcess">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pl-PL" sz="2800" b="1" dirty="0">
                <a:solidFill>
                  <a:srgbClr val="0000FF"/>
                </a:solidFill>
                <a:latin typeface="Times New Roman" pitchFamily="18" charset="0"/>
                <a:cs typeface="Times New Roman" pitchFamily="18" charset="0"/>
              </a:rPr>
              <a:t>VIẾT ĐOẠN</a:t>
            </a:r>
            <a:r>
              <a:rPr lang="en-US" sz="2800" b="1" dirty="0">
                <a:solidFill>
                  <a:srgbClr val="0000FF"/>
                </a:solidFill>
                <a:latin typeface="Times New Roman" pitchFamily="18" charset="0"/>
                <a:cs typeface="Times New Roman" pitchFamily="18" charset="0"/>
              </a:rPr>
              <a:t> </a:t>
            </a:r>
            <a:r>
              <a:rPr lang="pl-PL" sz="2800" b="1" dirty="0">
                <a:solidFill>
                  <a:srgbClr val="0000FF"/>
                </a:solidFill>
                <a:latin typeface="Times New Roman" pitchFamily="18" charset="0"/>
                <a:cs typeface="Times New Roman" pitchFamily="18" charset="0"/>
              </a:rPr>
              <a:t>V</a:t>
            </a:r>
            <a:r>
              <a:rPr lang="en-US" sz="2800" b="1" dirty="0">
                <a:solidFill>
                  <a:srgbClr val="0000FF"/>
                </a:solidFill>
                <a:latin typeface="Times New Roman" pitchFamily="18" charset="0"/>
                <a:cs typeface="Times New Roman" pitchFamily="18" charset="0"/>
              </a:rPr>
              <a:t>ĂN GHI LẠI CẢM XÚC SAU KHI ĐỌC MỘT </a:t>
            </a:r>
            <a:r>
              <a:rPr lang="pl-PL" sz="2800" b="1" dirty="0">
                <a:solidFill>
                  <a:srgbClr val="0000FF"/>
                </a:solidFill>
                <a:latin typeface="Times New Roman" pitchFamily="18" charset="0"/>
                <a:cs typeface="Times New Roman" pitchFamily="18" charset="0"/>
              </a:rPr>
              <a:t>BÀI THƠ </a:t>
            </a:r>
            <a:r>
              <a:rPr lang="en-US" sz="2800" b="1" dirty="0">
                <a:solidFill>
                  <a:srgbClr val="0000FF"/>
                </a:solidFill>
                <a:latin typeface="Times New Roman" pitchFamily="18" charset="0"/>
                <a:cs typeface="Times New Roman" pitchFamily="18" charset="0"/>
              </a:rPr>
              <a:t>BỐN CHỮ, NĂM CHỮ</a:t>
            </a:r>
            <a:endParaRPr lang="pl-PL" sz="2800" dirty="0">
              <a:latin typeface="Times New Roman" pitchFamily="18" charset="0"/>
              <a:cs typeface="Times New Roman" pitchFamily="18" charset="0"/>
            </a:endParaRPr>
          </a:p>
        </p:txBody>
      </p:sp>
    </p:spTree>
  </p:cSld>
  <p:clrMapOvr>
    <a:masterClrMapping/>
  </p:clrMapOvr>
  <p:transition spd="slow" advTm="500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2925</Words>
  <Application>Microsoft Office PowerPoint</Application>
  <PresentationFormat>Widescreen</PresentationFormat>
  <Paragraphs>199</Paragraphs>
  <Slides>24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7</cp:revision>
  <dcterms:created xsi:type="dcterms:W3CDTF">2022-06-28T03:04:10Z</dcterms:created>
  <dcterms:modified xsi:type="dcterms:W3CDTF">2022-06-28T16:16:09Z</dcterms:modified>
</cp:coreProperties>
</file>