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57" r:id="rId6"/>
    <p:sldId id="259" r:id="rId7"/>
    <p:sldId id="263" r:id="rId8"/>
    <p:sldId id="264" r:id="rId9"/>
    <p:sldId id="266" r:id="rId10"/>
    <p:sldId id="271" r:id="rId11"/>
    <p:sldId id="268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CC9900"/>
    <a:srgbClr val="99CCFF"/>
    <a:srgbClr val="FFCC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86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CB527-6B50-4712-96AC-395C66F8C2ED}" type="datetimeFigureOut">
              <a:rPr lang="en-US"/>
              <a:pPr>
                <a:defRPr/>
              </a:pPr>
              <a:t>6/5/2021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53251D-79C4-4D80-941D-D4B87E59538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5129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7336C-EF0B-4E98-A717-6CA4540DE785}" type="datetimeFigureOut">
              <a:rPr lang="en-US"/>
              <a:pPr>
                <a:defRPr/>
              </a:pPr>
              <a:t>6/5/2021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083B7-571C-4C2C-8F07-BD1D0214112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0777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F9859-46E6-47AF-A298-63879AD21DA6}" type="datetimeFigureOut">
              <a:rPr lang="en-US"/>
              <a:pPr>
                <a:defRPr/>
              </a:pPr>
              <a:t>6/5/2021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DE9D4-0E1E-4E6C-A46C-C862A3EEB7A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52189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6C371-F814-4D57-99DD-3D93E8FB66B6}" type="datetimeFigureOut">
              <a:rPr lang="en-US"/>
              <a:pPr>
                <a:defRPr/>
              </a:pPr>
              <a:t>6/5/2021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51485-6AB2-4C8C-90F2-C328581325E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48857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B8E35-5B86-4341-92FF-3228464941D9}" type="datetimeFigureOut">
              <a:rPr lang="en-US"/>
              <a:pPr>
                <a:defRPr/>
              </a:pPr>
              <a:t>6/5/2021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2D4D9-901F-4FB7-BA4C-959FBC9E85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08344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71312-E42F-45D1-9EBF-B9464B987142}" type="datetimeFigureOut">
              <a:rPr lang="en-US"/>
              <a:pPr>
                <a:defRPr/>
              </a:pPr>
              <a:t>6/5/2021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834F6D-38EC-473B-B513-3BB14CF6890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08648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36F67-0F17-4086-AA52-78E126513D66}" type="datetimeFigureOut">
              <a:rPr lang="en-US"/>
              <a:pPr>
                <a:defRPr/>
              </a:pPr>
              <a:t>6/5/2021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CF3BA-38B9-4785-B3F5-51D5EB5E9EB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33378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E8E6E-7C61-4E46-A013-867081A77A1C}" type="datetimeFigureOut">
              <a:rPr lang="en-US"/>
              <a:pPr>
                <a:defRPr/>
              </a:pPr>
              <a:t>6/5/2021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1493F-9A61-4B6E-B50A-C9A813FF703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24668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F4786-FF23-46E9-96A1-0B51BCFDAAB5}" type="datetimeFigureOut">
              <a:rPr lang="en-US"/>
              <a:pPr>
                <a:defRPr/>
              </a:pPr>
              <a:t>6/5/2021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99767-D418-4793-A209-ED1844EB292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34248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6D0EB-799A-4F9C-9F95-2CF6B872074D}" type="datetimeFigureOut">
              <a:rPr lang="en-US"/>
              <a:pPr>
                <a:defRPr/>
              </a:pPr>
              <a:t>6/5/2021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19AAF-88ED-4F60-88ED-EB69EC0617B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6007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0BCC1E-351B-4ABE-9FD0-9D9050017385}" type="datetimeFigureOut">
              <a:rPr lang="en-US"/>
              <a:pPr>
                <a:defRPr/>
              </a:pPr>
              <a:t>6/5/2021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37D69-A162-445E-A20A-1B9B61207E0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024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C8F4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BC5CD09B-3586-4141-8D68-392F3980D502}" type="datetimeFigureOut">
              <a:rPr lang="en-US"/>
              <a:pPr>
                <a:defRPr/>
              </a:pPr>
              <a:t>6/5/2021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C8F4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C8F4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70653C3-0F4B-47DB-A99C-FBBBFF679DC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ixaDeTexto 10"/>
          <p:cNvSpPr txBox="1">
            <a:spLocks noChangeArrowheads="1"/>
          </p:cNvSpPr>
          <p:nvPr/>
        </p:nvSpPr>
        <p:spPr bwMode="auto">
          <a:xfrm>
            <a:off x="762000" y="3254829"/>
            <a:ext cx="823815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prstTxWarp prst="textChevronInverted">
              <a:avLst/>
            </a:prstTxWarp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en-US" sz="7200" b="1" smtClean="0">
                <a:ln/>
                <a:solidFill>
                  <a:schemeClr val="accent4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</a:rPr>
              <a:t>CÓ HOẶC KHÔNG</a:t>
            </a:r>
            <a:endParaRPr lang="pt-PT" altLang="en-US" sz="7200" b="1">
              <a:ln/>
              <a:solidFill>
                <a:schemeClr val="accent4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8" name="CaixaDeTexto 17"/>
          <p:cNvSpPr txBox="1">
            <a:spLocks noChangeArrowheads="1"/>
          </p:cNvSpPr>
          <p:nvPr/>
        </p:nvSpPr>
        <p:spPr bwMode="auto">
          <a:xfrm>
            <a:off x="2362200" y="2076271"/>
            <a:ext cx="477246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en-US" sz="7200" b="1" spc="50" smtClean="0">
                <a:ln w="0"/>
                <a:solidFill>
                  <a:srgbClr val="FFC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</a:rPr>
              <a:t>TRÒ CHƠI</a:t>
            </a:r>
            <a:endParaRPr lang="pt-PT" altLang="en-US" sz="7200" b="1" spc="50">
              <a:ln w="0"/>
              <a:solidFill>
                <a:srgbClr val="FFC000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loud 19"/>
          <p:cNvSpPr/>
          <p:nvPr/>
        </p:nvSpPr>
        <p:spPr>
          <a:xfrm>
            <a:off x="5410200" y="4724400"/>
            <a:ext cx="2971800" cy="1828800"/>
          </a:xfrm>
          <a:prstGeom prst="horizontalScroll">
            <a:avLst/>
          </a:prstGeom>
          <a:solidFill>
            <a:srgbClr val="FFCC66"/>
          </a:solidFill>
          <a:ln>
            <a:solidFill>
              <a:srgbClr val="000000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hangingPunct="1"/>
            <a:endParaRPr lang="en-GB">
              <a:solidFill>
                <a:srgbClr val="00B0F0"/>
              </a:solidFill>
              <a:cs typeface="Arial" charset="0"/>
            </a:endParaRPr>
          </a:p>
        </p:txBody>
      </p:sp>
      <p:sp>
        <p:nvSpPr>
          <p:cNvPr id="22" name="Flowchart: Document 21"/>
          <p:cNvSpPr/>
          <p:nvPr/>
        </p:nvSpPr>
        <p:spPr>
          <a:xfrm>
            <a:off x="1295400" y="2740224"/>
            <a:ext cx="6553200" cy="1643420"/>
          </a:xfrm>
          <a:prstGeom prst="flowChartDocument">
            <a:avLst/>
          </a:prstGeom>
          <a:solidFill>
            <a:srgbClr val="99CCFF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4000">
                <a:ln w="0"/>
                <a:solidFill>
                  <a:srgbClr val="000000"/>
                </a:solidFill>
                <a:latin typeface="Bahnschrift" panose="020B0502040204020203" pitchFamily="34" charset="0"/>
                <a:cs typeface="+mn-cs"/>
              </a:rPr>
              <a:t>Ô tô_______giá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4000">
                <a:ln w="0"/>
                <a:solidFill>
                  <a:srgbClr val="000000"/>
                </a:solidFill>
                <a:latin typeface="Bahnschrift" panose="020B0502040204020203" pitchFamily="34" charset="0"/>
                <a:cs typeface="+mn-cs"/>
              </a:rPr>
              <a:t>rất đắt</a:t>
            </a:r>
            <a:endParaRPr lang="en-US" sz="4000" dirty="0">
              <a:ln w="0"/>
              <a:solidFill>
                <a:srgbClr val="000000"/>
              </a:solidFill>
              <a:latin typeface="Bahnschrift" panose="020B0502040204020203" pitchFamily="34" charset="0"/>
              <a:cs typeface="+mn-cs"/>
            </a:endParaRPr>
          </a:p>
        </p:txBody>
      </p:sp>
      <p:sp>
        <p:nvSpPr>
          <p:cNvPr id="23" name="Cloud 22"/>
          <p:cNvSpPr/>
          <p:nvPr/>
        </p:nvSpPr>
        <p:spPr>
          <a:xfrm>
            <a:off x="762000" y="4724400"/>
            <a:ext cx="2971800" cy="1828800"/>
          </a:xfrm>
          <a:prstGeom prst="horizontalScroll">
            <a:avLst/>
          </a:prstGeom>
          <a:solidFill>
            <a:srgbClr val="FFCC66"/>
          </a:solidFill>
          <a:ln>
            <a:solidFill>
              <a:srgbClr val="000000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hangingPunct="1"/>
            <a:endParaRPr lang="en-GB">
              <a:solidFill>
                <a:srgbClr val="00B0F0"/>
              </a:solidFill>
              <a:cs typeface="Arial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284514" y="5279348"/>
            <a:ext cx="1845377" cy="83099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smtClean="0">
                <a:ln w="11430"/>
                <a:solidFill>
                  <a:schemeClr val="accent3"/>
                </a:solidFill>
                <a:latin typeface="Forte" pitchFamily="66" charset="0"/>
                <a:cs typeface="+mn-cs"/>
              </a:rPr>
              <a:t>không</a:t>
            </a:r>
            <a:endParaRPr lang="en-US" sz="4800" dirty="0">
              <a:ln w="11430"/>
              <a:solidFill>
                <a:schemeClr val="accent3"/>
              </a:solidFill>
              <a:latin typeface="Forte" pitchFamily="66" charset="0"/>
              <a:cs typeface="+mn-c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472061" y="5130968"/>
            <a:ext cx="824264" cy="83099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4800">
                <a:ln w="11430"/>
                <a:solidFill>
                  <a:schemeClr val="accent3"/>
                </a:solidFill>
                <a:latin typeface="Forte" pitchFamily="66" charset="0"/>
                <a:cs typeface="+mn-cs"/>
              </a:rPr>
              <a:t>có</a:t>
            </a:r>
            <a:endParaRPr lang="en-US" sz="4800" dirty="0">
              <a:ln w="11430"/>
              <a:solidFill>
                <a:schemeClr val="accent3"/>
              </a:solidFill>
              <a:latin typeface="Forte" pitchFamily="66" charset="0"/>
              <a:cs typeface="+mn-cs"/>
            </a:endParaRPr>
          </a:p>
        </p:txBody>
      </p:sp>
      <p:sp>
        <p:nvSpPr>
          <p:cNvPr id="11" name="Oval Callout 10"/>
          <p:cNvSpPr>
            <a:spLocks noChangeArrowheads="1"/>
          </p:cNvSpPr>
          <p:nvPr/>
        </p:nvSpPr>
        <p:spPr bwMode="auto">
          <a:xfrm rot="753167">
            <a:off x="5684020" y="1579460"/>
            <a:ext cx="2424158" cy="735747"/>
          </a:xfrm>
          <a:prstGeom prst="wedgeEllipseCallout">
            <a:avLst>
              <a:gd name="adj1" fmla="val -19920"/>
              <a:gd name="adj2" fmla="val 94167"/>
            </a:avLst>
          </a:prstGeom>
          <a:solidFill>
            <a:srgbClr val="CC99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en-US" sz="2800">
                <a:ln w="11430"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Giỏi quá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75 0.02592 C -0.12431 -0.00718 -0.16094 -0.04005 -0.18629 -0.0926 C -0.21181 -0.14514 -0.23177 -0.24584 -0.24011 -0.29121 C -0.24861 -0.33681 -0.24306 -0.3507 -0.23733 -0.36436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47" y="-1951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 nodeType="clickPar">
                      <p:stCondLst>
                        <p:cond delay="0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oooo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loud 19"/>
          <p:cNvSpPr/>
          <p:nvPr/>
        </p:nvSpPr>
        <p:spPr>
          <a:xfrm>
            <a:off x="5410200" y="4572000"/>
            <a:ext cx="3200400" cy="1981200"/>
          </a:xfrm>
          <a:prstGeom prst="horizontalScroll">
            <a:avLst/>
          </a:prstGeom>
          <a:solidFill>
            <a:srgbClr val="FFCC66"/>
          </a:solidFill>
          <a:ln>
            <a:solidFill>
              <a:srgbClr val="000000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hangingPunct="1"/>
            <a:endParaRPr lang="en-GB">
              <a:solidFill>
                <a:srgbClr val="00B0F0"/>
              </a:solidFill>
              <a:cs typeface="Arial" charset="0"/>
            </a:endParaRPr>
          </a:p>
        </p:txBody>
      </p:sp>
      <p:sp>
        <p:nvSpPr>
          <p:cNvPr id="22" name="Flowchart: Document 21"/>
          <p:cNvSpPr/>
          <p:nvPr/>
        </p:nvSpPr>
        <p:spPr>
          <a:xfrm>
            <a:off x="2016063" y="2970181"/>
            <a:ext cx="5680137" cy="879038"/>
          </a:xfrm>
          <a:prstGeom prst="flowChartDocument">
            <a:avLst/>
          </a:prstGeom>
          <a:solidFill>
            <a:srgbClr val="99CCFF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4000">
                <a:ln w="0"/>
                <a:solidFill>
                  <a:srgbClr val="000000"/>
                </a:solidFill>
                <a:latin typeface="Bahnschrift" panose="020B0502040204020203" pitchFamily="34" charset="0"/>
                <a:cs typeface="+mn-cs"/>
              </a:rPr>
              <a:t>Chú </a:t>
            </a:r>
            <a:r>
              <a:rPr lang="en-US" sz="4000">
                <a:ln w="0"/>
                <a:solidFill>
                  <a:srgbClr val="000000"/>
                </a:solidFill>
                <a:latin typeface="Bahnschrift" panose="020B0502040204020203" pitchFamily="34" charset="0"/>
                <a:cs typeface="+mn-cs"/>
              </a:rPr>
              <a:t>vẹt</a:t>
            </a:r>
            <a:r>
              <a:rPr lang="en-US" sz="4000" smtClean="0">
                <a:ln w="0"/>
                <a:solidFill>
                  <a:srgbClr val="000000"/>
                </a:solidFill>
                <a:latin typeface="Bahnschrift" panose="020B0502040204020203" pitchFamily="34" charset="0"/>
                <a:cs typeface="+mn-cs"/>
              </a:rPr>
              <a:t>________biết </a:t>
            </a:r>
            <a:r>
              <a:rPr lang="en-US" sz="4000">
                <a:ln w="0"/>
                <a:solidFill>
                  <a:srgbClr val="000000"/>
                </a:solidFill>
                <a:latin typeface="Bahnschrift" panose="020B0502040204020203" pitchFamily="34" charset="0"/>
                <a:cs typeface="+mn-cs"/>
              </a:rPr>
              <a:t>bơi</a:t>
            </a:r>
            <a:endParaRPr lang="en-US" sz="4000" dirty="0">
              <a:ln w="0"/>
              <a:solidFill>
                <a:srgbClr val="000000"/>
              </a:solidFill>
              <a:latin typeface="Bahnschrift" panose="020B0502040204020203" pitchFamily="34" charset="0"/>
              <a:cs typeface="+mn-cs"/>
            </a:endParaRPr>
          </a:p>
        </p:txBody>
      </p:sp>
      <p:sp>
        <p:nvSpPr>
          <p:cNvPr id="23" name="Cloud 22"/>
          <p:cNvSpPr/>
          <p:nvPr/>
        </p:nvSpPr>
        <p:spPr>
          <a:xfrm>
            <a:off x="762000" y="4648200"/>
            <a:ext cx="3124200" cy="1905000"/>
          </a:xfrm>
          <a:prstGeom prst="horizontalScroll">
            <a:avLst/>
          </a:prstGeom>
          <a:solidFill>
            <a:srgbClr val="FFCC66"/>
          </a:solidFill>
          <a:ln>
            <a:solidFill>
              <a:srgbClr val="000000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hangingPunct="1"/>
            <a:endParaRPr lang="en-GB">
              <a:solidFill>
                <a:srgbClr val="00B0F0"/>
              </a:solidFill>
              <a:cs typeface="Arial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401411" y="5185201"/>
            <a:ext cx="1845378" cy="83099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4800" smtClean="0">
                <a:ln w="11430"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rte" pitchFamily="66" charset="0"/>
                <a:cs typeface="+mn-cs"/>
              </a:rPr>
              <a:t>không</a:t>
            </a:r>
            <a:endParaRPr lang="en-US" sz="4800" dirty="0">
              <a:ln w="11430"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orte" pitchFamily="66" charset="0"/>
              <a:cs typeface="+mn-c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598267" y="5147101"/>
            <a:ext cx="824265" cy="83099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4800">
                <a:ln w="11430"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rte" pitchFamily="66" charset="0"/>
                <a:cs typeface="+mn-cs"/>
              </a:rPr>
              <a:t>có</a:t>
            </a:r>
            <a:endParaRPr lang="en-US" sz="4800" dirty="0">
              <a:ln w="11430"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orte" pitchFamily="66" charset="0"/>
              <a:cs typeface="+mn-cs"/>
            </a:endParaRPr>
          </a:p>
        </p:txBody>
      </p:sp>
      <p:sp>
        <p:nvSpPr>
          <p:cNvPr id="26" name="Oval Callout 25"/>
          <p:cNvSpPr/>
          <p:nvPr/>
        </p:nvSpPr>
        <p:spPr>
          <a:xfrm rot="1117389">
            <a:off x="5460988" y="1803325"/>
            <a:ext cx="2547294" cy="735747"/>
          </a:xfrm>
          <a:prstGeom prst="wedgeEllipseCallout">
            <a:avLst>
              <a:gd name="adj1" fmla="val -26361"/>
              <a:gd name="adj2" fmla="val 123075"/>
            </a:avLst>
          </a:prstGeom>
          <a:solidFill>
            <a:srgbClr val="CC99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2800">
                <a:ln w="11430"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Chính xác</a:t>
            </a:r>
            <a:endParaRPr lang="en-US" sz="2800" dirty="0">
              <a:ln w="11430"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757 -0.0632 L 0.27916 -0.3388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80" y="-1379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oooo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loud 19"/>
          <p:cNvSpPr/>
          <p:nvPr/>
        </p:nvSpPr>
        <p:spPr>
          <a:xfrm>
            <a:off x="5410200" y="4724400"/>
            <a:ext cx="2971800" cy="1828800"/>
          </a:xfrm>
          <a:prstGeom prst="horizontalScroll">
            <a:avLst/>
          </a:prstGeom>
          <a:solidFill>
            <a:srgbClr val="FFCC66"/>
          </a:solidFill>
          <a:ln>
            <a:solidFill>
              <a:srgbClr val="000000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hangingPunct="1"/>
            <a:endParaRPr lang="en-GB">
              <a:solidFill>
                <a:srgbClr val="00B0F0"/>
              </a:solidFill>
              <a:cs typeface="Arial" charset="0"/>
            </a:endParaRPr>
          </a:p>
        </p:txBody>
      </p:sp>
      <p:sp>
        <p:nvSpPr>
          <p:cNvPr id="22" name="Flowchart: Document 21"/>
          <p:cNvSpPr/>
          <p:nvPr/>
        </p:nvSpPr>
        <p:spPr>
          <a:xfrm>
            <a:off x="914400" y="2426687"/>
            <a:ext cx="7168415" cy="1643420"/>
          </a:xfrm>
          <a:prstGeom prst="flowChartDocument">
            <a:avLst/>
          </a:prstGeom>
          <a:solidFill>
            <a:srgbClr val="99CCFF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4000">
                <a:ln w="0"/>
                <a:solidFill>
                  <a:srgbClr val="000000"/>
                </a:solidFill>
                <a:latin typeface="Bahnschrift" panose="020B0502040204020203" pitchFamily="34" charset="0"/>
                <a:cs typeface="+mn-cs"/>
              </a:rPr>
              <a:t>Vào mùa hè, chúng tôi_________đi bơi</a:t>
            </a:r>
            <a:endParaRPr lang="en-US" sz="4000" dirty="0">
              <a:ln w="0"/>
              <a:solidFill>
                <a:srgbClr val="000000"/>
              </a:solidFill>
              <a:latin typeface="Bahnschrift" panose="020B0502040204020203" pitchFamily="34" charset="0"/>
              <a:cs typeface="+mn-cs"/>
            </a:endParaRPr>
          </a:p>
        </p:txBody>
      </p:sp>
      <p:sp>
        <p:nvSpPr>
          <p:cNvPr id="23" name="Cloud 22"/>
          <p:cNvSpPr/>
          <p:nvPr/>
        </p:nvSpPr>
        <p:spPr>
          <a:xfrm>
            <a:off x="762000" y="4724400"/>
            <a:ext cx="2971800" cy="1828800"/>
          </a:xfrm>
          <a:prstGeom prst="horizontalScroll">
            <a:avLst/>
          </a:prstGeom>
          <a:solidFill>
            <a:srgbClr val="FFCC66"/>
          </a:solidFill>
          <a:ln>
            <a:solidFill>
              <a:srgbClr val="000000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hangingPunct="1">
              <a:defRPr/>
            </a:pPr>
            <a:endParaRPr lang="en-GB">
              <a:solidFill>
                <a:srgbClr val="00B0F0"/>
              </a:solidFill>
              <a:cs typeface="Arial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188989" y="5151566"/>
            <a:ext cx="2052164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smtClean="0">
                <a:ln w="11430"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rte" pitchFamily="66" charset="0"/>
                <a:cs typeface="+mn-cs"/>
              </a:rPr>
              <a:t>không</a:t>
            </a:r>
            <a:endParaRPr lang="en-US" sz="5400" dirty="0">
              <a:ln w="11430"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orte" pitchFamily="66" charset="0"/>
              <a:cs typeface="+mn-c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406927" y="5105400"/>
            <a:ext cx="904414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5400">
                <a:ln w="11430"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rte" pitchFamily="66" charset="0"/>
                <a:cs typeface="+mn-cs"/>
              </a:rPr>
              <a:t>có</a:t>
            </a:r>
            <a:endParaRPr lang="en-US" sz="5400" dirty="0">
              <a:ln w="11430"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orte" pitchFamily="66" charset="0"/>
              <a:cs typeface="+mn-cs"/>
            </a:endParaRPr>
          </a:p>
        </p:txBody>
      </p:sp>
      <p:sp>
        <p:nvSpPr>
          <p:cNvPr id="11" name="Oval Callout 10"/>
          <p:cNvSpPr/>
          <p:nvPr/>
        </p:nvSpPr>
        <p:spPr>
          <a:xfrm rot="753167">
            <a:off x="5763539" y="1085616"/>
            <a:ext cx="2820364" cy="822305"/>
          </a:xfrm>
          <a:prstGeom prst="wedgeEllipseCallout">
            <a:avLst>
              <a:gd name="adj1" fmla="val -25366"/>
              <a:gd name="adj2" fmla="val 100456"/>
            </a:avLst>
          </a:prstGeom>
          <a:solidFill>
            <a:srgbClr val="CC99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smtClean="0">
                <a:ln w="11430"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Thật tuyệt</a:t>
            </a:r>
            <a:endParaRPr lang="en-US" sz="3200" dirty="0">
              <a:ln w="11430"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466 -0.05625 C -0.01927 -0.07825 -0.11302 -0.10024 -0.17795 -0.13588 C -0.24288 -0.1713 -0.29392 -0.23936 -0.31545 -0.27014 C -0.33698 -0.3007 -0.32274 -0.31042 -0.30816 -0.31968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69" y="-1317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 nodeType="clickPar">
                      <p:stCondLst>
                        <p:cond delay="0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oooo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loud 19"/>
          <p:cNvSpPr/>
          <p:nvPr/>
        </p:nvSpPr>
        <p:spPr>
          <a:xfrm>
            <a:off x="5410200" y="4572000"/>
            <a:ext cx="3200400" cy="1981200"/>
          </a:xfrm>
          <a:prstGeom prst="horizontalScroll">
            <a:avLst/>
          </a:prstGeom>
          <a:solidFill>
            <a:srgbClr val="FFCC66"/>
          </a:solidFill>
          <a:ln>
            <a:solidFill>
              <a:srgbClr val="000000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hangingPunct="1"/>
            <a:endParaRPr lang="en-GB">
              <a:solidFill>
                <a:srgbClr val="00B0F0"/>
              </a:solidFill>
              <a:cs typeface="Arial" charset="0"/>
            </a:endParaRPr>
          </a:p>
        </p:txBody>
      </p:sp>
      <p:sp>
        <p:nvSpPr>
          <p:cNvPr id="22" name="Flowchart: Document 21"/>
          <p:cNvSpPr/>
          <p:nvPr/>
        </p:nvSpPr>
        <p:spPr>
          <a:xfrm>
            <a:off x="1815755" y="2438428"/>
            <a:ext cx="6324599" cy="1643420"/>
          </a:xfrm>
          <a:prstGeom prst="flowChartDocument">
            <a:avLst/>
          </a:prstGeom>
          <a:solidFill>
            <a:srgbClr val="99CCFF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4000">
                <a:ln w="0"/>
                <a:solidFill>
                  <a:srgbClr val="000000"/>
                </a:solidFill>
                <a:latin typeface="Bahnschrift" panose="020B0502040204020203" pitchFamily="34" charset="0"/>
                <a:cs typeface="+mn-cs"/>
              </a:rPr>
              <a:t>Tôi ________đi đến trường vào chủ nhật</a:t>
            </a:r>
            <a:endParaRPr lang="en-US" sz="4000" dirty="0">
              <a:ln w="0"/>
              <a:solidFill>
                <a:srgbClr val="000000"/>
              </a:solidFill>
              <a:latin typeface="Bahnschrift" panose="020B0502040204020203" pitchFamily="34" charset="0"/>
              <a:cs typeface="+mn-cs"/>
            </a:endParaRPr>
          </a:p>
        </p:txBody>
      </p:sp>
      <p:sp>
        <p:nvSpPr>
          <p:cNvPr id="23" name="Cloud 22"/>
          <p:cNvSpPr/>
          <p:nvPr/>
        </p:nvSpPr>
        <p:spPr>
          <a:xfrm>
            <a:off x="762000" y="4648200"/>
            <a:ext cx="3124200" cy="1905000"/>
          </a:xfrm>
          <a:prstGeom prst="horizontalScroll">
            <a:avLst/>
          </a:prstGeom>
          <a:solidFill>
            <a:srgbClr val="FFCC66"/>
          </a:solidFill>
          <a:ln>
            <a:solidFill>
              <a:srgbClr val="000000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hangingPunct="1"/>
            <a:endParaRPr lang="en-GB">
              <a:solidFill>
                <a:srgbClr val="00B0F0"/>
              </a:solidFill>
              <a:cs typeface="Arial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856968" y="5029200"/>
            <a:ext cx="904414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5400">
                <a:ln w="11430"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rte" pitchFamily="66" charset="0"/>
                <a:cs typeface="+mn-cs"/>
              </a:rPr>
              <a:t>có</a:t>
            </a:r>
            <a:endParaRPr lang="en-US" sz="5400" dirty="0">
              <a:ln w="11430"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orte" pitchFamily="66" charset="0"/>
              <a:cs typeface="+mn-c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055533" y="5088930"/>
            <a:ext cx="2052164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5400">
                <a:ln w="11430"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rte" pitchFamily="66" charset="0"/>
                <a:cs typeface="+mn-cs"/>
              </a:rPr>
              <a:t>không</a:t>
            </a:r>
            <a:endParaRPr lang="en-US" sz="5400" dirty="0">
              <a:ln w="11430"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orte" pitchFamily="66" charset="0"/>
              <a:cs typeface="+mn-cs"/>
            </a:endParaRPr>
          </a:p>
        </p:txBody>
      </p:sp>
      <p:sp>
        <p:nvSpPr>
          <p:cNvPr id="26" name="Oval Callout 25"/>
          <p:cNvSpPr/>
          <p:nvPr/>
        </p:nvSpPr>
        <p:spPr>
          <a:xfrm rot="1117389">
            <a:off x="5697263" y="1393684"/>
            <a:ext cx="2626273" cy="735747"/>
          </a:xfrm>
          <a:prstGeom prst="wedgeEllipseCallout">
            <a:avLst>
              <a:gd name="adj1" fmla="val -18371"/>
              <a:gd name="adj2" fmla="val 115498"/>
            </a:avLst>
          </a:prstGeom>
          <a:solidFill>
            <a:srgbClr val="CC99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2800">
                <a:ln w="11430"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Chính xác</a:t>
            </a:r>
            <a:endParaRPr lang="en-US" sz="2800" dirty="0">
              <a:ln w="11430"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84 -0.04513 L 0.17257 -0.4004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08" y="-17778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oooo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loud 19"/>
          <p:cNvSpPr/>
          <p:nvPr/>
        </p:nvSpPr>
        <p:spPr>
          <a:xfrm>
            <a:off x="5410200" y="4572000"/>
            <a:ext cx="3200400" cy="1981200"/>
          </a:xfrm>
          <a:prstGeom prst="horizontalScroll">
            <a:avLst/>
          </a:prstGeom>
          <a:solidFill>
            <a:srgbClr val="FFCC66"/>
          </a:solidFill>
          <a:ln>
            <a:solidFill>
              <a:srgbClr val="000000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hangingPunct="1"/>
            <a:endParaRPr lang="en-GB">
              <a:solidFill>
                <a:srgbClr val="00B0F0"/>
              </a:solidFill>
              <a:cs typeface="Arial" charset="0"/>
            </a:endParaRPr>
          </a:p>
        </p:txBody>
      </p:sp>
      <p:sp>
        <p:nvSpPr>
          <p:cNvPr id="22" name="Flowchart: Document 21"/>
          <p:cNvSpPr/>
          <p:nvPr/>
        </p:nvSpPr>
        <p:spPr>
          <a:xfrm>
            <a:off x="1027105" y="2674397"/>
            <a:ext cx="7293984" cy="879038"/>
          </a:xfrm>
          <a:prstGeom prst="flowChartDocument">
            <a:avLst/>
          </a:prstGeom>
          <a:solidFill>
            <a:srgbClr val="99CCFF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4000">
                <a:ln w="0"/>
                <a:solidFill>
                  <a:srgbClr val="000000"/>
                </a:solidFill>
                <a:latin typeface="Bahnschrift" panose="020B0502040204020203" pitchFamily="34" charset="0"/>
                <a:cs typeface="+mn-cs"/>
              </a:rPr>
              <a:t>Cô ấy </a:t>
            </a:r>
            <a:r>
              <a:rPr lang="en-US" sz="4000">
                <a:ln w="0"/>
                <a:solidFill>
                  <a:srgbClr val="000000"/>
                </a:solidFill>
                <a:latin typeface="Bahnschrift" panose="020B0502040204020203" pitchFamily="34" charset="0"/>
                <a:cs typeface="+mn-cs"/>
              </a:rPr>
              <a:t>________ </a:t>
            </a:r>
            <a:r>
              <a:rPr lang="en-US" sz="4000">
                <a:ln w="0"/>
                <a:solidFill>
                  <a:srgbClr val="000000"/>
                </a:solidFill>
                <a:latin typeface="Bahnschrift" panose="020B0502040204020203" pitchFamily="34" charset="0"/>
                <a:cs typeface="+mn-cs"/>
              </a:rPr>
              <a:t>mái tóc màu nâu</a:t>
            </a:r>
            <a:endParaRPr lang="en-US" sz="4000" dirty="0">
              <a:ln w="0"/>
              <a:solidFill>
                <a:srgbClr val="000000"/>
              </a:solidFill>
              <a:latin typeface="Bahnschrift" panose="020B0502040204020203" pitchFamily="34" charset="0"/>
              <a:cs typeface="+mn-cs"/>
            </a:endParaRPr>
          </a:p>
        </p:txBody>
      </p:sp>
      <p:sp>
        <p:nvSpPr>
          <p:cNvPr id="23" name="Cloud 22"/>
          <p:cNvSpPr/>
          <p:nvPr/>
        </p:nvSpPr>
        <p:spPr>
          <a:xfrm>
            <a:off x="762000" y="4648200"/>
            <a:ext cx="3124200" cy="1905000"/>
          </a:xfrm>
          <a:prstGeom prst="horizontalScroll">
            <a:avLst/>
          </a:prstGeom>
          <a:solidFill>
            <a:srgbClr val="FFCC66"/>
          </a:solidFill>
          <a:ln>
            <a:solidFill>
              <a:srgbClr val="000000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hangingPunct="1"/>
            <a:endParaRPr lang="en-GB">
              <a:solidFill>
                <a:srgbClr val="00B0F0"/>
              </a:solidFill>
              <a:cs typeface="Arial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558192" y="5054767"/>
            <a:ext cx="904414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5400">
                <a:ln w="11430"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rte" pitchFamily="66" charset="0"/>
                <a:cs typeface="+mn-cs"/>
              </a:rPr>
              <a:t>có</a:t>
            </a:r>
            <a:endParaRPr lang="en-US" sz="5400" dirty="0">
              <a:ln w="11430"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orte" pitchFamily="66" charset="0"/>
              <a:cs typeface="+mn-c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298018" y="5054768"/>
            <a:ext cx="2052164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5400">
                <a:ln w="11430"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rte" pitchFamily="66" charset="0"/>
                <a:cs typeface="+mn-cs"/>
              </a:rPr>
              <a:t>không</a:t>
            </a:r>
            <a:endParaRPr lang="en-US" sz="5400" dirty="0">
              <a:ln w="11430"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orte" pitchFamily="66" charset="0"/>
              <a:cs typeface="+mn-cs"/>
            </a:endParaRPr>
          </a:p>
        </p:txBody>
      </p:sp>
      <p:sp>
        <p:nvSpPr>
          <p:cNvPr id="26" name="Oval Callout 25"/>
          <p:cNvSpPr/>
          <p:nvPr/>
        </p:nvSpPr>
        <p:spPr>
          <a:xfrm rot="1117389">
            <a:off x="5748940" y="1629592"/>
            <a:ext cx="2487128" cy="735747"/>
          </a:xfrm>
          <a:prstGeom prst="wedgeEllipseCallout">
            <a:avLst>
              <a:gd name="adj1" fmla="val -22257"/>
              <a:gd name="adj2" fmla="val 116166"/>
            </a:avLst>
          </a:prstGeom>
          <a:solidFill>
            <a:srgbClr val="CC99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2800">
                <a:ln w="11430"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Quá giỏi</a:t>
            </a:r>
            <a:endParaRPr lang="en-US" sz="2800" dirty="0">
              <a:ln w="11430"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1841 -0.09398 C -0.06789 -0.07871 -0.01702 -0.06273 -0.05452 -0.10671 C -0.09202 -0.15046 -0.29479 -0.31713 -0.34341 -0.35648 C -0.39202 -0.3956 -0.34861 -0.34329 -0.34705 -0.34213 C -0.34566 -0.34097 -0.3283 -0.34584 -0.33525 -0.34838 C -0.34236 -0.35046 -0.38004 -0.35533 -0.38889 -0.35648 " pathEditMode="relative" rAng="0" ptsTypes="AAAAAA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87" y="-13079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oooo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loud 19"/>
          <p:cNvSpPr/>
          <p:nvPr/>
        </p:nvSpPr>
        <p:spPr>
          <a:xfrm>
            <a:off x="5410200" y="4724400"/>
            <a:ext cx="2971800" cy="1828800"/>
          </a:xfrm>
          <a:prstGeom prst="horizontalScroll">
            <a:avLst/>
          </a:prstGeom>
          <a:solidFill>
            <a:srgbClr val="FFCC66"/>
          </a:solidFill>
          <a:ln>
            <a:solidFill>
              <a:srgbClr val="000000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hangingPunct="1"/>
            <a:endParaRPr lang="en-GB">
              <a:solidFill>
                <a:srgbClr val="00B0F0"/>
              </a:solidFill>
              <a:cs typeface="Arial" charset="0"/>
            </a:endParaRPr>
          </a:p>
        </p:txBody>
      </p:sp>
      <p:sp>
        <p:nvSpPr>
          <p:cNvPr id="22" name="Flowchart: Document 21"/>
          <p:cNvSpPr/>
          <p:nvPr/>
        </p:nvSpPr>
        <p:spPr>
          <a:xfrm>
            <a:off x="1146743" y="2286000"/>
            <a:ext cx="6985763" cy="1643420"/>
          </a:xfrm>
          <a:prstGeom prst="flowChartDocument">
            <a:avLst/>
          </a:prstGeom>
          <a:solidFill>
            <a:srgbClr val="99CCFF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4000">
                <a:ln w="0"/>
                <a:solidFill>
                  <a:srgbClr val="000000"/>
                </a:solidFill>
                <a:latin typeface="Bahnschrift" panose="020B0502040204020203" pitchFamily="34" charset="0"/>
                <a:cs typeface="+mn-cs"/>
              </a:rPr>
              <a:t>Anh ấy _______một con </a:t>
            </a:r>
            <a:r>
              <a:rPr lang="en-US" sz="4000">
                <a:ln w="0"/>
                <a:solidFill>
                  <a:srgbClr val="000000"/>
                </a:solidFill>
                <a:latin typeface="Bahnschrift" panose="020B0502040204020203" pitchFamily="34" charset="0"/>
                <a:cs typeface="+mn-cs"/>
              </a:rPr>
              <a:t>mèo </a:t>
            </a:r>
            <a:r>
              <a:rPr lang="en-US" sz="4000" smtClean="0">
                <a:ln w="0"/>
                <a:solidFill>
                  <a:srgbClr val="000000"/>
                </a:solidFill>
                <a:latin typeface="Bahnschrift" panose="020B0502040204020203" pitchFamily="34" charset="0"/>
                <a:cs typeface="+mn-cs"/>
              </a:rPr>
              <a:t>rất đáng </a:t>
            </a:r>
            <a:r>
              <a:rPr lang="en-US" sz="4000">
                <a:ln w="0"/>
                <a:solidFill>
                  <a:srgbClr val="000000"/>
                </a:solidFill>
                <a:latin typeface="Bahnschrift" panose="020B0502040204020203" pitchFamily="34" charset="0"/>
                <a:cs typeface="+mn-cs"/>
              </a:rPr>
              <a:t>yêu</a:t>
            </a:r>
            <a:endParaRPr lang="en-US" sz="4000" dirty="0">
              <a:ln w="0"/>
              <a:solidFill>
                <a:srgbClr val="000000"/>
              </a:solidFill>
              <a:latin typeface="Bahnschrift" panose="020B0502040204020203" pitchFamily="34" charset="0"/>
              <a:cs typeface="+mn-cs"/>
            </a:endParaRPr>
          </a:p>
        </p:txBody>
      </p:sp>
      <p:sp>
        <p:nvSpPr>
          <p:cNvPr id="23" name="Cloud 22"/>
          <p:cNvSpPr/>
          <p:nvPr/>
        </p:nvSpPr>
        <p:spPr>
          <a:xfrm>
            <a:off x="762000" y="4724400"/>
            <a:ext cx="2971800" cy="1828800"/>
          </a:xfrm>
          <a:prstGeom prst="horizontalScroll">
            <a:avLst/>
          </a:prstGeom>
          <a:solidFill>
            <a:srgbClr val="FFCC66"/>
          </a:solidFill>
          <a:ln>
            <a:solidFill>
              <a:srgbClr val="000000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hangingPunct="1"/>
            <a:endParaRPr lang="en-GB">
              <a:solidFill>
                <a:srgbClr val="00B0F0"/>
              </a:solidFill>
              <a:cs typeface="Arial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716475" y="5130968"/>
            <a:ext cx="904414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5400">
                <a:ln w="11430"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rte" pitchFamily="66" charset="0"/>
                <a:cs typeface="+mn-cs"/>
              </a:rPr>
              <a:t>có</a:t>
            </a:r>
            <a:endParaRPr lang="en-US" sz="5400" dirty="0">
              <a:ln w="11430"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orte" pitchFamily="66" charset="0"/>
              <a:cs typeface="+mn-c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890070" y="5177135"/>
            <a:ext cx="2052164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5400">
                <a:ln w="11430"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rte" pitchFamily="66" charset="0"/>
                <a:cs typeface="+mn-cs"/>
              </a:rPr>
              <a:t>không</a:t>
            </a:r>
            <a:endParaRPr lang="en-US" sz="5400" dirty="0">
              <a:ln w="11430"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orte" pitchFamily="66" charset="0"/>
              <a:cs typeface="+mn-cs"/>
            </a:endParaRPr>
          </a:p>
        </p:txBody>
      </p:sp>
      <p:sp>
        <p:nvSpPr>
          <p:cNvPr id="26" name="Oval Callout 25"/>
          <p:cNvSpPr/>
          <p:nvPr/>
        </p:nvSpPr>
        <p:spPr>
          <a:xfrm rot="1117389">
            <a:off x="5695630" y="1402819"/>
            <a:ext cx="2411562" cy="735747"/>
          </a:xfrm>
          <a:prstGeom prst="wedgeEllipseCallout">
            <a:avLst>
              <a:gd name="adj1" fmla="val -19199"/>
              <a:gd name="adj2" fmla="val 97854"/>
            </a:avLst>
          </a:prstGeom>
          <a:solidFill>
            <a:srgbClr val="CC99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2800">
                <a:ln w="11430"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Xuất sắc</a:t>
            </a:r>
            <a:endParaRPr lang="en-US" sz="2800" dirty="0">
              <a:ln w="11430"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341 -0.17107 L 0.19341 -0.4377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" y="-1333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oooo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loud 19"/>
          <p:cNvSpPr/>
          <p:nvPr/>
        </p:nvSpPr>
        <p:spPr>
          <a:xfrm>
            <a:off x="5410200" y="4495800"/>
            <a:ext cx="3276600" cy="2057400"/>
          </a:xfrm>
          <a:prstGeom prst="horizontalScroll">
            <a:avLst/>
          </a:prstGeom>
          <a:solidFill>
            <a:srgbClr val="FFCC66"/>
          </a:solidFill>
          <a:ln>
            <a:solidFill>
              <a:srgbClr val="000000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hangingPunct="1"/>
            <a:endParaRPr lang="en-GB">
              <a:solidFill>
                <a:srgbClr val="00B0F0"/>
              </a:solidFill>
              <a:cs typeface="Arial" charset="0"/>
            </a:endParaRPr>
          </a:p>
        </p:txBody>
      </p:sp>
      <p:sp>
        <p:nvSpPr>
          <p:cNvPr id="22" name="Flowchart: Document 21"/>
          <p:cNvSpPr/>
          <p:nvPr/>
        </p:nvSpPr>
        <p:spPr>
          <a:xfrm>
            <a:off x="1257160" y="2624942"/>
            <a:ext cx="6513322" cy="1643420"/>
          </a:xfrm>
          <a:prstGeom prst="flowChartDocument">
            <a:avLst/>
          </a:prstGeom>
          <a:solidFill>
            <a:srgbClr val="99CCFF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4000" smtClean="0">
                <a:ln w="0"/>
                <a:solidFill>
                  <a:srgbClr val="000000"/>
                </a:solidFill>
                <a:latin typeface="Bahnschrift" panose="020B0502040204020203" pitchFamily="34" charset="0"/>
                <a:cs typeface="+mn-cs"/>
              </a:rPr>
              <a:t>Con </a:t>
            </a:r>
            <a:r>
              <a:rPr lang="en-US" sz="4000">
                <a:ln w="0"/>
                <a:solidFill>
                  <a:srgbClr val="000000"/>
                </a:solidFill>
                <a:latin typeface="Bahnschrift" panose="020B0502040204020203" pitchFamily="34" charset="0"/>
                <a:cs typeface="+mn-cs"/>
              </a:rPr>
              <a:t>thỏ _______</a:t>
            </a:r>
            <a:r>
              <a:rPr lang="en-US" sz="4000">
                <a:ln w="0"/>
                <a:solidFill>
                  <a:srgbClr val="000000"/>
                </a:solidFill>
                <a:latin typeface="Bahnschrift" panose="020B0502040204020203" pitchFamily="34" charset="0"/>
                <a:cs typeface="+mn-cs"/>
              </a:rPr>
              <a:t>ăn </a:t>
            </a:r>
            <a:r>
              <a:rPr lang="en-US" sz="4000" smtClean="0">
                <a:ln w="0"/>
                <a:solidFill>
                  <a:srgbClr val="000000"/>
                </a:solidFill>
                <a:latin typeface="Bahnschrift" panose="020B0502040204020203" pitchFamily="34" charset="0"/>
                <a:cs typeface="+mn-cs"/>
              </a:rPr>
              <a:t>củ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4000" smtClean="0">
                <a:ln w="0"/>
                <a:solidFill>
                  <a:srgbClr val="000000"/>
                </a:solidFill>
                <a:latin typeface="Bahnschrift" panose="020B0502040204020203" pitchFamily="34" charset="0"/>
                <a:cs typeface="+mn-cs"/>
              </a:rPr>
              <a:t>khoai </a:t>
            </a:r>
            <a:r>
              <a:rPr lang="en-US" sz="4000">
                <a:ln w="0"/>
                <a:solidFill>
                  <a:srgbClr val="000000"/>
                </a:solidFill>
                <a:latin typeface="Bahnschrift" panose="020B0502040204020203" pitchFamily="34" charset="0"/>
                <a:cs typeface="+mn-cs"/>
              </a:rPr>
              <a:t>tây.</a:t>
            </a:r>
            <a:endParaRPr lang="en-US" sz="4000" dirty="0">
              <a:ln w="0"/>
              <a:solidFill>
                <a:srgbClr val="000000"/>
              </a:solidFill>
              <a:latin typeface="Bahnschrift" panose="020B0502040204020203" pitchFamily="34" charset="0"/>
              <a:cs typeface="+mn-cs"/>
            </a:endParaRPr>
          </a:p>
        </p:txBody>
      </p:sp>
      <p:sp>
        <p:nvSpPr>
          <p:cNvPr id="23" name="Cloud 22"/>
          <p:cNvSpPr/>
          <p:nvPr/>
        </p:nvSpPr>
        <p:spPr>
          <a:xfrm>
            <a:off x="762000" y="4724400"/>
            <a:ext cx="2971800" cy="1828800"/>
          </a:xfrm>
          <a:prstGeom prst="horizontalScroll">
            <a:avLst/>
          </a:prstGeom>
          <a:solidFill>
            <a:srgbClr val="FFCC66"/>
          </a:solidFill>
          <a:ln>
            <a:solidFill>
              <a:srgbClr val="000000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hangingPunct="1"/>
            <a:endParaRPr lang="en-GB">
              <a:solidFill>
                <a:srgbClr val="00B0F0"/>
              </a:solidFill>
              <a:cs typeface="Arial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752600" y="5223301"/>
            <a:ext cx="824264" cy="83099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4800">
                <a:ln w="11430"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rte" pitchFamily="66" charset="0"/>
                <a:cs typeface="+mn-cs"/>
              </a:rPr>
              <a:t>có</a:t>
            </a:r>
            <a:endParaRPr lang="en-US" sz="4800" dirty="0">
              <a:ln w="11430"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orte" pitchFamily="66" charset="0"/>
              <a:cs typeface="+mn-c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125811" y="5081515"/>
            <a:ext cx="1845377" cy="83099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4800">
                <a:ln w="11430"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rte" pitchFamily="66" charset="0"/>
                <a:cs typeface="+mn-cs"/>
              </a:rPr>
              <a:t>không</a:t>
            </a:r>
            <a:endParaRPr lang="en-US" sz="4800" dirty="0">
              <a:ln w="11430"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orte" pitchFamily="66" charset="0"/>
              <a:cs typeface="+mn-cs"/>
            </a:endParaRPr>
          </a:p>
        </p:txBody>
      </p:sp>
      <p:sp>
        <p:nvSpPr>
          <p:cNvPr id="11" name="Oval Callout 10"/>
          <p:cNvSpPr>
            <a:spLocks noChangeArrowheads="1"/>
          </p:cNvSpPr>
          <p:nvPr/>
        </p:nvSpPr>
        <p:spPr bwMode="auto">
          <a:xfrm rot="753167">
            <a:off x="5718488" y="1319506"/>
            <a:ext cx="2562130" cy="735747"/>
          </a:xfrm>
          <a:prstGeom prst="wedgeEllipseCallout">
            <a:avLst>
              <a:gd name="adj1" fmla="val -18124"/>
              <a:gd name="adj2" fmla="val 104862"/>
            </a:avLst>
          </a:prstGeom>
          <a:solidFill>
            <a:srgbClr val="CC99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en-US" sz="2800">
                <a:ln w="11430"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Chính xác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917 -0.14583 C -0.00225 -0.16482 -0.08368 -0.1838 -0.1401 -0.21458 C -0.19652 -0.24537 -0.2408 -0.30417 -0.25955 -0.33079 C -0.2783 -0.35741 -0.2658 -0.36574 -0.25312 -0.37384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431" y="-1141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 nodeType="clickPar">
                      <p:stCondLst>
                        <p:cond delay="0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oooo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loud 19"/>
          <p:cNvSpPr/>
          <p:nvPr/>
        </p:nvSpPr>
        <p:spPr>
          <a:xfrm>
            <a:off x="5410200" y="4610099"/>
            <a:ext cx="3200400" cy="1981200"/>
          </a:xfrm>
          <a:prstGeom prst="horizontalScroll">
            <a:avLst/>
          </a:prstGeom>
          <a:solidFill>
            <a:srgbClr val="FFCC66"/>
          </a:solidFill>
          <a:ln>
            <a:solidFill>
              <a:srgbClr val="000000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hangingPunct="1"/>
            <a:endParaRPr lang="en-GB">
              <a:solidFill>
                <a:srgbClr val="00B0F0"/>
              </a:solidFill>
              <a:cs typeface="Arial" charset="0"/>
            </a:endParaRPr>
          </a:p>
        </p:txBody>
      </p:sp>
      <p:sp>
        <p:nvSpPr>
          <p:cNvPr id="22" name="Flowchart: Document 21"/>
          <p:cNvSpPr/>
          <p:nvPr/>
        </p:nvSpPr>
        <p:spPr>
          <a:xfrm>
            <a:off x="1528382" y="2667027"/>
            <a:ext cx="5723041" cy="1643420"/>
          </a:xfrm>
          <a:prstGeom prst="flowChartDocument">
            <a:avLst/>
          </a:prstGeom>
          <a:solidFill>
            <a:srgbClr val="99CCFF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4000">
                <a:ln w="0"/>
                <a:solidFill>
                  <a:srgbClr val="000000"/>
                </a:solidFill>
                <a:latin typeface="Bahnschrift" panose="020B0502040204020203" pitchFamily="34" charset="0"/>
                <a:cs typeface="+mn-cs"/>
              </a:rPr>
              <a:t>Mùa </a:t>
            </a:r>
            <a:r>
              <a:rPr lang="en-US" sz="4000">
                <a:ln w="0"/>
                <a:solidFill>
                  <a:srgbClr val="000000"/>
                </a:solidFill>
                <a:latin typeface="Bahnschrift" panose="020B0502040204020203" pitchFamily="34" charset="0"/>
                <a:cs typeface="+mn-cs"/>
              </a:rPr>
              <a:t>hè </a:t>
            </a:r>
            <a:r>
              <a:rPr lang="en-US" sz="4000" smtClean="0">
                <a:ln w="0"/>
                <a:solidFill>
                  <a:srgbClr val="000000"/>
                </a:solidFill>
                <a:latin typeface="Bahnschrift" panose="020B0502040204020203" pitchFamily="34" charset="0"/>
                <a:cs typeface="+mn-cs"/>
              </a:rPr>
              <a:t>_______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4000" smtClean="0">
                <a:ln w="0"/>
                <a:solidFill>
                  <a:srgbClr val="000000"/>
                </a:solidFill>
                <a:latin typeface="Bahnschrift" panose="020B0502040204020203" pitchFamily="34" charset="0"/>
                <a:cs typeface="+mn-cs"/>
              </a:rPr>
              <a:t>mưa </a:t>
            </a:r>
            <a:r>
              <a:rPr lang="en-US" sz="4000">
                <a:ln w="0"/>
                <a:solidFill>
                  <a:srgbClr val="000000"/>
                </a:solidFill>
                <a:latin typeface="Bahnschrift" panose="020B0502040204020203" pitchFamily="34" charset="0"/>
                <a:cs typeface="+mn-cs"/>
              </a:rPr>
              <a:t>ngâu.</a:t>
            </a:r>
            <a:endParaRPr lang="en-US" sz="4000" dirty="0">
              <a:ln w="0"/>
              <a:solidFill>
                <a:srgbClr val="000000"/>
              </a:solidFill>
              <a:latin typeface="Bahnschrift" panose="020B0502040204020203" pitchFamily="34" charset="0"/>
              <a:cs typeface="+mn-cs"/>
            </a:endParaRPr>
          </a:p>
        </p:txBody>
      </p:sp>
      <p:sp>
        <p:nvSpPr>
          <p:cNvPr id="23" name="Cloud 22"/>
          <p:cNvSpPr/>
          <p:nvPr/>
        </p:nvSpPr>
        <p:spPr>
          <a:xfrm>
            <a:off x="761999" y="4747957"/>
            <a:ext cx="3124200" cy="1905000"/>
          </a:xfrm>
          <a:prstGeom prst="horizontalScroll">
            <a:avLst/>
          </a:prstGeom>
          <a:solidFill>
            <a:srgbClr val="FFCC66"/>
          </a:solidFill>
          <a:ln>
            <a:solidFill>
              <a:srgbClr val="000000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hangingPunct="1"/>
            <a:endParaRPr lang="en-GB">
              <a:solidFill>
                <a:srgbClr val="00B0F0"/>
              </a:solidFill>
              <a:cs typeface="Arial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401410" y="5284958"/>
            <a:ext cx="1845377" cy="83099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4800">
                <a:ln w="11430"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rte" pitchFamily="66" charset="0"/>
                <a:cs typeface="+mn-cs"/>
              </a:rPr>
              <a:t>không</a:t>
            </a:r>
            <a:endParaRPr lang="en-US" sz="4800" dirty="0">
              <a:ln w="11430"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orte" pitchFamily="66" charset="0"/>
              <a:cs typeface="+mn-c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508577" y="5185200"/>
            <a:ext cx="824265" cy="83099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4800">
                <a:ln w="11430"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rte" pitchFamily="66" charset="0"/>
                <a:cs typeface="+mn-cs"/>
              </a:rPr>
              <a:t>có</a:t>
            </a:r>
            <a:endParaRPr lang="en-US" sz="4800" dirty="0">
              <a:ln w="11430"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orte" pitchFamily="66" charset="0"/>
              <a:cs typeface="+mn-cs"/>
            </a:endParaRPr>
          </a:p>
        </p:txBody>
      </p:sp>
      <p:sp>
        <p:nvSpPr>
          <p:cNvPr id="26" name="Oval Callout 25"/>
          <p:cNvSpPr/>
          <p:nvPr/>
        </p:nvSpPr>
        <p:spPr>
          <a:xfrm rot="1117389">
            <a:off x="5678427" y="1586486"/>
            <a:ext cx="2484564" cy="735747"/>
          </a:xfrm>
          <a:prstGeom prst="wedgeEllipseCallout">
            <a:avLst>
              <a:gd name="adj1" fmla="val -19677"/>
              <a:gd name="adj2" fmla="val 111146"/>
            </a:avLst>
          </a:prstGeom>
          <a:solidFill>
            <a:srgbClr val="CC99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2800">
                <a:ln w="11430"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Xuất sắc</a:t>
            </a:r>
            <a:endParaRPr lang="en-US" sz="2800" dirty="0">
              <a:ln w="11430"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159 -0.03519 L 0.31788 -0.3979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06" y="-18148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oooo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loud 19"/>
          <p:cNvSpPr/>
          <p:nvPr/>
        </p:nvSpPr>
        <p:spPr>
          <a:xfrm>
            <a:off x="5410200" y="4572000"/>
            <a:ext cx="3200400" cy="1981200"/>
          </a:xfrm>
          <a:prstGeom prst="horizontalScroll">
            <a:avLst/>
          </a:prstGeom>
          <a:solidFill>
            <a:srgbClr val="FFCC66"/>
          </a:solidFill>
          <a:ln>
            <a:solidFill>
              <a:srgbClr val="000000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hangingPunct="1"/>
            <a:endParaRPr lang="en-GB">
              <a:solidFill>
                <a:srgbClr val="00B0F0"/>
              </a:solidFill>
              <a:cs typeface="Arial" charset="0"/>
            </a:endParaRPr>
          </a:p>
        </p:txBody>
      </p:sp>
      <p:sp>
        <p:nvSpPr>
          <p:cNvPr id="22" name="Flowchart: Document 21"/>
          <p:cNvSpPr/>
          <p:nvPr/>
        </p:nvSpPr>
        <p:spPr>
          <a:xfrm>
            <a:off x="1524000" y="3048027"/>
            <a:ext cx="5974713" cy="879038"/>
          </a:xfrm>
          <a:prstGeom prst="flowChartDocument">
            <a:avLst/>
          </a:prstGeom>
          <a:solidFill>
            <a:srgbClr val="99CCFF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4000">
                <a:ln w="0"/>
                <a:solidFill>
                  <a:srgbClr val="000000"/>
                </a:solidFill>
                <a:latin typeface="Bahnschrift" panose="020B0502040204020203" pitchFamily="34" charset="0"/>
                <a:cs typeface="+mn-cs"/>
              </a:rPr>
              <a:t>Bắp ngô _______màu vàng</a:t>
            </a:r>
            <a:endParaRPr lang="en-US" sz="4000" dirty="0">
              <a:ln w="0"/>
              <a:solidFill>
                <a:srgbClr val="000000"/>
              </a:solidFill>
              <a:latin typeface="Bahnschrift" panose="020B0502040204020203" pitchFamily="34" charset="0"/>
              <a:cs typeface="+mn-cs"/>
            </a:endParaRPr>
          </a:p>
        </p:txBody>
      </p:sp>
      <p:sp>
        <p:nvSpPr>
          <p:cNvPr id="23" name="Cloud 22"/>
          <p:cNvSpPr/>
          <p:nvPr/>
        </p:nvSpPr>
        <p:spPr>
          <a:xfrm>
            <a:off x="762000" y="4648200"/>
            <a:ext cx="3124200" cy="1905000"/>
          </a:xfrm>
          <a:prstGeom prst="horizontalScroll">
            <a:avLst/>
          </a:prstGeom>
          <a:solidFill>
            <a:srgbClr val="FFCC66"/>
          </a:solidFill>
          <a:ln>
            <a:solidFill>
              <a:srgbClr val="000000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hangingPunct="1"/>
            <a:endParaRPr lang="en-GB">
              <a:solidFill>
                <a:srgbClr val="00B0F0"/>
              </a:solidFill>
              <a:cs typeface="Arial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828800" y="5257800"/>
            <a:ext cx="824265" cy="83099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4800">
                <a:ln w="11430"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rte" pitchFamily="66" charset="0"/>
                <a:cs typeface="+mn-cs"/>
              </a:rPr>
              <a:t>có</a:t>
            </a:r>
            <a:endParaRPr lang="en-US" sz="4800" dirty="0">
              <a:ln w="11430"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orte" pitchFamily="66" charset="0"/>
              <a:cs typeface="+mn-c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087711" y="5147101"/>
            <a:ext cx="1845377" cy="83099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4800">
                <a:ln w="11430"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rte" pitchFamily="66" charset="0"/>
                <a:cs typeface="+mn-cs"/>
              </a:rPr>
              <a:t>không</a:t>
            </a:r>
            <a:endParaRPr lang="en-US" sz="4800" dirty="0">
              <a:ln w="11430"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orte" pitchFamily="66" charset="0"/>
              <a:cs typeface="+mn-cs"/>
            </a:endParaRPr>
          </a:p>
        </p:txBody>
      </p:sp>
      <p:sp>
        <p:nvSpPr>
          <p:cNvPr id="26" name="Oval Callout 25"/>
          <p:cNvSpPr/>
          <p:nvPr/>
        </p:nvSpPr>
        <p:spPr>
          <a:xfrm rot="1117389">
            <a:off x="5235424" y="1943321"/>
            <a:ext cx="2431376" cy="735747"/>
          </a:xfrm>
          <a:prstGeom prst="wedgeEllipseCallout">
            <a:avLst>
              <a:gd name="adj1" fmla="val -17402"/>
              <a:gd name="adj2" fmla="val 96150"/>
            </a:avLst>
          </a:prstGeom>
          <a:solidFill>
            <a:srgbClr val="CC99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2800">
                <a:ln w="11430"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Giỏi quá</a:t>
            </a:r>
            <a:endParaRPr lang="en-US" sz="2800" dirty="0">
              <a:ln w="11430"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3.33333E-6 L 0.2118 -0.3381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90" y="-1692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oooo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loud 19"/>
          <p:cNvSpPr/>
          <p:nvPr/>
        </p:nvSpPr>
        <p:spPr>
          <a:xfrm>
            <a:off x="5410200" y="4572000"/>
            <a:ext cx="3200400" cy="1981200"/>
          </a:xfrm>
          <a:prstGeom prst="horizontalScroll">
            <a:avLst/>
          </a:prstGeom>
          <a:solidFill>
            <a:srgbClr val="FFCC66"/>
          </a:solidFill>
          <a:ln>
            <a:solidFill>
              <a:srgbClr val="000000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hangingPunct="1"/>
            <a:endParaRPr lang="en-GB">
              <a:solidFill>
                <a:srgbClr val="00B0F0"/>
              </a:solidFill>
              <a:cs typeface="Arial" charset="0"/>
            </a:endParaRPr>
          </a:p>
        </p:txBody>
      </p:sp>
      <p:sp>
        <p:nvSpPr>
          <p:cNvPr id="22" name="Flowchart: Document 21"/>
          <p:cNvSpPr/>
          <p:nvPr/>
        </p:nvSpPr>
        <p:spPr>
          <a:xfrm>
            <a:off x="1516164" y="3352800"/>
            <a:ext cx="5992345" cy="879038"/>
          </a:xfrm>
          <a:prstGeom prst="flowChartDocument">
            <a:avLst/>
          </a:prstGeom>
          <a:solidFill>
            <a:srgbClr val="99CCFF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4000">
                <a:ln w="0"/>
                <a:solidFill>
                  <a:srgbClr val="000000"/>
                </a:solidFill>
                <a:latin typeface="Bahnschrift" panose="020B0502040204020203" pitchFamily="34" charset="0"/>
                <a:cs typeface="+mn-cs"/>
              </a:rPr>
              <a:t>Con mèo_________biết bay</a:t>
            </a:r>
            <a:endParaRPr lang="en-US" sz="4000" dirty="0">
              <a:ln w="0"/>
              <a:solidFill>
                <a:srgbClr val="000000"/>
              </a:solidFill>
              <a:latin typeface="Bahnschrift" panose="020B0502040204020203" pitchFamily="34" charset="0"/>
              <a:cs typeface="+mn-cs"/>
            </a:endParaRPr>
          </a:p>
        </p:txBody>
      </p:sp>
      <p:sp>
        <p:nvSpPr>
          <p:cNvPr id="23" name="Cloud 22"/>
          <p:cNvSpPr/>
          <p:nvPr/>
        </p:nvSpPr>
        <p:spPr>
          <a:xfrm>
            <a:off x="762000" y="4648200"/>
            <a:ext cx="3124200" cy="1905000"/>
          </a:xfrm>
          <a:prstGeom prst="horizontalScroll">
            <a:avLst/>
          </a:prstGeom>
          <a:solidFill>
            <a:srgbClr val="FFCC66"/>
          </a:solidFill>
          <a:ln>
            <a:solidFill>
              <a:srgbClr val="000000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hangingPunct="1"/>
            <a:endParaRPr lang="en-GB">
              <a:solidFill>
                <a:srgbClr val="00B0F0"/>
              </a:solidFill>
              <a:cs typeface="Arial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401411" y="5185201"/>
            <a:ext cx="1845377" cy="83099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4800">
                <a:ln w="11430"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rte" pitchFamily="66" charset="0"/>
                <a:cs typeface="+mn-cs"/>
              </a:rPr>
              <a:t>không</a:t>
            </a:r>
            <a:endParaRPr lang="en-US" sz="4800" dirty="0">
              <a:ln w="11430"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orte" pitchFamily="66" charset="0"/>
              <a:cs typeface="+mn-c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559377" y="5134662"/>
            <a:ext cx="824265" cy="83099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4800">
                <a:ln w="11430"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rte" pitchFamily="66" charset="0"/>
                <a:cs typeface="+mn-cs"/>
              </a:rPr>
              <a:t>có</a:t>
            </a:r>
            <a:endParaRPr lang="en-US" sz="4800" dirty="0">
              <a:ln w="11430"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orte" pitchFamily="66" charset="0"/>
              <a:cs typeface="+mn-cs"/>
            </a:endParaRPr>
          </a:p>
        </p:txBody>
      </p:sp>
      <p:sp>
        <p:nvSpPr>
          <p:cNvPr id="26" name="Oval Callout 25"/>
          <p:cNvSpPr/>
          <p:nvPr/>
        </p:nvSpPr>
        <p:spPr>
          <a:xfrm rot="1117389">
            <a:off x="5175904" y="2158229"/>
            <a:ext cx="2766947" cy="735747"/>
          </a:xfrm>
          <a:prstGeom prst="wedgeEllipseCallout">
            <a:avLst>
              <a:gd name="adj1" fmla="val -23783"/>
              <a:gd name="adj2" fmla="val 103709"/>
            </a:avLst>
          </a:prstGeom>
          <a:solidFill>
            <a:srgbClr val="CC99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2800">
                <a:ln w="11430"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Tuyệt vời</a:t>
            </a:r>
            <a:endParaRPr lang="en-US" sz="2800" dirty="0">
              <a:ln w="11430"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003 0.03495 L 0.2375 -0.2833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65" y="-1592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oooo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">
      <a:dk1>
        <a:srgbClr val="00B0F0"/>
      </a:dk1>
      <a:lt1>
        <a:srgbClr val="00B0F0"/>
      </a:lt1>
      <a:dk2>
        <a:srgbClr val="00B0F0"/>
      </a:dk2>
      <a:lt2>
        <a:srgbClr val="00B0F0"/>
      </a:lt2>
      <a:accent1>
        <a:srgbClr val="4F81BD"/>
      </a:accent1>
      <a:accent2>
        <a:srgbClr val="00B0F0"/>
      </a:accent2>
      <a:accent3>
        <a:srgbClr val="FFFFFF"/>
      </a:accent3>
      <a:accent4>
        <a:srgbClr val="00B0F0"/>
      </a:accent4>
      <a:accent5>
        <a:srgbClr val="FFFFFF"/>
      </a:accent5>
      <a:accent6>
        <a:srgbClr val="00B0F0"/>
      </a:accent6>
      <a:hlink>
        <a:srgbClr val="FFFFFF"/>
      </a:hlink>
      <a:folHlink>
        <a:srgbClr val="C6D9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</TotalTime>
  <Words>113</Words>
  <PresentationFormat>On-screen Show (4:3)</PresentationFormat>
  <Paragraphs>45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Impact</vt:lpstr>
      <vt:lpstr>Berlin Sans FB Demi</vt:lpstr>
      <vt:lpstr>Forte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2011-10-17T19:37:15Z</dcterms:created>
  <dcterms:modified xsi:type="dcterms:W3CDTF">2021-06-05T09:57:19Z</dcterms:modified>
</cp:coreProperties>
</file>