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70" r:id="rId6"/>
    <p:sldMasterId id="2147483682" r:id="rId7"/>
    <p:sldMasterId id="2147483694" r:id="rId8"/>
  </p:sldMasterIdLst>
  <p:notesMasterIdLst>
    <p:notesMasterId r:id="rId28"/>
  </p:notesMasterIdLst>
  <p:sldIdLst>
    <p:sldId id="256" r:id="rId9"/>
    <p:sldId id="257" r:id="rId10"/>
    <p:sldId id="258" r:id="rId11"/>
    <p:sldId id="264" r:id="rId12"/>
    <p:sldId id="320" r:id="rId13"/>
    <p:sldId id="321" r:id="rId14"/>
    <p:sldId id="265" r:id="rId15"/>
    <p:sldId id="266" r:id="rId16"/>
    <p:sldId id="270" r:id="rId17"/>
    <p:sldId id="330" r:id="rId18"/>
    <p:sldId id="331" r:id="rId19"/>
    <p:sldId id="324" r:id="rId20"/>
    <p:sldId id="325" r:id="rId21"/>
    <p:sldId id="326" r:id="rId22"/>
    <p:sldId id="327" r:id="rId23"/>
    <p:sldId id="332" r:id="rId24"/>
    <p:sldId id="333" r:id="rId25"/>
    <p:sldId id="279" r:id="rId26"/>
    <p:sldId id="26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DFE6"/>
    <a:srgbClr val="A7FDFF"/>
    <a:srgbClr val="0C0D0E"/>
    <a:srgbClr val="15142A"/>
    <a:srgbClr val="FAED3B"/>
    <a:srgbClr val="70AD47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6" autoAdjust="0"/>
    <p:restoredTop sz="84954" autoAdjust="0"/>
  </p:normalViewPr>
  <p:slideViewPr>
    <p:cSldViewPr snapToGrid="0">
      <p:cViewPr varScale="1">
        <p:scale>
          <a:sx n="51" d="100"/>
          <a:sy n="51" d="100"/>
        </p:scale>
        <p:origin x="-49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2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714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765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90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44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522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950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229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09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32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24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274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079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0870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78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33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672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9110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2295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3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8074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0958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12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257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40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7990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567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6775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986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2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1228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7416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7631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6522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615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614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357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1132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0821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9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863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569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135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2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8/19/2021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405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19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7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2F87C-BCA9-43C6-9FC1-2CD6AB61825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19-08-2021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C373-06A2-4840-8DC4-2C517F2BE930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8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31.png"/><Relationship Id="rId7" Type="http://schemas.openxmlformats.org/officeDocument/2006/relationships/slide" Target="slide13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2.xml"/><Relationship Id="rId6" Type="http://schemas.openxmlformats.org/officeDocument/2006/relationships/slide" Target="slide12.xml"/><Relationship Id="rId5" Type="http://schemas.openxmlformats.org/officeDocument/2006/relationships/image" Target="../media/image29.png"/><Relationship Id="rId4" Type="http://schemas.openxmlformats.org/officeDocument/2006/relationships/image" Target="../media/image32.png"/><Relationship Id="rId9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30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slide" Target="slide1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29.pn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slide" Target="slide1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29.pn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6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0.jp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36.png"/><Relationship Id="rId7" Type="http://schemas.openxmlformats.org/officeDocument/2006/relationships/image" Target="../media/image34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4.xml"/><Relationship Id="rId4" Type="http://schemas.openxmlformats.org/officeDocument/2006/relationships/slide" Target="slide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!!2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5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5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5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sz="5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!!1">
            <a:extLst>
              <a:ext uri="{FF2B5EF4-FFF2-40B4-BE49-F238E27FC236}">
                <a16:creationId xmlns:a16="http://schemas.microsoft.com/office/drawing/2014/main" xmlns="" id="{0E246211-C9C9-4B3E-9DDF-914AB989AE93}"/>
              </a:ext>
            </a:extLst>
          </p:cNvPr>
          <p:cNvSpPr txBox="1"/>
          <p:nvPr/>
        </p:nvSpPr>
        <p:spPr>
          <a:xfrm>
            <a:off x="1229360" y="1948841"/>
            <a:ext cx="992632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 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>
            <a:hlinkClick r:id="rId3" action="ppaction://hlinksldjump"/>
          </p:cNvPr>
          <p:cNvSpPr/>
          <p:nvPr/>
        </p:nvSpPr>
        <p:spPr>
          <a:xfrm>
            <a:off x="7525743" y="2918012"/>
            <a:ext cx="2026024" cy="102197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prstClr val="black"/>
                </a:solidFill>
              </a:rPr>
              <a:t>BẮT ĐẦU</a:t>
            </a:r>
            <a:endParaRPr lang="es-CL" sz="3200" b="1" dirty="0">
              <a:solidFill>
                <a:prstClr val="black"/>
              </a:solidFill>
            </a:endParaRPr>
          </a:p>
        </p:txBody>
      </p:sp>
      <p:sp>
        <p:nvSpPr>
          <p:cNvPr id="6" name="Rectángulo redondeado 5">
            <a:hlinkClick r:id="rId4" action="ppaction://hlinksldjump"/>
          </p:cNvPr>
          <p:cNvSpPr/>
          <p:nvPr/>
        </p:nvSpPr>
        <p:spPr>
          <a:xfrm>
            <a:off x="7023757" y="4374224"/>
            <a:ext cx="3139146" cy="102197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200" b="1" dirty="0" smtClean="0">
                <a:solidFill>
                  <a:prstClr val="black"/>
                </a:solidFill>
              </a:rPr>
              <a:t>HƯỚNG DẪN</a:t>
            </a:r>
            <a:endParaRPr lang="es-CL" sz="3200" b="1" dirty="0">
              <a:solidFill>
                <a:prstClr val="black"/>
              </a:solidFill>
            </a:endParaRPr>
          </a:p>
        </p:txBody>
      </p:sp>
      <p:pic>
        <p:nvPicPr>
          <p:cNvPr id="7" name="PLANETA 3" descr="Resultado de imagen para PLANETA 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783" y="489566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0552"/>
            <a:ext cx="4367579" cy="40396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5701" y="489566"/>
            <a:ext cx="4114800" cy="6001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DU HÀNH VŨ TRỤ</a:t>
            </a:r>
            <a:endParaRPr lang="en-US" sz="33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6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AVE"/>
          <p:cNvGrpSpPr/>
          <p:nvPr/>
        </p:nvGrpSpPr>
        <p:grpSpPr>
          <a:xfrm>
            <a:off x="380437" y="4236779"/>
            <a:ext cx="2194560" cy="1830600"/>
            <a:chOff x="473051" y="4548249"/>
            <a:chExt cx="1634866" cy="1630483"/>
          </a:xfrm>
        </p:grpSpPr>
        <p:pic>
          <p:nvPicPr>
            <p:cNvPr id="5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51" y="4548249"/>
              <a:ext cx="1634866" cy="1630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Resultado de imagen para marciano  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936"/>
            <a:stretch/>
          </p:blipFill>
          <p:spPr bwMode="auto">
            <a:xfrm>
              <a:off x="977431" y="4823225"/>
              <a:ext cx="626106" cy="540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LANETA 1" descr="Resultado de imagen para PLANETA 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8" y="971694"/>
            <a:ext cx="1717478" cy="127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LANETA 2" descr="Resultado de imagen para PLANETA 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38" y="615427"/>
            <a:ext cx="2050075" cy="153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LANETA 3" descr="Resultado de imagen para PLANETA 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982" y="4301909"/>
            <a:ext cx="2267120" cy="170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LANETA 4" descr="Resultado de imagen para PLANETA 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1" y="687344"/>
            <a:ext cx="1821036" cy="1365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ipse 6">
            <a:hlinkClick r:id="rId6" action="ppaction://hlinksldjump"/>
          </p:cNvPr>
          <p:cNvSpPr/>
          <p:nvPr/>
        </p:nvSpPr>
        <p:spPr>
          <a:xfrm>
            <a:off x="1057491" y="1153121"/>
            <a:ext cx="773640" cy="900000"/>
          </a:xfrm>
          <a:prstGeom prst="ellipse">
            <a:avLst/>
          </a:prstGeom>
          <a:solidFill>
            <a:srgbClr val="5C819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prstClr val="white"/>
                </a:solidFill>
              </a:rPr>
              <a:t>Sao Kim</a:t>
            </a:r>
            <a:endParaRPr lang="es-CL" sz="1600" b="1" dirty="0">
              <a:solidFill>
                <a:prstClr val="white"/>
              </a:solidFill>
            </a:endParaRPr>
          </a:p>
        </p:txBody>
      </p:sp>
      <p:sp>
        <p:nvSpPr>
          <p:cNvPr id="13" name="Elipse 12">
            <a:hlinkClick r:id="rId7" action="ppaction://hlinksldjump"/>
          </p:cNvPr>
          <p:cNvSpPr/>
          <p:nvPr/>
        </p:nvSpPr>
        <p:spPr>
          <a:xfrm>
            <a:off x="5453575" y="984461"/>
            <a:ext cx="900000" cy="900000"/>
          </a:xfrm>
          <a:prstGeom prst="ellipse">
            <a:avLst/>
          </a:prstGeom>
          <a:solidFill>
            <a:srgbClr val="8EBC7A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prstClr val="white"/>
                </a:solidFill>
              </a:rPr>
              <a:t>Sao </a:t>
            </a:r>
            <a:r>
              <a:rPr lang="es-MX" sz="1600" b="1" dirty="0" err="1" smtClean="0">
                <a:solidFill>
                  <a:prstClr val="white"/>
                </a:solidFill>
              </a:rPr>
              <a:t>Mộc</a:t>
            </a:r>
            <a:endParaRPr lang="es-CL" sz="1600" b="1" dirty="0">
              <a:solidFill>
                <a:prstClr val="white"/>
              </a:solidFill>
            </a:endParaRPr>
          </a:p>
        </p:txBody>
      </p:sp>
      <p:sp>
        <p:nvSpPr>
          <p:cNvPr id="11" name="Elipse 10">
            <a:hlinkClick r:id="rId8" action="ppaction://hlinksldjump"/>
          </p:cNvPr>
          <p:cNvSpPr/>
          <p:nvPr/>
        </p:nvSpPr>
        <p:spPr>
          <a:xfrm>
            <a:off x="7342542" y="4702079"/>
            <a:ext cx="900000" cy="900000"/>
          </a:xfrm>
          <a:prstGeom prst="ellipse">
            <a:avLst/>
          </a:prstGeom>
          <a:solidFill>
            <a:srgbClr val="969CA8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prstClr val="white"/>
                </a:solidFill>
              </a:rPr>
              <a:t>Sao </a:t>
            </a:r>
            <a:r>
              <a:rPr lang="es-MX" sz="1600" b="1" dirty="0" err="1" smtClean="0">
                <a:solidFill>
                  <a:prstClr val="white"/>
                </a:solidFill>
              </a:rPr>
              <a:t>Thủy</a:t>
            </a:r>
            <a:endParaRPr lang="es-MX" sz="1600" b="1" dirty="0" smtClean="0">
              <a:solidFill>
                <a:prstClr val="white"/>
              </a:solidFill>
            </a:endParaRPr>
          </a:p>
        </p:txBody>
      </p:sp>
      <p:sp>
        <p:nvSpPr>
          <p:cNvPr id="12" name="Elipse 11">
            <a:hlinkClick r:id="rId9" action="ppaction://hlinksldjump"/>
          </p:cNvPr>
          <p:cNvSpPr/>
          <p:nvPr/>
        </p:nvSpPr>
        <p:spPr>
          <a:xfrm>
            <a:off x="9931089" y="920232"/>
            <a:ext cx="900000" cy="900000"/>
          </a:xfrm>
          <a:prstGeom prst="ellipse">
            <a:avLst/>
          </a:prstGeom>
          <a:solidFill>
            <a:srgbClr val="DBAA34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prstClr val="white"/>
                </a:solidFill>
              </a:rPr>
              <a:t>Sao </a:t>
            </a:r>
            <a:r>
              <a:rPr lang="es-MX" sz="1600" b="1" dirty="0" err="1" smtClean="0">
                <a:solidFill>
                  <a:prstClr val="white"/>
                </a:solidFill>
              </a:rPr>
              <a:t>Hỏa</a:t>
            </a:r>
            <a:endParaRPr lang="es-CL" sz="16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91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-0.00221 -0.354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77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83 -0.51111 L 0.05183 -0.51158 C 0.06159 -0.51181 0.07162 -0.51204 0.08138 -0.51343 C 0.08347 -0.51366 0.08542 -0.51482 0.08763 -0.51551 C 0.08894 -0.51621 0.09024 -0.5176 0.09154 -0.5176 L 0.21576 -0.51991 C 0.21823 -0.51922 0.22657 -0.5169 0.22917 -0.51551 C 0.23021 -0.51505 0.23112 -0.51366 0.23217 -0.51343 C 0.23464 -0.51297 0.23698 -0.51343 0.23959 -0.51343 " pathEditMode="relative" rAng="0" ptsTypes="AAAAAAAAA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-44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623 -0.44977 L 0.39623 -0.44977 C 0.39714 -0.44445 0.39818 -0.43843 0.39922 -0.43287 C 0.39974 -0.43056 0.40052 -0.42871 0.40092 -0.42616 C 0.40131 -0.42408 0.40131 -0.42176 0.40183 -0.41968 C 0.40287 -0.41505 0.40391 -0.41111 0.40508 -0.40672 L 0.40664 -0.40023 C 0.40873 -0.3838 0.40599 -0.40417 0.40912 -0.38727 C 0.40964 -0.38519 0.40964 -0.38264 0.4099 -0.38079 C 0.41094 -0.37616 0.41211 -0.37199 0.41329 -0.36783 L 0.41485 -0.36135 L 0.41641 -0.35463 C 0.41836 -0.33959 0.41589 -0.35834 0.41888 -0.33959 C 0.41927 -0.3375 0.41941 -0.33519 0.4198 -0.33287 C 0.42188 -0.31991 0.42071 -0.32894 0.42305 -0.31806 C 0.42357 -0.31505 0.42409 -0.31204 0.42461 -0.30926 C 0.42461 -0.30903 0.42878 -0.29283 0.42956 -0.28982 L 0.43125 -0.28334 C 0.43151 -0.28125 0.43164 -0.27894 0.43204 -0.27662 C 0.43295 -0.27222 0.43529 -0.26389 0.43529 -0.26343 C 0.43672 -0.25209 0.43555 -0.25903 0.43933 -0.24422 L 0.44102 -0.23773 L 0.44271 -0.23102 C 0.44454 -0.21574 0.4418 -0.23449 0.44584 -0.21806 C 0.44831 -0.2088 0.44401 -0.20903 0.45 -0.19861 L 0.45261 -0.19398 " pathEditMode="relative" rAng="0" ptsTypes="AAAAAAAAAAAAAAAAAAAAAAAA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12778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938 -0.13148 L 0.60938 -0.13125 C 0.61511 -0.15926 0.60977 -0.13681 0.61498 -0.15417 C 0.61563 -0.15672 0.61615 -0.15972 0.6168 -0.16181 C 0.61745 -0.16343 0.61823 -0.16389 0.61875 -0.16551 C 0.6211 -0.17222 0.62019 -0.17222 0.62201 -0.17847 C 0.62253 -0.18056 0.62331 -0.18218 0.62396 -0.18403 C 0.62461 -0.18658 0.62513 -0.18935 0.62579 -0.19167 C 0.62618 -0.19352 0.62657 -0.1956 0.62709 -0.19722 C 0.62813 -0.20139 0.62956 -0.20486 0.63086 -0.20857 L 0.63282 -0.21435 C 0.63347 -0.21968 0.63334 -0.22084 0.63477 -0.22547 C 0.63529 -0.22755 0.63607 -0.22917 0.63659 -0.23102 C 0.63711 -0.23264 0.63737 -0.23496 0.63789 -0.23658 C 0.63946 -0.24167 0.6405 -0.24398 0.64232 -0.24792 C 0.64388 -0.25463 0.6448 -0.25949 0.6474 -0.26459 L 0.65118 -0.27222 C 0.6543 -0.2838 0.65248 -0.27755 0.65704 -0.29097 C 0.65769 -0.2926 0.65847 -0.29398 0.65899 -0.29676 C 0.66133 -0.31042 0.65899 -0.29838 0.66211 -0.30972 C 0.66485 -0.31922 0.66185 -0.31204 0.66524 -0.31922 C 0.66693 -0.33334 0.66459 -0.31644 0.66784 -0.32847 C 0.66823 -0.3301 0.6681 -0.33241 0.66849 -0.33403 C 0.66901 -0.33635 0.66993 -0.33773 0.67045 -0.33959 C 0.67084 -0.34144 0.67123 -0.34352 0.67175 -0.34537 C 0.67227 -0.34746 0.67305 -0.34908 0.67357 -0.35116 C 0.67409 -0.35255 0.67435 -0.35486 0.67487 -0.35648 C 0.67539 -0.35857 0.67618 -0.35996 0.6767 -0.36227 C 0.67735 -0.36412 0.67748 -0.36621 0.678 -0.36783 C 0.67865 -0.36945 0.6793 -0.37037 0.68008 -0.37153 C 0.68008 -0.37315 0.68008 -0.3757 0.6806 -0.37732 C 0.68282 -0.38472 0.68243 -0.37755 0.68243 -0.38264 " pathEditMode="relative" rAng="0" ptsTypes="AAAAAAAAAAAAAAAAAAAAAAAAAAAAAA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2" y="-12662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04" y="-17924"/>
            <a:ext cx="1030245" cy="13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388096" y="303306"/>
            <a:ext cx="10275584" cy="10772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s-MX" sz="3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es-MX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s-MX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s-MX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s-MX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s-MX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s-CL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UENO">
            <a:hlinkClick r:id="rId3" action="ppaction://hlinksldjump"/>
          </p:cNvPr>
          <p:cNvSpPr/>
          <p:nvPr/>
        </p:nvSpPr>
        <p:spPr>
          <a:xfrm>
            <a:off x="1140240" y="1526989"/>
            <a:ext cx="8489829" cy="1143000"/>
          </a:xfrm>
          <a:prstGeom prst="roundRect">
            <a:avLst/>
          </a:prstGeom>
          <a:solidFill>
            <a:srgbClr val="3CDFE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0.</a:t>
            </a:r>
            <a:endParaRPr lang="es-CL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1150400" y="2802435"/>
            <a:ext cx="8479669" cy="1143000"/>
          </a:xfrm>
          <a:prstGeom prst="roundRect">
            <a:avLst/>
          </a:prstGeom>
          <a:solidFill>
            <a:srgbClr val="FFFF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0.</a:t>
            </a:r>
            <a:endParaRPr lang="es-CL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98" y="2780686"/>
            <a:ext cx="642948" cy="113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LANETA 1" descr="Resultado de imagen para PLANETA 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465" y="4749683"/>
            <a:ext cx="2793535" cy="2081902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5" name="Elipse 6">
            <a:hlinkClick r:id="rId6" action="ppaction://hlinksldjump"/>
          </p:cNvPr>
          <p:cNvSpPr/>
          <p:nvPr/>
        </p:nvSpPr>
        <p:spPr>
          <a:xfrm>
            <a:off x="10145405" y="5248487"/>
            <a:ext cx="1299654" cy="1124934"/>
          </a:xfrm>
          <a:prstGeom prst="ellipse">
            <a:avLst/>
          </a:prstGeom>
          <a:solidFill>
            <a:srgbClr val="5C819C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prstClr val="white"/>
                </a:solidFill>
              </a:rPr>
              <a:t>Sao Kim</a:t>
            </a:r>
            <a:endParaRPr lang="es-CL" sz="1600" b="1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5405" y="3911612"/>
            <a:ext cx="1166614" cy="1079018"/>
          </a:xfrm>
          <a:prstGeom prst="rect">
            <a:avLst/>
          </a:prstGeom>
        </p:spPr>
      </p:pic>
      <p:sp>
        <p:nvSpPr>
          <p:cNvPr id="18" name="MALO2"/>
          <p:cNvSpPr/>
          <p:nvPr/>
        </p:nvSpPr>
        <p:spPr>
          <a:xfrm>
            <a:off x="1158949" y="5405120"/>
            <a:ext cx="8471120" cy="1143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CL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86" y="5384800"/>
            <a:ext cx="641280" cy="116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ALO1"/>
          <p:cNvSpPr/>
          <p:nvPr/>
        </p:nvSpPr>
        <p:spPr>
          <a:xfrm>
            <a:off x="1150400" y="4091501"/>
            <a:ext cx="8479669" cy="114300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s-MX" sz="3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3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0.</a:t>
            </a:r>
            <a:endParaRPr lang="es-CL" sz="3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MARCIANO1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52" y="4031660"/>
            <a:ext cx="679113" cy="12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1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 animBg="1"/>
      <p:bldP spid="15" grpId="0" animBg="1"/>
      <p:bldP spid="18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35"/>
            <a:ext cx="1232570" cy="166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361440" y="307906"/>
            <a:ext cx="10647680" cy="1446550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A; B; C; D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s-CL" sz="44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MALO1"/>
          <p:cNvSpPr/>
          <p:nvPr/>
        </p:nvSpPr>
        <p:spPr>
          <a:xfrm>
            <a:off x="940892" y="5199883"/>
            <a:ext cx="3868775" cy="1143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600" b="1" dirty="0" smtClean="0">
                <a:latin typeface="Arial" pitchFamily="34" charset="0"/>
                <a:cs typeface="Arial" pitchFamily="34" charset="0"/>
              </a:rPr>
              <a:t>B: </a:t>
            </a:r>
            <a:r>
              <a:rPr lang="es-MX" sz="3600" b="1" dirty="0">
                <a:latin typeface="Arial" pitchFamily="34" charset="0"/>
                <a:cs typeface="Arial" pitchFamily="34" charset="0"/>
              </a:rPr>
              <a:t>2</a:t>
            </a:r>
            <a:r>
              <a:rPr lang="es-MX" sz="3600" b="1" dirty="0" smtClean="0">
                <a:latin typeface="Arial" pitchFamily="34" charset="0"/>
                <a:cs typeface="Arial" pitchFamily="34" charset="0"/>
              </a:rPr>
              <a:t>; 3; -3; -5</a:t>
            </a:r>
            <a:endParaRPr lang="es-CL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940892" y="3688080"/>
            <a:ext cx="3889717" cy="1143000"/>
          </a:xfrm>
          <a:prstGeom prst="roundRect">
            <a:avLst/>
          </a:prstGeom>
          <a:solidFill>
            <a:schemeClr val="accent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600" b="1" dirty="0" smtClean="0">
                <a:latin typeface="Arial" pitchFamily="34" charset="0"/>
                <a:cs typeface="Arial" pitchFamily="34" charset="0"/>
              </a:rPr>
              <a:t>A: -5; -3; 2; 3</a:t>
            </a:r>
            <a:endParaRPr lang="es-CL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MARCIANO1" descr="Resultado de imagen para marcian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13" y="5109676"/>
            <a:ext cx="700405" cy="127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2" descr="Resultado de imagen para marcian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70" y="3656776"/>
            <a:ext cx="662148" cy="120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889" y="3892061"/>
            <a:ext cx="1202551" cy="1112256"/>
          </a:xfrm>
          <a:prstGeom prst="rect">
            <a:avLst/>
          </a:prstGeom>
        </p:spPr>
      </p:pic>
      <p:pic>
        <p:nvPicPr>
          <p:cNvPr id="15" name="PLANETA 2" descr="Resultado de imagen para PLANETA 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050" y="4878293"/>
            <a:ext cx="2579644" cy="1934733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6" name="Elipse 12">
            <a:hlinkClick r:id="rId6" action="ppaction://hlinksldjump"/>
          </p:cNvPr>
          <p:cNvSpPr/>
          <p:nvPr/>
        </p:nvSpPr>
        <p:spPr>
          <a:xfrm>
            <a:off x="10338046" y="5247326"/>
            <a:ext cx="1183394" cy="1132485"/>
          </a:xfrm>
          <a:prstGeom prst="ellipse">
            <a:avLst/>
          </a:prstGeom>
          <a:solidFill>
            <a:srgbClr val="8EBC7A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Sao </a:t>
            </a:r>
            <a:r>
              <a:rPr lang="es-MX" sz="1600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Mộc</a:t>
            </a:r>
            <a:endParaRPr lang="es-CL" sz="16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MALO1"/>
          <p:cNvSpPr/>
          <p:nvPr/>
        </p:nvSpPr>
        <p:spPr>
          <a:xfrm>
            <a:off x="5919291" y="5208165"/>
            <a:ext cx="3868775" cy="1143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600" b="1" dirty="0" smtClean="0">
                <a:latin typeface="Arial" pitchFamily="34" charset="0"/>
                <a:cs typeface="Arial" pitchFamily="34" charset="0"/>
              </a:rPr>
              <a:t>D: -3; -5; 2; 3 </a:t>
            </a:r>
            <a:endParaRPr lang="es-CL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MARCIANO1" descr="Resultado de imagen para marcian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522" y="5134431"/>
            <a:ext cx="702240" cy="127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890091" y="1956124"/>
            <a:ext cx="10058400" cy="1500190"/>
            <a:chOff x="672" y="1710"/>
            <a:chExt cx="4752" cy="945"/>
          </a:xfrm>
        </p:grpSpPr>
        <p:grpSp>
          <p:nvGrpSpPr>
            <p:cNvPr id="21" name="Group 5"/>
            <p:cNvGrpSpPr>
              <a:grpSpLocks/>
            </p:cNvGrpSpPr>
            <p:nvPr/>
          </p:nvGrpSpPr>
          <p:grpSpPr bwMode="auto">
            <a:xfrm>
              <a:off x="672" y="2112"/>
              <a:ext cx="4752" cy="96"/>
              <a:chOff x="864" y="2515"/>
              <a:chExt cx="4752" cy="96"/>
            </a:xfrm>
          </p:grpSpPr>
          <p:grpSp>
            <p:nvGrpSpPr>
              <p:cNvPr id="91" name="Group 6"/>
              <p:cNvGrpSpPr>
                <a:grpSpLocks/>
              </p:cNvGrpSpPr>
              <p:nvPr/>
            </p:nvGrpSpPr>
            <p:grpSpPr bwMode="auto">
              <a:xfrm>
                <a:off x="2784" y="2515"/>
                <a:ext cx="2832" cy="96"/>
                <a:chOff x="2784" y="912"/>
                <a:chExt cx="2832" cy="96"/>
              </a:xfrm>
            </p:grpSpPr>
            <p:sp>
              <p:nvSpPr>
                <p:cNvPr id="143" name="Line 7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4" name="Line 8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5" name="Line 9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6" name="Line 10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7" name="Line 11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8" name="Line 12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9" name="Line 13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0" name="Line 14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1" name="Line 15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2" name="Line 16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92" name="Group 17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36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7" name="Line 19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8" name="Line 20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9" name="Line 21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0" name="Line 22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1" name="Line 23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2" name="Line 24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93" name="Group 25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29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0" name="Line 27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1" name="Line 28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2" name="Line 29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3" name="Line 30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4" name="Line 31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5" name="Line 32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94" name="Group 33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22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3" name="Line 35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4" name="Line 36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5" name="Line 37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6" name="Line 3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7" name="Line 39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8" name="Line 40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95" name="Group 41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15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6" name="Line 43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7" name="Line 44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8" name="Line 45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9" name="Line 46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0" name="Line 47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1" name="Line 48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96" name="Group 49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08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9" name="Line 51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0" name="Line 52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1" name="Line 53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2" name="Line 54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3" name="Line 55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4" name="Line 56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97" name="Group 57"/>
              <p:cNvGrpSpPr>
                <a:grpSpLocks/>
              </p:cNvGrpSpPr>
              <p:nvPr/>
            </p:nvGrpSpPr>
            <p:grpSpPr bwMode="auto">
              <a:xfrm>
                <a:off x="2784" y="2515"/>
                <a:ext cx="2832" cy="96"/>
                <a:chOff x="2784" y="912"/>
                <a:chExt cx="2832" cy="96"/>
              </a:xfrm>
            </p:grpSpPr>
            <p:sp>
              <p:nvSpPr>
                <p:cNvPr id="98" name="Line 58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9" name="Line 59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0" name="Line 60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1" name="Line 61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2" name="Line 62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3" name="Line 63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4" name="Line 64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5" name="Line 65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6" name="Line 66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7" name="Line 67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</p:grpSp>
        <p:sp>
          <p:nvSpPr>
            <p:cNvPr id="22" name="Text Box 68"/>
            <p:cNvSpPr txBox="1">
              <a:spLocks noChangeArrowheads="1"/>
            </p:cNvSpPr>
            <p:nvPr/>
          </p:nvSpPr>
          <p:spPr bwMode="auto">
            <a:xfrm>
              <a:off x="2770" y="2132"/>
              <a:ext cx="33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8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grpSp>
          <p:nvGrpSpPr>
            <p:cNvPr id="23" name="Group 69"/>
            <p:cNvGrpSpPr>
              <a:grpSpLocks/>
            </p:cNvGrpSpPr>
            <p:nvPr/>
          </p:nvGrpSpPr>
          <p:grpSpPr bwMode="auto">
            <a:xfrm>
              <a:off x="672" y="2112"/>
              <a:ext cx="4752" cy="96"/>
              <a:chOff x="960" y="1488"/>
              <a:chExt cx="4752" cy="96"/>
            </a:xfrm>
          </p:grpSpPr>
          <p:grpSp>
            <p:nvGrpSpPr>
              <p:cNvPr id="29" name="Group 70"/>
              <p:cNvGrpSpPr>
                <a:grpSpLocks/>
              </p:cNvGrpSpPr>
              <p:nvPr/>
            </p:nvGrpSpPr>
            <p:grpSpPr bwMode="auto">
              <a:xfrm>
                <a:off x="2880" y="1488"/>
                <a:ext cx="2832" cy="96"/>
                <a:chOff x="2784" y="912"/>
                <a:chExt cx="2832" cy="96"/>
              </a:xfrm>
            </p:grpSpPr>
            <p:sp>
              <p:nvSpPr>
                <p:cNvPr id="81" name="Line 71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2" name="Line 72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3" name="Line 73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4" name="Line 74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5" name="Line 75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6" name="Line 76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7" name="Line 77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8" name="Line 78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9" name="Line 79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0" name="Line 80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30" name="Group 81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74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5" name="Line 83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6" name="Line 84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7" name="Line 85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8" name="Line 86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9" name="Line 87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0" name="Line 88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31" name="Group 89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67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8" name="Line 91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9" name="Line 92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0" name="Line 93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1" name="Line 94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2" name="Line 95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3" name="Line 96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32" name="Group 97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60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1" name="Line 99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2" name="Line 100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3" name="Line 101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4" name="Line 102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5" name="Line 103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6" name="Line 104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33" name="Group 105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53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4" name="Line 107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5" name="Line 108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6" name="Line 109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7" name="Line 110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8" name="Line 111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9" name="Line 112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34" name="Group 113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46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7" name="Line 115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8" name="Line 116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9" name="Line 117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0" name="Line 11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1" name="Line 119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52" name="Line 120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35" name="Group 121"/>
              <p:cNvGrpSpPr>
                <a:grpSpLocks/>
              </p:cNvGrpSpPr>
              <p:nvPr/>
            </p:nvGrpSpPr>
            <p:grpSpPr bwMode="auto">
              <a:xfrm>
                <a:off x="2880" y="1488"/>
                <a:ext cx="2832" cy="96"/>
                <a:chOff x="2784" y="912"/>
                <a:chExt cx="2832" cy="96"/>
              </a:xfrm>
            </p:grpSpPr>
            <p:sp>
              <p:nvSpPr>
                <p:cNvPr id="36" name="Line 122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7" name="Line 123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8" name="Line 124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9" name="Line 125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0" name="Line 126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1" name="Line 127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2" name="Line 128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3" name="Line 129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4" name="Line 130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45" name="Line 131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2800">
                    <a:solidFill>
                      <a:srgbClr val="15142A"/>
                    </a:solidFill>
                  </a:endParaRPr>
                </a:p>
              </p:txBody>
            </p:sp>
          </p:grpSp>
        </p:grpSp>
        <p:sp>
          <p:nvSpPr>
            <p:cNvPr id="24" name="Text Box 134"/>
            <p:cNvSpPr txBox="1">
              <a:spLocks noChangeArrowheads="1"/>
            </p:cNvSpPr>
            <p:nvPr/>
          </p:nvSpPr>
          <p:spPr bwMode="auto">
            <a:xfrm>
              <a:off x="3480" y="1717"/>
              <a:ext cx="24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 dirty="0">
                  <a:solidFill>
                    <a:srgbClr val="15142A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25" name="Text Box 136"/>
            <p:cNvSpPr txBox="1">
              <a:spLocks noChangeArrowheads="1"/>
            </p:cNvSpPr>
            <p:nvPr/>
          </p:nvSpPr>
          <p:spPr bwMode="auto">
            <a:xfrm>
              <a:off x="3816" y="1710"/>
              <a:ext cx="24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 dirty="0">
                  <a:solidFill>
                    <a:srgbClr val="15142A"/>
                  </a:solidFill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  <p:sp>
          <p:nvSpPr>
            <p:cNvPr id="27" name="Text Box 142"/>
            <p:cNvSpPr txBox="1">
              <a:spLocks noChangeArrowheads="1"/>
            </p:cNvSpPr>
            <p:nvPr/>
          </p:nvSpPr>
          <p:spPr bwMode="auto">
            <a:xfrm>
              <a:off x="1725" y="1723"/>
              <a:ext cx="38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 dirty="0" smtClean="0">
                  <a:solidFill>
                    <a:srgbClr val="15142A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28" name="Text Box 144"/>
            <p:cNvSpPr txBox="1">
              <a:spLocks noChangeArrowheads="1"/>
            </p:cNvSpPr>
            <p:nvPr/>
          </p:nvSpPr>
          <p:spPr bwMode="auto">
            <a:xfrm>
              <a:off x="1080" y="1714"/>
              <a:ext cx="33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 dirty="0" smtClean="0">
                  <a:solidFill>
                    <a:srgbClr val="15142A"/>
                  </a:solidFill>
                  <a:latin typeface="Arial" pitchFamily="34" charset="0"/>
                  <a:cs typeface="Arial" pitchFamily="34" charset="0"/>
                </a:rPr>
                <a:t>C</a:t>
              </a:r>
              <a:endParaRPr lang="en-US" sz="4000" b="1" dirty="0">
                <a:solidFill>
                  <a:srgbClr val="15142A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BUENO">
            <a:hlinkClick r:id="rId7" action="ppaction://hlinksldjump"/>
          </p:cNvPr>
          <p:cNvSpPr/>
          <p:nvPr/>
        </p:nvSpPr>
        <p:spPr>
          <a:xfrm>
            <a:off x="5797762" y="3728720"/>
            <a:ext cx="3889718" cy="1143000"/>
          </a:xfrm>
          <a:prstGeom prst="roundRect">
            <a:avLst/>
          </a:prstGeom>
          <a:solidFill>
            <a:srgbClr val="FFC0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600" b="1" dirty="0" smtClean="0">
                <a:latin typeface="Arial" pitchFamily="34" charset="0"/>
                <a:cs typeface="Arial" pitchFamily="34" charset="0"/>
              </a:rPr>
              <a:t>C: -3; 2; -5; 3</a:t>
            </a:r>
            <a:endParaRPr lang="es-CL" sz="3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88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6" grpId="0" animBg="1"/>
      <p:bldP spid="1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0" y="-68861"/>
            <a:ext cx="966248" cy="130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095770" y="284387"/>
            <a:ext cx="11023600" cy="769441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s-CL" sz="44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MALO2"/>
          <p:cNvSpPr/>
          <p:nvPr/>
        </p:nvSpPr>
        <p:spPr>
          <a:xfrm>
            <a:off x="1226460" y="1459097"/>
            <a:ext cx="9370420" cy="11430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b="1" dirty="0" smtClean="0">
                <a:latin typeface="Arial" pitchFamily="34" charset="0"/>
                <a:cs typeface="Arial" pitchFamily="34" charset="0"/>
              </a:rPr>
              <a:t>A: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đều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0.</a:t>
            </a:r>
            <a:endParaRPr lang="es-CL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47" y="1343542"/>
            <a:ext cx="655751" cy="118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1" descr="Resultado de imagen para marcian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73" y="4045476"/>
            <a:ext cx="689923" cy="125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559" y="4145010"/>
            <a:ext cx="994117" cy="919473"/>
          </a:xfrm>
          <a:prstGeom prst="rect">
            <a:avLst/>
          </a:prstGeom>
        </p:spPr>
      </p:pic>
      <p:pic>
        <p:nvPicPr>
          <p:cNvPr id="15" name="PLANETA 3" descr="Resultado de imagen para PLANETA 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960" y="4966750"/>
            <a:ext cx="1795359" cy="1346519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6" name="Elipse 10">
            <a:hlinkClick r:id="rId6" action="ppaction://hlinksldjump"/>
          </p:cNvPr>
          <p:cNvSpPr/>
          <p:nvPr/>
        </p:nvSpPr>
        <p:spPr>
          <a:xfrm>
            <a:off x="10912559" y="5291671"/>
            <a:ext cx="714160" cy="696676"/>
          </a:xfrm>
          <a:prstGeom prst="ellipse">
            <a:avLst/>
          </a:prstGeom>
          <a:solidFill>
            <a:srgbClr val="969CA8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prstClr val="white"/>
                </a:solidFill>
              </a:rPr>
              <a:t>Sao </a:t>
            </a:r>
            <a:r>
              <a:rPr lang="es-MX" sz="1600" b="1" dirty="0" err="1" smtClean="0">
                <a:solidFill>
                  <a:prstClr val="white"/>
                </a:solidFill>
              </a:rPr>
              <a:t>Thủy</a:t>
            </a:r>
            <a:endParaRPr lang="es-MX" sz="1600" b="1" dirty="0" smtClean="0">
              <a:solidFill>
                <a:prstClr val="white"/>
              </a:solidFill>
            </a:endParaRPr>
          </a:p>
        </p:txBody>
      </p:sp>
      <p:sp>
        <p:nvSpPr>
          <p:cNvPr id="17" name="MALO2"/>
          <p:cNvSpPr/>
          <p:nvPr/>
        </p:nvSpPr>
        <p:spPr>
          <a:xfrm>
            <a:off x="1203264" y="2780748"/>
            <a:ext cx="9393616" cy="11430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b="1" dirty="0" smtClean="0">
                <a:latin typeface="Arial" pitchFamily="34" charset="0"/>
                <a:cs typeface="Arial" pitchFamily="34" charset="0"/>
              </a:rPr>
              <a:t>B: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nằm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phía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0.</a:t>
            </a:r>
            <a:endParaRPr lang="es-CL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MARCIANO2" descr="Resultado de imagen para marciano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49" y="2602097"/>
            <a:ext cx="655751" cy="118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UENO">
            <a:hlinkClick r:id="rId7" action="ppaction://hlinksldjump"/>
          </p:cNvPr>
          <p:cNvSpPr/>
          <p:nvPr/>
        </p:nvSpPr>
        <p:spPr>
          <a:xfrm>
            <a:off x="1244572" y="5541564"/>
            <a:ext cx="9352308" cy="1143000"/>
          </a:xfrm>
          <a:prstGeom prst="roundRect">
            <a:avLst/>
          </a:prstGeom>
          <a:solidFill>
            <a:srgbClr val="7030A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b="1" dirty="0" smtClean="0">
                <a:latin typeface="Arial" pitchFamily="34" charset="0"/>
                <a:cs typeface="Arial" pitchFamily="34" charset="0"/>
              </a:rPr>
              <a:t>D: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đều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0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nằm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phía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0.</a:t>
            </a:r>
            <a:endParaRPr lang="es-CL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MALO1"/>
          <p:cNvSpPr/>
          <p:nvPr/>
        </p:nvSpPr>
        <p:spPr>
          <a:xfrm>
            <a:off x="1249654" y="4154037"/>
            <a:ext cx="9347226" cy="1143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3200" b="1" dirty="0" smtClean="0">
                <a:latin typeface="Arial" pitchFamily="34" charset="0"/>
                <a:cs typeface="Arial" pitchFamily="34" charset="0"/>
              </a:rPr>
              <a:t>C: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Hai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nhau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đều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0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nằm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phía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3200" b="1" dirty="0" err="1" smtClean="0">
                <a:latin typeface="Arial" pitchFamily="34" charset="0"/>
                <a:cs typeface="Arial" pitchFamily="34" charset="0"/>
              </a:rPr>
              <a:t>điểm</a:t>
            </a:r>
            <a:r>
              <a:rPr lang="es-MX" sz="3200" b="1" dirty="0" smtClean="0">
                <a:latin typeface="Arial" pitchFamily="34" charset="0"/>
                <a:cs typeface="Arial" pitchFamily="34" charset="0"/>
              </a:rPr>
              <a:t> 0.</a:t>
            </a:r>
            <a:endParaRPr lang="es-CL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15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6" grpId="0" animBg="1"/>
      <p:bldP spid="17" grpId="0" animBg="1"/>
      <p:bldP spid="9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marciano 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6" y="0"/>
            <a:ext cx="1030584" cy="138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1219200" y="294547"/>
            <a:ext cx="10871200" cy="1446550"/>
          </a:xfrm>
          <a:prstGeom prst="rect">
            <a:avLst/>
          </a:prstGeom>
          <a:solidFill>
            <a:srgbClr val="0070C0"/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4400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s-MX" sz="4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s-CL" sz="44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UENO">
            <a:hlinkClick r:id="rId3" action="ppaction://hlinksldjump"/>
          </p:cNvPr>
          <p:cNvSpPr/>
          <p:nvPr/>
        </p:nvSpPr>
        <p:spPr>
          <a:xfrm>
            <a:off x="950692" y="1959664"/>
            <a:ext cx="7370348" cy="1007056"/>
          </a:xfrm>
          <a:prstGeom prst="roundRect">
            <a:avLst/>
          </a:prstGeom>
          <a:solidFill>
            <a:srgbClr val="FF0000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4400" b="1" dirty="0" smtClean="0"/>
              <a:t>A: {0; -1-; -2; -3; -4; …}</a:t>
            </a:r>
            <a:endParaRPr lang="es-CL" sz="4400" b="1" dirty="0"/>
          </a:p>
        </p:txBody>
      </p:sp>
      <p:sp>
        <p:nvSpPr>
          <p:cNvPr id="13" name="MALO1"/>
          <p:cNvSpPr/>
          <p:nvPr/>
        </p:nvSpPr>
        <p:spPr>
          <a:xfrm>
            <a:off x="950693" y="3161318"/>
            <a:ext cx="7370347" cy="105894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4400" b="1" dirty="0" smtClean="0"/>
              <a:t>B: -1; -2; -3; -4; ….</a:t>
            </a:r>
            <a:endParaRPr lang="es-CL" sz="4400" b="1" dirty="0"/>
          </a:p>
        </p:txBody>
      </p:sp>
      <p:sp>
        <p:nvSpPr>
          <p:cNvPr id="14" name="MALO2"/>
          <p:cNvSpPr/>
          <p:nvPr/>
        </p:nvSpPr>
        <p:spPr>
          <a:xfrm>
            <a:off x="950692" y="4443378"/>
            <a:ext cx="7370348" cy="107624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4400" b="1" dirty="0" smtClean="0"/>
              <a:t>C: </a:t>
            </a:r>
            <a:r>
              <a:rPr lang="es-MX" sz="4400" b="1" dirty="0" err="1"/>
              <a:t>T</a:t>
            </a:r>
            <a:r>
              <a:rPr lang="es-MX" sz="4400" b="1" dirty="0" err="1" smtClean="0"/>
              <a:t>ập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hợp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các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số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nguyên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âm</a:t>
            </a:r>
            <a:endParaRPr lang="es-CL" sz="4400" b="1" dirty="0"/>
          </a:p>
        </p:txBody>
      </p: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45" y="3036432"/>
            <a:ext cx="641385" cy="116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MARCIANO1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45" y="4248049"/>
            <a:ext cx="696770" cy="126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994" y="3905304"/>
            <a:ext cx="1347993" cy="1246777"/>
          </a:xfrm>
          <a:prstGeom prst="rect">
            <a:avLst/>
          </a:prstGeom>
        </p:spPr>
      </p:pic>
      <p:pic>
        <p:nvPicPr>
          <p:cNvPr id="15" name="PLANETA 4" descr="Resultado de imagen para PLANETA 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0" y="5007427"/>
            <a:ext cx="2467430" cy="1850573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6" name="Elipse 11">
            <a:hlinkClick r:id="rId7" action="ppaction://hlinksldjump"/>
          </p:cNvPr>
          <p:cNvSpPr/>
          <p:nvPr/>
        </p:nvSpPr>
        <p:spPr>
          <a:xfrm>
            <a:off x="10199994" y="5391831"/>
            <a:ext cx="1008568" cy="1073545"/>
          </a:xfrm>
          <a:prstGeom prst="ellipse">
            <a:avLst/>
          </a:prstGeom>
          <a:solidFill>
            <a:srgbClr val="DBAA34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prstClr val="white"/>
                </a:solidFill>
              </a:rPr>
              <a:t>Sao </a:t>
            </a:r>
            <a:r>
              <a:rPr lang="es-MX" sz="1600" b="1" dirty="0" err="1" smtClean="0">
                <a:solidFill>
                  <a:prstClr val="white"/>
                </a:solidFill>
              </a:rPr>
              <a:t>Hỏa</a:t>
            </a:r>
            <a:endParaRPr lang="es-CL" sz="1600" b="1" dirty="0">
              <a:solidFill>
                <a:prstClr val="white"/>
              </a:solidFill>
            </a:endParaRPr>
          </a:p>
        </p:txBody>
      </p:sp>
      <p:sp>
        <p:nvSpPr>
          <p:cNvPr id="17" name="MALO1"/>
          <p:cNvSpPr/>
          <p:nvPr/>
        </p:nvSpPr>
        <p:spPr>
          <a:xfrm>
            <a:off x="950693" y="5698875"/>
            <a:ext cx="7441467" cy="1058945"/>
          </a:xfrm>
          <a:prstGeom prst="roundRect">
            <a:avLst/>
          </a:prstGeom>
          <a:solidFill>
            <a:srgbClr val="3CDFE6"/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4400" b="1" dirty="0" smtClean="0"/>
              <a:t>D: </a:t>
            </a:r>
            <a:r>
              <a:rPr lang="es-MX" sz="4400" b="1" dirty="0" err="1" smtClean="0"/>
              <a:t>Tập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hợp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các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số</a:t>
            </a:r>
            <a:r>
              <a:rPr lang="es-MX" sz="4400" b="1" dirty="0" smtClean="0"/>
              <a:t> </a:t>
            </a:r>
            <a:r>
              <a:rPr lang="es-MX" sz="4400" b="1" dirty="0" err="1" smtClean="0"/>
              <a:t>nguyên</a:t>
            </a:r>
            <a:r>
              <a:rPr lang="es-MX" sz="4400" b="1" dirty="0" smtClean="0"/>
              <a:t>.  </a:t>
            </a:r>
            <a:endParaRPr lang="es-CL" sz="4400" b="1" dirty="0"/>
          </a:p>
        </p:txBody>
      </p:sp>
      <p:pic>
        <p:nvPicPr>
          <p:cNvPr id="18" name="MARCIANO2" descr="Resultado de imagen para marciano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07" y="5447942"/>
            <a:ext cx="746204" cy="135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20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ARBOL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4" y="3052640"/>
            <a:ext cx="2717725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n para marciano 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420" y="3621068"/>
            <a:ext cx="2251696" cy="303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/>
          <p:cNvGrpSpPr/>
          <p:nvPr/>
        </p:nvGrpSpPr>
        <p:grpSpPr>
          <a:xfrm>
            <a:off x="8192238" y="791859"/>
            <a:ext cx="3021288" cy="2912425"/>
            <a:chOff x="7198843" y="1036948"/>
            <a:chExt cx="3021288" cy="2912425"/>
          </a:xfrm>
        </p:grpSpPr>
        <p:pic>
          <p:nvPicPr>
            <p:cNvPr id="6" name="Picture 4" descr="Resultado de imagen para ovni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8843" y="1036948"/>
              <a:ext cx="3021288" cy="291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MARCIANO2" descr="Resultado de imagen para marciano 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857"/>
            <a:stretch/>
          </p:blipFill>
          <p:spPr bwMode="auto">
            <a:xfrm>
              <a:off x="8229600" y="1428520"/>
              <a:ext cx="876530" cy="1115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MARCIANO2" descr="Resultado de imagen para marciano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909" y="4673254"/>
            <a:ext cx="1091867" cy="198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Resultado de imagen para ARBOL 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540" y="3465513"/>
            <a:ext cx="2717725" cy="27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redondeado 12">
            <a:hlinkClick r:id="rId8" action="ppaction://hlinksldjump"/>
          </p:cNvPr>
          <p:cNvSpPr/>
          <p:nvPr/>
        </p:nvSpPr>
        <p:spPr>
          <a:xfrm>
            <a:off x="10099525" y="210456"/>
            <a:ext cx="1877740" cy="77070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solidFill>
                  <a:prstClr val="white"/>
                </a:solidFill>
              </a:rPr>
              <a:t>TẠM BIỆT</a:t>
            </a:r>
            <a:endParaRPr lang="es-CL" sz="2800" b="1" dirty="0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9984" y="22722"/>
            <a:ext cx="8589968" cy="1440318"/>
            <a:chOff x="309984" y="115638"/>
            <a:chExt cx="8589968" cy="1754326"/>
          </a:xfrm>
        </p:grpSpPr>
        <p:sp>
          <p:nvSpPr>
            <p:cNvPr id="11" name="CuadroTexto 10"/>
            <p:cNvSpPr txBox="1"/>
            <p:nvPr/>
          </p:nvSpPr>
          <p:spPr>
            <a:xfrm>
              <a:off x="309984" y="115638"/>
              <a:ext cx="8580016" cy="1754326"/>
            </a:xfrm>
            <a:prstGeom prst="rect">
              <a:avLst/>
            </a:prstGeom>
            <a:ln>
              <a:solidFill>
                <a:srgbClr val="A7FDFF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s-CL" sz="3600" b="1" dirty="0" smtClean="0">
                <a:ln w="38100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s-CL" sz="3600" b="1" dirty="0">
                <a:ln w="38100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s-CL" sz="3600" b="1" dirty="0">
                <a:ln w="38100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395701" y="150195"/>
              <a:ext cx="8504251" cy="161196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glow" dir="t">
                  <a:rot lat="0" lon="0" rev="3600000"/>
                </a:lightRig>
              </a:scene3d>
              <a:sp3d prstMaterial="softEdge">
                <a:bevelT w="29210" h="16510"/>
                <a:contourClr>
                  <a:schemeClr val="accent4">
                    <a:alpha val="95000"/>
                  </a:schemeClr>
                </a:contourClr>
              </a:sp3d>
            </a:bodyPr>
            <a:lstStyle/>
            <a:p>
              <a:pPr algn="ctr"/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Chào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mừng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bạn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đa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̃ </a:t>
              </a:r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đến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với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hành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của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chúng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s-MX" sz="4000" b="1" dirty="0" err="1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mình</a:t>
              </a:r>
              <a:r>
                <a:rPr lang="es-MX" sz="4000" b="1" dirty="0" smtClean="0">
                  <a:ln>
                    <a:prstDash val="solid"/>
                  </a:ln>
                  <a:solidFill>
                    <a:srgbClr val="FFFF00"/>
                  </a:solidFill>
                  <a:effectLst>
                    <a:outerShdw blurRad="88000" dist="50800" dir="5040000" algn="tl">
                      <a:schemeClr val="accent4">
                        <a:tint val="80000"/>
                        <a:satMod val="250000"/>
                        <a:alpha val="45000"/>
                      </a:scheme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 </a:t>
              </a:r>
              <a:endParaRPr lang="en-US" sz="4000" b="1" dirty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035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09092" y="3566991"/>
            <a:ext cx="10480430" cy="107721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n w="38100">
                  <a:solidFill>
                    <a:prstClr val="white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ĐÂY LÀ MỘT CHUYẾN DU HÀNH TUYỆT VỜI CỦA CHÚNG MÌNH. CHÚC CÁC BẠN VUI VẺ!</a:t>
            </a:r>
            <a:endParaRPr lang="es-CL" sz="3200" b="1" dirty="0">
              <a:ln w="38100">
                <a:solidFill>
                  <a:prstClr val="white"/>
                </a:solidFill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Resultado de imagen para marciano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3" y="4434558"/>
            <a:ext cx="1778124" cy="239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redondeado 6">
            <a:hlinkClick r:id="rId4" action="ppaction://hlinksldjump"/>
          </p:cNvPr>
          <p:cNvSpPr/>
          <p:nvPr/>
        </p:nvSpPr>
        <p:spPr>
          <a:xfrm>
            <a:off x="8712082" y="4861361"/>
            <a:ext cx="2377440" cy="77070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800" b="1" dirty="0" smtClean="0">
              <a:solidFill>
                <a:prstClr val="white"/>
              </a:solidFill>
            </a:endParaRPr>
          </a:p>
          <a:p>
            <a:pPr algn="ctr"/>
            <a:r>
              <a:rPr lang="es-MX" sz="2800" b="1" dirty="0" smtClean="0">
                <a:solidFill>
                  <a:prstClr val="white"/>
                </a:solidFill>
              </a:rPr>
              <a:t>SẴN SÀNG</a:t>
            </a:r>
          </a:p>
          <a:p>
            <a:pPr algn="ctr"/>
            <a:endParaRPr lang="es-CL" sz="2800" b="1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234" y="116013"/>
            <a:ext cx="11842050" cy="3108543"/>
          </a:xfrm>
          <a:prstGeom prst="rect">
            <a:avLst/>
          </a:prstGeom>
          <a:solidFill>
            <a:srgbClr val="3CDFE6"/>
          </a:solidFill>
          <a:ln>
            <a:solidFill>
              <a:srgbClr val="A7FD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Thảo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luận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đôi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bay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bay qua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Sao Kim,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Thủy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Qua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đợi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tiên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đĩa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bay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đưa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nhường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quyền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tín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mất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quyền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49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CE530CE9-79B6-4A34-9DE8-7F769B44A120}"/>
              </a:ext>
            </a:extLst>
          </p:cNvPr>
          <p:cNvSpPr txBox="1"/>
          <p:nvPr/>
        </p:nvSpPr>
        <p:spPr>
          <a:xfrm>
            <a:off x="790791" y="1639924"/>
            <a:ext cx="1103376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3200" dirty="0">
                <a:latin typeface="Arial" pitchFamily="34" charset="0"/>
                <a:cs typeface="Arial" pitchFamily="34" charset="0"/>
              </a:rPr>
              <a:t>- Đọc lại toàn bộ nội dung bài đã học.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nl-NL" sz="3200" dirty="0">
                <a:latin typeface="Arial" pitchFamily="34" charset="0"/>
                <a:cs typeface="Arial" pitchFamily="34" charset="0"/>
              </a:rPr>
              <a:t>- Học thuộc: 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Vị </a:t>
            </a:r>
            <a:r>
              <a:rPr lang="nl-NL" sz="3200" dirty="0">
                <a:latin typeface="Arial" pitchFamily="34" charset="0"/>
                <a:cs typeface="Arial" pitchFamily="34" charset="0"/>
              </a:rPr>
              <a:t>trí của số nguyên âm, số nguyên dương so với điểm 0 trên trục số, khái niệm hai số nguyên đối nhau.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nl-NL" sz="3200" dirty="0">
                <a:latin typeface="Arial" pitchFamily="34" charset="0"/>
                <a:cs typeface="Arial" pitchFamily="34" charset="0"/>
              </a:rPr>
              <a:t>- Làm bài tập 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3; 4; 5</a:t>
            </a:r>
            <a:r>
              <a:rPr lang="nl-NL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3200" dirty="0">
                <a:latin typeface="Arial" pitchFamily="34" charset="0"/>
                <a:cs typeface="Arial" pitchFamily="34" charset="0"/>
              </a:rPr>
              <a:t>SGK trang 69.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nl-NL" sz="3200" dirty="0">
                <a:latin typeface="Arial" pitchFamily="34" charset="0"/>
                <a:cs typeface="Arial" pitchFamily="34" charset="0"/>
              </a:rPr>
              <a:t>- Đọc nội dung phần 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còn lại của 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bài.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00" y="623027"/>
            <a:ext cx="2299170" cy="75053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Cho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tia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545923" y="2338773"/>
            <a:ext cx="7673044" cy="64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1.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Điền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thích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hợp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vào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ô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trống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trên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.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41947A2-8C4E-460E-A29C-30BD4B5DB041}"/>
              </a:ext>
            </a:extLst>
          </p:cNvPr>
          <p:cNvGrpSpPr/>
          <p:nvPr/>
        </p:nvGrpSpPr>
        <p:grpSpPr>
          <a:xfrm rot="19823548">
            <a:off x="11805028" y="-2481960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xmlns="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itchFamily="34" charset="0"/>
                <a:cs typeface="Arial" pitchFamily="34" charset="0"/>
              </a:rPr>
              <a:t>HOẠT ĐỘNG MỞ ĐẦU</a:t>
            </a:r>
            <a:endParaRPr lang="en-US" sz="2800" dirty="0">
              <a:solidFill>
                <a:srgbClr val="C55A1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79" y="1183125"/>
            <a:ext cx="99822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516978" y="2925608"/>
            <a:ext cx="10147477" cy="64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2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.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Mỗi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được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biểu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diễn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bởi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mấy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điểm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trên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?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516979" y="5369436"/>
            <a:ext cx="11455280" cy="640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3.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nhỏ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nhất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là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nào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;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lớn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nhất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là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nào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?</a:t>
            </a:r>
          </a:p>
          <a:p>
            <a:pPr marL="0" indent="0">
              <a:buNone/>
            </a:pPr>
            <a:endParaRPr lang="en-US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952318" y="3477632"/>
            <a:ext cx="10860453" cy="64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Trả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lời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: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Mỗi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được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biểu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diễn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bởi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một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điểm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trên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tia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.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xmlns="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952318" y="4431014"/>
            <a:ext cx="11019941" cy="9384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Trả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lời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: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Trên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tia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nằm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ngang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nhỏ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hơn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được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biểu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diễn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bởi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một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điểm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nằm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bên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trái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điểm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biểu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diễn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lớn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hơn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573681" y="4009111"/>
            <a:ext cx="11508375" cy="64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3.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Muốn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so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sánh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hai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trên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tia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ta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dựa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vào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cơ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sở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nào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ahoma"/>
                <a:cs typeface="Arial" pitchFamily="34" charset="0"/>
              </a:rPr>
              <a:t>?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xmlns="" id="{5CC79972-FF38-4665-82E6-9C18B2DBFC65}"/>
              </a:ext>
            </a:extLst>
          </p:cNvPr>
          <p:cNvSpPr txBox="1">
            <a:spLocks/>
          </p:cNvSpPr>
          <p:nvPr/>
        </p:nvSpPr>
        <p:spPr>
          <a:xfrm>
            <a:off x="931052" y="5791790"/>
            <a:ext cx="11129737" cy="93842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Trả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lời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nhỏ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nhất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là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0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;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không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có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số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tự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nhiên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lớn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nhất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Arial" pitchFamily="34" charset="0"/>
              <a:ea typeface="Tahom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0868" y="1551245"/>
            <a:ext cx="471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60024" y="1551835"/>
            <a:ext cx="471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394584" y="1510960"/>
            <a:ext cx="471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xmlns="" id="{10742257-3980-4551-868A-26DC3CB821EE}"/>
              </a:ext>
            </a:extLst>
          </p:cNvPr>
          <p:cNvSpPr txBox="1">
            <a:spLocks/>
          </p:cNvSpPr>
          <p:nvPr/>
        </p:nvSpPr>
        <p:spPr>
          <a:xfrm>
            <a:off x="861238" y="630490"/>
            <a:ext cx="5979828" cy="7505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b="1" dirty="0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800" b="1" dirty="0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2800" b="1" dirty="0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800" b="1" dirty="0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 smtClean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2800" b="1" dirty="0">
              <a:solidFill>
                <a:srgbClr val="15142A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17" grpId="0"/>
      <p:bldP spid="21" grpId="0" animBg="1"/>
      <p:bldP spid="22" grpId="0"/>
      <p:bldP spid="24" grpId="0"/>
      <p:bldP spid="25" grpId="0"/>
      <p:bldP spid="26" grpId="0" animBg="1"/>
      <p:bldP spid="7" grpId="0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!!3" descr="Wondering | Grappige gezichten, Smiley, Grappige plaatjes">
            <a:extLst>
              <a:ext uri="{FF2B5EF4-FFF2-40B4-BE49-F238E27FC236}">
                <a16:creationId xmlns:a16="http://schemas.microsoft.com/office/drawing/2014/main" xmlns="" id="{679F008B-6D84-4B69-B54D-201981BB3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257" y="4248534"/>
            <a:ext cx="2180354" cy="260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446678" y="835912"/>
            <a:ext cx="1087143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Qua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phần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kiểm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tra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cũ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ta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đã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nhắc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lại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cách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biểu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diễn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nhiên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trên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tia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, so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sánh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hai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nhiên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xác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nhiên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nhỏ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nhất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Vậy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với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nguyên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ta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biểu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diễn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tất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cả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phần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tử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trên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tia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? So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sánh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hai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nguyên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như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thế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?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Chúng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ta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cùng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tìm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hiểu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tiết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hôm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nay.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" y="99749"/>
            <a:ext cx="1194989" cy="10754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349976" y="162425"/>
            <a:ext cx="71879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II.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diễn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68758"/>
              </p:ext>
            </p:extLst>
          </p:nvPr>
        </p:nvGraphicFramePr>
        <p:xfrm>
          <a:off x="3198026" y="1286018"/>
          <a:ext cx="500697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" name="FX Draw" r:id="rId4" imgW="1618217" imgH="240487" progId="FXDraw.Graphic">
                  <p:embed/>
                </p:oleObj>
              </mc:Choice>
              <mc:Fallback>
                <p:oleObj name="FX Draw" r:id="rId4" imgW="1618217" imgH="240487" progId="FXDraw.Graphic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026" y="1286018"/>
                        <a:ext cx="5006975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395150"/>
              </p:ext>
            </p:extLst>
          </p:nvPr>
        </p:nvGraphicFramePr>
        <p:xfrm>
          <a:off x="1879048" y="1290360"/>
          <a:ext cx="6332538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" name="FX Draw" r:id="rId6" imgW="2045212" imgH="240487" progId="FXDraw.Graphic">
                  <p:embed/>
                </p:oleObj>
              </mc:Choice>
              <mc:Fallback>
                <p:oleObj name="FX Draw" r:id="rId6" imgW="2045212" imgH="240487" progId="FXDraw.Graphic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048" y="1290360"/>
                        <a:ext cx="6332538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Arrow Connector 37"/>
          <p:cNvCxnSpPr/>
          <p:nvPr/>
        </p:nvCxnSpPr>
        <p:spPr>
          <a:xfrm flipH="1">
            <a:off x="1834474" y="1460488"/>
            <a:ext cx="150264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2101844" y="682986"/>
            <a:ext cx="720330" cy="830997"/>
            <a:chOff x="868249" y="1974633"/>
            <a:chExt cx="8307853" cy="830997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868249" y="2702320"/>
              <a:ext cx="8307853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1811554" y="1974633"/>
              <a:ext cx="69966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en-US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845937"/>
              </p:ext>
            </p:extLst>
          </p:nvPr>
        </p:nvGraphicFramePr>
        <p:xfrm>
          <a:off x="9566424" y="464877"/>
          <a:ext cx="717550" cy="5664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" name="FX Draw" r:id="rId8" imgW="231480" imgH="2045160" progId="FXDraw.Graphic">
                  <p:embed/>
                </p:oleObj>
              </mc:Choice>
              <mc:Fallback>
                <p:oleObj name="FX Draw" r:id="rId8" imgW="231480" imgH="2045160" progId="FXDraw.Graphi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6424" y="464877"/>
                        <a:ext cx="717550" cy="56644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1" name="Group 50"/>
          <p:cNvGrpSpPr/>
          <p:nvPr/>
        </p:nvGrpSpPr>
        <p:grpSpPr>
          <a:xfrm rot="16200000">
            <a:off x="8918523" y="5239686"/>
            <a:ext cx="720330" cy="923330"/>
            <a:chOff x="1869614" y="2013021"/>
            <a:chExt cx="8307853" cy="923330"/>
          </a:xfrm>
        </p:grpSpPr>
        <p:cxnSp>
          <p:nvCxnSpPr>
            <p:cNvPr id="52" name="Straight Arrow Connector 51"/>
            <p:cNvCxnSpPr/>
            <p:nvPr/>
          </p:nvCxnSpPr>
          <p:spPr>
            <a:xfrm>
              <a:off x="1869614" y="2936351"/>
              <a:ext cx="8307853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3061504" y="2013021"/>
              <a:ext cx="59240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+</a:t>
              </a:r>
              <a:endPara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 rot="16200000">
            <a:off x="8918240" y="752914"/>
            <a:ext cx="1204303" cy="769441"/>
            <a:chOff x="-288125" y="2075548"/>
            <a:chExt cx="9298550" cy="769441"/>
          </a:xfrm>
        </p:grpSpPr>
        <p:cxnSp>
          <p:nvCxnSpPr>
            <p:cNvPr id="55" name="Straight Connector 54"/>
            <p:cNvCxnSpPr/>
            <p:nvPr/>
          </p:nvCxnSpPr>
          <p:spPr>
            <a:xfrm flipH="1">
              <a:off x="893135" y="2680230"/>
              <a:ext cx="8117290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-288125" y="2075548"/>
              <a:ext cx="287393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-</a:t>
              </a:r>
              <a:endParaRPr lang="en-US" sz="4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3121816" y="1365121"/>
            <a:ext cx="492443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855763" y="4359085"/>
            <a:ext cx="466794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3365846" y="1452825"/>
            <a:ext cx="1505921" cy="0"/>
          </a:xfrm>
          <a:prstGeom prst="line">
            <a:avLst/>
          </a:prstGeom>
          <a:ln w="5715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70068" y="2883277"/>
            <a:ext cx="8765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Đọc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tin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II (SGK –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65)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loại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454172" y="2155828"/>
            <a:ext cx="65606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Nhiệm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vụ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816364" y="1277445"/>
            <a:ext cx="312670" cy="35076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7093228" y="848132"/>
            <a:ext cx="1051312" cy="769441"/>
            <a:chOff x="893135" y="2075548"/>
            <a:chExt cx="8117290" cy="769441"/>
          </a:xfrm>
        </p:grpSpPr>
        <p:cxnSp>
          <p:nvCxnSpPr>
            <p:cNvPr id="41" name="Straight Connector 40"/>
            <p:cNvCxnSpPr/>
            <p:nvPr/>
          </p:nvCxnSpPr>
          <p:spPr>
            <a:xfrm flipH="1">
              <a:off x="893135" y="2680230"/>
              <a:ext cx="8117290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962733" y="2075548"/>
              <a:ext cx="287393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-</a:t>
              </a:r>
              <a:endParaRPr lang="en-US" sz="4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0.00972 L 0.43687 0.008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9248E-6 0.00162 L -0.38701 0.001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8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2 0.0044 L 0.00078 -0.69815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2085E-6 3.33333E-6 L 0.00065 0.66805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3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7" grpId="1"/>
      <p:bldP spid="58" grpId="0" animBg="1"/>
      <p:bldP spid="58" grpId="1" animBg="1"/>
      <p:bldP spid="3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2219185" y="56482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39" name="Group 4"/>
          <p:cNvGrpSpPr>
            <a:grpSpLocks/>
          </p:cNvGrpSpPr>
          <p:nvPr/>
        </p:nvGrpSpPr>
        <p:grpSpPr bwMode="auto">
          <a:xfrm>
            <a:off x="1348712" y="654853"/>
            <a:ext cx="10058400" cy="701675"/>
            <a:chOff x="672" y="2112"/>
            <a:chExt cx="4752" cy="442"/>
          </a:xfrm>
        </p:grpSpPr>
        <p:grpSp>
          <p:nvGrpSpPr>
            <p:cNvPr id="40" name="Group 5"/>
            <p:cNvGrpSpPr>
              <a:grpSpLocks/>
            </p:cNvGrpSpPr>
            <p:nvPr/>
          </p:nvGrpSpPr>
          <p:grpSpPr bwMode="auto">
            <a:xfrm>
              <a:off x="672" y="2112"/>
              <a:ext cx="4752" cy="96"/>
              <a:chOff x="864" y="2515"/>
              <a:chExt cx="4752" cy="96"/>
            </a:xfrm>
          </p:grpSpPr>
          <p:grpSp>
            <p:nvGrpSpPr>
              <p:cNvPr id="123" name="Group 6"/>
              <p:cNvGrpSpPr>
                <a:grpSpLocks/>
              </p:cNvGrpSpPr>
              <p:nvPr/>
            </p:nvGrpSpPr>
            <p:grpSpPr bwMode="auto">
              <a:xfrm>
                <a:off x="2784" y="2515"/>
                <a:ext cx="2832" cy="96"/>
                <a:chOff x="2784" y="912"/>
                <a:chExt cx="2832" cy="96"/>
              </a:xfrm>
            </p:grpSpPr>
            <p:sp>
              <p:nvSpPr>
                <p:cNvPr id="175" name="Line 7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6" name="Line 8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7" name="Line 9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8" name="Line 10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9" name="Line 11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80" name="Line 12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81" name="Line 13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82" name="Line 14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83" name="Line 15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84" name="Line 16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124" name="Group 17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68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69" name="Line 19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0" name="Line 20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1" name="Line 21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2" name="Line 22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3" name="Line 23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74" name="Line 24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125" name="Group 25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61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62" name="Line 27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63" name="Line 28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64" name="Line 29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65" name="Line 30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66" name="Line 31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67" name="Line 32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126" name="Group 33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54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5" name="Line 35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6" name="Line 36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7" name="Line 37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8" name="Line 3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9" name="Line 39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60" name="Line 40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127" name="Group 41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47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8" name="Line 43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9" name="Line 44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0" name="Line 45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1" name="Line 46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2" name="Line 47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53" name="Line 48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128" name="Group 49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140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1" name="Line 51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2" name="Line 52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3" name="Line 53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4" name="Line 54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5" name="Line 55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46" name="Line 56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129" name="Group 57"/>
              <p:cNvGrpSpPr>
                <a:grpSpLocks/>
              </p:cNvGrpSpPr>
              <p:nvPr/>
            </p:nvGrpSpPr>
            <p:grpSpPr bwMode="auto">
              <a:xfrm>
                <a:off x="2784" y="2515"/>
                <a:ext cx="2832" cy="96"/>
                <a:chOff x="2784" y="912"/>
                <a:chExt cx="2832" cy="96"/>
              </a:xfrm>
            </p:grpSpPr>
            <p:sp>
              <p:nvSpPr>
                <p:cNvPr id="130" name="Line 58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1" name="Line 59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2" name="Line 60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3" name="Line 61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4" name="Line 62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5" name="Line 63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6" name="Line 64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7" name="Line 65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8" name="Line 66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39" name="Line 67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</p:grpSp>
        <p:sp>
          <p:nvSpPr>
            <p:cNvPr id="42" name="Text Box 68"/>
            <p:cNvSpPr txBox="1">
              <a:spLocks noChangeArrowheads="1"/>
            </p:cNvSpPr>
            <p:nvPr/>
          </p:nvSpPr>
          <p:spPr bwMode="auto">
            <a:xfrm>
              <a:off x="2784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 dirty="0">
                  <a:solidFill>
                    <a:srgbClr val="15142A"/>
                  </a:solidFill>
                  <a:latin typeface=".VnTime" pitchFamily="34" charset="0"/>
                </a:rPr>
                <a:t>0</a:t>
              </a:r>
            </a:p>
          </p:txBody>
        </p:sp>
        <p:grpSp>
          <p:nvGrpSpPr>
            <p:cNvPr id="43" name="Group 69"/>
            <p:cNvGrpSpPr>
              <a:grpSpLocks/>
            </p:cNvGrpSpPr>
            <p:nvPr/>
          </p:nvGrpSpPr>
          <p:grpSpPr bwMode="auto">
            <a:xfrm>
              <a:off x="672" y="2112"/>
              <a:ext cx="4752" cy="96"/>
              <a:chOff x="960" y="1488"/>
              <a:chExt cx="4752" cy="96"/>
            </a:xfrm>
          </p:grpSpPr>
          <p:grpSp>
            <p:nvGrpSpPr>
              <p:cNvPr id="61" name="Group 70"/>
              <p:cNvGrpSpPr>
                <a:grpSpLocks/>
              </p:cNvGrpSpPr>
              <p:nvPr/>
            </p:nvGrpSpPr>
            <p:grpSpPr bwMode="auto">
              <a:xfrm>
                <a:off x="2880" y="1488"/>
                <a:ext cx="2832" cy="96"/>
                <a:chOff x="2784" y="912"/>
                <a:chExt cx="2832" cy="96"/>
              </a:xfrm>
            </p:grpSpPr>
            <p:sp>
              <p:nvSpPr>
                <p:cNvPr id="113" name="Line 71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4" name="Line 72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5" name="Line 73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6" name="Line 74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7" name="Line 75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8" name="Line 76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9" name="Line 77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0" name="Line 78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1" name="Line 79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22" name="Line 80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62" name="Group 81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106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7" name="Line 83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8" name="Line 84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9" name="Line 85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0" name="Line 86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1" name="Line 87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12" name="Line 88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63" name="Group 89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99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0" name="Line 91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1" name="Line 92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2" name="Line 93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3" name="Line 94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4" name="Line 95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105" name="Line 96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64" name="Group 97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92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3" name="Line 99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4" name="Line 100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5" name="Line 101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6" name="Line 102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7" name="Line 103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8" name="Line 104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65" name="Group 105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85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6" name="Line 107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7" name="Line 108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8" name="Line 109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9" name="Line 110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0" name="Line 111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91" name="Line 112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66" name="Group 113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78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9" name="Line 115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0" name="Line 116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1" name="Line 117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2" name="Line 11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83" name="Line 119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67" name="Group 121"/>
              <p:cNvGrpSpPr>
                <a:grpSpLocks/>
              </p:cNvGrpSpPr>
              <p:nvPr/>
            </p:nvGrpSpPr>
            <p:grpSpPr bwMode="auto">
              <a:xfrm>
                <a:off x="2880" y="1488"/>
                <a:ext cx="2832" cy="96"/>
                <a:chOff x="2784" y="912"/>
                <a:chExt cx="2832" cy="96"/>
              </a:xfrm>
            </p:grpSpPr>
            <p:sp>
              <p:nvSpPr>
                <p:cNvPr id="68" name="Line 122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69" name="Line 123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0" name="Line 124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1" name="Line 125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2" name="Line 126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3" name="Line 127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4" name="Line 128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5" name="Line 129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6" name="Line 130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77" name="Line 131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</p:grpSp>
        <p:sp>
          <p:nvSpPr>
            <p:cNvPr id="49" name="Text Box 133"/>
            <p:cNvSpPr txBox="1">
              <a:spLocks noChangeArrowheads="1"/>
            </p:cNvSpPr>
            <p:nvPr/>
          </p:nvSpPr>
          <p:spPr bwMode="auto">
            <a:xfrm>
              <a:off x="3120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1</a:t>
              </a:r>
            </a:p>
          </p:txBody>
        </p:sp>
        <p:sp>
          <p:nvSpPr>
            <p:cNvPr id="50" name="Text Box 134"/>
            <p:cNvSpPr txBox="1">
              <a:spLocks noChangeArrowheads="1"/>
            </p:cNvSpPr>
            <p:nvPr/>
          </p:nvSpPr>
          <p:spPr bwMode="auto">
            <a:xfrm>
              <a:off x="3504" y="219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2</a:t>
              </a:r>
            </a:p>
          </p:txBody>
        </p:sp>
        <p:sp>
          <p:nvSpPr>
            <p:cNvPr id="51" name="Text Box 135"/>
            <p:cNvSpPr txBox="1">
              <a:spLocks noChangeArrowheads="1"/>
            </p:cNvSpPr>
            <p:nvPr/>
          </p:nvSpPr>
          <p:spPr bwMode="auto">
            <a:xfrm>
              <a:off x="3792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3</a:t>
              </a:r>
            </a:p>
          </p:txBody>
        </p:sp>
        <p:sp>
          <p:nvSpPr>
            <p:cNvPr id="52" name="Text Box 136"/>
            <p:cNvSpPr txBox="1">
              <a:spLocks noChangeArrowheads="1"/>
            </p:cNvSpPr>
            <p:nvPr/>
          </p:nvSpPr>
          <p:spPr bwMode="auto">
            <a:xfrm>
              <a:off x="4128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4</a:t>
              </a:r>
            </a:p>
          </p:txBody>
        </p:sp>
        <p:sp>
          <p:nvSpPr>
            <p:cNvPr id="53" name="Text Box 137"/>
            <p:cNvSpPr txBox="1">
              <a:spLocks noChangeArrowheads="1"/>
            </p:cNvSpPr>
            <p:nvPr/>
          </p:nvSpPr>
          <p:spPr bwMode="auto">
            <a:xfrm>
              <a:off x="4464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5</a:t>
              </a:r>
            </a:p>
          </p:txBody>
        </p:sp>
        <p:sp>
          <p:nvSpPr>
            <p:cNvPr id="55" name="Text Box 139"/>
            <p:cNvSpPr txBox="1">
              <a:spLocks noChangeArrowheads="1"/>
            </p:cNvSpPr>
            <p:nvPr/>
          </p:nvSpPr>
          <p:spPr bwMode="auto">
            <a:xfrm>
              <a:off x="2400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-1</a:t>
              </a:r>
            </a:p>
          </p:txBody>
        </p:sp>
        <p:sp>
          <p:nvSpPr>
            <p:cNvPr id="56" name="Text Box 140"/>
            <p:cNvSpPr txBox="1">
              <a:spLocks noChangeArrowheads="1"/>
            </p:cNvSpPr>
            <p:nvPr/>
          </p:nvSpPr>
          <p:spPr bwMode="auto">
            <a:xfrm>
              <a:off x="2064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-2</a:t>
              </a:r>
            </a:p>
          </p:txBody>
        </p:sp>
        <p:sp>
          <p:nvSpPr>
            <p:cNvPr id="57" name="Text Box 141"/>
            <p:cNvSpPr txBox="1">
              <a:spLocks noChangeArrowheads="1"/>
            </p:cNvSpPr>
            <p:nvPr/>
          </p:nvSpPr>
          <p:spPr bwMode="auto">
            <a:xfrm>
              <a:off x="1728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-3</a:t>
              </a:r>
            </a:p>
          </p:txBody>
        </p:sp>
        <p:sp>
          <p:nvSpPr>
            <p:cNvPr id="58" name="Text Box 142"/>
            <p:cNvSpPr txBox="1">
              <a:spLocks noChangeArrowheads="1"/>
            </p:cNvSpPr>
            <p:nvPr/>
          </p:nvSpPr>
          <p:spPr bwMode="auto">
            <a:xfrm>
              <a:off x="1344" y="2208"/>
              <a:ext cx="384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-4</a:t>
              </a:r>
            </a:p>
          </p:txBody>
        </p:sp>
        <p:sp>
          <p:nvSpPr>
            <p:cNvPr id="59" name="Text Box 143"/>
            <p:cNvSpPr txBox="1">
              <a:spLocks noChangeArrowheads="1"/>
            </p:cNvSpPr>
            <p:nvPr/>
          </p:nvSpPr>
          <p:spPr bwMode="auto">
            <a:xfrm>
              <a:off x="1056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-5</a:t>
              </a:r>
            </a:p>
          </p:txBody>
        </p:sp>
      </p:grp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00"/>
            <a:ext cx="1215451" cy="588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1173794" y="1186988"/>
            <a:ext cx="4235302" cy="255812"/>
            <a:chOff x="4146698" y="3572540"/>
            <a:chExt cx="2953488" cy="461343"/>
          </a:xfrm>
        </p:grpSpPr>
        <p:grpSp>
          <p:nvGrpSpPr>
            <p:cNvPr id="14" name="Group 13"/>
            <p:cNvGrpSpPr/>
            <p:nvPr/>
          </p:nvGrpSpPr>
          <p:grpSpPr>
            <a:xfrm>
              <a:off x="4146698" y="3572540"/>
              <a:ext cx="2953488" cy="461343"/>
              <a:chOff x="4146698" y="3572540"/>
              <a:chExt cx="2953488" cy="461343"/>
            </a:xfrm>
          </p:grpSpPr>
          <p:sp>
            <p:nvSpPr>
              <p:cNvPr id="186" name="AutoShape 169"/>
              <p:cNvSpPr>
                <a:spLocks/>
              </p:cNvSpPr>
              <p:nvPr/>
            </p:nvSpPr>
            <p:spPr bwMode="auto">
              <a:xfrm rot="16200000">
                <a:off x="5597543" y="2531240"/>
                <a:ext cx="381000" cy="2624286"/>
              </a:xfrm>
              <a:prstGeom prst="leftBrace">
                <a:avLst>
                  <a:gd name="adj1" fmla="val 73333"/>
                  <a:gd name="adj2" fmla="val 50000"/>
                </a:avLst>
              </a:prstGeom>
              <a:ln w="38100">
                <a:headEnd/>
                <a:tailEnd/>
              </a:ln>
              <a:ex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eaVert" wrap="none" anchor="ctr"/>
              <a:lstStyle/>
              <a:p>
                <a:pPr algn="ctr"/>
                <a:endParaRPr lang="en-US">
                  <a:ln w="76200">
                    <a:solidFill>
                      <a:schemeClr val="tx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146698" y="3572540"/>
                <a:ext cx="659218" cy="4613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Arrow Connector 8"/>
            <p:cNvCxnSpPr/>
            <p:nvPr/>
          </p:nvCxnSpPr>
          <p:spPr>
            <a:xfrm flipH="1">
              <a:off x="4146698" y="3843382"/>
              <a:ext cx="740458" cy="0"/>
            </a:xfrm>
            <a:prstGeom prst="straightConnector1">
              <a:avLst/>
            </a:prstGeom>
            <a:ln w="38100">
              <a:solidFill>
                <a:srgbClr val="15142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Group 186"/>
          <p:cNvGrpSpPr/>
          <p:nvPr/>
        </p:nvGrpSpPr>
        <p:grpSpPr>
          <a:xfrm flipH="1">
            <a:off x="6771613" y="1225123"/>
            <a:ext cx="4436730" cy="195204"/>
            <a:chOff x="4146698" y="3572540"/>
            <a:chExt cx="2953488" cy="461343"/>
          </a:xfrm>
        </p:grpSpPr>
        <p:grpSp>
          <p:nvGrpSpPr>
            <p:cNvPr id="188" name="Group 187"/>
            <p:cNvGrpSpPr/>
            <p:nvPr/>
          </p:nvGrpSpPr>
          <p:grpSpPr>
            <a:xfrm>
              <a:off x="4146698" y="3572540"/>
              <a:ext cx="2953488" cy="461343"/>
              <a:chOff x="4146698" y="3572540"/>
              <a:chExt cx="2953488" cy="461343"/>
            </a:xfrm>
          </p:grpSpPr>
          <p:sp>
            <p:nvSpPr>
              <p:cNvPr id="190" name="AutoShape 169"/>
              <p:cNvSpPr>
                <a:spLocks/>
              </p:cNvSpPr>
              <p:nvPr/>
            </p:nvSpPr>
            <p:spPr bwMode="auto">
              <a:xfrm rot="16200000">
                <a:off x="5597543" y="2531240"/>
                <a:ext cx="381000" cy="2624286"/>
              </a:xfrm>
              <a:prstGeom prst="leftBrace">
                <a:avLst>
                  <a:gd name="adj1" fmla="val 73333"/>
                  <a:gd name="adj2" fmla="val 50000"/>
                </a:avLst>
              </a:prstGeom>
              <a:ln w="38100">
                <a:headEnd/>
                <a:tailEnd/>
              </a:ln>
              <a:ex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eaVert" wrap="none" anchor="ctr"/>
              <a:lstStyle/>
              <a:p>
                <a:pPr algn="ctr"/>
                <a:endParaRPr lang="en-US">
                  <a:ln w="76200">
                    <a:solidFill>
                      <a:schemeClr val="tx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4146698" y="3572540"/>
                <a:ext cx="659218" cy="4613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89" name="Straight Arrow Connector 188"/>
            <p:cNvCxnSpPr/>
            <p:nvPr/>
          </p:nvCxnSpPr>
          <p:spPr>
            <a:xfrm flipH="1">
              <a:off x="4146698" y="3843382"/>
              <a:ext cx="740458" cy="0"/>
            </a:xfrm>
            <a:prstGeom prst="straightConnector1">
              <a:avLst/>
            </a:prstGeom>
            <a:ln w="38100">
              <a:solidFill>
                <a:srgbClr val="15142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1" name="AutoShape 147"/>
          <p:cNvSpPr>
            <a:spLocks noChangeArrowheads="1"/>
          </p:cNvSpPr>
          <p:nvPr/>
        </p:nvSpPr>
        <p:spPr bwMode="auto">
          <a:xfrm>
            <a:off x="7531218" y="1462815"/>
            <a:ext cx="3506349" cy="523905"/>
          </a:xfrm>
          <a:prstGeom prst="wedgeRoundRectCallout">
            <a:avLst>
              <a:gd name="adj1" fmla="val -15528"/>
              <a:gd name="adj2" fmla="val -49769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dương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2" name="AutoShape 152"/>
          <p:cNvSpPr>
            <a:spLocks noChangeArrowheads="1"/>
          </p:cNvSpPr>
          <p:nvPr/>
        </p:nvSpPr>
        <p:spPr bwMode="auto">
          <a:xfrm>
            <a:off x="2172161" y="1371640"/>
            <a:ext cx="2864426" cy="685800"/>
          </a:xfrm>
          <a:prstGeom prst="wedgeRoundRectCallout">
            <a:avLst>
              <a:gd name="adj1" fmla="val 49417"/>
              <a:gd name="adj2" fmla="val -40278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âm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" name="Text Box 172"/>
          <p:cNvSpPr txBox="1">
            <a:spLocks noChangeArrowheads="1"/>
          </p:cNvSpPr>
          <p:nvPr/>
        </p:nvSpPr>
        <p:spPr bwMode="auto">
          <a:xfrm>
            <a:off x="10396659" y="731053"/>
            <a:ext cx="711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rgbClr val="15142A"/>
                </a:solidFill>
                <a:latin typeface=".VnTime" pitchFamily="34" charset="0"/>
              </a:rPr>
              <a:t>…</a:t>
            </a:r>
          </a:p>
        </p:txBody>
      </p:sp>
      <p:sp>
        <p:nvSpPr>
          <p:cNvPr id="206" name="Text Box 173"/>
          <p:cNvSpPr txBox="1">
            <a:spLocks noChangeArrowheads="1"/>
          </p:cNvSpPr>
          <p:nvPr/>
        </p:nvSpPr>
        <p:spPr bwMode="auto">
          <a:xfrm>
            <a:off x="1202318" y="690594"/>
            <a:ext cx="711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rgbClr val="15142A"/>
                </a:solidFill>
                <a:latin typeface=".VnTime" pitchFamily="34" charset="0"/>
              </a:rPr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47888" y="795001"/>
            <a:ext cx="38985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358" y="657623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a)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106359" y="1733885"/>
            <a:ext cx="543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b)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98" y="1820042"/>
            <a:ext cx="6756371" cy="492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1" name="TextBox 210"/>
          <p:cNvSpPr txBox="1"/>
          <p:nvPr/>
        </p:nvSpPr>
        <p:spPr>
          <a:xfrm>
            <a:off x="1286048" y="58795"/>
            <a:ext cx="4693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Nhiệm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vụ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85906" y="2408414"/>
            <a:ext cx="4000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C0D0E"/>
                </a:solidFill>
              </a:rPr>
              <a:t>? </a:t>
            </a:r>
            <a:r>
              <a:rPr lang="en-US" sz="2400" dirty="0" err="1" smtClean="0">
                <a:solidFill>
                  <a:srgbClr val="0C0D0E"/>
                </a:solidFill>
              </a:rPr>
              <a:t>Nêu</a:t>
            </a:r>
            <a:r>
              <a:rPr lang="en-US" sz="2400" dirty="0" smtClean="0">
                <a:solidFill>
                  <a:srgbClr val="0C0D0E"/>
                </a:solidFill>
              </a:rPr>
              <a:t> </a:t>
            </a:r>
            <a:r>
              <a:rPr lang="vi-VN" sz="2400" dirty="0" smtClean="0">
                <a:solidFill>
                  <a:srgbClr val="0C0D0E"/>
                </a:solidFill>
              </a:rPr>
              <a:t>vị </a:t>
            </a:r>
            <a:r>
              <a:rPr lang="vi-VN" sz="2400" dirty="0">
                <a:solidFill>
                  <a:srgbClr val="0C0D0E"/>
                </a:solidFill>
              </a:rPr>
              <a:t>trí của số nguyên âm và số nguyên dương so với điểm 0 trên trục số</a:t>
            </a:r>
            <a:r>
              <a:rPr lang="vi-VN" sz="2400" dirty="0" smtClean="0">
                <a:solidFill>
                  <a:srgbClr val="0C0D0E"/>
                </a:solidFill>
              </a:rPr>
              <a:t>.</a:t>
            </a:r>
            <a:endParaRPr lang="en-US" sz="2400" dirty="0">
              <a:solidFill>
                <a:srgbClr val="0C0D0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11044" y="446064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-1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" name="TextBox 214"/>
          <p:cNvSpPr txBox="1"/>
          <p:nvPr/>
        </p:nvSpPr>
        <p:spPr>
          <a:xfrm>
            <a:off x="6793316" y="4815067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-2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6864209" y="30542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7" name="Group 4"/>
          <p:cNvGrpSpPr>
            <a:grpSpLocks/>
          </p:cNvGrpSpPr>
          <p:nvPr/>
        </p:nvGrpSpPr>
        <p:grpSpPr bwMode="auto">
          <a:xfrm>
            <a:off x="1350599" y="654853"/>
            <a:ext cx="10058400" cy="701675"/>
            <a:chOff x="672" y="2112"/>
            <a:chExt cx="4752" cy="442"/>
          </a:xfrm>
        </p:grpSpPr>
        <p:grpSp>
          <p:nvGrpSpPr>
            <p:cNvPr id="218" name="Group 5"/>
            <p:cNvGrpSpPr>
              <a:grpSpLocks/>
            </p:cNvGrpSpPr>
            <p:nvPr/>
          </p:nvGrpSpPr>
          <p:grpSpPr bwMode="auto">
            <a:xfrm>
              <a:off x="672" y="2112"/>
              <a:ext cx="4752" cy="96"/>
              <a:chOff x="864" y="2515"/>
              <a:chExt cx="4752" cy="96"/>
            </a:xfrm>
          </p:grpSpPr>
          <p:grpSp>
            <p:nvGrpSpPr>
              <p:cNvPr id="293" name="Group 6"/>
              <p:cNvGrpSpPr>
                <a:grpSpLocks/>
              </p:cNvGrpSpPr>
              <p:nvPr/>
            </p:nvGrpSpPr>
            <p:grpSpPr bwMode="auto">
              <a:xfrm>
                <a:off x="2784" y="2515"/>
                <a:ext cx="2832" cy="96"/>
                <a:chOff x="2784" y="912"/>
                <a:chExt cx="2832" cy="96"/>
              </a:xfrm>
            </p:grpSpPr>
            <p:sp>
              <p:nvSpPr>
                <p:cNvPr id="345" name="Line 7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6" name="Line 8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7" name="Line 9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8" name="Line 10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9" name="Line 11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50" name="Line 12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51" name="Line 13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52" name="Line 14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53" name="Line 15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54" name="Line 16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94" name="Group 17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338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39" name="Line 19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0" name="Line 20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1" name="Line 21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2" name="Line 22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3" name="Line 23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44" name="Line 24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95" name="Group 25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331" name="Line 26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32" name="Line 27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33" name="Line 28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34" name="Line 29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35" name="Line 30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36" name="Line 31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37" name="Line 32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96" name="Group 33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324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5" name="Line 35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6" name="Line 36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7" name="Line 37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8" name="Line 3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9" name="Line 39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30" name="Line 40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97" name="Group 41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317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18" name="Line 43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19" name="Line 44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0" name="Line 45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1" name="Line 46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2" name="Line 47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23" name="Line 48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98" name="Group 49"/>
              <p:cNvGrpSpPr>
                <a:grpSpLocks/>
              </p:cNvGrpSpPr>
              <p:nvPr/>
            </p:nvGrpSpPr>
            <p:grpSpPr bwMode="auto">
              <a:xfrm>
                <a:off x="864" y="2515"/>
                <a:ext cx="1920" cy="96"/>
                <a:chOff x="864" y="912"/>
                <a:chExt cx="1920" cy="96"/>
              </a:xfrm>
            </p:grpSpPr>
            <p:sp>
              <p:nvSpPr>
                <p:cNvPr id="310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11" name="Line 51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12" name="Line 52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13" name="Line 53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14" name="Line 54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15" name="Line 55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16" name="Line 56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99" name="Group 57"/>
              <p:cNvGrpSpPr>
                <a:grpSpLocks/>
              </p:cNvGrpSpPr>
              <p:nvPr/>
            </p:nvGrpSpPr>
            <p:grpSpPr bwMode="auto">
              <a:xfrm>
                <a:off x="2784" y="2515"/>
                <a:ext cx="2832" cy="96"/>
                <a:chOff x="2784" y="912"/>
                <a:chExt cx="2832" cy="96"/>
              </a:xfrm>
            </p:grpSpPr>
            <p:sp>
              <p:nvSpPr>
                <p:cNvPr id="300" name="Line 58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1" name="Line 59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2" name="Line 60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3" name="Line 61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4" name="Line 62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5" name="Line 63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6" name="Line 64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7" name="Line 65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8" name="Line 66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309" name="Line 67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</p:grpSp>
        <p:grpSp>
          <p:nvGrpSpPr>
            <p:cNvPr id="220" name="Group 69"/>
            <p:cNvGrpSpPr>
              <a:grpSpLocks/>
            </p:cNvGrpSpPr>
            <p:nvPr/>
          </p:nvGrpSpPr>
          <p:grpSpPr bwMode="auto">
            <a:xfrm>
              <a:off x="672" y="2112"/>
              <a:ext cx="4752" cy="96"/>
              <a:chOff x="960" y="1488"/>
              <a:chExt cx="4752" cy="96"/>
            </a:xfrm>
          </p:grpSpPr>
          <p:grpSp>
            <p:nvGrpSpPr>
              <p:cNvPr id="232" name="Group 70"/>
              <p:cNvGrpSpPr>
                <a:grpSpLocks/>
              </p:cNvGrpSpPr>
              <p:nvPr/>
            </p:nvGrpSpPr>
            <p:grpSpPr bwMode="auto">
              <a:xfrm>
                <a:off x="2880" y="1488"/>
                <a:ext cx="2832" cy="96"/>
                <a:chOff x="2784" y="912"/>
                <a:chExt cx="2832" cy="96"/>
              </a:xfrm>
            </p:grpSpPr>
            <p:sp>
              <p:nvSpPr>
                <p:cNvPr id="283" name="Line 71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4" name="Line 72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5" name="Line 73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6" name="Line 74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7" name="Line 75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8" name="Line 76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9" name="Line 77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90" name="Line 78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91" name="Line 79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92" name="Line 80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33" name="Group 81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276" name="Line 82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7" name="Line 83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8" name="Line 84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9" name="Line 85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0" name="Line 86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1" name="Line 87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82" name="Line 88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34" name="Group 89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269" name="Line 90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0" name="Line 91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1" name="Line 92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2" name="Line 93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3" name="Line 94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4" name="Line 95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75" name="Line 96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35" name="Group 97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262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63" name="Line 99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64" name="Line 100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65" name="Line 101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66" name="Line 102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67" name="Line 103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68" name="Line 104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36" name="Group 105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255" name="Line 106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6" name="Line 107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7" name="Line 108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8" name="Line 109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9" name="Line 110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60" name="Line 111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61" name="Line 112"/>
                <p:cNvSpPr>
                  <a:spLocks noChangeShapeType="1"/>
                </p:cNvSpPr>
                <p:nvPr/>
              </p:nvSpPr>
              <p:spPr bwMode="auto">
                <a:xfrm>
                  <a:off x="110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37" name="Group 113"/>
              <p:cNvGrpSpPr>
                <a:grpSpLocks/>
              </p:cNvGrpSpPr>
              <p:nvPr/>
            </p:nvGrpSpPr>
            <p:grpSpPr bwMode="auto">
              <a:xfrm>
                <a:off x="960" y="1488"/>
                <a:ext cx="1920" cy="96"/>
                <a:chOff x="864" y="912"/>
                <a:chExt cx="1920" cy="96"/>
              </a:xfrm>
            </p:grpSpPr>
            <p:sp>
              <p:nvSpPr>
                <p:cNvPr id="249" name="Line 114"/>
                <p:cNvSpPr>
                  <a:spLocks noChangeShapeType="1"/>
                </p:cNvSpPr>
                <p:nvPr/>
              </p:nvSpPr>
              <p:spPr bwMode="auto">
                <a:xfrm flipH="1">
                  <a:off x="864" y="960"/>
                  <a:ext cx="1920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0" name="Line 115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1" name="Line 116"/>
                <p:cNvSpPr>
                  <a:spLocks noChangeShapeType="1"/>
                </p:cNvSpPr>
                <p:nvPr/>
              </p:nvSpPr>
              <p:spPr bwMode="auto">
                <a:xfrm>
                  <a:off x="244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2" name="Line 117"/>
                <p:cNvSpPr>
                  <a:spLocks noChangeShapeType="1"/>
                </p:cNvSpPr>
                <p:nvPr/>
              </p:nvSpPr>
              <p:spPr bwMode="auto">
                <a:xfrm>
                  <a:off x="211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3" name="Line 118"/>
                <p:cNvSpPr>
                  <a:spLocks noChangeShapeType="1"/>
                </p:cNvSpPr>
                <p:nvPr/>
              </p:nvSpPr>
              <p:spPr bwMode="auto">
                <a:xfrm>
                  <a:off x="177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54" name="Line 119"/>
                <p:cNvSpPr>
                  <a:spLocks noChangeShapeType="1"/>
                </p:cNvSpPr>
                <p:nvPr/>
              </p:nvSpPr>
              <p:spPr bwMode="auto">
                <a:xfrm>
                  <a:off x="144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  <p:grpSp>
            <p:nvGrpSpPr>
              <p:cNvPr id="238" name="Group 121"/>
              <p:cNvGrpSpPr>
                <a:grpSpLocks/>
              </p:cNvGrpSpPr>
              <p:nvPr/>
            </p:nvGrpSpPr>
            <p:grpSpPr bwMode="auto">
              <a:xfrm>
                <a:off x="2880" y="1488"/>
                <a:ext cx="2832" cy="96"/>
                <a:chOff x="2784" y="912"/>
                <a:chExt cx="2832" cy="96"/>
              </a:xfrm>
            </p:grpSpPr>
            <p:sp>
              <p:nvSpPr>
                <p:cNvPr id="239" name="Line 122"/>
                <p:cNvSpPr>
                  <a:spLocks noChangeShapeType="1"/>
                </p:cNvSpPr>
                <p:nvPr/>
              </p:nvSpPr>
              <p:spPr bwMode="auto">
                <a:xfrm>
                  <a:off x="2784" y="960"/>
                  <a:ext cx="2832" cy="0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0" name="Line 123"/>
                <p:cNvSpPr>
                  <a:spLocks noChangeShapeType="1"/>
                </p:cNvSpPr>
                <p:nvPr/>
              </p:nvSpPr>
              <p:spPr bwMode="auto">
                <a:xfrm>
                  <a:off x="278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1" name="Line 124"/>
                <p:cNvSpPr>
                  <a:spLocks noChangeShapeType="1"/>
                </p:cNvSpPr>
                <p:nvPr/>
              </p:nvSpPr>
              <p:spPr bwMode="auto">
                <a:xfrm>
                  <a:off x="312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2" name="Line 125"/>
                <p:cNvSpPr>
                  <a:spLocks noChangeShapeType="1"/>
                </p:cNvSpPr>
                <p:nvPr/>
              </p:nvSpPr>
              <p:spPr bwMode="auto">
                <a:xfrm>
                  <a:off x="345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3" name="Line 126"/>
                <p:cNvSpPr>
                  <a:spLocks noChangeShapeType="1"/>
                </p:cNvSpPr>
                <p:nvPr/>
              </p:nvSpPr>
              <p:spPr bwMode="auto">
                <a:xfrm>
                  <a:off x="3792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4" name="Line 127"/>
                <p:cNvSpPr>
                  <a:spLocks noChangeShapeType="1"/>
                </p:cNvSpPr>
                <p:nvPr/>
              </p:nvSpPr>
              <p:spPr bwMode="auto">
                <a:xfrm>
                  <a:off x="4128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5" name="Line 128"/>
                <p:cNvSpPr>
                  <a:spLocks noChangeShapeType="1"/>
                </p:cNvSpPr>
                <p:nvPr/>
              </p:nvSpPr>
              <p:spPr bwMode="auto">
                <a:xfrm>
                  <a:off x="4464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6" name="Line 129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7" name="Line 130"/>
                <p:cNvSpPr>
                  <a:spLocks noChangeShapeType="1"/>
                </p:cNvSpPr>
                <p:nvPr/>
              </p:nvSpPr>
              <p:spPr bwMode="auto">
                <a:xfrm>
                  <a:off x="5136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  <p:sp>
              <p:nvSpPr>
                <p:cNvPr id="248" name="Line 131"/>
                <p:cNvSpPr>
                  <a:spLocks noChangeShapeType="1"/>
                </p:cNvSpPr>
                <p:nvPr/>
              </p:nvSpPr>
              <p:spPr bwMode="auto">
                <a:xfrm>
                  <a:off x="4800" y="912"/>
                  <a:ext cx="0" cy="96"/>
                </a:xfrm>
                <a:prstGeom prst="line">
                  <a:avLst/>
                </a:prstGeom>
                <a:noFill/>
                <a:ln w="57150">
                  <a:solidFill>
                    <a:srgbClr val="00FF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rgbClr val="15142A"/>
                    </a:solidFill>
                  </a:endParaRPr>
                </a:p>
              </p:txBody>
            </p:sp>
          </p:grpSp>
        </p:grpSp>
        <p:sp>
          <p:nvSpPr>
            <p:cNvPr id="222" name="Text Box 133"/>
            <p:cNvSpPr txBox="1">
              <a:spLocks noChangeArrowheads="1"/>
            </p:cNvSpPr>
            <p:nvPr/>
          </p:nvSpPr>
          <p:spPr bwMode="auto">
            <a:xfrm>
              <a:off x="3120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1</a:t>
              </a:r>
            </a:p>
          </p:txBody>
        </p:sp>
        <p:sp>
          <p:nvSpPr>
            <p:cNvPr id="223" name="Text Box 134"/>
            <p:cNvSpPr txBox="1">
              <a:spLocks noChangeArrowheads="1"/>
            </p:cNvSpPr>
            <p:nvPr/>
          </p:nvSpPr>
          <p:spPr bwMode="auto">
            <a:xfrm>
              <a:off x="3504" y="219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2</a:t>
              </a:r>
            </a:p>
          </p:txBody>
        </p:sp>
        <p:sp>
          <p:nvSpPr>
            <p:cNvPr id="224" name="Text Box 135"/>
            <p:cNvSpPr txBox="1">
              <a:spLocks noChangeArrowheads="1"/>
            </p:cNvSpPr>
            <p:nvPr/>
          </p:nvSpPr>
          <p:spPr bwMode="auto">
            <a:xfrm>
              <a:off x="3792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3</a:t>
              </a:r>
            </a:p>
          </p:txBody>
        </p:sp>
        <p:sp>
          <p:nvSpPr>
            <p:cNvPr id="225" name="Text Box 136"/>
            <p:cNvSpPr txBox="1">
              <a:spLocks noChangeArrowheads="1"/>
            </p:cNvSpPr>
            <p:nvPr/>
          </p:nvSpPr>
          <p:spPr bwMode="auto">
            <a:xfrm>
              <a:off x="4128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4</a:t>
              </a:r>
            </a:p>
          </p:txBody>
        </p:sp>
        <p:sp>
          <p:nvSpPr>
            <p:cNvPr id="226" name="Text Box 137"/>
            <p:cNvSpPr txBox="1">
              <a:spLocks noChangeArrowheads="1"/>
            </p:cNvSpPr>
            <p:nvPr/>
          </p:nvSpPr>
          <p:spPr bwMode="auto">
            <a:xfrm>
              <a:off x="4464" y="2208"/>
              <a:ext cx="240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5</a:t>
              </a:r>
            </a:p>
          </p:txBody>
        </p:sp>
        <p:sp>
          <p:nvSpPr>
            <p:cNvPr id="227" name="Text Box 139"/>
            <p:cNvSpPr txBox="1">
              <a:spLocks noChangeArrowheads="1"/>
            </p:cNvSpPr>
            <p:nvPr/>
          </p:nvSpPr>
          <p:spPr bwMode="auto">
            <a:xfrm>
              <a:off x="2400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-1</a:t>
              </a:r>
            </a:p>
          </p:txBody>
        </p:sp>
        <p:sp>
          <p:nvSpPr>
            <p:cNvPr id="228" name="Text Box 140"/>
            <p:cNvSpPr txBox="1">
              <a:spLocks noChangeArrowheads="1"/>
            </p:cNvSpPr>
            <p:nvPr/>
          </p:nvSpPr>
          <p:spPr bwMode="auto">
            <a:xfrm>
              <a:off x="2064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-2</a:t>
              </a:r>
            </a:p>
          </p:txBody>
        </p:sp>
        <p:sp>
          <p:nvSpPr>
            <p:cNvPr id="229" name="Text Box 141"/>
            <p:cNvSpPr txBox="1">
              <a:spLocks noChangeArrowheads="1"/>
            </p:cNvSpPr>
            <p:nvPr/>
          </p:nvSpPr>
          <p:spPr bwMode="auto">
            <a:xfrm>
              <a:off x="1728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-3</a:t>
              </a:r>
            </a:p>
          </p:txBody>
        </p:sp>
        <p:sp>
          <p:nvSpPr>
            <p:cNvPr id="230" name="Text Box 142"/>
            <p:cNvSpPr txBox="1">
              <a:spLocks noChangeArrowheads="1"/>
            </p:cNvSpPr>
            <p:nvPr/>
          </p:nvSpPr>
          <p:spPr bwMode="auto">
            <a:xfrm>
              <a:off x="1344" y="2208"/>
              <a:ext cx="384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-4</a:t>
              </a:r>
            </a:p>
          </p:txBody>
        </p:sp>
        <p:sp>
          <p:nvSpPr>
            <p:cNvPr id="231" name="Text Box 143"/>
            <p:cNvSpPr txBox="1">
              <a:spLocks noChangeArrowheads="1"/>
            </p:cNvSpPr>
            <p:nvPr/>
          </p:nvSpPr>
          <p:spPr bwMode="auto">
            <a:xfrm>
              <a:off x="1056" y="2208"/>
              <a:ext cx="336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>
                  <a:solidFill>
                    <a:srgbClr val="15142A"/>
                  </a:solidFill>
                  <a:latin typeface=".VnTime" pitchFamily="34" charset="0"/>
                </a:rPr>
                <a:t>-5</a:t>
              </a:r>
            </a:p>
          </p:txBody>
        </p:sp>
      </p:grpSp>
      <p:cxnSp>
        <p:nvCxnSpPr>
          <p:cNvPr id="2049" name="Straight Arrow Connector 2048"/>
          <p:cNvCxnSpPr>
            <a:endCxn id="22" idx="1"/>
          </p:cNvCxnSpPr>
          <p:nvPr/>
        </p:nvCxnSpPr>
        <p:spPr>
          <a:xfrm>
            <a:off x="1557918" y="4645306"/>
            <a:ext cx="525312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Arrow Connector 356"/>
          <p:cNvCxnSpPr>
            <a:endCxn id="216" idx="1"/>
          </p:cNvCxnSpPr>
          <p:nvPr/>
        </p:nvCxnSpPr>
        <p:spPr>
          <a:xfrm flipV="1">
            <a:off x="5540389" y="3238907"/>
            <a:ext cx="1323820" cy="24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Arrow Connector 357"/>
          <p:cNvCxnSpPr/>
          <p:nvPr/>
        </p:nvCxnSpPr>
        <p:spPr>
          <a:xfrm>
            <a:off x="3601106" y="4999733"/>
            <a:ext cx="3202107" cy="243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5" name="Group 354"/>
          <p:cNvGrpSpPr/>
          <p:nvPr/>
        </p:nvGrpSpPr>
        <p:grpSpPr>
          <a:xfrm rot="16200000" flipH="1">
            <a:off x="6477992" y="2882385"/>
            <a:ext cx="1987871" cy="152543"/>
            <a:chOff x="4146698" y="3572540"/>
            <a:chExt cx="2953488" cy="461343"/>
          </a:xfrm>
        </p:grpSpPr>
        <p:grpSp>
          <p:nvGrpSpPr>
            <p:cNvPr id="356" name="Group 355"/>
            <p:cNvGrpSpPr/>
            <p:nvPr/>
          </p:nvGrpSpPr>
          <p:grpSpPr>
            <a:xfrm>
              <a:off x="4146698" y="3572540"/>
              <a:ext cx="2953488" cy="461343"/>
              <a:chOff x="4146698" y="3572540"/>
              <a:chExt cx="2953488" cy="461343"/>
            </a:xfrm>
          </p:grpSpPr>
          <p:sp>
            <p:nvSpPr>
              <p:cNvPr id="360" name="AutoShape 169"/>
              <p:cNvSpPr>
                <a:spLocks/>
              </p:cNvSpPr>
              <p:nvPr/>
            </p:nvSpPr>
            <p:spPr bwMode="auto">
              <a:xfrm rot="16200000">
                <a:off x="5597543" y="2531240"/>
                <a:ext cx="381000" cy="2624286"/>
              </a:xfrm>
              <a:prstGeom prst="leftBrace">
                <a:avLst>
                  <a:gd name="adj1" fmla="val 73333"/>
                  <a:gd name="adj2" fmla="val 50000"/>
                </a:avLst>
              </a:prstGeom>
              <a:ln w="28575">
                <a:headEnd/>
                <a:tailEnd/>
              </a:ln>
              <a:ex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eaVert" wrap="none" anchor="ctr"/>
              <a:lstStyle/>
              <a:p>
                <a:pPr algn="ctr"/>
                <a:endParaRPr lang="en-US">
                  <a:ln w="76200">
                    <a:solidFill>
                      <a:schemeClr val="tx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361" name="Rectangle 360"/>
              <p:cNvSpPr/>
              <p:nvPr/>
            </p:nvSpPr>
            <p:spPr>
              <a:xfrm>
                <a:off x="4146698" y="3572540"/>
                <a:ext cx="659218" cy="46134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59" name="Straight Arrow Connector 358"/>
            <p:cNvCxnSpPr/>
            <p:nvPr/>
          </p:nvCxnSpPr>
          <p:spPr>
            <a:xfrm flipH="1">
              <a:off x="4146698" y="3843382"/>
              <a:ext cx="740458" cy="0"/>
            </a:xfrm>
            <a:prstGeom prst="straightConnector1">
              <a:avLst/>
            </a:prstGeom>
            <a:ln w="28575">
              <a:solidFill>
                <a:srgbClr val="15142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2" name="Group 361"/>
          <p:cNvGrpSpPr/>
          <p:nvPr/>
        </p:nvGrpSpPr>
        <p:grpSpPr>
          <a:xfrm rot="16200000">
            <a:off x="6546016" y="5511556"/>
            <a:ext cx="1835458" cy="155677"/>
            <a:chOff x="4146698" y="3572540"/>
            <a:chExt cx="2953488" cy="461343"/>
          </a:xfrm>
        </p:grpSpPr>
        <p:grpSp>
          <p:nvGrpSpPr>
            <p:cNvPr id="363" name="Group 362"/>
            <p:cNvGrpSpPr/>
            <p:nvPr/>
          </p:nvGrpSpPr>
          <p:grpSpPr>
            <a:xfrm>
              <a:off x="4146698" y="3572540"/>
              <a:ext cx="2953488" cy="461343"/>
              <a:chOff x="4146698" y="3572540"/>
              <a:chExt cx="2953488" cy="461343"/>
            </a:xfrm>
          </p:grpSpPr>
          <p:sp>
            <p:nvSpPr>
              <p:cNvPr id="365" name="AutoShape 169"/>
              <p:cNvSpPr>
                <a:spLocks/>
              </p:cNvSpPr>
              <p:nvPr/>
            </p:nvSpPr>
            <p:spPr bwMode="auto">
              <a:xfrm rot="16200000">
                <a:off x="5597543" y="2531240"/>
                <a:ext cx="381000" cy="2624286"/>
              </a:xfrm>
              <a:prstGeom prst="leftBrace">
                <a:avLst>
                  <a:gd name="adj1" fmla="val 73333"/>
                  <a:gd name="adj2" fmla="val 50000"/>
                </a:avLst>
              </a:prstGeom>
              <a:ln w="28575">
                <a:headEnd/>
                <a:tailEnd/>
              </a:ln>
              <a:extLst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vert="eaVert" wrap="none" anchor="ctr"/>
              <a:lstStyle/>
              <a:p>
                <a:pPr algn="ctr"/>
                <a:endParaRPr lang="en-US">
                  <a:ln w="76200">
                    <a:solidFill>
                      <a:schemeClr val="tx1"/>
                    </a:solidFill>
                  </a:ln>
                  <a:solidFill>
                    <a:srgbClr val="0000FF"/>
                  </a:solidFill>
                </a:endParaRPr>
              </a:p>
            </p:txBody>
          </p:sp>
          <p:sp>
            <p:nvSpPr>
              <p:cNvPr id="366" name="Rectangle 365"/>
              <p:cNvSpPr/>
              <p:nvPr/>
            </p:nvSpPr>
            <p:spPr>
              <a:xfrm>
                <a:off x="4146698" y="3572540"/>
                <a:ext cx="659218" cy="46134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64" name="Straight Arrow Connector 363"/>
            <p:cNvCxnSpPr/>
            <p:nvPr/>
          </p:nvCxnSpPr>
          <p:spPr>
            <a:xfrm flipH="1">
              <a:off x="4146698" y="3843382"/>
              <a:ext cx="740458" cy="0"/>
            </a:xfrm>
            <a:prstGeom prst="straightConnector1">
              <a:avLst/>
            </a:prstGeom>
            <a:ln w="28575">
              <a:solidFill>
                <a:srgbClr val="15142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7" name="AutoShape 152"/>
          <p:cNvSpPr>
            <a:spLocks noChangeArrowheads="1"/>
          </p:cNvSpPr>
          <p:nvPr/>
        </p:nvSpPr>
        <p:spPr bwMode="auto">
          <a:xfrm>
            <a:off x="7598999" y="5193278"/>
            <a:ext cx="2864426" cy="685800"/>
          </a:xfrm>
          <a:prstGeom prst="wedgeRoundRectCallout">
            <a:avLst>
              <a:gd name="adj1" fmla="val 49417"/>
              <a:gd name="adj2" fmla="val -40278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âm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" name="AutoShape 147"/>
          <p:cNvSpPr>
            <a:spLocks noChangeArrowheads="1"/>
          </p:cNvSpPr>
          <p:nvPr/>
        </p:nvSpPr>
        <p:spPr bwMode="auto">
          <a:xfrm>
            <a:off x="7597112" y="2715002"/>
            <a:ext cx="3506349" cy="523905"/>
          </a:xfrm>
          <a:prstGeom prst="wedgeRoundRectCallout">
            <a:avLst>
              <a:gd name="adj1" fmla="val -15528"/>
              <a:gd name="adj2" fmla="val -49769"/>
              <a:gd name="adj3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dương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410918" y="2447626"/>
            <a:ext cx="3946710" cy="526335"/>
            <a:chOff x="7495034" y="3979266"/>
            <a:chExt cx="3946710" cy="526335"/>
          </a:xfrm>
        </p:grpSpPr>
        <p:sp>
          <p:nvSpPr>
            <p:cNvPr id="369" name="TextBox 368"/>
            <p:cNvSpPr txBox="1"/>
            <p:nvPr/>
          </p:nvSpPr>
          <p:spPr>
            <a:xfrm>
              <a:off x="8111760" y="3979266"/>
              <a:ext cx="33299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Ghi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nhớ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: SGK - 66</a:t>
              </a:r>
              <a:endPara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5034" y="4024512"/>
              <a:ext cx="563561" cy="4810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53148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25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3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6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9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5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8" dur="2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  <p:bldP spid="205" grpId="0"/>
      <p:bldP spid="206" grpId="0"/>
      <p:bldP spid="17" grpId="0" animBg="1"/>
      <p:bldP spid="17" grpId="1" animBg="1"/>
      <p:bldP spid="19" grpId="0"/>
      <p:bldP spid="208" grpId="0"/>
      <p:bldP spid="211" grpId="0"/>
      <p:bldP spid="20" grpId="0"/>
      <p:bldP spid="20" grpId="1"/>
      <p:bldP spid="22" grpId="0"/>
      <p:bldP spid="215" grpId="0"/>
      <p:bldP spid="216" grpId="0"/>
      <p:bldP spid="367" grpId="0"/>
      <p:bldP spid="368" grpId="0"/>
      <p:bldP spid="36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96" y="621058"/>
            <a:ext cx="11291777" cy="177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4" y="2166658"/>
            <a:ext cx="5056575" cy="2340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210396" y="99749"/>
            <a:ext cx="786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vụ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hoàn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VD3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2400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90211" y="5687956"/>
            <a:ext cx="11050865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*)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ý: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thêm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ta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hiểu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nói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nằm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ngang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478" y="2725572"/>
            <a:ext cx="4373562" cy="1691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95" y="2439509"/>
            <a:ext cx="5840771" cy="199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7630161" y="2166658"/>
            <a:ext cx="1846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367356" y="2725572"/>
            <a:ext cx="51348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Nhiệm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vụ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hoàn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vở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9" name="Group 5"/>
          <p:cNvGrpSpPr>
            <a:grpSpLocks/>
          </p:cNvGrpSpPr>
          <p:nvPr/>
        </p:nvGrpSpPr>
        <p:grpSpPr bwMode="auto">
          <a:xfrm>
            <a:off x="827084" y="4744403"/>
            <a:ext cx="10058400" cy="152400"/>
            <a:chOff x="864" y="2515"/>
            <a:chExt cx="4752" cy="96"/>
          </a:xfrm>
        </p:grpSpPr>
        <p:grpSp>
          <p:nvGrpSpPr>
            <p:cNvPr id="129" name="Group 6"/>
            <p:cNvGrpSpPr>
              <a:grpSpLocks/>
            </p:cNvGrpSpPr>
            <p:nvPr/>
          </p:nvGrpSpPr>
          <p:grpSpPr bwMode="auto">
            <a:xfrm>
              <a:off x="2784" y="2515"/>
              <a:ext cx="2832" cy="96"/>
              <a:chOff x="2784" y="912"/>
              <a:chExt cx="2832" cy="96"/>
            </a:xfrm>
          </p:grpSpPr>
          <p:sp>
            <p:nvSpPr>
              <p:cNvPr id="181" name="Line 7"/>
              <p:cNvSpPr>
                <a:spLocks noChangeShapeType="1"/>
              </p:cNvSpPr>
              <p:nvPr/>
            </p:nvSpPr>
            <p:spPr bwMode="auto">
              <a:xfrm>
                <a:off x="2784" y="960"/>
                <a:ext cx="2832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2" name="Line 8"/>
              <p:cNvSpPr>
                <a:spLocks noChangeShapeType="1"/>
              </p:cNvSpPr>
              <p:nvPr/>
            </p:nvSpPr>
            <p:spPr bwMode="auto">
              <a:xfrm>
                <a:off x="278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3" name="Line 9"/>
              <p:cNvSpPr>
                <a:spLocks noChangeShapeType="1"/>
              </p:cNvSpPr>
              <p:nvPr/>
            </p:nvSpPr>
            <p:spPr bwMode="auto">
              <a:xfrm>
                <a:off x="312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4" name="Line 10"/>
              <p:cNvSpPr>
                <a:spLocks noChangeShapeType="1"/>
              </p:cNvSpPr>
              <p:nvPr/>
            </p:nvSpPr>
            <p:spPr bwMode="auto">
              <a:xfrm>
                <a:off x="345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5" name="Line 11"/>
              <p:cNvSpPr>
                <a:spLocks noChangeShapeType="1"/>
              </p:cNvSpPr>
              <p:nvPr/>
            </p:nvSpPr>
            <p:spPr bwMode="auto">
              <a:xfrm>
                <a:off x="379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6" name="Line 12"/>
              <p:cNvSpPr>
                <a:spLocks noChangeShapeType="1"/>
              </p:cNvSpPr>
              <p:nvPr/>
            </p:nvSpPr>
            <p:spPr bwMode="auto">
              <a:xfrm>
                <a:off x="412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7" name="Line 13"/>
              <p:cNvSpPr>
                <a:spLocks noChangeShapeType="1"/>
              </p:cNvSpPr>
              <p:nvPr/>
            </p:nvSpPr>
            <p:spPr bwMode="auto">
              <a:xfrm>
                <a:off x="446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8" name="Line 14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9" name="Line 15"/>
              <p:cNvSpPr>
                <a:spLocks noChangeShapeType="1"/>
              </p:cNvSpPr>
              <p:nvPr/>
            </p:nvSpPr>
            <p:spPr bwMode="auto">
              <a:xfrm>
                <a:off x="513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90" name="Line 16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130" name="Group 17"/>
            <p:cNvGrpSpPr>
              <a:grpSpLocks/>
            </p:cNvGrpSpPr>
            <p:nvPr/>
          </p:nvGrpSpPr>
          <p:grpSpPr bwMode="auto">
            <a:xfrm>
              <a:off x="864" y="2515"/>
              <a:ext cx="1920" cy="96"/>
              <a:chOff x="864" y="912"/>
              <a:chExt cx="1920" cy="96"/>
            </a:xfrm>
          </p:grpSpPr>
          <p:sp>
            <p:nvSpPr>
              <p:cNvPr id="174" name="Line 18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5" name="Line 19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6" name="Line 20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7" name="Line 21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8" name="Line 22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9" name="Line 23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80" name="Line 24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131" name="Group 25"/>
            <p:cNvGrpSpPr>
              <a:grpSpLocks/>
            </p:cNvGrpSpPr>
            <p:nvPr/>
          </p:nvGrpSpPr>
          <p:grpSpPr bwMode="auto">
            <a:xfrm>
              <a:off x="864" y="2515"/>
              <a:ext cx="1920" cy="96"/>
              <a:chOff x="864" y="912"/>
              <a:chExt cx="1920" cy="96"/>
            </a:xfrm>
          </p:grpSpPr>
          <p:sp>
            <p:nvSpPr>
              <p:cNvPr id="167" name="Line 26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68" name="Line 27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69" name="Line 28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0" name="Line 29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1" name="Line 30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2" name="Line 31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73" name="Line 32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132" name="Group 33"/>
            <p:cNvGrpSpPr>
              <a:grpSpLocks/>
            </p:cNvGrpSpPr>
            <p:nvPr/>
          </p:nvGrpSpPr>
          <p:grpSpPr bwMode="auto">
            <a:xfrm>
              <a:off x="864" y="2515"/>
              <a:ext cx="1920" cy="96"/>
              <a:chOff x="864" y="912"/>
              <a:chExt cx="1920" cy="96"/>
            </a:xfrm>
          </p:grpSpPr>
          <p:sp>
            <p:nvSpPr>
              <p:cNvPr id="160" name="Line 34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61" name="Line 35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62" name="Line 36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63" name="Line 37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64" name="Line 38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65" name="Line 39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66" name="Line 40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133" name="Group 41"/>
            <p:cNvGrpSpPr>
              <a:grpSpLocks/>
            </p:cNvGrpSpPr>
            <p:nvPr/>
          </p:nvGrpSpPr>
          <p:grpSpPr bwMode="auto">
            <a:xfrm>
              <a:off x="864" y="2515"/>
              <a:ext cx="1920" cy="96"/>
              <a:chOff x="864" y="912"/>
              <a:chExt cx="1920" cy="96"/>
            </a:xfrm>
          </p:grpSpPr>
          <p:sp>
            <p:nvSpPr>
              <p:cNvPr id="153" name="Line 42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4" name="Line 43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5" name="Line 44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6" name="Line 45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7" name="Line 46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8" name="Line 47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9" name="Line 48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134" name="Group 49"/>
            <p:cNvGrpSpPr>
              <a:grpSpLocks/>
            </p:cNvGrpSpPr>
            <p:nvPr/>
          </p:nvGrpSpPr>
          <p:grpSpPr bwMode="auto">
            <a:xfrm>
              <a:off x="864" y="2515"/>
              <a:ext cx="1920" cy="96"/>
              <a:chOff x="864" y="912"/>
              <a:chExt cx="1920" cy="96"/>
            </a:xfrm>
          </p:grpSpPr>
          <p:sp>
            <p:nvSpPr>
              <p:cNvPr id="146" name="Line 50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7" name="Line 51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8" name="Line 52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9" name="Line 53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0" name="Line 54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1" name="Line 55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52" name="Line 56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135" name="Group 57"/>
            <p:cNvGrpSpPr>
              <a:grpSpLocks/>
            </p:cNvGrpSpPr>
            <p:nvPr/>
          </p:nvGrpSpPr>
          <p:grpSpPr bwMode="auto">
            <a:xfrm>
              <a:off x="2784" y="2515"/>
              <a:ext cx="2832" cy="96"/>
              <a:chOff x="2784" y="912"/>
              <a:chExt cx="2832" cy="96"/>
            </a:xfrm>
          </p:grpSpPr>
          <p:sp>
            <p:nvSpPr>
              <p:cNvPr id="136" name="Line 58"/>
              <p:cNvSpPr>
                <a:spLocks noChangeShapeType="1"/>
              </p:cNvSpPr>
              <p:nvPr/>
            </p:nvSpPr>
            <p:spPr bwMode="auto">
              <a:xfrm>
                <a:off x="2784" y="960"/>
                <a:ext cx="2832" cy="0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37" name="Line 59"/>
              <p:cNvSpPr>
                <a:spLocks noChangeShapeType="1"/>
              </p:cNvSpPr>
              <p:nvPr/>
            </p:nvSpPr>
            <p:spPr bwMode="auto">
              <a:xfrm>
                <a:off x="278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38" name="Line 60"/>
              <p:cNvSpPr>
                <a:spLocks noChangeShapeType="1"/>
              </p:cNvSpPr>
              <p:nvPr/>
            </p:nvSpPr>
            <p:spPr bwMode="auto">
              <a:xfrm>
                <a:off x="312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39" name="Line 61"/>
              <p:cNvSpPr>
                <a:spLocks noChangeShapeType="1"/>
              </p:cNvSpPr>
              <p:nvPr/>
            </p:nvSpPr>
            <p:spPr bwMode="auto">
              <a:xfrm>
                <a:off x="345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0" name="Line 62"/>
              <p:cNvSpPr>
                <a:spLocks noChangeShapeType="1"/>
              </p:cNvSpPr>
              <p:nvPr/>
            </p:nvSpPr>
            <p:spPr bwMode="auto">
              <a:xfrm>
                <a:off x="379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1" name="Line 63"/>
              <p:cNvSpPr>
                <a:spLocks noChangeShapeType="1"/>
              </p:cNvSpPr>
              <p:nvPr/>
            </p:nvSpPr>
            <p:spPr bwMode="auto">
              <a:xfrm>
                <a:off x="412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2" name="Line 64"/>
              <p:cNvSpPr>
                <a:spLocks noChangeShapeType="1"/>
              </p:cNvSpPr>
              <p:nvPr/>
            </p:nvSpPr>
            <p:spPr bwMode="auto">
              <a:xfrm>
                <a:off x="446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3" name="Line 65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4" name="Line 66"/>
              <p:cNvSpPr>
                <a:spLocks noChangeShapeType="1"/>
              </p:cNvSpPr>
              <p:nvPr/>
            </p:nvSpPr>
            <p:spPr bwMode="auto">
              <a:xfrm>
                <a:off x="513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45" name="Line 67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</p:grpSp>
      <p:sp>
        <p:nvSpPr>
          <p:cNvPr id="60" name="Text Box 68"/>
          <p:cNvSpPr txBox="1">
            <a:spLocks noChangeArrowheads="1"/>
          </p:cNvSpPr>
          <p:nvPr/>
        </p:nvSpPr>
        <p:spPr bwMode="auto">
          <a:xfrm>
            <a:off x="5957884" y="4896803"/>
            <a:ext cx="711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.VnTime" pitchFamily="34" charset="0"/>
              </a:rPr>
              <a:t>0</a:t>
            </a:r>
          </a:p>
        </p:txBody>
      </p:sp>
      <p:grpSp>
        <p:nvGrpSpPr>
          <p:cNvPr id="61" name="Group 69"/>
          <p:cNvGrpSpPr>
            <a:grpSpLocks/>
          </p:cNvGrpSpPr>
          <p:nvPr/>
        </p:nvGrpSpPr>
        <p:grpSpPr bwMode="auto">
          <a:xfrm>
            <a:off x="827084" y="4744403"/>
            <a:ext cx="10058400" cy="152400"/>
            <a:chOff x="960" y="1488"/>
            <a:chExt cx="4752" cy="96"/>
          </a:xfrm>
        </p:grpSpPr>
        <p:grpSp>
          <p:nvGrpSpPr>
            <p:cNvPr id="67" name="Group 70"/>
            <p:cNvGrpSpPr>
              <a:grpSpLocks/>
            </p:cNvGrpSpPr>
            <p:nvPr/>
          </p:nvGrpSpPr>
          <p:grpSpPr bwMode="auto">
            <a:xfrm>
              <a:off x="2880" y="1488"/>
              <a:ext cx="2832" cy="96"/>
              <a:chOff x="2784" y="912"/>
              <a:chExt cx="2832" cy="96"/>
            </a:xfrm>
          </p:grpSpPr>
          <p:sp>
            <p:nvSpPr>
              <p:cNvPr id="119" name="Line 71"/>
              <p:cNvSpPr>
                <a:spLocks noChangeShapeType="1"/>
              </p:cNvSpPr>
              <p:nvPr/>
            </p:nvSpPr>
            <p:spPr bwMode="auto">
              <a:xfrm>
                <a:off x="2784" y="960"/>
                <a:ext cx="2832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0" name="Line 72"/>
              <p:cNvSpPr>
                <a:spLocks noChangeShapeType="1"/>
              </p:cNvSpPr>
              <p:nvPr/>
            </p:nvSpPr>
            <p:spPr bwMode="auto">
              <a:xfrm>
                <a:off x="278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1" name="Line 73"/>
              <p:cNvSpPr>
                <a:spLocks noChangeShapeType="1"/>
              </p:cNvSpPr>
              <p:nvPr/>
            </p:nvSpPr>
            <p:spPr bwMode="auto">
              <a:xfrm>
                <a:off x="312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2" name="Line 74"/>
              <p:cNvSpPr>
                <a:spLocks noChangeShapeType="1"/>
              </p:cNvSpPr>
              <p:nvPr/>
            </p:nvSpPr>
            <p:spPr bwMode="auto">
              <a:xfrm>
                <a:off x="345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3" name="Line 75"/>
              <p:cNvSpPr>
                <a:spLocks noChangeShapeType="1"/>
              </p:cNvSpPr>
              <p:nvPr/>
            </p:nvSpPr>
            <p:spPr bwMode="auto">
              <a:xfrm>
                <a:off x="379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4" name="Line 76"/>
              <p:cNvSpPr>
                <a:spLocks noChangeShapeType="1"/>
              </p:cNvSpPr>
              <p:nvPr/>
            </p:nvSpPr>
            <p:spPr bwMode="auto">
              <a:xfrm>
                <a:off x="412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5" name="Line 77"/>
              <p:cNvSpPr>
                <a:spLocks noChangeShapeType="1"/>
              </p:cNvSpPr>
              <p:nvPr/>
            </p:nvSpPr>
            <p:spPr bwMode="auto">
              <a:xfrm>
                <a:off x="446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6" name="Line 78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7" name="Line 79"/>
              <p:cNvSpPr>
                <a:spLocks noChangeShapeType="1"/>
              </p:cNvSpPr>
              <p:nvPr/>
            </p:nvSpPr>
            <p:spPr bwMode="auto">
              <a:xfrm>
                <a:off x="513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28" name="Line 80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68" name="Group 81"/>
            <p:cNvGrpSpPr>
              <a:grpSpLocks/>
            </p:cNvGrpSpPr>
            <p:nvPr/>
          </p:nvGrpSpPr>
          <p:grpSpPr bwMode="auto">
            <a:xfrm>
              <a:off x="960" y="1488"/>
              <a:ext cx="1920" cy="96"/>
              <a:chOff x="864" y="912"/>
              <a:chExt cx="1920" cy="96"/>
            </a:xfrm>
          </p:grpSpPr>
          <p:sp>
            <p:nvSpPr>
              <p:cNvPr id="112" name="Line 82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13" name="Line 83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14" name="Line 84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15" name="Line 85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16" name="Line 86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17" name="Line 87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18" name="Line 88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69" name="Group 89"/>
            <p:cNvGrpSpPr>
              <a:grpSpLocks/>
            </p:cNvGrpSpPr>
            <p:nvPr/>
          </p:nvGrpSpPr>
          <p:grpSpPr bwMode="auto">
            <a:xfrm>
              <a:off x="960" y="1488"/>
              <a:ext cx="1920" cy="96"/>
              <a:chOff x="864" y="912"/>
              <a:chExt cx="1920" cy="96"/>
            </a:xfrm>
          </p:grpSpPr>
          <p:sp>
            <p:nvSpPr>
              <p:cNvPr id="105" name="Line 90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6" name="Line 91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7" name="Line 92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8" name="Line 93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9" name="Line 94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10" name="Line 95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11" name="Line 96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70" name="Group 97"/>
            <p:cNvGrpSpPr>
              <a:grpSpLocks/>
            </p:cNvGrpSpPr>
            <p:nvPr/>
          </p:nvGrpSpPr>
          <p:grpSpPr bwMode="auto">
            <a:xfrm>
              <a:off x="960" y="1488"/>
              <a:ext cx="1920" cy="96"/>
              <a:chOff x="864" y="912"/>
              <a:chExt cx="1920" cy="96"/>
            </a:xfrm>
          </p:grpSpPr>
          <p:sp>
            <p:nvSpPr>
              <p:cNvPr id="98" name="Line 98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99" name="Line 99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0" name="Line 100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1" name="Line 101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2" name="Line 102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3" name="Line 103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104" name="Line 104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71" name="Group 105"/>
            <p:cNvGrpSpPr>
              <a:grpSpLocks/>
            </p:cNvGrpSpPr>
            <p:nvPr/>
          </p:nvGrpSpPr>
          <p:grpSpPr bwMode="auto">
            <a:xfrm>
              <a:off x="960" y="1488"/>
              <a:ext cx="1920" cy="96"/>
              <a:chOff x="864" y="912"/>
              <a:chExt cx="1920" cy="96"/>
            </a:xfrm>
          </p:grpSpPr>
          <p:sp>
            <p:nvSpPr>
              <p:cNvPr id="91" name="Line 106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92" name="Line 107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93" name="Line 108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94" name="Line 109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95" name="Line 110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96" name="Line 111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97" name="Line 112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72" name="Group 113"/>
            <p:cNvGrpSpPr>
              <a:grpSpLocks/>
            </p:cNvGrpSpPr>
            <p:nvPr/>
          </p:nvGrpSpPr>
          <p:grpSpPr bwMode="auto">
            <a:xfrm>
              <a:off x="960" y="1488"/>
              <a:ext cx="1920" cy="96"/>
              <a:chOff x="864" y="912"/>
              <a:chExt cx="1920" cy="96"/>
            </a:xfrm>
          </p:grpSpPr>
          <p:sp>
            <p:nvSpPr>
              <p:cNvPr id="84" name="Line 114"/>
              <p:cNvSpPr>
                <a:spLocks noChangeShapeType="1"/>
              </p:cNvSpPr>
              <p:nvPr/>
            </p:nvSpPr>
            <p:spPr bwMode="auto">
              <a:xfrm flipH="1">
                <a:off x="864" y="960"/>
                <a:ext cx="1920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5" name="Line 115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6" name="Line 116"/>
              <p:cNvSpPr>
                <a:spLocks noChangeShapeType="1"/>
              </p:cNvSpPr>
              <p:nvPr/>
            </p:nvSpPr>
            <p:spPr bwMode="auto">
              <a:xfrm>
                <a:off x="244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7" name="Line 117"/>
              <p:cNvSpPr>
                <a:spLocks noChangeShapeType="1"/>
              </p:cNvSpPr>
              <p:nvPr/>
            </p:nvSpPr>
            <p:spPr bwMode="auto">
              <a:xfrm>
                <a:off x="211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8" name="Line 118"/>
              <p:cNvSpPr>
                <a:spLocks noChangeShapeType="1"/>
              </p:cNvSpPr>
              <p:nvPr/>
            </p:nvSpPr>
            <p:spPr bwMode="auto">
              <a:xfrm>
                <a:off x="177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9" name="Line 119"/>
              <p:cNvSpPr>
                <a:spLocks noChangeShapeType="1"/>
              </p:cNvSpPr>
              <p:nvPr/>
            </p:nvSpPr>
            <p:spPr bwMode="auto">
              <a:xfrm>
                <a:off x="144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90" name="Line 120"/>
              <p:cNvSpPr>
                <a:spLocks noChangeShapeType="1"/>
              </p:cNvSpPr>
              <p:nvPr/>
            </p:nvSpPr>
            <p:spPr bwMode="auto">
              <a:xfrm>
                <a:off x="110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  <p:grpSp>
          <p:nvGrpSpPr>
            <p:cNvPr id="73" name="Group 121"/>
            <p:cNvGrpSpPr>
              <a:grpSpLocks/>
            </p:cNvGrpSpPr>
            <p:nvPr/>
          </p:nvGrpSpPr>
          <p:grpSpPr bwMode="auto">
            <a:xfrm>
              <a:off x="2880" y="1488"/>
              <a:ext cx="2832" cy="96"/>
              <a:chOff x="2784" y="912"/>
              <a:chExt cx="2832" cy="96"/>
            </a:xfrm>
          </p:grpSpPr>
          <p:sp>
            <p:nvSpPr>
              <p:cNvPr id="74" name="Line 122"/>
              <p:cNvSpPr>
                <a:spLocks noChangeShapeType="1"/>
              </p:cNvSpPr>
              <p:nvPr/>
            </p:nvSpPr>
            <p:spPr bwMode="auto">
              <a:xfrm>
                <a:off x="2784" y="960"/>
                <a:ext cx="2832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75" name="Line 123"/>
              <p:cNvSpPr>
                <a:spLocks noChangeShapeType="1"/>
              </p:cNvSpPr>
              <p:nvPr/>
            </p:nvSpPr>
            <p:spPr bwMode="auto">
              <a:xfrm>
                <a:off x="278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76" name="Line 124"/>
              <p:cNvSpPr>
                <a:spLocks noChangeShapeType="1"/>
              </p:cNvSpPr>
              <p:nvPr/>
            </p:nvSpPr>
            <p:spPr bwMode="auto">
              <a:xfrm>
                <a:off x="312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77" name="Line 125"/>
              <p:cNvSpPr>
                <a:spLocks noChangeShapeType="1"/>
              </p:cNvSpPr>
              <p:nvPr/>
            </p:nvSpPr>
            <p:spPr bwMode="auto">
              <a:xfrm>
                <a:off x="345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78" name="Line 126"/>
              <p:cNvSpPr>
                <a:spLocks noChangeShapeType="1"/>
              </p:cNvSpPr>
              <p:nvPr/>
            </p:nvSpPr>
            <p:spPr bwMode="auto">
              <a:xfrm>
                <a:off x="3792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79" name="Line 127"/>
              <p:cNvSpPr>
                <a:spLocks noChangeShapeType="1"/>
              </p:cNvSpPr>
              <p:nvPr/>
            </p:nvSpPr>
            <p:spPr bwMode="auto">
              <a:xfrm>
                <a:off x="4128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0" name="Line 128"/>
              <p:cNvSpPr>
                <a:spLocks noChangeShapeType="1"/>
              </p:cNvSpPr>
              <p:nvPr/>
            </p:nvSpPr>
            <p:spPr bwMode="auto">
              <a:xfrm>
                <a:off x="4464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1" name="Line 129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2" name="Line 130"/>
              <p:cNvSpPr>
                <a:spLocks noChangeShapeType="1"/>
              </p:cNvSpPr>
              <p:nvPr/>
            </p:nvSpPr>
            <p:spPr bwMode="auto">
              <a:xfrm>
                <a:off x="5136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  <p:sp>
            <p:nvSpPr>
              <p:cNvPr id="83" name="Line 131"/>
              <p:cNvSpPr>
                <a:spLocks noChangeShapeType="1"/>
              </p:cNvSpPr>
              <p:nvPr/>
            </p:nvSpPr>
            <p:spPr bwMode="auto">
              <a:xfrm>
                <a:off x="4800" y="912"/>
                <a:ext cx="0" cy="9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15142A"/>
                  </a:solidFill>
                </a:endParaRPr>
              </a:p>
            </p:txBody>
          </p:sp>
        </p:grpSp>
      </p:grpSp>
      <p:sp>
        <p:nvSpPr>
          <p:cNvPr id="62" name="Text Box 134"/>
          <p:cNvSpPr txBox="1">
            <a:spLocks noChangeArrowheads="1"/>
          </p:cNvSpPr>
          <p:nvPr/>
        </p:nvSpPr>
        <p:spPr bwMode="auto">
          <a:xfrm>
            <a:off x="7503051" y="4858703"/>
            <a:ext cx="508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rgbClr val="15142A"/>
                </a:solidFill>
                <a:latin typeface=".VnTime" pitchFamily="34" charset="0"/>
              </a:rPr>
              <a:t>2</a:t>
            </a:r>
          </a:p>
        </p:txBody>
      </p:sp>
      <p:sp>
        <p:nvSpPr>
          <p:cNvPr id="63" name="Text Box 136"/>
          <p:cNvSpPr txBox="1">
            <a:spLocks noChangeArrowheads="1"/>
          </p:cNvSpPr>
          <p:nvPr/>
        </p:nvSpPr>
        <p:spPr bwMode="auto">
          <a:xfrm>
            <a:off x="8933917" y="4896803"/>
            <a:ext cx="508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rgbClr val="15142A"/>
                </a:solidFill>
                <a:latin typeface=".VnTime" pitchFamily="34" charset="0"/>
              </a:rPr>
              <a:t>4</a:t>
            </a:r>
          </a:p>
        </p:txBody>
      </p:sp>
      <p:sp>
        <p:nvSpPr>
          <p:cNvPr id="64" name="Text Box 138"/>
          <p:cNvSpPr txBox="1">
            <a:spLocks noChangeArrowheads="1"/>
          </p:cNvSpPr>
          <p:nvPr/>
        </p:nvSpPr>
        <p:spPr bwMode="auto">
          <a:xfrm>
            <a:off x="1739367" y="4896803"/>
            <a:ext cx="5080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 smtClean="0">
                <a:solidFill>
                  <a:srgbClr val="15142A"/>
                </a:solidFill>
                <a:latin typeface=".VnTime" pitchFamily="34" charset="0"/>
              </a:rPr>
              <a:t>-6</a:t>
            </a:r>
            <a:endParaRPr lang="en-US" sz="3000" b="1" dirty="0">
              <a:solidFill>
                <a:srgbClr val="15142A"/>
              </a:solidFill>
              <a:latin typeface=".VnTime" pitchFamily="34" charset="0"/>
            </a:endParaRPr>
          </a:p>
        </p:txBody>
      </p:sp>
      <p:sp>
        <p:nvSpPr>
          <p:cNvPr id="65" name="Text Box 142"/>
          <p:cNvSpPr txBox="1">
            <a:spLocks noChangeArrowheads="1"/>
          </p:cNvSpPr>
          <p:nvPr/>
        </p:nvSpPr>
        <p:spPr bwMode="auto">
          <a:xfrm>
            <a:off x="2981851" y="4876166"/>
            <a:ext cx="812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rgbClr val="15142A"/>
                </a:solidFill>
                <a:latin typeface=".VnTime" pitchFamily="34" charset="0"/>
              </a:rPr>
              <a:t>-4</a:t>
            </a:r>
          </a:p>
        </p:txBody>
      </p:sp>
      <p:sp>
        <p:nvSpPr>
          <p:cNvPr id="66" name="Text Box 144"/>
          <p:cNvSpPr txBox="1">
            <a:spLocks noChangeArrowheads="1"/>
          </p:cNvSpPr>
          <p:nvPr/>
        </p:nvSpPr>
        <p:spPr bwMode="auto">
          <a:xfrm>
            <a:off x="928684" y="4909503"/>
            <a:ext cx="711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 smtClean="0">
                <a:solidFill>
                  <a:srgbClr val="15142A"/>
                </a:solidFill>
                <a:latin typeface=".VnTime" pitchFamily="34" charset="0"/>
              </a:rPr>
              <a:t>-7</a:t>
            </a:r>
            <a:endParaRPr lang="en-US" sz="3000" b="1" dirty="0">
              <a:solidFill>
                <a:srgbClr val="15142A"/>
              </a:solidFill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38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 animBg="1"/>
      <p:bldP spid="57" grpId="0"/>
      <p:bldP spid="57" grpId="1"/>
      <p:bldP spid="55" grpId="0"/>
      <p:bldP spid="60" grpId="0"/>
      <p:bldP spid="62" grpId="0"/>
      <p:bldP spid="63" grpId="0"/>
      <p:bldP spid="64" grpId="0"/>
      <p:bldP spid="65" grpId="0"/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952491" y="4821380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166671" y="133066"/>
            <a:ext cx="69890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III.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4024" y="611511"/>
            <a:ext cx="8261498" cy="565844"/>
            <a:chOff x="69222" y="133066"/>
            <a:chExt cx="8261498" cy="565844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22" y="133066"/>
              <a:ext cx="1094921" cy="555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mc="http://schemas.openxmlformats.org/markup-compatibility/2006" xmlns:a14="http://schemas.microsoft.com/office/drawing/2010/main" xmlns:a16="http://schemas.microsoft.com/office/drawing/2014/main" xmlns="" id="{A3A062DA-93BF-4842-B601-4404401BCCE3}"/>
                </a:ext>
              </a:extLst>
            </p:cNvPr>
            <p:cNvSpPr txBox="1"/>
            <p:nvPr/>
          </p:nvSpPr>
          <p:spPr>
            <a:xfrm>
              <a:off x="1341679" y="175690"/>
              <a:ext cx="698904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Quan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sát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trục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trả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lời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hỏi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: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15520" y="1938123"/>
            <a:ext cx="10058400" cy="707473"/>
            <a:chOff x="1096599" y="1134693"/>
            <a:chExt cx="10058400" cy="707473"/>
          </a:xfrm>
        </p:grpSpPr>
        <p:grpSp>
          <p:nvGrpSpPr>
            <p:cNvPr id="17" name="Group 4"/>
            <p:cNvGrpSpPr>
              <a:grpSpLocks/>
            </p:cNvGrpSpPr>
            <p:nvPr/>
          </p:nvGrpSpPr>
          <p:grpSpPr bwMode="auto">
            <a:xfrm>
              <a:off x="1096599" y="1134693"/>
              <a:ext cx="10058400" cy="701675"/>
              <a:chOff x="672" y="2112"/>
              <a:chExt cx="4752" cy="442"/>
            </a:xfrm>
          </p:grpSpPr>
          <p:grpSp>
            <p:nvGrpSpPr>
              <p:cNvPr id="18" name="Group 5"/>
              <p:cNvGrpSpPr>
                <a:grpSpLocks/>
              </p:cNvGrpSpPr>
              <p:nvPr/>
            </p:nvGrpSpPr>
            <p:grpSpPr bwMode="auto">
              <a:xfrm>
                <a:off x="672" y="2112"/>
                <a:ext cx="4752" cy="96"/>
                <a:chOff x="864" y="2515"/>
                <a:chExt cx="4752" cy="96"/>
              </a:xfrm>
            </p:grpSpPr>
            <p:grpSp>
              <p:nvGrpSpPr>
                <p:cNvPr id="95" name="Group 6"/>
                <p:cNvGrpSpPr>
                  <a:grpSpLocks/>
                </p:cNvGrpSpPr>
                <p:nvPr/>
              </p:nvGrpSpPr>
              <p:grpSpPr bwMode="auto">
                <a:xfrm>
                  <a:off x="2784" y="2515"/>
                  <a:ext cx="2832" cy="96"/>
                  <a:chOff x="2784" y="912"/>
                  <a:chExt cx="2832" cy="96"/>
                </a:xfrm>
              </p:grpSpPr>
              <p:sp>
                <p:nvSpPr>
                  <p:cNvPr id="147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60"/>
                    <a:ext cx="2832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8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9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0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345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1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2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3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4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5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56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96" name="Group 17"/>
                <p:cNvGrpSpPr>
                  <a:grpSpLocks/>
                </p:cNvGrpSpPr>
                <p:nvPr/>
              </p:nvGrpSpPr>
              <p:grpSpPr bwMode="auto">
                <a:xfrm>
                  <a:off x="864" y="2515"/>
                  <a:ext cx="1920" cy="96"/>
                  <a:chOff x="864" y="912"/>
                  <a:chExt cx="1920" cy="96"/>
                </a:xfrm>
              </p:grpSpPr>
              <p:sp>
                <p:nvSpPr>
                  <p:cNvPr id="140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1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2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3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4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5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46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97" name="Group 25"/>
                <p:cNvGrpSpPr>
                  <a:grpSpLocks/>
                </p:cNvGrpSpPr>
                <p:nvPr/>
              </p:nvGrpSpPr>
              <p:grpSpPr bwMode="auto">
                <a:xfrm>
                  <a:off x="864" y="2515"/>
                  <a:ext cx="1920" cy="96"/>
                  <a:chOff x="864" y="912"/>
                  <a:chExt cx="1920" cy="96"/>
                </a:xfrm>
              </p:grpSpPr>
              <p:sp>
                <p:nvSpPr>
                  <p:cNvPr id="133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4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5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6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7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8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9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98" name="Group 33"/>
                <p:cNvGrpSpPr>
                  <a:grpSpLocks/>
                </p:cNvGrpSpPr>
                <p:nvPr/>
              </p:nvGrpSpPr>
              <p:grpSpPr bwMode="auto">
                <a:xfrm>
                  <a:off x="864" y="2515"/>
                  <a:ext cx="1920" cy="96"/>
                  <a:chOff x="864" y="912"/>
                  <a:chExt cx="1920" cy="96"/>
                </a:xfrm>
              </p:grpSpPr>
              <p:sp>
                <p:nvSpPr>
                  <p:cNvPr id="126" name="Line 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8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9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0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1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32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99" name="Group 41"/>
                <p:cNvGrpSpPr>
                  <a:grpSpLocks/>
                </p:cNvGrpSpPr>
                <p:nvPr/>
              </p:nvGrpSpPr>
              <p:grpSpPr bwMode="auto">
                <a:xfrm>
                  <a:off x="864" y="2515"/>
                  <a:ext cx="1920" cy="96"/>
                  <a:chOff x="864" y="912"/>
                  <a:chExt cx="1920" cy="96"/>
                </a:xfrm>
              </p:grpSpPr>
              <p:sp>
                <p:nvSpPr>
                  <p:cNvPr id="119" name="Line 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0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1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2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3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4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25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100" name="Group 49"/>
                <p:cNvGrpSpPr>
                  <a:grpSpLocks/>
                </p:cNvGrpSpPr>
                <p:nvPr/>
              </p:nvGrpSpPr>
              <p:grpSpPr bwMode="auto">
                <a:xfrm>
                  <a:off x="864" y="2515"/>
                  <a:ext cx="1920" cy="96"/>
                  <a:chOff x="864" y="912"/>
                  <a:chExt cx="1920" cy="96"/>
                </a:xfrm>
              </p:grpSpPr>
              <p:sp>
                <p:nvSpPr>
                  <p:cNvPr id="112" name="Line 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3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4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5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6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7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8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101" name="Group 57"/>
                <p:cNvGrpSpPr>
                  <a:grpSpLocks/>
                </p:cNvGrpSpPr>
                <p:nvPr/>
              </p:nvGrpSpPr>
              <p:grpSpPr bwMode="auto">
                <a:xfrm>
                  <a:off x="2784" y="2515"/>
                  <a:ext cx="2832" cy="96"/>
                  <a:chOff x="2784" y="912"/>
                  <a:chExt cx="2832" cy="96"/>
                </a:xfrm>
              </p:grpSpPr>
              <p:sp>
                <p:nvSpPr>
                  <p:cNvPr id="102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60"/>
                    <a:ext cx="2832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3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4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5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345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6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7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8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09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0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111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</p:grpSp>
          <p:grpSp>
            <p:nvGrpSpPr>
              <p:cNvPr id="19" name="Group 69"/>
              <p:cNvGrpSpPr>
                <a:grpSpLocks/>
              </p:cNvGrpSpPr>
              <p:nvPr/>
            </p:nvGrpSpPr>
            <p:grpSpPr bwMode="auto">
              <a:xfrm>
                <a:off x="672" y="2112"/>
                <a:ext cx="4752" cy="96"/>
                <a:chOff x="960" y="1488"/>
                <a:chExt cx="4752" cy="96"/>
              </a:xfrm>
            </p:grpSpPr>
            <p:grpSp>
              <p:nvGrpSpPr>
                <p:cNvPr id="33" name="Group 70"/>
                <p:cNvGrpSpPr>
                  <a:grpSpLocks/>
                </p:cNvGrpSpPr>
                <p:nvPr/>
              </p:nvGrpSpPr>
              <p:grpSpPr bwMode="auto">
                <a:xfrm>
                  <a:off x="2880" y="1488"/>
                  <a:ext cx="2832" cy="96"/>
                  <a:chOff x="2784" y="912"/>
                  <a:chExt cx="2832" cy="96"/>
                </a:xfrm>
              </p:grpSpPr>
              <p:sp>
                <p:nvSpPr>
                  <p:cNvPr id="85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60"/>
                    <a:ext cx="2832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6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7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8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345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9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90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91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92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93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94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35" name="Group 81"/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1920" cy="96"/>
                  <a:chOff x="864" y="912"/>
                  <a:chExt cx="1920" cy="96"/>
                </a:xfrm>
              </p:grpSpPr>
              <p:sp>
                <p:nvSpPr>
                  <p:cNvPr id="78" name="Line 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9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0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1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2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3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84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36" name="Group 89"/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1920" cy="96"/>
                  <a:chOff x="864" y="912"/>
                  <a:chExt cx="1920" cy="96"/>
                </a:xfrm>
              </p:grpSpPr>
              <p:sp>
                <p:nvSpPr>
                  <p:cNvPr id="71" name="Line 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2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3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4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5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6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7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37" name="Group 97"/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1920" cy="96"/>
                  <a:chOff x="864" y="912"/>
                  <a:chExt cx="1920" cy="96"/>
                </a:xfrm>
              </p:grpSpPr>
              <p:sp>
                <p:nvSpPr>
                  <p:cNvPr id="64" name="Line 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5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6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7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8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9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70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38" name="Group 105"/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1920" cy="96"/>
                  <a:chOff x="864" y="912"/>
                  <a:chExt cx="1920" cy="96"/>
                </a:xfrm>
              </p:grpSpPr>
              <p:sp>
                <p:nvSpPr>
                  <p:cNvPr id="57" name="Line 10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8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9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0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1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2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63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39" name="Group 113"/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1920" cy="96"/>
                  <a:chOff x="864" y="912"/>
                  <a:chExt cx="1920" cy="96"/>
                </a:xfrm>
              </p:grpSpPr>
              <p:sp>
                <p:nvSpPr>
                  <p:cNvPr id="51" name="Line 1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960"/>
                    <a:ext cx="1920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ln>
                        <a:solidFill>
                          <a:schemeClr val="tx1"/>
                        </a:solidFill>
                      </a:ln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2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3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4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5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6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  <p:grpSp>
              <p:nvGrpSpPr>
                <p:cNvPr id="40" name="Group 121"/>
                <p:cNvGrpSpPr>
                  <a:grpSpLocks/>
                </p:cNvGrpSpPr>
                <p:nvPr/>
              </p:nvGrpSpPr>
              <p:grpSpPr bwMode="auto">
                <a:xfrm>
                  <a:off x="2880" y="1488"/>
                  <a:ext cx="2832" cy="96"/>
                  <a:chOff x="2784" y="912"/>
                  <a:chExt cx="2832" cy="96"/>
                </a:xfrm>
              </p:grpSpPr>
              <p:sp>
                <p:nvSpPr>
                  <p:cNvPr id="41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60"/>
                    <a:ext cx="2832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2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3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4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345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5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3792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6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7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8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49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5136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  <p:sp>
                <p:nvSpPr>
                  <p:cNvPr id="50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4800" y="912"/>
                    <a:ext cx="0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00FF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rgbClr val="15142A"/>
                      </a:solidFill>
                    </a:endParaRPr>
                  </a:p>
                </p:txBody>
              </p:sp>
            </p:grpSp>
          </p:grpSp>
          <p:sp>
            <p:nvSpPr>
              <p:cNvPr id="20" name="Text Box 133"/>
              <p:cNvSpPr txBox="1">
                <a:spLocks noChangeArrowheads="1"/>
              </p:cNvSpPr>
              <p:nvPr/>
            </p:nvSpPr>
            <p:spPr bwMode="auto">
              <a:xfrm>
                <a:off x="3120" y="2208"/>
                <a:ext cx="240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1</a:t>
                </a:r>
              </a:p>
            </p:txBody>
          </p:sp>
          <p:sp>
            <p:nvSpPr>
              <p:cNvPr id="21" name="Text Box 134"/>
              <p:cNvSpPr txBox="1">
                <a:spLocks noChangeArrowheads="1"/>
              </p:cNvSpPr>
              <p:nvPr/>
            </p:nvSpPr>
            <p:spPr bwMode="auto">
              <a:xfrm>
                <a:off x="3504" y="2198"/>
                <a:ext cx="240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2</a:t>
                </a:r>
              </a:p>
            </p:txBody>
          </p:sp>
          <p:sp>
            <p:nvSpPr>
              <p:cNvPr id="22" name="Text Box 135"/>
              <p:cNvSpPr txBox="1">
                <a:spLocks noChangeArrowheads="1"/>
              </p:cNvSpPr>
              <p:nvPr/>
            </p:nvSpPr>
            <p:spPr bwMode="auto">
              <a:xfrm>
                <a:off x="3792" y="2208"/>
                <a:ext cx="240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3</a:t>
                </a:r>
              </a:p>
            </p:txBody>
          </p:sp>
          <p:sp>
            <p:nvSpPr>
              <p:cNvPr id="23" name="Text Box 136"/>
              <p:cNvSpPr txBox="1">
                <a:spLocks noChangeArrowheads="1"/>
              </p:cNvSpPr>
              <p:nvPr/>
            </p:nvSpPr>
            <p:spPr bwMode="auto">
              <a:xfrm>
                <a:off x="4128" y="2208"/>
                <a:ext cx="240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4</a:t>
                </a:r>
              </a:p>
            </p:txBody>
          </p:sp>
          <p:sp>
            <p:nvSpPr>
              <p:cNvPr id="24" name="Text Box 137"/>
              <p:cNvSpPr txBox="1">
                <a:spLocks noChangeArrowheads="1"/>
              </p:cNvSpPr>
              <p:nvPr/>
            </p:nvSpPr>
            <p:spPr bwMode="auto">
              <a:xfrm>
                <a:off x="4464" y="2208"/>
                <a:ext cx="240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5</a:t>
                </a:r>
              </a:p>
            </p:txBody>
          </p:sp>
          <p:sp>
            <p:nvSpPr>
              <p:cNvPr id="25" name="Text Box 139"/>
              <p:cNvSpPr txBox="1">
                <a:spLocks noChangeArrowheads="1"/>
              </p:cNvSpPr>
              <p:nvPr/>
            </p:nvSpPr>
            <p:spPr bwMode="auto">
              <a:xfrm>
                <a:off x="2400" y="2208"/>
                <a:ext cx="336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-1</a:t>
                </a:r>
              </a:p>
            </p:txBody>
          </p:sp>
          <p:sp>
            <p:nvSpPr>
              <p:cNvPr id="26" name="Text Box 140"/>
              <p:cNvSpPr txBox="1">
                <a:spLocks noChangeArrowheads="1"/>
              </p:cNvSpPr>
              <p:nvPr/>
            </p:nvSpPr>
            <p:spPr bwMode="auto">
              <a:xfrm>
                <a:off x="2064" y="2208"/>
                <a:ext cx="336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-2</a:t>
                </a:r>
              </a:p>
            </p:txBody>
          </p:sp>
          <p:sp>
            <p:nvSpPr>
              <p:cNvPr id="27" name="Text Box 141"/>
              <p:cNvSpPr txBox="1">
                <a:spLocks noChangeArrowheads="1"/>
              </p:cNvSpPr>
              <p:nvPr/>
            </p:nvSpPr>
            <p:spPr bwMode="auto">
              <a:xfrm>
                <a:off x="1728" y="2208"/>
                <a:ext cx="336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-3</a:t>
                </a:r>
              </a:p>
            </p:txBody>
          </p:sp>
          <p:sp>
            <p:nvSpPr>
              <p:cNvPr id="28" name="Text Box 142"/>
              <p:cNvSpPr txBox="1">
                <a:spLocks noChangeArrowheads="1"/>
              </p:cNvSpPr>
              <p:nvPr/>
            </p:nvSpPr>
            <p:spPr bwMode="auto">
              <a:xfrm>
                <a:off x="1344" y="2208"/>
                <a:ext cx="384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>
                    <a:solidFill>
                      <a:srgbClr val="15142A"/>
                    </a:solidFill>
                    <a:latin typeface=".VnTime" pitchFamily="34" charset="0"/>
                  </a:rPr>
                  <a:t>-4</a:t>
                </a:r>
              </a:p>
            </p:txBody>
          </p:sp>
          <p:sp>
            <p:nvSpPr>
              <p:cNvPr id="32" name="Text Box 143"/>
              <p:cNvSpPr txBox="1">
                <a:spLocks noChangeArrowheads="1"/>
              </p:cNvSpPr>
              <p:nvPr/>
            </p:nvSpPr>
            <p:spPr bwMode="auto">
              <a:xfrm>
                <a:off x="1056" y="2208"/>
                <a:ext cx="336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9933F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3000" b="1" dirty="0">
                    <a:solidFill>
                      <a:srgbClr val="15142A"/>
                    </a:solidFill>
                    <a:latin typeface=".VnTime" pitchFamily="34" charset="0"/>
                  </a:rPr>
                  <a:t>-5</a:t>
                </a:r>
              </a:p>
            </p:txBody>
          </p:sp>
        </p:grpSp>
        <p:sp>
          <p:nvSpPr>
            <p:cNvPr id="157" name="Text Box 143"/>
            <p:cNvSpPr txBox="1">
              <a:spLocks noChangeArrowheads="1"/>
            </p:cNvSpPr>
            <p:nvPr/>
          </p:nvSpPr>
          <p:spPr bwMode="auto">
            <a:xfrm>
              <a:off x="1218547" y="1276940"/>
              <a:ext cx="711200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 dirty="0" smtClean="0">
                  <a:solidFill>
                    <a:srgbClr val="15142A"/>
                  </a:solidFill>
                  <a:latin typeface=".VnTime" pitchFamily="34" charset="0"/>
                </a:rPr>
                <a:t>-6</a:t>
              </a:r>
              <a:endParaRPr lang="en-US" sz="3000" b="1" dirty="0">
                <a:solidFill>
                  <a:srgbClr val="15142A"/>
                </a:solidFill>
                <a:latin typeface=".VnTime" pitchFamily="34" charset="0"/>
              </a:endParaRPr>
            </a:p>
          </p:txBody>
        </p:sp>
        <p:sp>
          <p:nvSpPr>
            <p:cNvPr id="158" name="Text Box 143"/>
            <p:cNvSpPr txBox="1">
              <a:spLocks noChangeArrowheads="1"/>
            </p:cNvSpPr>
            <p:nvPr/>
          </p:nvSpPr>
          <p:spPr bwMode="auto">
            <a:xfrm>
              <a:off x="9783399" y="1259217"/>
              <a:ext cx="711200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 dirty="0">
                  <a:solidFill>
                    <a:srgbClr val="15142A"/>
                  </a:solidFill>
                  <a:latin typeface=".VnTime" pitchFamily="34" charset="0"/>
                </a:rPr>
                <a:t>6</a:t>
              </a:r>
            </a:p>
          </p:txBody>
        </p:sp>
        <p:sp>
          <p:nvSpPr>
            <p:cNvPr id="159" name="Text Box 143"/>
            <p:cNvSpPr txBox="1">
              <a:spLocks noChangeArrowheads="1"/>
            </p:cNvSpPr>
            <p:nvPr/>
          </p:nvSpPr>
          <p:spPr bwMode="auto">
            <a:xfrm>
              <a:off x="5516199" y="1292891"/>
              <a:ext cx="711200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33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000" b="1" dirty="0" smtClean="0">
                  <a:solidFill>
                    <a:srgbClr val="15142A"/>
                  </a:solidFill>
                  <a:latin typeface=".VnTime" pitchFamily="34" charset="0"/>
                </a:rPr>
                <a:t>0</a:t>
              </a:r>
              <a:endParaRPr lang="en-US" sz="3000" b="1" dirty="0">
                <a:solidFill>
                  <a:srgbClr val="15142A"/>
                </a:solidFill>
                <a:latin typeface=".VnTime" pitchFamily="34" charset="0"/>
              </a:endParaRPr>
            </a:p>
          </p:txBody>
        </p:sp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29" y="2696624"/>
            <a:ext cx="10945043" cy="1409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3" name="Straight Connector 162"/>
          <p:cNvCxnSpPr/>
          <p:nvPr/>
        </p:nvCxnSpPr>
        <p:spPr>
          <a:xfrm>
            <a:off x="2999085" y="1847806"/>
            <a:ext cx="2823534" cy="0"/>
          </a:xfrm>
          <a:prstGeom prst="line">
            <a:avLst/>
          </a:prstGeom>
          <a:ln w="571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6412864" y="1328316"/>
            <a:ext cx="1460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2800" i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800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n-US" sz="2800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3638242" y="1324586"/>
            <a:ext cx="14606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n-US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811986" y="1831220"/>
            <a:ext cx="2823534" cy="0"/>
          </a:xfrm>
          <a:prstGeom prst="line">
            <a:avLst/>
          </a:prstGeom>
          <a:ln w="571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Group 161"/>
          <p:cNvGrpSpPr/>
          <p:nvPr/>
        </p:nvGrpSpPr>
        <p:grpSpPr>
          <a:xfrm>
            <a:off x="554770" y="4220387"/>
            <a:ext cx="3638409" cy="621514"/>
            <a:chOff x="1552570" y="4249844"/>
            <a:chExt cx="3638409" cy="621514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2570" y="4249844"/>
              <a:ext cx="682150" cy="621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1" name="TextBox 160"/>
            <p:cNvSpPr txBox="1"/>
            <p:nvPr/>
          </p:nvSpPr>
          <p:spPr>
            <a:xfrm>
              <a:off x="2234720" y="4277540"/>
              <a:ext cx="295625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Ghi</a:t>
              </a:r>
              <a:r>
                <a:rPr lang="en-US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nhớ</a:t>
              </a:r>
              <a:r>
                <a:rPr lang="en-US" sz="28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: 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SGK-68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072" y="4871358"/>
            <a:ext cx="6756880" cy="148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" name="TextBox 168"/>
          <p:cNvSpPr txBox="1"/>
          <p:nvPr/>
        </p:nvSpPr>
        <p:spPr>
          <a:xfrm>
            <a:off x="1321224" y="4856621"/>
            <a:ext cx="3100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SGK-68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33" y="5393833"/>
            <a:ext cx="7910809" cy="574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7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37 0.00162 L -0.23014 0.0032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9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5184E-6 -1.48148E-6 L -0.22819 -1.48148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7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  <p:bldP spid="160" grpId="1"/>
      <p:bldP spid="165" grpId="0"/>
      <p:bldP spid="1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!!3">
            <a:extLst>
              <a:ext uri="{FF2B5EF4-FFF2-40B4-BE49-F238E27FC236}">
                <a16:creationId xmlns:a16="http://schemas.microsoft.com/office/drawing/2014/main" xmlns="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302" y="981580"/>
            <a:ext cx="854452" cy="76201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13369864">
            <a:off x="-3822487" y="-3429000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3A062DA-93BF-4842-B601-4404401BCCE3}"/>
              </a:ext>
            </a:extLst>
          </p:cNvPr>
          <p:cNvSpPr txBox="1"/>
          <p:nvPr/>
        </p:nvSpPr>
        <p:spPr>
          <a:xfrm>
            <a:off x="5780687" y="1136998"/>
            <a:ext cx="57852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Nhiệm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vụ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hoàn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vở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Đổi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vở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bên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cạnh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kiểm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xét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sửa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nếu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).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2" y="824149"/>
            <a:ext cx="4625455" cy="199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2901260" y="136148"/>
            <a:ext cx="6476419" cy="737612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16" name="AutoShape 3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753354" y="3950074"/>
            <a:ext cx="4114800" cy="685800"/>
          </a:xfrm>
          <a:prstGeom prst="roundRect">
            <a:avLst>
              <a:gd name="adj" fmla="val 16667"/>
            </a:avLst>
          </a:prstGeom>
          <a:solidFill>
            <a:srgbClr val="CC66FF"/>
          </a:solid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66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4000" b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vi-VN" sz="4000" b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ì</a:t>
            </a:r>
            <a:r>
              <a:rPr lang="en-US" sz="4000" b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 s</a:t>
            </a:r>
            <a:r>
              <a:rPr lang="vi-VN" sz="4000" b="1" dirty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ố</a:t>
            </a:r>
            <a:r>
              <a:rPr lang="en-US" sz="4000" b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vi-VN" sz="4000" b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đố</a:t>
            </a:r>
            <a:r>
              <a:rPr lang="en-US" sz="4000" b="1" dirty="0" smtClean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en-US" sz="4000" b="1" dirty="0">
                <a:solidFill>
                  <a:srgbClr val="FFFF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</p:txBody>
      </p:sp>
      <p:grpSp>
        <p:nvGrpSpPr>
          <p:cNvPr id="17" name="Group 55"/>
          <p:cNvGrpSpPr>
            <a:grpSpLocks/>
          </p:cNvGrpSpPr>
          <p:nvPr/>
        </p:nvGrpSpPr>
        <p:grpSpPr bwMode="auto">
          <a:xfrm>
            <a:off x="2363429" y="3129050"/>
            <a:ext cx="1316097" cy="1568824"/>
            <a:chOff x="2160" y="2544"/>
            <a:chExt cx="803" cy="1632"/>
          </a:xfrm>
        </p:grpSpPr>
        <p:pic>
          <p:nvPicPr>
            <p:cNvPr id="18" name="Picture 56" descr="ag00317_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832"/>
              <a:ext cx="803" cy="1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57" descr="dau-hoi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2544"/>
              <a:ext cx="474" cy="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Rectangle 202"/>
          <p:cNvSpPr>
            <a:spLocks noChangeArrowheads="1"/>
          </p:cNvSpPr>
          <p:nvPr/>
        </p:nvSpPr>
        <p:spPr bwMode="auto">
          <a:xfrm>
            <a:off x="3873511" y="5699499"/>
            <a:ext cx="1752600" cy="762000"/>
          </a:xfrm>
          <a:prstGeom prst="rect">
            <a:avLst/>
          </a:prstGeom>
          <a:solidFill>
            <a:srgbClr val="A7FD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-3</a:t>
            </a:r>
          </a:p>
        </p:txBody>
      </p:sp>
      <p:sp>
        <p:nvSpPr>
          <p:cNvPr id="21" name="Rectangle 204"/>
          <p:cNvSpPr>
            <a:spLocks noChangeArrowheads="1"/>
          </p:cNvSpPr>
          <p:nvPr/>
        </p:nvSpPr>
        <p:spPr bwMode="auto">
          <a:xfrm>
            <a:off x="5628807" y="5699499"/>
            <a:ext cx="1752600" cy="76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800" b="1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2" name="Rectangle 208"/>
          <p:cNvSpPr>
            <a:spLocks noChangeArrowheads="1"/>
          </p:cNvSpPr>
          <p:nvPr/>
        </p:nvSpPr>
        <p:spPr bwMode="auto">
          <a:xfrm>
            <a:off x="7341719" y="5705849"/>
            <a:ext cx="1752600" cy="76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800" b="1">
                <a:latin typeface="Arial" pitchFamily="34" charset="0"/>
                <a:cs typeface="Arial" pitchFamily="34" charset="0"/>
              </a:rPr>
              <a:t>0</a:t>
            </a:r>
          </a:p>
        </p:txBody>
      </p:sp>
      <p:grpSp>
        <p:nvGrpSpPr>
          <p:cNvPr id="23" name="Group 216"/>
          <p:cNvGrpSpPr>
            <a:grpSpLocks/>
          </p:cNvGrpSpPr>
          <p:nvPr/>
        </p:nvGrpSpPr>
        <p:grpSpPr bwMode="auto">
          <a:xfrm>
            <a:off x="1126656" y="4940674"/>
            <a:ext cx="9712326" cy="1524000"/>
            <a:chOff x="-583" y="1920"/>
            <a:chExt cx="6118" cy="960"/>
          </a:xfrm>
        </p:grpSpPr>
        <p:sp>
          <p:nvSpPr>
            <p:cNvPr id="24" name="Rectangle 199"/>
            <p:cNvSpPr>
              <a:spLocks noChangeArrowheads="1"/>
            </p:cNvSpPr>
            <p:nvPr/>
          </p:nvSpPr>
          <p:spPr bwMode="auto">
            <a:xfrm>
              <a:off x="-583" y="1920"/>
              <a:ext cx="1737" cy="48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a</a:t>
              </a:r>
            </a:p>
          </p:txBody>
        </p:sp>
        <p:sp>
          <p:nvSpPr>
            <p:cNvPr id="25" name="Rectangle 200"/>
            <p:cNvSpPr>
              <a:spLocks noChangeArrowheads="1"/>
            </p:cNvSpPr>
            <p:nvPr/>
          </p:nvSpPr>
          <p:spPr bwMode="auto">
            <a:xfrm>
              <a:off x="-583" y="2400"/>
              <a:ext cx="1737" cy="48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đối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26" name="Rectangle 201"/>
            <p:cNvSpPr>
              <a:spLocks noChangeArrowheads="1"/>
            </p:cNvSpPr>
            <p:nvPr/>
          </p:nvSpPr>
          <p:spPr bwMode="auto">
            <a:xfrm>
              <a:off x="1154" y="1920"/>
              <a:ext cx="1104" cy="480"/>
            </a:xfrm>
            <a:prstGeom prst="rect">
              <a:avLst/>
            </a:prstGeom>
            <a:solidFill>
              <a:srgbClr val="A7FD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 dirty="0">
                  <a:latin typeface="Arial" pitchFamily="34" charset="0"/>
                  <a:cs typeface="Arial" pitchFamily="34" charset="0"/>
                </a:rPr>
                <a:t>+3</a:t>
              </a:r>
            </a:p>
          </p:txBody>
        </p:sp>
        <p:sp>
          <p:nvSpPr>
            <p:cNvPr id="27" name="Rectangle 203"/>
            <p:cNvSpPr>
              <a:spLocks noChangeArrowheads="1"/>
            </p:cNvSpPr>
            <p:nvPr/>
          </p:nvSpPr>
          <p:spPr bwMode="auto">
            <a:xfrm>
              <a:off x="2253" y="1920"/>
              <a:ext cx="1104" cy="48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>
                  <a:latin typeface="Arial" pitchFamily="34" charset="0"/>
                  <a:cs typeface="Arial" pitchFamily="34" charset="0"/>
                </a:rPr>
                <a:t>-5</a:t>
              </a:r>
            </a:p>
          </p:txBody>
        </p:sp>
        <p:sp>
          <p:nvSpPr>
            <p:cNvPr id="28" name="Rectangle 207"/>
            <p:cNvSpPr>
              <a:spLocks noChangeArrowheads="1"/>
            </p:cNvSpPr>
            <p:nvPr/>
          </p:nvSpPr>
          <p:spPr bwMode="auto">
            <a:xfrm>
              <a:off x="3332" y="1924"/>
              <a:ext cx="1104" cy="48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 dirty="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sp>
          <p:nvSpPr>
            <p:cNvPr id="32" name="Rectangle 209"/>
            <p:cNvSpPr>
              <a:spLocks noChangeArrowheads="1"/>
            </p:cNvSpPr>
            <p:nvPr/>
          </p:nvSpPr>
          <p:spPr bwMode="auto">
            <a:xfrm>
              <a:off x="4431" y="1924"/>
              <a:ext cx="1104" cy="480"/>
            </a:xfrm>
            <a:prstGeom prst="rect">
              <a:avLst/>
            </a:prstGeom>
            <a:solidFill>
              <a:srgbClr val="3CDFE6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800" b="1">
                  <a:latin typeface="Arial" pitchFamily="34" charset="0"/>
                  <a:cs typeface="Arial" pitchFamily="34" charset="0"/>
                </a:rPr>
                <a:t>-1</a:t>
              </a:r>
            </a:p>
          </p:txBody>
        </p:sp>
      </p:grpSp>
      <p:sp>
        <p:nvSpPr>
          <p:cNvPr id="33" name="Rectangle 210"/>
          <p:cNvSpPr>
            <a:spLocks noChangeArrowheads="1"/>
          </p:cNvSpPr>
          <p:nvPr/>
        </p:nvSpPr>
        <p:spPr bwMode="auto">
          <a:xfrm>
            <a:off x="9086382" y="5705849"/>
            <a:ext cx="1752600" cy="762000"/>
          </a:xfrm>
          <a:prstGeom prst="rect">
            <a:avLst/>
          </a:prstGeom>
          <a:solidFill>
            <a:srgbClr val="3CDFE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6" grpId="0" animBg="1" autoUpdateAnimBg="0"/>
      <p:bldP spid="20" grpId="0" animBg="1"/>
      <p:bldP spid="21" grpId="0" animBg="1"/>
      <p:bldP spid="2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xmlns="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631394">
            <a:off x="209984" y="346132"/>
            <a:ext cx="2532753" cy="2532753"/>
          </a:xfrm>
          <a:prstGeom prst="rect">
            <a:avLst/>
          </a:prstGeom>
        </p:spPr>
      </p:pic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xmlns="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265740" y="555727"/>
            <a:ext cx="1488402" cy="14884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19452" y="3088870"/>
            <a:ext cx="9240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4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DU HÀNH VŨ TRỤ</a:t>
            </a:r>
            <a:endParaRPr lang="en-US" sz="4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2847551" y="1090669"/>
            <a:ext cx="7320260" cy="953460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latin typeface="Arial" pitchFamily="34" charset="0"/>
                <a:cs typeface="Arial" pitchFamily="34" charset="0"/>
              </a:rPr>
              <a:t>HOẠT ĐỘNG VẬN DỤNG</a:t>
            </a:r>
          </a:p>
        </p:txBody>
      </p:sp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00"/>
        </a:solidFill>
        <a:ln w="76200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a:spPr>
      <a:bodyPr rtlCol="0" anchor="ctr"/>
      <a:lstStyle>
        <a:defPPr algn="ctr">
          <a:defRPr sz="3300" b="1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purl.org/dc/elements/1.1/"/>
    <ds:schemaRef ds:uri="16c05727-aa75-4e4a-9b5f-8a80a1165891"/>
    <ds:schemaRef ds:uri="http://www.w3.org/XML/1998/namespace"/>
    <ds:schemaRef ds:uri="http://schemas.microsoft.com/office/infopath/2007/PartnerControls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2194</TotalTime>
  <Words>1152</Words>
  <PresentationFormat>Custom</PresentationFormat>
  <Paragraphs>169</Paragraphs>
  <Slides>19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Office Theme</vt:lpstr>
      <vt:lpstr>Tema de Office</vt:lpstr>
      <vt:lpstr>1_Tema de Office</vt:lpstr>
      <vt:lpstr>2_Tema de Office</vt:lpstr>
      <vt:lpstr>3_Tema de Office</vt:lpstr>
      <vt:lpstr>FX Draw</vt:lpstr>
      <vt:lpstr> Bài 2: Tập hợp các số nguyên (tiết 2)</vt:lpstr>
      <vt:lpstr>Cho tia số.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2021-06-07T13:44:30Z</dcterms:created>
  <dcterms:modified xsi:type="dcterms:W3CDTF">2021-08-19T11:56:37Z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