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367C-E058-40CB-B1FC-8B020D6D5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0C575-ECA2-4FAF-87FD-CC79CAB78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FCB32-7F5B-4D61-8912-1B06EC64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7D3A-7BDA-46B5-9784-AFDE74A27E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1CE15-6848-4A28-9540-307F620E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611B4-B879-40D9-87FA-A2B9497B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7006-BE2E-4B0C-A64B-27800A28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1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A7D3-6085-42CD-BAD4-4AE4A75E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80E2-8D23-47B4-B65E-CF46B3796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EDC11-23CF-4659-B40D-2886A2137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7D3A-7BDA-46B5-9784-AFDE74A27E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4772-987A-496A-8A57-5C3F11BC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20DAD-EE79-4D51-8EE7-9E243608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7006-BE2E-4B0C-A64B-27800A28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7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715DDE-750B-40C4-B541-0B9546A7E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37E82-AAA1-4273-B72A-4A417837B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53BF5-8809-458B-87ED-B75BA754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7D3A-7BDA-46B5-9784-AFDE74A27E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F8262-7086-462F-9749-C99BBEB3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35EA9-E551-4F22-BB7C-224A4B0A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7006-BE2E-4B0C-A64B-27800A28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3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527F-6068-4852-AEDF-8701E8B1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88B-B9BC-4E37-952D-E61054671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1AD21-2518-425B-A3C4-81E85D2E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7D3A-7BDA-46B5-9784-AFDE74A27E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C60B6-9BC8-4AFD-9E96-93C5C09DE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07749-EA28-4A37-92A6-A211852A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7006-BE2E-4B0C-A64B-27800A28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DC0DE-A522-4B32-8868-98A44279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67A3C-B335-46A8-BA61-9FDB0FEBC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D0789-CAC5-4434-9AB5-CA03920C2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7D3A-7BDA-46B5-9784-AFDE74A27E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8DB68-1F4E-46E2-98B0-166358BF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CA036-C004-4DE7-9324-162F838C7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7006-BE2E-4B0C-A64B-27800A28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40BFF-7450-4E94-B7A5-CCF4D947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81C90-450A-4990-8AF7-8F484778D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55D4D-90CF-4CE7-B585-67B711AA6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AFBE8-4A0C-4ABE-B5AF-A1E8A61B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7D3A-7BDA-46B5-9784-AFDE74A27E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B3091-8C8E-46E3-9FD3-3FA00E47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A5D84-CEC7-427E-BF4D-6335396C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7006-BE2E-4B0C-A64B-27800A28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5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1CAD-67DA-424C-AA5F-863670C4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F11C4-7E83-4DBB-9CBF-6D97FF851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15E4F-1EBF-437A-B6FD-457DBAB0B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86E4DC-EA0A-4402-B1C2-3DBFE8F85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C92D0D-9D21-41D3-953E-39D77ABBB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83AC2F-07D9-4569-9963-5887744E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7D3A-7BDA-46B5-9784-AFDE74A27E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C05D40-ACEB-4F80-B653-ECB33244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43C41B-15F3-4A61-9FC7-F97DCB86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7006-BE2E-4B0C-A64B-27800A28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0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3ED2E-7EA3-45F9-8C44-8227F6D0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E96309-78D4-415A-BAAD-1BDF437A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7D3A-7BDA-46B5-9784-AFDE74A27E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8875F-6420-416F-A2EE-2EE8F272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FC8C6-4C80-4CC2-83AF-3C15972E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7006-BE2E-4B0C-A64B-27800A28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9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F7465-B55D-45FC-946D-47D62263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7D3A-7BDA-46B5-9784-AFDE74A27E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183B0-4702-4B8E-9C8B-DABEE514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92F8E-4B0A-493A-B33E-8EA7C3C4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7006-BE2E-4B0C-A64B-27800A28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8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46CD-AD5A-4A54-BCA2-307304254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4BDF1-61FE-4B59-93FB-FF1BD3D1D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04FFB-4696-470B-BFC2-897CBAA28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3CD6D-DD68-427A-9CF6-985DD987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7D3A-7BDA-46B5-9784-AFDE74A27E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E730C-437B-4F89-9FAB-F9C4282D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66655-0C51-4AD0-A4B8-CB848759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7006-BE2E-4B0C-A64B-27800A28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9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F685-0D42-44B0-A18B-1E325FC1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626C6-3B9B-40BC-AF77-50A252BC5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49D75-945F-454F-A5BD-3B6B2985C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2D0C8-7C6D-4DC2-AD7E-505D17E1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7D3A-7BDA-46B5-9784-AFDE74A27E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9F63E-E9DE-4D22-B0CC-608422BC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88522-14A9-48A8-99C4-C4AA0A0C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7006-BE2E-4B0C-A64B-27800A28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7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69B760-46A0-455E-9E09-DBB5DAC4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5CE1C-42DA-485F-9D6E-730BB11D9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40FC0-E618-4E1F-90DF-A01CEC009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77D3A-7BDA-46B5-9784-AFDE74A27E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E5D30-D447-467F-81F8-1807AAB4F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A2F1D-D9E7-4D6A-B228-1EAB9D2CA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97006-BE2E-4B0C-A64B-27800A28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8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FEFEA0-6420-4822-A6C0-9CA15A081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11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5F6436-1EA2-4AE1-A5E6-6C9E92EDE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11" y="1611672"/>
            <a:ext cx="11499577" cy="2880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7E4EA8-BCB8-49C3-B407-DBE42302B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11" y="4655337"/>
            <a:ext cx="8779001" cy="792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A2E06D-392E-4268-A2AD-06C154449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62" y="5600647"/>
            <a:ext cx="1057420" cy="393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BED3B2-F1D4-4A55-A793-4E173BF16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041" y="5584158"/>
            <a:ext cx="6006524" cy="519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C26DEF-0132-445D-966A-EF00492C2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041" y="6240226"/>
            <a:ext cx="2290999" cy="3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FEFEA0-6420-4822-A6C0-9CA15A081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11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5F6436-1EA2-4AE1-A5E6-6C9E92EDE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11" y="1611672"/>
            <a:ext cx="11499577" cy="2880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D415A5-7503-4DA3-A600-241D4810C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11" y="4618134"/>
            <a:ext cx="8626588" cy="777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B53457-8AAA-4376-AE8C-D6C564060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62" y="5600647"/>
            <a:ext cx="1057420" cy="3937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17FCC0-DF4C-450B-87F3-6DD9733C6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2175" y="5551028"/>
            <a:ext cx="10016790" cy="76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8AB4CF-F29D-491A-9580-07D9EAC4B7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2175" y="6311380"/>
            <a:ext cx="2271284" cy="43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9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FEFEA0-6420-4822-A6C0-9CA15A081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11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5F6436-1EA2-4AE1-A5E6-6C9E92EDE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11" y="1611672"/>
            <a:ext cx="11499577" cy="28806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75CFA-48FC-4204-B428-DB9B77D17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11" y="4593929"/>
            <a:ext cx="9525825" cy="807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F3E44A-A33D-4600-8510-61AE2B2F3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434" y="5600647"/>
            <a:ext cx="10445353" cy="734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0864CA-61BA-4E9D-B18E-DA493D8077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62" y="5600647"/>
            <a:ext cx="1057420" cy="393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849D1F-EE6F-488E-9770-9B1D1A88AD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0434" y="6408063"/>
            <a:ext cx="2138599" cy="3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2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FEFEA0-6420-4822-A6C0-9CA15A081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11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5F6436-1EA2-4AE1-A5E6-6C9E92EDE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11" y="171367"/>
            <a:ext cx="11499577" cy="2880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388C61-E0BB-44DA-857D-6EEDFC268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11" y="3068902"/>
            <a:ext cx="9419136" cy="838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7BA23D-9520-49A6-8B57-E1834C18C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03" y="3924100"/>
            <a:ext cx="1057420" cy="393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116B7A-9689-4167-81CA-8CC808CDA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351" y="4014327"/>
            <a:ext cx="10608046" cy="2380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8F06CB-32B9-4BDD-8BA4-3CFF866F1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351" y="6356504"/>
            <a:ext cx="2594014" cy="4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FEFEA0-6420-4822-A6C0-9CA15A081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11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5F6436-1EA2-4AE1-A5E6-6C9E92EDE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11" y="548390"/>
            <a:ext cx="11499577" cy="28806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90FC70-D813-4714-B4F9-BF99540D8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11" y="3543012"/>
            <a:ext cx="9381033" cy="868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CC550A-D09E-4975-9C1A-1DBF9B928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026" y="4552333"/>
            <a:ext cx="9836374" cy="1762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1683EC-60BB-4F97-9D49-A9B18B01EC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6026" y="6309610"/>
            <a:ext cx="2311616" cy="411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6D3D19-F074-471E-960F-B8933ABFAD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211" y="4552333"/>
            <a:ext cx="1057420" cy="39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2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FEFEA0-6420-4822-A6C0-9CA15A081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116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DB93C0-CAC3-4E98-99AE-83D0412B0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0" y="132081"/>
            <a:ext cx="11469094" cy="2598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C78B8C-17E8-4B60-AE80-E7517CC02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847" y="2862807"/>
            <a:ext cx="10413040" cy="3878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EAF9FD-27AD-41BC-99CE-3450847C0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23" y="2847004"/>
            <a:ext cx="1057420" cy="39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FEFEA0-6420-4822-A6C0-9CA15A081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11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BC7C17-BF1D-42C9-80A1-122D6DCB1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15" y="1290610"/>
            <a:ext cx="11423370" cy="1928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02A328-9022-4E6B-99F3-BCB983657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28" y="3331098"/>
            <a:ext cx="1057420" cy="393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29CAFF-033E-4785-9B64-EA5F2ED21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89" y="3837280"/>
            <a:ext cx="10671622" cy="1454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8D3467-4A2E-4EE7-A661-FCFF2C836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08" y="5567390"/>
            <a:ext cx="11193277" cy="45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FEFEA0-6420-4822-A6C0-9CA15A081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116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26D9F0-DCDF-4955-B54B-CC91F7F4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84" y="1347503"/>
            <a:ext cx="11446232" cy="2674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1483E0-E36D-4607-B841-56ABF28B8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299" y="4120968"/>
            <a:ext cx="4844218" cy="401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59966F-A302-4D4A-A4F1-88A4E1C66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21" y="4120680"/>
            <a:ext cx="1057420" cy="393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B468AA-29AD-4AA6-AAFB-97642C8C2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356" y="4522739"/>
            <a:ext cx="10294760" cy="207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FEFEA0-6420-4822-A6C0-9CA15A081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116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26D9F0-DCDF-4955-B54B-CC91F7F4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84" y="1347503"/>
            <a:ext cx="11446232" cy="2674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1483E0-E36D-4607-B841-56ABF28B8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299" y="4120968"/>
            <a:ext cx="4844218" cy="401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59966F-A302-4D4A-A4F1-88A4E1C66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21" y="4120680"/>
            <a:ext cx="1057420" cy="3937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E6493D-0B1C-44DA-A9CD-F8E950054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3449" y="4621352"/>
            <a:ext cx="3622082" cy="646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005C47-495C-497A-A32E-1049880C3E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4" y="5309519"/>
            <a:ext cx="9467335" cy="424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BDB064-A10F-4164-BFF5-13E60E0C49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94" y="5866784"/>
            <a:ext cx="10041218" cy="68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2023-08-31T02:22:38Z</dcterms:created>
  <dcterms:modified xsi:type="dcterms:W3CDTF">2023-08-31T03:20:13Z</dcterms:modified>
</cp:coreProperties>
</file>