
<file path=[Content_Types].xml><?xml version="1.0" encoding="utf-8"?>
<Types xmlns="http://schemas.openxmlformats.org/package/2006/content-types">
  <Default Extension="xml" ContentType="application/xml"/>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1pPr>
    <a:lvl2pPr marL="0" marR="0" indent="228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2pPr>
    <a:lvl3pPr marL="0" marR="0" indent="457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3pPr>
    <a:lvl4pPr marL="0" marR="0" indent="685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4pPr>
    <a:lvl5pPr marL="0" marR="0" indent="9144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5pPr>
    <a:lvl6pPr marL="0" marR="0" indent="11430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6pPr>
    <a:lvl7pPr marL="0" marR="0" indent="1371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7pPr>
    <a:lvl8pPr marL="0" marR="0" indent="1600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8pPr>
    <a:lvl9pPr marL="0" marR="0" indent="1828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3175" cap="flat">
              <a:noFill/>
              <a:miter lim="400000"/>
            </a:ln>
          </a:right>
          <a:top>
            <a:ln w="12700" cap="flat">
              <a:noFill/>
              <a:miter lim="400000"/>
            </a:ln>
          </a:top>
          <a:bottom>
            <a:ln w="12700" cap="flat">
              <a:noFill/>
              <a:miter lim="400000"/>
            </a:ln>
          </a:bottom>
          <a:insideH>
            <a:ln w="12700" cap="flat">
              <a:noFill/>
              <a:miter lim="400000"/>
            </a:ln>
          </a:insideH>
          <a:insideV>
            <a:ln w="3175" cap="flat">
              <a:noFill/>
              <a:miter lim="400000"/>
            </a:ln>
          </a:insideV>
        </a:tcBdr>
        <a:fill>
          <a:solidFill>
            <a:srgbClr val="398CCE"/>
          </a:solidFill>
        </a:fill>
      </a:tcStyle>
    </a:firstCol>
    <a:lastRow>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3175" cap="flat">
              <a:solidFill>
                <a:srgbClr val="3797C6"/>
              </a:solidFill>
              <a:prstDash val="solid"/>
              <a:miter lim="400000"/>
            </a:ln>
          </a:top>
          <a:bottom>
            <a:ln w="12700" cap="flat">
              <a:noFill/>
              <a:miter lim="400000"/>
            </a:ln>
          </a:bottom>
          <a:insideH>
            <a:ln w="3175"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3175"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000000"/>
      </a:tcTxStyle>
      <a:tcStyle>
        <a:tcBdr>
          <a:left>
            <a:ln w="3175" cap="flat">
              <a:solidFill>
                <a:srgbClr val="B8B8B8"/>
              </a:solidFill>
              <a:prstDash val="solid"/>
              <a:miter lim="400000"/>
            </a:ln>
          </a:left>
          <a:right>
            <a:ln w="3175" cap="flat">
              <a:solidFill>
                <a:srgbClr val="B8B8B8"/>
              </a:solidFill>
              <a:prstDash val="solid"/>
              <a:miter lim="400000"/>
            </a:ln>
          </a:right>
          <a:top>
            <a:ln w="3175" cap="flat">
              <a:solidFill>
                <a:srgbClr val="B8B8B8"/>
              </a:solidFill>
              <a:prstDash val="solid"/>
              <a:miter lim="400000"/>
            </a:ln>
          </a:top>
          <a:bottom>
            <a:ln w="3175" cap="flat">
              <a:solidFill>
                <a:srgbClr val="B8B8B8"/>
              </a:solidFill>
              <a:prstDash val="solid"/>
              <a:miter lim="400000"/>
            </a:ln>
          </a:bottom>
          <a:insideH>
            <a:ln w="3175" cap="flat">
              <a:solidFill>
                <a:srgbClr val="B8B8B8"/>
              </a:solidFill>
              <a:prstDash val="solid"/>
              <a:miter lim="400000"/>
            </a:ln>
          </a:insideH>
          <a:insideV>
            <a:ln w="3175"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rgbClr val="5AC831"/>
          </a:solidFill>
        </a:fill>
      </a:tcStyle>
    </a:firstCol>
    <a:lastRow>
      <a:tcTxStyle b="off" i="off">
        <a:font>
          <a:latin typeface="Helvetica Light"/>
          <a:ea typeface="Helvetica Light"/>
          <a:cs typeface="Helvetica Light"/>
        </a:font>
        <a:srgbClr val="000000"/>
      </a:tcTxStyle>
      <a:tcStyle>
        <a:tcBdr>
          <a:left>
            <a:ln w="3175" cap="flat">
              <a:solidFill>
                <a:srgbClr val="B8B8B8"/>
              </a:solidFill>
              <a:prstDash val="solid"/>
              <a:miter lim="400000"/>
            </a:ln>
          </a:left>
          <a:right>
            <a:ln w="3175" cap="flat">
              <a:solidFill>
                <a:srgbClr val="B8B8B8"/>
              </a:solidFill>
              <a:prstDash val="solid"/>
              <a:miter lim="400000"/>
            </a:ln>
          </a:right>
          <a:top>
            <a:ln w="12700" cap="flat">
              <a:solidFill>
                <a:srgbClr val="606060"/>
              </a:solidFill>
              <a:prstDash val="solid"/>
              <a:miter lim="400000"/>
            </a:ln>
          </a:top>
          <a:bottom>
            <a:ln w="3175" cap="flat">
              <a:solidFill>
                <a:srgbClr val="606060"/>
              </a:solidFill>
              <a:prstDash val="solid"/>
              <a:miter lim="400000"/>
            </a:ln>
          </a:bottom>
          <a:insideH>
            <a:ln w="3175" cap="flat">
              <a:solidFill>
                <a:srgbClr val="B8B8B8"/>
              </a:solidFill>
              <a:prstDash val="solid"/>
              <a:miter lim="400000"/>
            </a:ln>
          </a:insideH>
          <a:insideV>
            <a:ln w="3175"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
          <a:latin typeface="Helvetica Light"/>
          <a:ea typeface="Helvetica Light"/>
          <a:cs typeface="Helvetica Light"/>
        </a:font>
        <a:srgbClr val="000000"/>
      </a:tcTxStyle>
      <a:tcStyle>
        <a:tcBdr>
          <a:left>
            <a:ln w="3175" cap="flat">
              <a:solidFill>
                <a:srgbClr val="5D5D5D"/>
              </a:solidFill>
              <a:custDash>
                <a:ds d="200000" sp="200000"/>
              </a:custDash>
              <a:miter lim="400000"/>
            </a:ln>
          </a:left>
          <a:right>
            <a:ln w="3175" cap="flat">
              <a:solidFill>
                <a:srgbClr val="5D5D5D"/>
              </a:solidFill>
              <a:custDash>
                <a:ds d="200000" sp="200000"/>
              </a:custDash>
              <a:miter lim="400000"/>
            </a:ln>
          </a:right>
          <a:top>
            <a:ln w="3175" cap="flat">
              <a:solidFill>
                <a:srgbClr val="5D5D5D"/>
              </a:solidFill>
              <a:custDash>
                <a:ds d="200000" sp="200000"/>
              </a:custDash>
              <a:miter lim="400000"/>
            </a:ln>
          </a:top>
          <a:bottom>
            <a:ln w="3175" cap="flat">
              <a:solidFill>
                <a:srgbClr val="5D5D5D"/>
              </a:solidFill>
              <a:custDash>
                <a:ds d="200000" sp="200000"/>
              </a:custDash>
              <a:miter lim="400000"/>
            </a:ln>
          </a:bottom>
          <a:insideH>
            <a:ln w="3175" cap="flat">
              <a:solidFill>
                <a:srgbClr val="5D5D5D"/>
              </a:solidFill>
              <a:custDash>
                <a:ds d="200000" sp="200000"/>
              </a:custDash>
              <a:miter lim="400000"/>
            </a:ln>
          </a:insideH>
          <a:insideV>
            <a:ln w="3175" cap="flat">
              <a:solidFill>
                <a:srgbClr val="5D5D5D"/>
              </a:solidFill>
              <a:custDash>
                <a:ds d="200000" sp="200000"/>
              </a:custDash>
              <a:miter lim="400000"/>
            </a:ln>
          </a:insideV>
        </a:tcBdr>
        <a:fill>
          <a:solidFill>
            <a:srgbClr val="E6E4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
          <a:latin typeface="Helvetica Light"/>
          <a:ea typeface="Helvetica Light"/>
          <a:cs typeface="Helvetica Light"/>
        </a:font>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
          <a:latin typeface="Helvetica Light"/>
          <a:ea typeface="Helvetica Light"/>
          <a:cs typeface="Helvetica Light"/>
        </a:font>
        <a:srgbClr val="000000"/>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
          <a:latin typeface="Helvetica Light"/>
          <a:ea typeface="Helvetica Light"/>
          <a:cs typeface="Helvetica Light"/>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prstDash val="solid"/>
              <a:miter lim="400000"/>
            </a:ln>
          </a:top>
          <a:bottom>
            <a:ln w="12700" cap="flat">
              <a:noFill/>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12700" cap="flat">
              <a:noFill/>
              <a:miter lim="400000"/>
            </a:ln>
          </a:top>
          <a:bottom>
            <a:ln w="3175" cap="flat">
              <a:solidFill>
                <a:srgbClr val="000000"/>
              </a:solidFill>
              <a:prstDash val="solid"/>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2"/>
    <p:restoredTop sz="94629"/>
  </p:normalViewPr>
  <p:slideViewPr>
    <p:cSldViewPr snapToGrid="0" snapToObjects="1">
      <p:cViewPr varScale="1">
        <p:scale>
          <a:sx n="63" d="100"/>
          <a:sy n="63" d="100"/>
        </p:scale>
        <p:origin x="216"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roundedCorners val="0"/>
  <c:style val="18"/>
  <c:chart>
    <c:autoTitleDeleted val="1"/>
    <c:plotArea>
      <c:layout>
        <c:manualLayout>
          <c:layoutTarget val="inner"/>
          <c:xMode val="edge"/>
          <c:yMode val="edge"/>
          <c:x val="0.005"/>
          <c:y val="0.005"/>
          <c:w val="0.99"/>
          <c:h val="0.9875"/>
        </c:manualLayout>
      </c:layout>
      <c:pieChart>
        <c:varyColors val="0"/>
        <c:ser>
          <c:idx val="0"/>
          <c:order val="0"/>
          <c:tx>
            <c:strRef>
              <c:f>Sheet1!$A$2</c:f>
              <c:strCache>
                <c:ptCount val="1"/>
                <c:pt idx="0">
                  <c:v>Region 1</c:v>
                </c:pt>
              </c:strCache>
            </c:strRef>
          </c:tx>
          <c:spPr>
            <a:solidFill>
              <a:srgbClr val="F56C2E"/>
            </a:solidFill>
            <a:ln w="12700" cap="flat">
              <a:noFill/>
              <a:miter lim="400000"/>
            </a:ln>
            <a:effectLst/>
          </c:spPr>
          <c:dPt>
            <c:idx val="0"/>
            <c:bubble3D val="0"/>
          </c:dPt>
          <c:dPt>
            <c:idx val="1"/>
            <c:bubble3D val="0"/>
            <c:spPr>
              <a:solidFill>
                <a:srgbClr val="EDEEF0"/>
              </a:solidFill>
              <a:ln w="12700" cap="flat">
                <a:noFill/>
                <a:miter lim="400000"/>
              </a:ln>
              <a:effectLst/>
            </c:spPr>
          </c:dPt>
          <c:cat>
            <c:strRef>
              <c:f>Sheet1!$B$1:$C$1</c:f>
              <c:strCache>
                <c:ptCount val="2"/>
                <c:pt idx="0">
                  <c:v>April</c:v>
                </c:pt>
                <c:pt idx="1">
                  <c:v>May</c:v>
                </c:pt>
              </c:strCache>
            </c:strRef>
          </c:cat>
          <c:val>
            <c:numRef>
              <c:f>Sheet1!$B$2:$C$2</c:f>
              <c:numCache>
                <c:formatCode>General</c:formatCode>
                <c:ptCount val="2"/>
                <c:pt idx="0">
                  <c:v>75.0</c:v>
                </c:pt>
                <c:pt idx="1">
                  <c:v>25.0</c:v>
                </c:pt>
              </c:numCache>
            </c:numRef>
          </c:val>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roundedCorners val="0"/>
  <c:style val="18"/>
  <c:chart>
    <c:autoTitleDeleted val="1"/>
    <c:plotArea>
      <c:layout>
        <c:manualLayout>
          <c:layoutTarget val="inner"/>
          <c:xMode val="edge"/>
          <c:yMode val="edge"/>
          <c:x val="0.005"/>
          <c:y val="0.005"/>
          <c:w val="0.99"/>
          <c:h val="0.9875"/>
        </c:manualLayout>
      </c:layout>
      <c:pieChart>
        <c:varyColors val="0"/>
        <c:ser>
          <c:idx val="0"/>
          <c:order val="0"/>
          <c:tx>
            <c:strRef>
              <c:f>Sheet1!$A$2</c:f>
              <c:strCache>
                <c:ptCount val="1"/>
                <c:pt idx="0">
                  <c:v>Region 1</c:v>
                </c:pt>
              </c:strCache>
            </c:strRef>
          </c:tx>
          <c:spPr>
            <a:solidFill>
              <a:srgbClr val="F56C2E"/>
            </a:solidFill>
            <a:ln w="12700" cap="flat">
              <a:noFill/>
              <a:miter lim="400000"/>
            </a:ln>
            <a:effectLst/>
          </c:spPr>
          <c:dPt>
            <c:idx val="0"/>
            <c:bubble3D val="0"/>
          </c:dPt>
          <c:dPt>
            <c:idx val="1"/>
            <c:bubble3D val="0"/>
            <c:spPr>
              <a:solidFill>
                <a:srgbClr val="EDEEF0"/>
              </a:solidFill>
              <a:ln w="12700" cap="flat">
                <a:noFill/>
                <a:miter lim="400000"/>
              </a:ln>
              <a:effectLst/>
            </c:spPr>
          </c:dPt>
          <c:cat>
            <c:strRef>
              <c:f>Sheet1!$B$1:$C$1</c:f>
              <c:strCache>
                <c:ptCount val="2"/>
                <c:pt idx="0">
                  <c:v>April</c:v>
                </c:pt>
                <c:pt idx="1">
                  <c:v>May</c:v>
                </c:pt>
              </c:strCache>
            </c:strRef>
          </c:cat>
          <c:val>
            <c:numRef>
              <c:f>Sheet1!$B$2:$C$2</c:f>
              <c:numCache>
                <c:formatCode>General</c:formatCode>
                <c:ptCount val="2"/>
                <c:pt idx="0">
                  <c:v>65.0</c:v>
                </c:pt>
                <c:pt idx="1">
                  <c:v>35.0</c:v>
                </c:pt>
              </c:numCache>
            </c:numRef>
          </c:val>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roundedCorners val="0"/>
  <c:style val="18"/>
  <c:chart>
    <c:autoTitleDeleted val="1"/>
    <c:plotArea>
      <c:layout>
        <c:manualLayout>
          <c:layoutTarget val="inner"/>
          <c:xMode val="edge"/>
          <c:yMode val="edge"/>
          <c:x val="0.005"/>
          <c:y val="0.005"/>
          <c:w val="0.99"/>
          <c:h val="0.9875"/>
        </c:manualLayout>
      </c:layout>
      <c:pieChart>
        <c:varyColors val="0"/>
        <c:ser>
          <c:idx val="0"/>
          <c:order val="0"/>
          <c:tx>
            <c:strRef>
              <c:f>Sheet1!$A$2</c:f>
              <c:strCache>
                <c:ptCount val="1"/>
                <c:pt idx="0">
                  <c:v>Region 1</c:v>
                </c:pt>
              </c:strCache>
            </c:strRef>
          </c:tx>
          <c:spPr>
            <a:solidFill>
              <a:srgbClr val="F56C2E"/>
            </a:solidFill>
            <a:ln w="12700" cap="flat">
              <a:noFill/>
              <a:miter lim="400000"/>
            </a:ln>
            <a:effectLst/>
          </c:spPr>
          <c:dPt>
            <c:idx val="0"/>
            <c:bubble3D val="0"/>
          </c:dPt>
          <c:dPt>
            <c:idx val="1"/>
            <c:bubble3D val="0"/>
            <c:spPr>
              <a:solidFill>
                <a:srgbClr val="EDEEF0"/>
              </a:solidFill>
              <a:ln w="12700" cap="flat">
                <a:noFill/>
                <a:miter lim="400000"/>
              </a:ln>
              <a:effectLst/>
            </c:spPr>
          </c:dPt>
          <c:cat>
            <c:strRef>
              <c:f>Sheet1!$B$1:$C$1</c:f>
              <c:strCache>
                <c:ptCount val="2"/>
                <c:pt idx="0">
                  <c:v>April</c:v>
                </c:pt>
                <c:pt idx="1">
                  <c:v>May</c:v>
                </c:pt>
              </c:strCache>
            </c:strRef>
          </c:cat>
          <c:val>
            <c:numRef>
              <c:f>Sheet1!$B$2:$C$2</c:f>
              <c:numCache>
                <c:formatCode>General</c:formatCode>
                <c:ptCount val="2"/>
                <c:pt idx="0">
                  <c:v>50.0</c:v>
                </c:pt>
                <c:pt idx="1">
                  <c:v>50.0</c:v>
                </c:pt>
              </c:numCache>
            </c:numRef>
          </c:val>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u-RU"/>
  <c:roundedCorners val="0"/>
  <c:style val="18"/>
  <c:chart>
    <c:autoTitleDeleted val="1"/>
    <c:plotArea>
      <c:layout>
        <c:manualLayout>
          <c:layoutTarget val="inner"/>
          <c:xMode val="edge"/>
          <c:yMode val="edge"/>
          <c:x val="0.005"/>
          <c:y val="0.005"/>
          <c:w val="0.99"/>
          <c:h val="0.9875"/>
        </c:manualLayout>
      </c:layout>
      <c:pieChart>
        <c:varyColors val="0"/>
        <c:ser>
          <c:idx val="0"/>
          <c:order val="0"/>
          <c:tx>
            <c:strRef>
              <c:f>Sheet1!$A$2</c:f>
              <c:strCache>
                <c:ptCount val="1"/>
                <c:pt idx="0">
                  <c:v>Region 1</c:v>
                </c:pt>
              </c:strCache>
            </c:strRef>
          </c:tx>
          <c:spPr>
            <a:solidFill>
              <a:srgbClr val="F56C2E"/>
            </a:solidFill>
            <a:ln w="12700" cap="flat">
              <a:noFill/>
              <a:miter lim="400000"/>
            </a:ln>
            <a:effectLst/>
          </c:spPr>
          <c:dPt>
            <c:idx val="0"/>
            <c:bubble3D val="0"/>
          </c:dPt>
          <c:dPt>
            <c:idx val="1"/>
            <c:bubble3D val="0"/>
            <c:spPr>
              <a:solidFill>
                <a:srgbClr val="EDEEF0"/>
              </a:solidFill>
              <a:ln w="12700" cap="flat">
                <a:noFill/>
                <a:miter lim="400000"/>
              </a:ln>
              <a:effectLst/>
            </c:spPr>
          </c:dPt>
          <c:cat>
            <c:strRef>
              <c:f>Sheet1!$B$1:$C$1</c:f>
              <c:strCache>
                <c:ptCount val="2"/>
                <c:pt idx="0">
                  <c:v>April</c:v>
                </c:pt>
                <c:pt idx="1">
                  <c:v>May</c:v>
                </c:pt>
              </c:strCache>
            </c:strRef>
          </c:cat>
          <c:val>
            <c:numRef>
              <c:f>Sheet1!$B$2:$C$2</c:f>
              <c:numCache>
                <c:formatCode>General</c:formatCode>
                <c:ptCount val="2"/>
                <c:pt idx="0">
                  <c:v>40.0</c:v>
                </c:pt>
                <c:pt idx="1">
                  <c:v>60.0</c:v>
                </c:pt>
              </c:numCache>
            </c:numRef>
          </c:val>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1"/>
  <c:lang val="ru-RU"/>
  <c:roundedCorners val="0"/>
  <c:style val="18"/>
  <c:chart>
    <c:autoTitleDeleted val="1"/>
    <c:plotArea>
      <c:layout>
        <c:manualLayout>
          <c:layoutTarget val="inner"/>
          <c:xMode val="edge"/>
          <c:yMode val="edge"/>
          <c:x val="0.005"/>
          <c:y val="0.005"/>
          <c:w val="0.99"/>
          <c:h val="0.9875"/>
        </c:manualLayout>
      </c:layout>
      <c:pieChart>
        <c:varyColors val="0"/>
        <c:ser>
          <c:idx val="0"/>
          <c:order val="0"/>
          <c:tx>
            <c:strRef>
              <c:f>Sheet1!$A$2</c:f>
              <c:strCache>
                <c:ptCount val="1"/>
                <c:pt idx="0">
                  <c:v>Region 1</c:v>
                </c:pt>
              </c:strCache>
            </c:strRef>
          </c:tx>
          <c:spPr>
            <a:solidFill>
              <a:srgbClr val="F56C2E"/>
            </a:solidFill>
            <a:ln w="12700" cap="flat">
              <a:noFill/>
              <a:miter lim="400000"/>
            </a:ln>
            <a:effectLst/>
          </c:spPr>
          <c:dPt>
            <c:idx val="0"/>
            <c:bubble3D val="0"/>
          </c:dPt>
          <c:dPt>
            <c:idx val="1"/>
            <c:bubble3D val="0"/>
            <c:spPr>
              <a:solidFill>
                <a:srgbClr val="E9EAEC"/>
              </a:solidFill>
              <a:ln w="12700" cap="flat">
                <a:noFill/>
                <a:miter lim="400000"/>
              </a:ln>
              <a:effectLst/>
            </c:spPr>
          </c:dPt>
          <c:cat>
            <c:strRef>
              <c:f>Sheet1!$B$1:$C$1</c:f>
              <c:strCache>
                <c:ptCount val="2"/>
                <c:pt idx="0">
                  <c:v>April</c:v>
                </c:pt>
                <c:pt idx="1">
                  <c:v>May</c:v>
                </c:pt>
              </c:strCache>
            </c:strRef>
          </c:cat>
          <c:val>
            <c:numRef>
              <c:f>Sheet1!$B$2:$C$2</c:f>
              <c:numCache>
                <c:formatCode>General</c:formatCode>
                <c:ptCount val="2"/>
                <c:pt idx="0">
                  <c:v>91.0</c:v>
                </c:pt>
                <c:pt idx="1">
                  <c:v>76.0</c:v>
                </c:pt>
              </c:numCache>
            </c:numRef>
          </c:val>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1"/>
  <c:lang val="ru-RU"/>
  <c:roundedCorners val="0"/>
  <c:style val="18"/>
  <c:chart>
    <c:autoTitleDeleted val="1"/>
    <c:plotArea>
      <c:layout>
        <c:manualLayout>
          <c:layoutTarget val="inner"/>
          <c:xMode val="edge"/>
          <c:yMode val="edge"/>
          <c:x val="0.005"/>
          <c:y val="0.005"/>
          <c:w val="0.99"/>
          <c:h val="0.9875"/>
        </c:manualLayout>
      </c:layout>
      <c:pieChart>
        <c:varyColors val="0"/>
        <c:ser>
          <c:idx val="0"/>
          <c:order val="0"/>
          <c:tx>
            <c:strRef>
              <c:f>Sheet1!$A$2</c:f>
              <c:strCache>
                <c:ptCount val="1"/>
                <c:pt idx="0">
                  <c:v>Region 1</c:v>
                </c:pt>
              </c:strCache>
            </c:strRef>
          </c:tx>
          <c:spPr>
            <a:solidFill>
              <a:srgbClr val="F56C2E"/>
            </a:solidFill>
            <a:ln w="12700" cap="flat">
              <a:noFill/>
              <a:miter lim="400000"/>
            </a:ln>
            <a:effectLst/>
          </c:spPr>
          <c:dPt>
            <c:idx val="0"/>
            <c:bubble3D val="0"/>
          </c:dPt>
          <c:dPt>
            <c:idx val="1"/>
            <c:bubble3D val="0"/>
            <c:spPr>
              <a:solidFill>
                <a:srgbClr val="E9EAEC"/>
              </a:solidFill>
              <a:ln w="12700" cap="flat">
                <a:noFill/>
                <a:miter lim="400000"/>
              </a:ln>
              <a:effectLst/>
            </c:spPr>
          </c:dPt>
          <c:cat>
            <c:strRef>
              <c:f>Sheet1!$B$1:$C$1</c:f>
              <c:strCache>
                <c:ptCount val="2"/>
                <c:pt idx="0">
                  <c:v>April</c:v>
                </c:pt>
                <c:pt idx="1">
                  <c:v>May</c:v>
                </c:pt>
              </c:strCache>
            </c:strRef>
          </c:cat>
          <c:val>
            <c:numRef>
              <c:f>Sheet1!$B$2:$C$2</c:f>
              <c:numCache>
                <c:formatCode>General</c:formatCode>
                <c:ptCount val="2"/>
                <c:pt idx="0">
                  <c:v>130.0</c:v>
                </c:pt>
                <c:pt idx="1">
                  <c:v>76.0</c:v>
                </c:pt>
              </c:numCache>
            </c:numRef>
          </c:val>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1"/>
  <c:lang val="ru-RU"/>
  <c:roundedCorners val="0"/>
  <c:style val="18"/>
  <c:chart>
    <c:autoTitleDeleted val="1"/>
    <c:plotArea>
      <c:layout>
        <c:manualLayout>
          <c:layoutTarget val="inner"/>
          <c:xMode val="edge"/>
          <c:yMode val="edge"/>
          <c:x val="0.005"/>
          <c:y val="0.005"/>
          <c:w val="0.99"/>
          <c:h val="0.9875"/>
        </c:manualLayout>
      </c:layout>
      <c:pieChart>
        <c:varyColors val="0"/>
        <c:ser>
          <c:idx val="0"/>
          <c:order val="0"/>
          <c:tx>
            <c:strRef>
              <c:f>Sheet1!$A$2</c:f>
              <c:strCache>
                <c:ptCount val="1"/>
                <c:pt idx="0">
                  <c:v>Region 1</c:v>
                </c:pt>
              </c:strCache>
            </c:strRef>
          </c:tx>
          <c:spPr>
            <a:solidFill>
              <a:srgbClr val="F56C2E"/>
            </a:solidFill>
            <a:ln w="12700" cap="flat">
              <a:noFill/>
              <a:miter lim="400000"/>
            </a:ln>
            <a:effectLst/>
          </c:spPr>
          <c:dPt>
            <c:idx val="0"/>
            <c:bubble3D val="0"/>
          </c:dPt>
          <c:dPt>
            <c:idx val="1"/>
            <c:bubble3D val="0"/>
            <c:spPr>
              <a:solidFill>
                <a:srgbClr val="E9EAEC"/>
              </a:solidFill>
              <a:ln w="12700" cap="flat">
                <a:noFill/>
                <a:miter lim="400000"/>
              </a:ln>
              <a:effectLst/>
            </c:spPr>
          </c:dPt>
          <c:cat>
            <c:strRef>
              <c:f>Sheet1!$B$1:$C$1</c:f>
              <c:strCache>
                <c:ptCount val="2"/>
                <c:pt idx="0">
                  <c:v>April</c:v>
                </c:pt>
                <c:pt idx="1">
                  <c:v>May</c:v>
                </c:pt>
              </c:strCache>
            </c:strRef>
          </c:cat>
          <c:val>
            <c:numRef>
              <c:f>Sheet1!$B$2:$C$2</c:f>
              <c:numCache>
                <c:formatCode>General</c:formatCode>
                <c:ptCount val="2"/>
                <c:pt idx="0">
                  <c:v>10.0</c:v>
                </c:pt>
                <c:pt idx="1">
                  <c:v>76.0</c:v>
                </c:pt>
              </c:numCache>
            </c:numRef>
          </c:val>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1"/>
  <c:lang val="ru-RU"/>
  <c:roundedCorners val="0"/>
  <c:style val="18"/>
  <c:chart>
    <c:autoTitleDeleted val="1"/>
    <c:plotArea>
      <c:layout>
        <c:manualLayout>
          <c:layoutTarget val="inner"/>
          <c:xMode val="edge"/>
          <c:yMode val="edge"/>
          <c:x val="0.005"/>
          <c:y val="0.005"/>
          <c:w val="0.99"/>
          <c:h val="0.9875"/>
        </c:manualLayout>
      </c:layout>
      <c:pieChart>
        <c:varyColors val="0"/>
        <c:ser>
          <c:idx val="0"/>
          <c:order val="0"/>
          <c:tx>
            <c:strRef>
              <c:f>Sheet1!$A$2</c:f>
              <c:strCache>
                <c:ptCount val="1"/>
                <c:pt idx="0">
                  <c:v>Region 1</c:v>
                </c:pt>
              </c:strCache>
            </c:strRef>
          </c:tx>
          <c:spPr>
            <a:solidFill>
              <a:srgbClr val="F56C2E"/>
            </a:solidFill>
            <a:ln w="12700" cap="flat">
              <a:noFill/>
              <a:miter lim="400000"/>
            </a:ln>
            <a:effectLst/>
          </c:spPr>
          <c:dPt>
            <c:idx val="0"/>
            <c:bubble3D val="0"/>
          </c:dPt>
          <c:dPt>
            <c:idx val="1"/>
            <c:bubble3D val="0"/>
            <c:spPr>
              <a:solidFill>
                <a:srgbClr val="E9EAEC"/>
              </a:solidFill>
              <a:ln w="12700" cap="flat">
                <a:noFill/>
                <a:miter lim="400000"/>
              </a:ln>
              <a:effectLst/>
            </c:spPr>
          </c:dPt>
          <c:cat>
            <c:strRef>
              <c:f>Sheet1!$B$1:$C$1</c:f>
              <c:strCache>
                <c:ptCount val="2"/>
                <c:pt idx="0">
                  <c:v>April</c:v>
                </c:pt>
                <c:pt idx="1">
                  <c:v>May</c:v>
                </c:pt>
              </c:strCache>
            </c:strRef>
          </c:cat>
          <c:val>
            <c:numRef>
              <c:f>Sheet1!$B$2:$C$2</c:f>
              <c:numCache>
                <c:formatCode>General</c:formatCode>
                <c:ptCount val="2"/>
                <c:pt idx="0">
                  <c:v>91.0</c:v>
                </c:pt>
                <c:pt idx="1">
                  <c:v>5.0</c:v>
                </c:pt>
              </c:numCache>
            </c:numRef>
          </c:val>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2" name="Shape 52"/>
          <p:cNvSpPr>
            <a:spLocks noGrp="1" noRot="1" noChangeAspect="1"/>
          </p:cNvSpPr>
          <p:nvPr>
            <p:ph type="sldImg"/>
          </p:nvPr>
        </p:nvSpPr>
        <p:spPr>
          <a:xfrm>
            <a:off x="1143000" y="685800"/>
            <a:ext cx="4572000" cy="3429000"/>
          </a:xfrm>
          <a:prstGeom prst="rect">
            <a:avLst/>
          </a:prstGeom>
        </p:spPr>
        <p:txBody>
          <a:bodyPr/>
          <a:lstStyle/>
          <a:p>
            <a:endParaRPr/>
          </a:p>
        </p:txBody>
      </p:sp>
      <p:sp>
        <p:nvSpPr>
          <p:cNvPr id="53" name="Shape 5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910453897"/>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16" name="Shape 16"/>
          <p:cNvSpPr>
            <a:spLocks noGrp="1"/>
          </p:cNvSpPr>
          <p:nvPr>
            <p:ph type="sldNum" sz="quarter" idx="2"/>
          </p:nvPr>
        </p:nvSpPr>
        <p:spPr>
          <a:xfrm>
            <a:off x="11971114" y="11525250"/>
            <a:ext cx="432247" cy="482601"/>
          </a:xfrm>
          <a:prstGeom prst="rect">
            <a:avLst/>
          </a:prstGeom>
        </p:spPr>
        <p:txBody>
          <a:bodyPr wrap="none"/>
          <a:lstStyle>
            <a:lvl1pPr algn="ctr">
              <a:defRPr sz="2400" cap="none" spc="0">
                <a:solidFill>
                  <a:srgbClr val="FFFFFF"/>
                </a:solidFill>
                <a:latin typeface="Roboto Regular"/>
                <a:ea typeface="Roboto Regular"/>
                <a:cs typeface="Roboto Regular"/>
                <a:sym typeface="Roboto Regular"/>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Blank dark bg">
    <p:bg>
      <p:bgPr>
        <a:solidFill>
          <a:srgbClr val="393941"/>
        </a:solidFill>
        <a:effectLst/>
      </p:bgPr>
    </p:bg>
    <p:spTree>
      <p:nvGrpSpPr>
        <p:cNvPr id="1" name=""/>
        <p:cNvGrpSpPr/>
        <p:nvPr/>
      </p:nvGrpSpPr>
      <p:grpSpPr>
        <a:xfrm>
          <a:off x="0" y="0"/>
          <a:ext cx="0" cy="0"/>
          <a:chOff x="0" y="0"/>
          <a:chExt cx="0" cy="0"/>
        </a:xfrm>
      </p:grpSpPr>
      <p:sp>
        <p:nvSpPr>
          <p:cNvPr id="23" name="Shape 23"/>
          <p:cNvSpPr>
            <a:spLocks noGrp="1"/>
          </p:cNvSpPr>
          <p:nvPr>
            <p:ph type="sldNum" sz="quarter" idx="2"/>
          </p:nvPr>
        </p:nvSpPr>
        <p:spPr>
          <a:xfrm>
            <a:off x="11971114" y="11525250"/>
            <a:ext cx="432247" cy="482601"/>
          </a:xfrm>
          <a:prstGeom prst="rect">
            <a:avLst/>
          </a:prstGeom>
        </p:spPr>
        <p:txBody>
          <a:bodyPr wrap="none"/>
          <a:lstStyle>
            <a:lvl1pPr algn="ctr">
              <a:defRPr sz="2400" cap="none" spc="0">
                <a:solidFill>
                  <a:srgbClr val="FFFFFF"/>
                </a:solidFill>
                <a:latin typeface="Roboto Regular"/>
                <a:ea typeface="Roboto Regular"/>
                <a:cs typeface="Roboto Regular"/>
                <a:sym typeface="Roboto Regular"/>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Subtitle copy">
    <p:spTree>
      <p:nvGrpSpPr>
        <p:cNvPr id="1" name=""/>
        <p:cNvGrpSpPr/>
        <p:nvPr/>
      </p:nvGrpSpPr>
      <p:grpSpPr>
        <a:xfrm>
          <a:off x="0" y="0"/>
          <a:ext cx="0" cy="0"/>
          <a:chOff x="0" y="0"/>
          <a:chExt cx="0" cy="0"/>
        </a:xfrm>
      </p:grpSpPr>
      <p:sp>
        <p:nvSpPr>
          <p:cNvPr id="30" name="Shape 30"/>
          <p:cNvSpPr>
            <a:spLocks noGrp="1"/>
          </p:cNvSpPr>
          <p:nvPr>
            <p:ph type="title"/>
          </p:nvPr>
        </p:nvSpPr>
        <p:spPr>
          <a:prstGeom prst="rect">
            <a:avLst/>
          </a:prstGeom>
        </p:spPr>
        <p:txBody>
          <a:bodyPr/>
          <a:lstStyle/>
          <a:p>
            <a:r>
              <a:t>Title Text</a:t>
            </a:r>
          </a:p>
        </p:txBody>
      </p:sp>
      <p:sp>
        <p:nvSpPr>
          <p:cNvPr id="31" name="Shape 31"/>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2" name="Shape 3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p:spTree>
      <p:nvGrpSpPr>
        <p:cNvPr id="1" name=""/>
        <p:cNvGrpSpPr/>
        <p:nvPr/>
      </p:nvGrpSpPr>
      <p:grpSpPr>
        <a:xfrm>
          <a:off x="0" y="0"/>
          <a:ext cx="0" cy="0"/>
          <a:chOff x="0" y="0"/>
          <a:chExt cx="0" cy="0"/>
        </a:xfrm>
      </p:grpSpPr>
      <p:sp>
        <p:nvSpPr>
          <p:cNvPr id="32" name="Shape 32"/>
          <p:cNvSpPr>
            <a:spLocks noGrp="1"/>
          </p:cNvSpPr>
          <p:nvPr>
            <p:ph type="sldNum" sz="quarter" idx="2"/>
          </p:nvPr>
        </p:nvSpPr>
        <p:spPr>
          <a:prstGeom prst="rect">
            <a:avLst/>
          </a:prstGeom>
        </p:spPr>
        <p:txBody>
          <a:bodyPr/>
          <a:lstStyle/>
          <a:p>
            <a:fld id="{86CB4B4D-7CA3-9044-876B-883B54F8677D}" type="slidenum">
              <a:t>‹#›</a:t>
            </a:fld>
            <a:endParaRPr/>
          </a:p>
        </p:txBody>
      </p:sp>
      <p:sp>
        <p:nvSpPr>
          <p:cNvPr id="3" name="Picture Placeholder 2"/>
          <p:cNvSpPr>
            <a:spLocks noGrp="1"/>
          </p:cNvSpPr>
          <p:nvPr>
            <p:ph type="pic" sz="quarter" idx="10"/>
          </p:nvPr>
        </p:nvSpPr>
        <p:spPr>
          <a:xfrm>
            <a:off x="3616325" y="3515043"/>
            <a:ext cx="2906713" cy="2906712"/>
          </a:xfrm>
        </p:spPr>
        <p:txBody>
          <a:bodyPr/>
          <a:lstStyle/>
          <a:p>
            <a:endParaRPr lang="en-US"/>
          </a:p>
        </p:txBody>
      </p:sp>
      <p:sp>
        <p:nvSpPr>
          <p:cNvPr id="7" name="Picture Placeholder 2"/>
          <p:cNvSpPr>
            <a:spLocks noGrp="1"/>
          </p:cNvSpPr>
          <p:nvPr>
            <p:ph type="pic" sz="quarter" idx="11"/>
          </p:nvPr>
        </p:nvSpPr>
        <p:spPr>
          <a:xfrm>
            <a:off x="7162165" y="3515043"/>
            <a:ext cx="2906713" cy="2906712"/>
          </a:xfrm>
        </p:spPr>
        <p:txBody>
          <a:bodyPr/>
          <a:lstStyle/>
          <a:p>
            <a:endParaRPr lang="en-US"/>
          </a:p>
        </p:txBody>
      </p:sp>
      <p:sp>
        <p:nvSpPr>
          <p:cNvPr id="8" name="Picture Placeholder 2"/>
          <p:cNvSpPr>
            <a:spLocks noGrp="1"/>
          </p:cNvSpPr>
          <p:nvPr>
            <p:ph type="pic" sz="quarter" idx="12"/>
          </p:nvPr>
        </p:nvSpPr>
        <p:spPr>
          <a:xfrm>
            <a:off x="10708005" y="3515043"/>
            <a:ext cx="2906713" cy="2906712"/>
          </a:xfrm>
        </p:spPr>
        <p:txBody>
          <a:bodyPr/>
          <a:lstStyle/>
          <a:p>
            <a:endParaRPr lang="en-US"/>
          </a:p>
        </p:txBody>
      </p:sp>
      <p:sp>
        <p:nvSpPr>
          <p:cNvPr id="9" name="Picture Placeholder 2"/>
          <p:cNvSpPr>
            <a:spLocks noGrp="1"/>
          </p:cNvSpPr>
          <p:nvPr>
            <p:ph type="pic" sz="quarter" idx="13"/>
          </p:nvPr>
        </p:nvSpPr>
        <p:spPr>
          <a:xfrm>
            <a:off x="14253845" y="3515043"/>
            <a:ext cx="2906713" cy="2906712"/>
          </a:xfrm>
        </p:spPr>
        <p:txBody>
          <a:bodyPr/>
          <a:lstStyle/>
          <a:p>
            <a:endParaRPr lang="en-US"/>
          </a:p>
        </p:txBody>
      </p:sp>
      <p:sp>
        <p:nvSpPr>
          <p:cNvPr id="10" name="Picture Placeholder 2"/>
          <p:cNvSpPr>
            <a:spLocks noGrp="1"/>
          </p:cNvSpPr>
          <p:nvPr>
            <p:ph type="pic" sz="quarter" idx="14"/>
          </p:nvPr>
        </p:nvSpPr>
        <p:spPr>
          <a:xfrm>
            <a:off x="17799685" y="3515043"/>
            <a:ext cx="2906713" cy="2906712"/>
          </a:xfrm>
        </p:spPr>
        <p:txBody>
          <a:bodyPr/>
          <a:lstStyle/>
          <a:p>
            <a:endParaRPr lang="en-US"/>
          </a:p>
        </p:txBody>
      </p:sp>
      <p:sp>
        <p:nvSpPr>
          <p:cNvPr id="11" name="Picture Placeholder 2"/>
          <p:cNvSpPr>
            <a:spLocks noGrp="1"/>
          </p:cNvSpPr>
          <p:nvPr>
            <p:ph type="pic" sz="quarter" idx="15"/>
          </p:nvPr>
        </p:nvSpPr>
        <p:spPr>
          <a:xfrm>
            <a:off x="3616325" y="7060883"/>
            <a:ext cx="2906713" cy="2906712"/>
          </a:xfrm>
        </p:spPr>
        <p:txBody>
          <a:bodyPr/>
          <a:lstStyle/>
          <a:p>
            <a:endParaRPr lang="en-US"/>
          </a:p>
        </p:txBody>
      </p:sp>
      <p:sp>
        <p:nvSpPr>
          <p:cNvPr id="12" name="Picture Placeholder 2"/>
          <p:cNvSpPr>
            <a:spLocks noGrp="1"/>
          </p:cNvSpPr>
          <p:nvPr>
            <p:ph type="pic" sz="quarter" idx="16"/>
          </p:nvPr>
        </p:nvSpPr>
        <p:spPr>
          <a:xfrm>
            <a:off x="7162165" y="7060883"/>
            <a:ext cx="2906713" cy="2906712"/>
          </a:xfrm>
        </p:spPr>
        <p:txBody>
          <a:bodyPr/>
          <a:lstStyle/>
          <a:p>
            <a:endParaRPr lang="en-US"/>
          </a:p>
        </p:txBody>
      </p:sp>
      <p:sp>
        <p:nvSpPr>
          <p:cNvPr id="13" name="Picture Placeholder 2"/>
          <p:cNvSpPr>
            <a:spLocks noGrp="1"/>
          </p:cNvSpPr>
          <p:nvPr>
            <p:ph type="pic" sz="quarter" idx="17"/>
          </p:nvPr>
        </p:nvSpPr>
        <p:spPr>
          <a:xfrm>
            <a:off x="10708005" y="7060883"/>
            <a:ext cx="2906713" cy="2906712"/>
          </a:xfrm>
        </p:spPr>
        <p:txBody>
          <a:bodyPr/>
          <a:lstStyle/>
          <a:p>
            <a:endParaRPr lang="en-US"/>
          </a:p>
        </p:txBody>
      </p:sp>
      <p:sp>
        <p:nvSpPr>
          <p:cNvPr id="14" name="Picture Placeholder 2"/>
          <p:cNvSpPr>
            <a:spLocks noGrp="1"/>
          </p:cNvSpPr>
          <p:nvPr>
            <p:ph type="pic" sz="quarter" idx="18"/>
          </p:nvPr>
        </p:nvSpPr>
        <p:spPr>
          <a:xfrm>
            <a:off x="14253845" y="7060883"/>
            <a:ext cx="2906713" cy="2906712"/>
          </a:xfrm>
        </p:spPr>
        <p:txBody>
          <a:bodyPr/>
          <a:lstStyle/>
          <a:p>
            <a:endParaRPr lang="en-US"/>
          </a:p>
        </p:txBody>
      </p:sp>
      <p:sp>
        <p:nvSpPr>
          <p:cNvPr id="15" name="Picture Placeholder 2"/>
          <p:cNvSpPr>
            <a:spLocks noGrp="1"/>
          </p:cNvSpPr>
          <p:nvPr>
            <p:ph type="pic" sz="quarter" idx="19"/>
          </p:nvPr>
        </p:nvSpPr>
        <p:spPr>
          <a:xfrm>
            <a:off x="17799685" y="7060883"/>
            <a:ext cx="2906713" cy="2906712"/>
          </a:xfrm>
        </p:spPr>
        <p:txBody>
          <a:bodyPr/>
          <a:lstStyle/>
          <a:p>
            <a:endParaRPr lang="en-US"/>
          </a:p>
        </p:txBody>
      </p:sp>
    </p:spTree>
    <p:extLst>
      <p:ext uri="{BB962C8B-B14F-4D97-AF65-F5344CB8AC3E}">
        <p14:creationId xmlns:p14="http://schemas.microsoft.com/office/powerpoint/2010/main" val="813855908"/>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Title &amp; Subtitle copy 1">
    <p:bg>
      <p:bgPr>
        <a:solidFill>
          <a:srgbClr val="393941"/>
        </a:solidFill>
        <a:effectLst/>
      </p:bgPr>
    </p:bg>
    <p:spTree>
      <p:nvGrpSpPr>
        <p:cNvPr id="1" name=""/>
        <p:cNvGrpSpPr/>
        <p:nvPr/>
      </p:nvGrpSpPr>
      <p:grpSpPr>
        <a:xfrm>
          <a:off x="0" y="0"/>
          <a:ext cx="0" cy="0"/>
          <a:chOff x="0" y="0"/>
          <a:chExt cx="0" cy="0"/>
        </a:xfrm>
      </p:grpSpPr>
      <p:sp>
        <p:nvSpPr>
          <p:cNvPr id="39" name="Shape 39"/>
          <p:cNvSpPr>
            <a:spLocks noGrp="1"/>
          </p:cNvSpPr>
          <p:nvPr>
            <p:ph type="title"/>
          </p:nvPr>
        </p:nvSpPr>
        <p:spPr>
          <a:prstGeom prst="rect">
            <a:avLst/>
          </a:prstGeom>
        </p:spPr>
        <p:txBody>
          <a:bodyPr/>
          <a:lstStyle>
            <a:lvl1pPr>
              <a:defRPr>
                <a:solidFill>
                  <a:srgbClr val="F4F5F7"/>
                </a:solidFill>
              </a:defRPr>
            </a:lvl1pPr>
          </a:lstStyle>
          <a:p>
            <a:r>
              <a:t>Title Text</a:t>
            </a:r>
          </a:p>
        </p:txBody>
      </p:sp>
      <p:sp>
        <p:nvSpPr>
          <p:cNvPr id="40" name="Shape 40"/>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1" name="Shape 41"/>
          <p:cNvSpPr/>
          <p:nvPr/>
        </p:nvSpPr>
        <p:spPr>
          <a:xfrm>
            <a:off x="21166238" y="845083"/>
            <a:ext cx="271267" cy="216227"/>
          </a:xfrm>
          <a:custGeom>
            <a:avLst/>
            <a:gdLst/>
            <a:ahLst/>
            <a:cxnLst>
              <a:cxn ang="0">
                <a:pos x="wd2" y="hd2"/>
              </a:cxn>
              <a:cxn ang="5400000">
                <a:pos x="wd2" y="hd2"/>
              </a:cxn>
              <a:cxn ang="10800000">
                <a:pos x="wd2" y="hd2"/>
              </a:cxn>
              <a:cxn ang="16200000">
                <a:pos x="wd2" y="hd2"/>
              </a:cxn>
            </a:cxnLst>
            <a:rect l="0" t="0" r="r" b="b"/>
            <a:pathLst>
              <a:path w="21600" h="21600" extrusionOk="0">
                <a:moveTo>
                  <a:pt x="19237" y="5082"/>
                </a:moveTo>
                <a:cubicBezTo>
                  <a:pt x="19237" y="5506"/>
                  <a:pt x="19237" y="5929"/>
                  <a:pt x="19237" y="5929"/>
                </a:cubicBezTo>
                <a:cubicBezTo>
                  <a:pt x="19237" y="13129"/>
                  <a:pt x="14850" y="21600"/>
                  <a:pt x="6750" y="21600"/>
                </a:cubicBezTo>
                <a:cubicBezTo>
                  <a:pt x="4388" y="21600"/>
                  <a:pt x="2025" y="20753"/>
                  <a:pt x="0" y="19059"/>
                </a:cubicBezTo>
                <a:cubicBezTo>
                  <a:pt x="338" y="19059"/>
                  <a:pt x="675" y="19059"/>
                  <a:pt x="1013" y="19059"/>
                </a:cubicBezTo>
                <a:cubicBezTo>
                  <a:pt x="3038" y="19059"/>
                  <a:pt x="5063" y="18212"/>
                  <a:pt x="6413" y="16941"/>
                </a:cubicBezTo>
                <a:cubicBezTo>
                  <a:pt x="4725" y="16941"/>
                  <a:pt x="3038" y="15247"/>
                  <a:pt x="2363" y="13129"/>
                </a:cubicBezTo>
                <a:cubicBezTo>
                  <a:pt x="2700" y="13129"/>
                  <a:pt x="3038" y="13129"/>
                  <a:pt x="3375" y="13129"/>
                </a:cubicBezTo>
                <a:cubicBezTo>
                  <a:pt x="3713" y="13129"/>
                  <a:pt x="4050" y="13129"/>
                  <a:pt x="4388" y="13129"/>
                </a:cubicBezTo>
                <a:cubicBezTo>
                  <a:pt x="2363" y="12282"/>
                  <a:pt x="1013" y="10165"/>
                  <a:pt x="1013" y="7624"/>
                </a:cubicBezTo>
                <a:cubicBezTo>
                  <a:pt x="1013" y="7624"/>
                  <a:pt x="1013" y="7624"/>
                  <a:pt x="1013" y="7624"/>
                </a:cubicBezTo>
                <a:cubicBezTo>
                  <a:pt x="1688" y="8047"/>
                  <a:pt x="2363" y="8047"/>
                  <a:pt x="3038" y="8047"/>
                </a:cubicBezTo>
                <a:cubicBezTo>
                  <a:pt x="1688" y="7200"/>
                  <a:pt x="1013" y="5506"/>
                  <a:pt x="1013" y="3812"/>
                </a:cubicBezTo>
                <a:cubicBezTo>
                  <a:pt x="1013" y="2541"/>
                  <a:pt x="1350" y="1694"/>
                  <a:pt x="1688" y="847"/>
                </a:cubicBezTo>
                <a:cubicBezTo>
                  <a:pt x="3713" y="4235"/>
                  <a:pt x="7088" y="6353"/>
                  <a:pt x="10463" y="6776"/>
                </a:cubicBezTo>
                <a:cubicBezTo>
                  <a:pt x="10463" y="6353"/>
                  <a:pt x="10463" y="5929"/>
                  <a:pt x="10463" y="5506"/>
                </a:cubicBezTo>
                <a:cubicBezTo>
                  <a:pt x="10463" y="2118"/>
                  <a:pt x="12487" y="0"/>
                  <a:pt x="14850" y="0"/>
                </a:cubicBezTo>
                <a:cubicBezTo>
                  <a:pt x="16200" y="0"/>
                  <a:pt x="17212" y="424"/>
                  <a:pt x="18225" y="1694"/>
                </a:cubicBezTo>
                <a:cubicBezTo>
                  <a:pt x="18900" y="1271"/>
                  <a:pt x="19912" y="847"/>
                  <a:pt x="20925" y="424"/>
                </a:cubicBezTo>
                <a:cubicBezTo>
                  <a:pt x="20587" y="1694"/>
                  <a:pt x="19912" y="2541"/>
                  <a:pt x="18900" y="3388"/>
                </a:cubicBezTo>
                <a:cubicBezTo>
                  <a:pt x="19912" y="2965"/>
                  <a:pt x="20587" y="2965"/>
                  <a:pt x="21600" y="2541"/>
                </a:cubicBezTo>
                <a:cubicBezTo>
                  <a:pt x="20925" y="3388"/>
                  <a:pt x="20250" y="4659"/>
                  <a:pt x="19237" y="5082"/>
                </a:cubicBezTo>
                <a:close/>
              </a:path>
            </a:pathLst>
          </a:custGeom>
          <a:solidFill>
            <a:srgbClr val="686976"/>
          </a:solidFill>
          <a:ln w="3175">
            <a:miter lim="400000"/>
          </a:ln>
        </p:spPr>
        <p:txBody>
          <a:bodyPr lIns="45719" rIns="45719"/>
          <a:lstStyle/>
          <a:p>
            <a:pPr algn="l" defTabSz="457200">
              <a:defRPr sz="2400">
                <a:solidFill>
                  <a:srgbClr val="686876"/>
                </a:solidFill>
                <a:latin typeface="Calibri"/>
                <a:ea typeface="Calibri"/>
                <a:cs typeface="Calibri"/>
                <a:sym typeface="Calibri"/>
              </a:defRPr>
            </a:pPr>
            <a:endParaRPr/>
          </a:p>
        </p:txBody>
      </p:sp>
      <p:sp>
        <p:nvSpPr>
          <p:cNvPr id="42" name="Shape 42"/>
          <p:cNvSpPr/>
          <p:nvPr/>
        </p:nvSpPr>
        <p:spPr>
          <a:xfrm>
            <a:off x="20694733" y="810683"/>
            <a:ext cx="149394" cy="285027"/>
          </a:xfrm>
          <a:custGeom>
            <a:avLst/>
            <a:gdLst/>
            <a:ahLst/>
            <a:cxnLst>
              <a:cxn ang="0">
                <a:pos x="wd2" y="hd2"/>
              </a:cxn>
              <a:cxn ang="5400000">
                <a:pos x="wd2" y="hd2"/>
              </a:cxn>
              <a:cxn ang="10800000">
                <a:pos x="wd2" y="hd2"/>
              </a:cxn>
              <a:cxn ang="16200000">
                <a:pos x="wd2" y="hd2"/>
              </a:cxn>
            </a:cxnLst>
            <a:rect l="0" t="0" r="r" b="b"/>
            <a:pathLst>
              <a:path w="21600" h="21600" extrusionOk="0">
                <a:moveTo>
                  <a:pt x="21600" y="3546"/>
                </a:moveTo>
                <a:cubicBezTo>
                  <a:pt x="17897" y="3546"/>
                  <a:pt x="17897" y="3546"/>
                  <a:pt x="17897" y="3546"/>
                </a:cubicBezTo>
                <a:cubicBezTo>
                  <a:pt x="14811" y="3546"/>
                  <a:pt x="14194" y="4513"/>
                  <a:pt x="14194" y="5481"/>
                </a:cubicBezTo>
                <a:cubicBezTo>
                  <a:pt x="14194" y="8060"/>
                  <a:pt x="14194" y="8060"/>
                  <a:pt x="14194" y="8060"/>
                </a:cubicBezTo>
                <a:cubicBezTo>
                  <a:pt x="21600" y="8060"/>
                  <a:pt x="21600" y="8060"/>
                  <a:pt x="21600" y="8060"/>
                </a:cubicBezTo>
                <a:cubicBezTo>
                  <a:pt x="20366" y="11928"/>
                  <a:pt x="20366" y="11928"/>
                  <a:pt x="20366" y="11928"/>
                </a:cubicBezTo>
                <a:cubicBezTo>
                  <a:pt x="14194" y="11928"/>
                  <a:pt x="14194" y="11928"/>
                  <a:pt x="14194" y="11928"/>
                </a:cubicBezTo>
                <a:cubicBezTo>
                  <a:pt x="14194" y="21600"/>
                  <a:pt x="14194" y="21600"/>
                  <a:pt x="14194" y="21600"/>
                </a:cubicBezTo>
                <a:cubicBezTo>
                  <a:pt x="6789" y="21600"/>
                  <a:pt x="6789" y="21600"/>
                  <a:pt x="6789" y="21600"/>
                </a:cubicBezTo>
                <a:cubicBezTo>
                  <a:pt x="6789" y="11928"/>
                  <a:pt x="6789" y="11928"/>
                  <a:pt x="6789" y="11928"/>
                </a:cubicBezTo>
                <a:cubicBezTo>
                  <a:pt x="0" y="11928"/>
                  <a:pt x="0" y="11928"/>
                  <a:pt x="0" y="11928"/>
                </a:cubicBezTo>
                <a:cubicBezTo>
                  <a:pt x="0" y="8060"/>
                  <a:pt x="0" y="8060"/>
                  <a:pt x="0" y="8060"/>
                </a:cubicBezTo>
                <a:cubicBezTo>
                  <a:pt x="6789" y="8060"/>
                  <a:pt x="6789" y="8060"/>
                  <a:pt x="6789" y="8060"/>
                </a:cubicBezTo>
                <a:cubicBezTo>
                  <a:pt x="6789" y="5158"/>
                  <a:pt x="6789" y="5158"/>
                  <a:pt x="6789" y="5158"/>
                </a:cubicBezTo>
                <a:cubicBezTo>
                  <a:pt x="6789" y="1934"/>
                  <a:pt x="10491" y="0"/>
                  <a:pt x="16046" y="0"/>
                </a:cubicBezTo>
                <a:cubicBezTo>
                  <a:pt x="18514" y="0"/>
                  <a:pt x="20983" y="322"/>
                  <a:pt x="21600" y="322"/>
                </a:cubicBezTo>
                <a:lnTo>
                  <a:pt x="21600" y="3546"/>
                </a:lnTo>
                <a:close/>
              </a:path>
            </a:pathLst>
          </a:custGeom>
          <a:solidFill>
            <a:srgbClr val="686976"/>
          </a:solidFill>
          <a:ln w="3175">
            <a:miter lim="400000"/>
          </a:ln>
        </p:spPr>
        <p:txBody>
          <a:bodyPr lIns="45719" rIns="45719"/>
          <a:lstStyle/>
          <a:p>
            <a:pPr algn="l" defTabSz="457200">
              <a:defRPr sz="2400">
                <a:solidFill>
                  <a:srgbClr val="686876"/>
                </a:solidFill>
                <a:latin typeface="Calibri"/>
                <a:ea typeface="Calibri"/>
                <a:cs typeface="Calibri"/>
                <a:sym typeface="Calibri"/>
              </a:defRPr>
            </a:pPr>
            <a:endParaRPr/>
          </a:p>
        </p:txBody>
      </p:sp>
      <p:sp>
        <p:nvSpPr>
          <p:cNvPr id="43" name="Shape 43"/>
          <p:cNvSpPr/>
          <p:nvPr/>
        </p:nvSpPr>
        <p:spPr>
          <a:xfrm>
            <a:off x="21749915" y="819734"/>
            <a:ext cx="168792" cy="26692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8900" y="1029"/>
                  <a:pt x="18900" y="1029"/>
                  <a:pt x="18900" y="1029"/>
                </a:cubicBezTo>
                <a:cubicBezTo>
                  <a:pt x="16200" y="1029"/>
                  <a:pt x="16200" y="1029"/>
                  <a:pt x="16200" y="1029"/>
                </a:cubicBezTo>
                <a:cubicBezTo>
                  <a:pt x="17820" y="2057"/>
                  <a:pt x="19440" y="3086"/>
                  <a:pt x="19440" y="4800"/>
                </a:cubicBezTo>
                <a:cubicBezTo>
                  <a:pt x="19440" y="8229"/>
                  <a:pt x="14580" y="8571"/>
                  <a:pt x="14580" y="10286"/>
                </a:cubicBezTo>
                <a:cubicBezTo>
                  <a:pt x="14580" y="12000"/>
                  <a:pt x="20520" y="12686"/>
                  <a:pt x="20520" y="16114"/>
                </a:cubicBezTo>
                <a:cubicBezTo>
                  <a:pt x="20520" y="17143"/>
                  <a:pt x="20520" y="17829"/>
                  <a:pt x="19980" y="18514"/>
                </a:cubicBezTo>
                <a:cubicBezTo>
                  <a:pt x="17820" y="20914"/>
                  <a:pt x="12960" y="21600"/>
                  <a:pt x="9180" y="21600"/>
                </a:cubicBezTo>
                <a:cubicBezTo>
                  <a:pt x="6480" y="21600"/>
                  <a:pt x="2700" y="20914"/>
                  <a:pt x="540" y="19200"/>
                </a:cubicBezTo>
                <a:cubicBezTo>
                  <a:pt x="0" y="18857"/>
                  <a:pt x="0" y="18171"/>
                  <a:pt x="0" y="17486"/>
                </a:cubicBezTo>
                <a:cubicBezTo>
                  <a:pt x="0" y="16114"/>
                  <a:pt x="1620" y="14743"/>
                  <a:pt x="3240" y="14057"/>
                </a:cubicBezTo>
                <a:cubicBezTo>
                  <a:pt x="5940" y="13029"/>
                  <a:pt x="8640" y="13029"/>
                  <a:pt x="11340" y="12686"/>
                </a:cubicBezTo>
                <a:cubicBezTo>
                  <a:pt x="10800" y="12000"/>
                  <a:pt x="10260" y="11657"/>
                  <a:pt x="10260" y="10971"/>
                </a:cubicBezTo>
                <a:cubicBezTo>
                  <a:pt x="10260" y="10286"/>
                  <a:pt x="10260" y="9943"/>
                  <a:pt x="10800" y="9600"/>
                </a:cubicBezTo>
                <a:cubicBezTo>
                  <a:pt x="10260" y="9943"/>
                  <a:pt x="9720" y="9943"/>
                  <a:pt x="9180" y="9943"/>
                </a:cubicBezTo>
                <a:cubicBezTo>
                  <a:pt x="5400" y="9943"/>
                  <a:pt x="2160" y="7886"/>
                  <a:pt x="2160" y="5486"/>
                </a:cubicBezTo>
                <a:cubicBezTo>
                  <a:pt x="2160" y="3771"/>
                  <a:pt x="3240" y="2400"/>
                  <a:pt x="4860" y="1714"/>
                </a:cubicBezTo>
                <a:cubicBezTo>
                  <a:pt x="7020" y="343"/>
                  <a:pt x="10260" y="0"/>
                  <a:pt x="12960" y="0"/>
                </a:cubicBezTo>
                <a:lnTo>
                  <a:pt x="21600" y="0"/>
                </a:lnTo>
                <a:close/>
                <a:moveTo>
                  <a:pt x="12960" y="13714"/>
                </a:moveTo>
                <a:cubicBezTo>
                  <a:pt x="12960" y="13714"/>
                  <a:pt x="12420" y="13714"/>
                  <a:pt x="11880" y="13714"/>
                </a:cubicBezTo>
                <a:cubicBezTo>
                  <a:pt x="8640" y="13714"/>
                  <a:pt x="3780" y="14400"/>
                  <a:pt x="3780" y="16800"/>
                </a:cubicBezTo>
                <a:cubicBezTo>
                  <a:pt x="3780" y="19543"/>
                  <a:pt x="8100" y="20229"/>
                  <a:pt x="11340" y="20229"/>
                </a:cubicBezTo>
                <a:cubicBezTo>
                  <a:pt x="14580" y="20229"/>
                  <a:pt x="17820" y="19543"/>
                  <a:pt x="17820" y="17486"/>
                </a:cubicBezTo>
                <a:cubicBezTo>
                  <a:pt x="17820" y="15429"/>
                  <a:pt x="15120" y="14400"/>
                  <a:pt x="12960" y="13714"/>
                </a:cubicBezTo>
                <a:close/>
                <a:moveTo>
                  <a:pt x="9720" y="1029"/>
                </a:moveTo>
                <a:cubicBezTo>
                  <a:pt x="8640" y="1029"/>
                  <a:pt x="7560" y="1371"/>
                  <a:pt x="7020" y="2057"/>
                </a:cubicBezTo>
                <a:cubicBezTo>
                  <a:pt x="5940" y="2400"/>
                  <a:pt x="5940" y="3086"/>
                  <a:pt x="5940" y="4114"/>
                </a:cubicBezTo>
                <a:cubicBezTo>
                  <a:pt x="5940" y="5829"/>
                  <a:pt x="7560" y="8914"/>
                  <a:pt x="11340" y="8914"/>
                </a:cubicBezTo>
                <a:cubicBezTo>
                  <a:pt x="12420" y="8914"/>
                  <a:pt x="13500" y="8571"/>
                  <a:pt x="14580" y="8229"/>
                </a:cubicBezTo>
                <a:cubicBezTo>
                  <a:pt x="15120" y="7543"/>
                  <a:pt x="15660" y="6857"/>
                  <a:pt x="15660" y="6171"/>
                </a:cubicBezTo>
                <a:cubicBezTo>
                  <a:pt x="15660" y="4114"/>
                  <a:pt x="13500" y="1029"/>
                  <a:pt x="9720" y="1029"/>
                </a:cubicBezTo>
                <a:close/>
              </a:path>
            </a:pathLst>
          </a:custGeom>
          <a:solidFill>
            <a:srgbClr val="686976"/>
          </a:solidFill>
          <a:ln w="3175">
            <a:miter lim="400000"/>
          </a:ln>
        </p:spPr>
        <p:txBody>
          <a:bodyPr lIns="45719" rIns="45719"/>
          <a:lstStyle/>
          <a:p>
            <a:pPr algn="l" defTabSz="457200">
              <a:defRPr sz="2400">
                <a:solidFill>
                  <a:srgbClr val="686876"/>
                </a:solidFill>
                <a:latin typeface="Calibri"/>
                <a:ea typeface="Calibri"/>
                <a:cs typeface="Calibri"/>
                <a:sym typeface="Calibri"/>
              </a:defRPr>
            </a:pPr>
            <a:endParaRPr/>
          </a:p>
        </p:txBody>
      </p:sp>
      <p:sp>
        <p:nvSpPr>
          <p:cNvPr id="44" name="Shape 44"/>
          <p:cNvSpPr/>
          <p:nvPr/>
        </p:nvSpPr>
        <p:spPr>
          <a:xfrm>
            <a:off x="22222494" y="849174"/>
            <a:ext cx="288515" cy="208045"/>
          </a:xfrm>
          <a:custGeom>
            <a:avLst/>
            <a:gdLst/>
            <a:ahLst/>
            <a:cxnLst>
              <a:cxn ang="0">
                <a:pos x="wd2" y="hd2"/>
              </a:cxn>
              <a:cxn ang="5400000">
                <a:pos x="wd2" y="hd2"/>
              </a:cxn>
              <a:cxn ang="10800000">
                <a:pos x="wd2" y="hd2"/>
              </a:cxn>
              <a:cxn ang="16200000">
                <a:pos x="wd2" y="hd2"/>
              </a:cxn>
            </a:cxnLst>
            <a:rect l="0" t="0" r="r" b="b"/>
            <a:pathLst>
              <a:path w="21600" h="21600" extrusionOk="0">
                <a:moveTo>
                  <a:pt x="21282" y="18073"/>
                </a:moveTo>
                <a:cubicBezTo>
                  <a:pt x="20965" y="19837"/>
                  <a:pt x="20012" y="21159"/>
                  <a:pt x="18741" y="21159"/>
                </a:cubicBezTo>
                <a:cubicBezTo>
                  <a:pt x="16200" y="21600"/>
                  <a:pt x="13341" y="21600"/>
                  <a:pt x="10800" y="21600"/>
                </a:cubicBezTo>
                <a:cubicBezTo>
                  <a:pt x="7941" y="21600"/>
                  <a:pt x="5400" y="21600"/>
                  <a:pt x="2541" y="21159"/>
                </a:cubicBezTo>
                <a:cubicBezTo>
                  <a:pt x="1588" y="21159"/>
                  <a:pt x="635" y="19837"/>
                  <a:pt x="318" y="18073"/>
                </a:cubicBezTo>
                <a:cubicBezTo>
                  <a:pt x="0" y="15869"/>
                  <a:pt x="0" y="13224"/>
                  <a:pt x="0" y="11020"/>
                </a:cubicBezTo>
                <a:cubicBezTo>
                  <a:pt x="0" y="8376"/>
                  <a:pt x="0" y="6171"/>
                  <a:pt x="318" y="3527"/>
                </a:cubicBezTo>
                <a:cubicBezTo>
                  <a:pt x="635" y="2204"/>
                  <a:pt x="1588" y="882"/>
                  <a:pt x="2541" y="441"/>
                </a:cubicBezTo>
                <a:cubicBezTo>
                  <a:pt x="5400" y="0"/>
                  <a:pt x="7941" y="0"/>
                  <a:pt x="10800" y="0"/>
                </a:cubicBezTo>
                <a:cubicBezTo>
                  <a:pt x="13341" y="0"/>
                  <a:pt x="16200" y="0"/>
                  <a:pt x="18741" y="441"/>
                </a:cubicBezTo>
                <a:cubicBezTo>
                  <a:pt x="20012" y="882"/>
                  <a:pt x="20965" y="2204"/>
                  <a:pt x="21282" y="3527"/>
                </a:cubicBezTo>
                <a:cubicBezTo>
                  <a:pt x="21600" y="6171"/>
                  <a:pt x="21600" y="8376"/>
                  <a:pt x="21600" y="11020"/>
                </a:cubicBezTo>
                <a:cubicBezTo>
                  <a:pt x="21600" y="13224"/>
                  <a:pt x="21600" y="15869"/>
                  <a:pt x="21282" y="18073"/>
                </a:cubicBezTo>
                <a:close/>
                <a:moveTo>
                  <a:pt x="14929" y="10139"/>
                </a:moveTo>
                <a:cubicBezTo>
                  <a:pt x="8894" y="4849"/>
                  <a:pt x="8894" y="4849"/>
                  <a:pt x="8894" y="4849"/>
                </a:cubicBezTo>
                <a:cubicBezTo>
                  <a:pt x="8576" y="4408"/>
                  <a:pt x="8259" y="4408"/>
                  <a:pt x="7941" y="4408"/>
                </a:cubicBezTo>
                <a:cubicBezTo>
                  <a:pt x="7941" y="4849"/>
                  <a:pt x="7624" y="5290"/>
                  <a:pt x="7624" y="5731"/>
                </a:cubicBezTo>
                <a:cubicBezTo>
                  <a:pt x="7624" y="16310"/>
                  <a:pt x="7624" y="16310"/>
                  <a:pt x="7624" y="16310"/>
                </a:cubicBezTo>
                <a:cubicBezTo>
                  <a:pt x="7624" y="16751"/>
                  <a:pt x="7941" y="17192"/>
                  <a:pt x="7941" y="17192"/>
                </a:cubicBezTo>
                <a:cubicBezTo>
                  <a:pt x="8259" y="17192"/>
                  <a:pt x="8259" y="17192"/>
                  <a:pt x="8259" y="17192"/>
                </a:cubicBezTo>
                <a:cubicBezTo>
                  <a:pt x="8576" y="17192"/>
                  <a:pt x="8576" y="17192"/>
                  <a:pt x="8894" y="17192"/>
                </a:cubicBezTo>
                <a:cubicBezTo>
                  <a:pt x="14929" y="11902"/>
                  <a:pt x="14929" y="11902"/>
                  <a:pt x="14929" y="11902"/>
                </a:cubicBezTo>
                <a:cubicBezTo>
                  <a:pt x="15247" y="11461"/>
                  <a:pt x="15247" y="11461"/>
                  <a:pt x="15247" y="11020"/>
                </a:cubicBezTo>
                <a:cubicBezTo>
                  <a:pt x="15247" y="10580"/>
                  <a:pt x="15247" y="10139"/>
                  <a:pt x="14929" y="10139"/>
                </a:cubicBezTo>
                <a:close/>
              </a:path>
            </a:pathLst>
          </a:custGeom>
          <a:solidFill>
            <a:srgbClr val="686976"/>
          </a:solidFill>
          <a:ln w="3175">
            <a:miter lim="400000"/>
          </a:ln>
        </p:spPr>
        <p:txBody>
          <a:bodyPr lIns="45719" rIns="45719"/>
          <a:lstStyle/>
          <a:p>
            <a:pPr algn="l" defTabSz="457200">
              <a:defRPr sz="2400">
                <a:solidFill>
                  <a:srgbClr val="686876"/>
                </a:solidFill>
                <a:latin typeface="Calibri"/>
                <a:ea typeface="Calibri"/>
                <a:cs typeface="Calibri"/>
                <a:sym typeface="Calibri"/>
              </a:defRPr>
            </a:pPr>
            <a:endParaRPr/>
          </a:p>
        </p:txBody>
      </p:sp>
      <p:sp>
        <p:nvSpPr>
          <p:cNvPr id="45" name="Shape 45"/>
          <p:cNvSpPr>
            <a:spLocks noGrp="1"/>
          </p:cNvSpPr>
          <p:nvPr>
            <p:ph type="sldNum" sz="quarter" idx="2"/>
          </p:nvPr>
        </p:nvSpPr>
        <p:spPr>
          <a:prstGeom prst="rect">
            <a:avLst/>
          </a:prstGeom>
        </p:spPr>
        <p:txBody>
          <a:bodyPr/>
          <a:lstStyle>
            <a:lvl1pPr>
              <a:defRPr>
                <a:solidFill>
                  <a:srgbClr val="F4F5F7"/>
                </a:solidFill>
              </a:defRPr>
            </a:lvl1pPr>
          </a:lstStyle>
          <a:p>
            <a:fld id="{86CB4B4D-7CA3-9044-876B-883B54F8677D}" type="slidenum">
              <a:t>‹#›</a:t>
            </a:fld>
            <a:endParaRPr/>
          </a:p>
        </p:txBody>
      </p:sp>
      <p:sp>
        <p:nvSpPr>
          <p:cNvPr id="46" name="Shape 46"/>
          <p:cNvSpPr/>
          <p:nvPr/>
        </p:nvSpPr>
        <p:spPr>
          <a:xfrm>
            <a:off x="23077405" y="1371248"/>
            <a:ext cx="1636515" cy="1"/>
          </a:xfrm>
          <a:prstGeom prst="line">
            <a:avLst/>
          </a:prstGeom>
          <a:ln w="50800">
            <a:solidFill>
              <a:srgbClr val="F56C2E"/>
            </a:solidFill>
            <a:miter lim="400000"/>
          </a:ln>
        </p:spPr>
        <p:txBody>
          <a:bodyPr lIns="38100" tIns="38100" rIns="38100" bIns="38100" anchor="ctr"/>
          <a:lstStyle/>
          <a:p>
            <a:pPr algn="ctr">
              <a:defRPr sz="3000">
                <a:solidFill>
                  <a:srgbClr val="000000"/>
                </a:solidFill>
                <a:latin typeface="Helvetica Light"/>
                <a:ea typeface="Helvetica Light"/>
                <a:cs typeface="Helvetica Light"/>
                <a:sym typeface="Helvetica Light"/>
              </a:defRPr>
            </a:pPr>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hoto dark bg">
    <p:bg>
      <p:bgPr>
        <a:solidFill>
          <a:srgbClr val="393941"/>
        </a:solidFill>
        <a:effectLst/>
      </p:bgPr>
    </p:bg>
    <p:spTree>
      <p:nvGrpSpPr>
        <p:cNvPr id="1" name=""/>
        <p:cNvGrpSpPr/>
        <p:nvPr/>
      </p:nvGrpSpPr>
      <p:grpSpPr>
        <a:xfrm>
          <a:off x="0" y="0"/>
          <a:ext cx="0" cy="0"/>
          <a:chOff x="0" y="0"/>
          <a:chExt cx="0" cy="0"/>
        </a:xfrm>
      </p:grpSpPr>
      <p:sp>
        <p:nvSpPr>
          <p:cNvPr id="41" name="Shape 41"/>
          <p:cNvSpPr/>
          <p:nvPr/>
        </p:nvSpPr>
        <p:spPr>
          <a:xfrm>
            <a:off x="21166238" y="845083"/>
            <a:ext cx="271267" cy="216227"/>
          </a:xfrm>
          <a:custGeom>
            <a:avLst/>
            <a:gdLst/>
            <a:ahLst/>
            <a:cxnLst>
              <a:cxn ang="0">
                <a:pos x="wd2" y="hd2"/>
              </a:cxn>
              <a:cxn ang="5400000">
                <a:pos x="wd2" y="hd2"/>
              </a:cxn>
              <a:cxn ang="10800000">
                <a:pos x="wd2" y="hd2"/>
              </a:cxn>
              <a:cxn ang="16200000">
                <a:pos x="wd2" y="hd2"/>
              </a:cxn>
            </a:cxnLst>
            <a:rect l="0" t="0" r="r" b="b"/>
            <a:pathLst>
              <a:path w="21600" h="21600" extrusionOk="0">
                <a:moveTo>
                  <a:pt x="19237" y="5082"/>
                </a:moveTo>
                <a:cubicBezTo>
                  <a:pt x="19237" y="5506"/>
                  <a:pt x="19237" y="5929"/>
                  <a:pt x="19237" y="5929"/>
                </a:cubicBezTo>
                <a:cubicBezTo>
                  <a:pt x="19237" y="13129"/>
                  <a:pt x="14850" y="21600"/>
                  <a:pt x="6750" y="21600"/>
                </a:cubicBezTo>
                <a:cubicBezTo>
                  <a:pt x="4388" y="21600"/>
                  <a:pt x="2025" y="20753"/>
                  <a:pt x="0" y="19059"/>
                </a:cubicBezTo>
                <a:cubicBezTo>
                  <a:pt x="338" y="19059"/>
                  <a:pt x="675" y="19059"/>
                  <a:pt x="1013" y="19059"/>
                </a:cubicBezTo>
                <a:cubicBezTo>
                  <a:pt x="3038" y="19059"/>
                  <a:pt x="5063" y="18212"/>
                  <a:pt x="6413" y="16941"/>
                </a:cubicBezTo>
                <a:cubicBezTo>
                  <a:pt x="4725" y="16941"/>
                  <a:pt x="3038" y="15247"/>
                  <a:pt x="2363" y="13129"/>
                </a:cubicBezTo>
                <a:cubicBezTo>
                  <a:pt x="2700" y="13129"/>
                  <a:pt x="3038" y="13129"/>
                  <a:pt x="3375" y="13129"/>
                </a:cubicBezTo>
                <a:cubicBezTo>
                  <a:pt x="3713" y="13129"/>
                  <a:pt x="4050" y="13129"/>
                  <a:pt x="4388" y="13129"/>
                </a:cubicBezTo>
                <a:cubicBezTo>
                  <a:pt x="2363" y="12282"/>
                  <a:pt x="1013" y="10165"/>
                  <a:pt x="1013" y="7624"/>
                </a:cubicBezTo>
                <a:cubicBezTo>
                  <a:pt x="1013" y="7624"/>
                  <a:pt x="1013" y="7624"/>
                  <a:pt x="1013" y="7624"/>
                </a:cubicBezTo>
                <a:cubicBezTo>
                  <a:pt x="1688" y="8047"/>
                  <a:pt x="2363" y="8047"/>
                  <a:pt x="3038" y="8047"/>
                </a:cubicBezTo>
                <a:cubicBezTo>
                  <a:pt x="1688" y="7200"/>
                  <a:pt x="1013" y="5506"/>
                  <a:pt x="1013" y="3812"/>
                </a:cubicBezTo>
                <a:cubicBezTo>
                  <a:pt x="1013" y="2541"/>
                  <a:pt x="1350" y="1694"/>
                  <a:pt x="1688" y="847"/>
                </a:cubicBezTo>
                <a:cubicBezTo>
                  <a:pt x="3713" y="4235"/>
                  <a:pt x="7088" y="6353"/>
                  <a:pt x="10463" y="6776"/>
                </a:cubicBezTo>
                <a:cubicBezTo>
                  <a:pt x="10463" y="6353"/>
                  <a:pt x="10463" y="5929"/>
                  <a:pt x="10463" y="5506"/>
                </a:cubicBezTo>
                <a:cubicBezTo>
                  <a:pt x="10463" y="2118"/>
                  <a:pt x="12487" y="0"/>
                  <a:pt x="14850" y="0"/>
                </a:cubicBezTo>
                <a:cubicBezTo>
                  <a:pt x="16200" y="0"/>
                  <a:pt x="17212" y="424"/>
                  <a:pt x="18225" y="1694"/>
                </a:cubicBezTo>
                <a:cubicBezTo>
                  <a:pt x="18900" y="1271"/>
                  <a:pt x="19912" y="847"/>
                  <a:pt x="20925" y="424"/>
                </a:cubicBezTo>
                <a:cubicBezTo>
                  <a:pt x="20587" y="1694"/>
                  <a:pt x="19912" y="2541"/>
                  <a:pt x="18900" y="3388"/>
                </a:cubicBezTo>
                <a:cubicBezTo>
                  <a:pt x="19912" y="2965"/>
                  <a:pt x="20587" y="2965"/>
                  <a:pt x="21600" y="2541"/>
                </a:cubicBezTo>
                <a:cubicBezTo>
                  <a:pt x="20925" y="3388"/>
                  <a:pt x="20250" y="4659"/>
                  <a:pt x="19237" y="5082"/>
                </a:cubicBezTo>
                <a:close/>
              </a:path>
            </a:pathLst>
          </a:custGeom>
          <a:solidFill>
            <a:srgbClr val="686976"/>
          </a:solidFill>
          <a:ln w="3175">
            <a:miter lim="400000"/>
          </a:ln>
        </p:spPr>
        <p:txBody>
          <a:bodyPr lIns="45719" rIns="45719"/>
          <a:lstStyle/>
          <a:p>
            <a:pPr algn="l" defTabSz="457200">
              <a:defRPr sz="2400">
                <a:solidFill>
                  <a:srgbClr val="686876"/>
                </a:solidFill>
                <a:latin typeface="Calibri"/>
                <a:ea typeface="Calibri"/>
                <a:cs typeface="Calibri"/>
                <a:sym typeface="Calibri"/>
              </a:defRPr>
            </a:pPr>
            <a:endParaRPr/>
          </a:p>
        </p:txBody>
      </p:sp>
      <p:sp>
        <p:nvSpPr>
          <p:cNvPr id="42" name="Shape 42"/>
          <p:cNvSpPr/>
          <p:nvPr/>
        </p:nvSpPr>
        <p:spPr>
          <a:xfrm>
            <a:off x="20694733" y="810683"/>
            <a:ext cx="149394" cy="285027"/>
          </a:xfrm>
          <a:custGeom>
            <a:avLst/>
            <a:gdLst/>
            <a:ahLst/>
            <a:cxnLst>
              <a:cxn ang="0">
                <a:pos x="wd2" y="hd2"/>
              </a:cxn>
              <a:cxn ang="5400000">
                <a:pos x="wd2" y="hd2"/>
              </a:cxn>
              <a:cxn ang="10800000">
                <a:pos x="wd2" y="hd2"/>
              </a:cxn>
              <a:cxn ang="16200000">
                <a:pos x="wd2" y="hd2"/>
              </a:cxn>
            </a:cxnLst>
            <a:rect l="0" t="0" r="r" b="b"/>
            <a:pathLst>
              <a:path w="21600" h="21600" extrusionOk="0">
                <a:moveTo>
                  <a:pt x="21600" y="3546"/>
                </a:moveTo>
                <a:cubicBezTo>
                  <a:pt x="17897" y="3546"/>
                  <a:pt x="17897" y="3546"/>
                  <a:pt x="17897" y="3546"/>
                </a:cubicBezTo>
                <a:cubicBezTo>
                  <a:pt x="14811" y="3546"/>
                  <a:pt x="14194" y="4513"/>
                  <a:pt x="14194" y="5481"/>
                </a:cubicBezTo>
                <a:cubicBezTo>
                  <a:pt x="14194" y="8060"/>
                  <a:pt x="14194" y="8060"/>
                  <a:pt x="14194" y="8060"/>
                </a:cubicBezTo>
                <a:cubicBezTo>
                  <a:pt x="21600" y="8060"/>
                  <a:pt x="21600" y="8060"/>
                  <a:pt x="21600" y="8060"/>
                </a:cubicBezTo>
                <a:cubicBezTo>
                  <a:pt x="20366" y="11928"/>
                  <a:pt x="20366" y="11928"/>
                  <a:pt x="20366" y="11928"/>
                </a:cubicBezTo>
                <a:cubicBezTo>
                  <a:pt x="14194" y="11928"/>
                  <a:pt x="14194" y="11928"/>
                  <a:pt x="14194" y="11928"/>
                </a:cubicBezTo>
                <a:cubicBezTo>
                  <a:pt x="14194" y="21600"/>
                  <a:pt x="14194" y="21600"/>
                  <a:pt x="14194" y="21600"/>
                </a:cubicBezTo>
                <a:cubicBezTo>
                  <a:pt x="6789" y="21600"/>
                  <a:pt x="6789" y="21600"/>
                  <a:pt x="6789" y="21600"/>
                </a:cubicBezTo>
                <a:cubicBezTo>
                  <a:pt x="6789" y="11928"/>
                  <a:pt x="6789" y="11928"/>
                  <a:pt x="6789" y="11928"/>
                </a:cubicBezTo>
                <a:cubicBezTo>
                  <a:pt x="0" y="11928"/>
                  <a:pt x="0" y="11928"/>
                  <a:pt x="0" y="11928"/>
                </a:cubicBezTo>
                <a:cubicBezTo>
                  <a:pt x="0" y="8060"/>
                  <a:pt x="0" y="8060"/>
                  <a:pt x="0" y="8060"/>
                </a:cubicBezTo>
                <a:cubicBezTo>
                  <a:pt x="6789" y="8060"/>
                  <a:pt x="6789" y="8060"/>
                  <a:pt x="6789" y="8060"/>
                </a:cubicBezTo>
                <a:cubicBezTo>
                  <a:pt x="6789" y="5158"/>
                  <a:pt x="6789" y="5158"/>
                  <a:pt x="6789" y="5158"/>
                </a:cubicBezTo>
                <a:cubicBezTo>
                  <a:pt x="6789" y="1934"/>
                  <a:pt x="10491" y="0"/>
                  <a:pt x="16046" y="0"/>
                </a:cubicBezTo>
                <a:cubicBezTo>
                  <a:pt x="18514" y="0"/>
                  <a:pt x="20983" y="322"/>
                  <a:pt x="21600" y="322"/>
                </a:cubicBezTo>
                <a:lnTo>
                  <a:pt x="21600" y="3546"/>
                </a:lnTo>
                <a:close/>
              </a:path>
            </a:pathLst>
          </a:custGeom>
          <a:solidFill>
            <a:srgbClr val="686976"/>
          </a:solidFill>
          <a:ln w="3175">
            <a:miter lim="400000"/>
          </a:ln>
        </p:spPr>
        <p:txBody>
          <a:bodyPr lIns="45719" rIns="45719"/>
          <a:lstStyle/>
          <a:p>
            <a:pPr algn="l" defTabSz="457200">
              <a:defRPr sz="2400">
                <a:solidFill>
                  <a:srgbClr val="686876"/>
                </a:solidFill>
                <a:latin typeface="Calibri"/>
                <a:ea typeface="Calibri"/>
                <a:cs typeface="Calibri"/>
                <a:sym typeface="Calibri"/>
              </a:defRPr>
            </a:pPr>
            <a:endParaRPr/>
          </a:p>
        </p:txBody>
      </p:sp>
      <p:sp>
        <p:nvSpPr>
          <p:cNvPr id="43" name="Shape 43"/>
          <p:cNvSpPr/>
          <p:nvPr/>
        </p:nvSpPr>
        <p:spPr>
          <a:xfrm>
            <a:off x="21749915" y="819734"/>
            <a:ext cx="168792" cy="26692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8900" y="1029"/>
                  <a:pt x="18900" y="1029"/>
                  <a:pt x="18900" y="1029"/>
                </a:cubicBezTo>
                <a:cubicBezTo>
                  <a:pt x="16200" y="1029"/>
                  <a:pt x="16200" y="1029"/>
                  <a:pt x="16200" y="1029"/>
                </a:cubicBezTo>
                <a:cubicBezTo>
                  <a:pt x="17820" y="2057"/>
                  <a:pt x="19440" y="3086"/>
                  <a:pt x="19440" y="4800"/>
                </a:cubicBezTo>
                <a:cubicBezTo>
                  <a:pt x="19440" y="8229"/>
                  <a:pt x="14580" y="8571"/>
                  <a:pt x="14580" y="10286"/>
                </a:cubicBezTo>
                <a:cubicBezTo>
                  <a:pt x="14580" y="12000"/>
                  <a:pt x="20520" y="12686"/>
                  <a:pt x="20520" y="16114"/>
                </a:cubicBezTo>
                <a:cubicBezTo>
                  <a:pt x="20520" y="17143"/>
                  <a:pt x="20520" y="17829"/>
                  <a:pt x="19980" y="18514"/>
                </a:cubicBezTo>
                <a:cubicBezTo>
                  <a:pt x="17820" y="20914"/>
                  <a:pt x="12960" y="21600"/>
                  <a:pt x="9180" y="21600"/>
                </a:cubicBezTo>
                <a:cubicBezTo>
                  <a:pt x="6480" y="21600"/>
                  <a:pt x="2700" y="20914"/>
                  <a:pt x="540" y="19200"/>
                </a:cubicBezTo>
                <a:cubicBezTo>
                  <a:pt x="0" y="18857"/>
                  <a:pt x="0" y="18171"/>
                  <a:pt x="0" y="17486"/>
                </a:cubicBezTo>
                <a:cubicBezTo>
                  <a:pt x="0" y="16114"/>
                  <a:pt x="1620" y="14743"/>
                  <a:pt x="3240" y="14057"/>
                </a:cubicBezTo>
                <a:cubicBezTo>
                  <a:pt x="5940" y="13029"/>
                  <a:pt x="8640" y="13029"/>
                  <a:pt x="11340" y="12686"/>
                </a:cubicBezTo>
                <a:cubicBezTo>
                  <a:pt x="10800" y="12000"/>
                  <a:pt x="10260" y="11657"/>
                  <a:pt x="10260" y="10971"/>
                </a:cubicBezTo>
                <a:cubicBezTo>
                  <a:pt x="10260" y="10286"/>
                  <a:pt x="10260" y="9943"/>
                  <a:pt x="10800" y="9600"/>
                </a:cubicBezTo>
                <a:cubicBezTo>
                  <a:pt x="10260" y="9943"/>
                  <a:pt x="9720" y="9943"/>
                  <a:pt x="9180" y="9943"/>
                </a:cubicBezTo>
                <a:cubicBezTo>
                  <a:pt x="5400" y="9943"/>
                  <a:pt x="2160" y="7886"/>
                  <a:pt x="2160" y="5486"/>
                </a:cubicBezTo>
                <a:cubicBezTo>
                  <a:pt x="2160" y="3771"/>
                  <a:pt x="3240" y="2400"/>
                  <a:pt x="4860" y="1714"/>
                </a:cubicBezTo>
                <a:cubicBezTo>
                  <a:pt x="7020" y="343"/>
                  <a:pt x="10260" y="0"/>
                  <a:pt x="12960" y="0"/>
                </a:cubicBezTo>
                <a:lnTo>
                  <a:pt x="21600" y="0"/>
                </a:lnTo>
                <a:close/>
                <a:moveTo>
                  <a:pt x="12960" y="13714"/>
                </a:moveTo>
                <a:cubicBezTo>
                  <a:pt x="12960" y="13714"/>
                  <a:pt x="12420" y="13714"/>
                  <a:pt x="11880" y="13714"/>
                </a:cubicBezTo>
                <a:cubicBezTo>
                  <a:pt x="8640" y="13714"/>
                  <a:pt x="3780" y="14400"/>
                  <a:pt x="3780" y="16800"/>
                </a:cubicBezTo>
                <a:cubicBezTo>
                  <a:pt x="3780" y="19543"/>
                  <a:pt x="8100" y="20229"/>
                  <a:pt x="11340" y="20229"/>
                </a:cubicBezTo>
                <a:cubicBezTo>
                  <a:pt x="14580" y="20229"/>
                  <a:pt x="17820" y="19543"/>
                  <a:pt x="17820" y="17486"/>
                </a:cubicBezTo>
                <a:cubicBezTo>
                  <a:pt x="17820" y="15429"/>
                  <a:pt x="15120" y="14400"/>
                  <a:pt x="12960" y="13714"/>
                </a:cubicBezTo>
                <a:close/>
                <a:moveTo>
                  <a:pt x="9720" y="1029"/>
                </a:moveTo>
                <a:cubicBezTo>
                  <a:pt x="8640" y="1029"/>
                  <a:pt x="7560" y="1371"/>
                  <a:pt x="7020" y="2057"/>
                </a:cubicBezTo>
                <a:cubicBezTo>
                  <a:pt x="5940" y="2400"/>
                  <a:pt x="5940" y="3086"/>
                  <a:pt x="5940" y="4114"/>
                </a:cubicBezTo>
                <a:cubicBezTo>
                  <a:pt x="5940" y="5829"/>
                  <a:pt x="7560" y="8914"/>
                  <a:pt x="11340" y="8914"/>
                </a:cubicBezTo>
                <a:cubicBezTo>
                  <a:pt x="12420" y="8914"/>
                  <a:pt x="13500" y="8571"/>
                  <a:pt x="14580" y="8229"/>
                </a:cubicBezTo>
                <a:cubicBezTo>
                  <a:pt x="15120" y="7543"/>
                  <a:pt x="15660" y="6857"/>
                  <a:pt x="15660" y="6171"/>
                </a:cubicBezTo>
                <a:cubicBezTo>
                  <a:pt x="15660" y="4114"/>
                  <a:pt x="13500" y="1029"/>
                  <a:pt x="9720" y="1029"/>
                </a:cubicBezTo>
                <a:close/>
              </a:path>
            </a:pathLst>
          </a:custGeom>
          <a:solidFill>
            <a:srgbClr val="686976"/>
          </a:solidFill>
          <a:ln w="3175">
            <a:miter lim="400000"/>
          </a:ln>
        </p:spPr>
        <p:txBody>
          <a:bodyPr lIns="45719" rIns="45719"/>
          <a:lstStyle/>
          <a:p>
            <a:pPr algn="l" defTabSz="457200">
              <a:defRPr sz="2400">
                <a:solidFill>
                  <a:srgbClr val="686876"/>
                </a:solidFill>
                <a:latin typeface="Calibri"/>
                <a:ea typeface="Calibri"/>
                <a:cs typeface="Calibri"/>
                <a:sym typeface="Calibri"/>
              </a:defRPr>
            </a:pPr>
            <a:endParaRPr/>
          </a:p>
        </p:txBody>
      </p:sp>
      <p:sp>
        <p:nvSpPr>
          <p:cNvPr id="44" name="Shape 44"/>
          <p:cNvSpPr/>
          <p:nvPr/>
        </p:nvSpPr>
        <p:spPr>
          <a:xfrm>
            <a:off x="22222494" y="849174"/>
            <a:ext cx="288515" cy="208045"/>
          </a:xfrm>
          <a:custGeom>
            <a:avLst/>
            <a:gdLst/>
            <a:ahLst/>
            <a:cxnLst>
              <a:cxn ang="0">
                <a:pos x="wd2" y="hd2"/>
              </a:cxn>
              <a:cxn ang="5400000">
                <a:pos x="wd2" y="hd2"/>
              </a:cxn>
              <a:cxn ang="10800000">
                <a:pos x="wd2" y="hd2"/>
              </a:cxn>
              <a:cxn ang="16200000">
                <a:pos x="wd2" y="hd2"/>
              </a:cxn>
            </a:cxnLst>
            <a:rect l="0" t="0" r="r" b="b"/>
            <a:pathLst>
              <a:path w="21600" h="21600" extrusionOk="0">
                <a:moveTo>
                  <a:pt x="21282" y="18073"/>
                </a:moveTo>
                <a:cubicBezTo>
                  <a:pt x="20965" y="19837"/>
                  <a:pt x="20012" y="21159"/>
                  <a:pt x="18741" y="21159"/>
                </a:cubicBezTo>
                <a:cubicBezTo>
                  <a:pt x="16200" y="21600"/>
                  <a:pt x="13341" y="21600"/>
                  <a:pt x="10800" y="21600"/>
                </a:cubicBezTo>
                <a:cubicBezTo>
                  <a:pt x="7941" y="21600"/>
                  <a:pt x="5400" y="21600"/>
                  <a:pt x="2541" y="21159"/>
                </a:cubicBezTo>
                <a:cubicBezTo>
                  <a:pt x="1588" y="21159"/>
                  <a:pt x="635" y="19837"/>
                  <a:pt x="318" y="18073"/>
                </a:cubicBezTo>
                <a:cubicBezTo>
                  <a:pt x="0" y="15869"/>
                  <a:pt x="0" y="13224"/>
                  <a:pt x="0" y="11020"/>
                </a:cubicBezTo>
                <a:cubicBezTo>
                  <a:pt x="0" y="8376"/>
                  <a:pt x="0" y="6171"/>
                  <a:pt x="318" y="3527"/>
                </a:cubicBezTo>
                <a:cubicBezTo>
                  <a:pt x="635" y="2204"/>
                  <a:pt x="1588" y="882"/>
                  <a:pt x="2541" y="441"/>
                </a:cubicBezTo>
                <a:cubicBezTo>
                  <a:pt x="5400" y="0"/>
                  <a:pt x="7941" y="0"/>
                  <a:pt x="10800" y="0"/>
                </a:cubicBezTo>
                <a:cubicBezTo>
                  <a:pt x="13341" y="0"/>
                  <a:pt x="16200" y="0"/>
                  <a:pt x="18741" y="441"/>
                </a:cubicBezTo>
                <a:cubicBezTo>
                  <a:pt x="20012" y="882"/>
                  <a:pt x="20965" y="2204"/>
                  <a:pt x="21282" y="3527"/>
                </a:cubicBezTo>
                <a:cubicBezTo>
                  <a:pt x="21600" y="6171"/>
                  <a:pt x="21600" y="8376"/>
                  <a:pt x="21600" y="11020"/>
                </a:cubicBezTo>
                <a:cubicBezTo>
                  <a:pt x="21600" y="13224"/>
                  <a:pt x="21600" y="15869"/>
                  <a:pt x="21282" y="18073"/>
                </a:cubicBezTo>
                <a:close/>
                <a:moveTo>
                  <a:pt x="14929" y="10139"/>
                </a:moveTo>
                <a:cubicBezTo>
                  <a:pt x="8894" y="4849"/>
                  <a:pt x="8894" y="4849"/>
                  <a:pt x="8894" y="4849"/>
                </a:cubicBezTo>
                <a:cubicBezTo>
                  <a:pt x="8576" y="4408"/>
                  <a:pt x="8259" y="4408"/>
                  <a:pt x="7941" y="4408"/>
                </a:cubicBezTo>
                <a:cubicBezTo>
                  <a:pt x="7941" y="4849"/>
                  <a:pt x="7624" y="5290"/>
                  <a:pt x="7624" y="5731"/>
                </a:cubicBezTo>
                <a:cubicBezTo>
                  <a:pt x="7624" y="16310"/>
                  <a:pt x="7624" y="16310"/>
                  <a:pt x="7624" y="16310"/>
                </a:cubicBezTo>
                <a:cubicBezTo>
                  <a:pt x="7624" y="16751"/>
                  <a:pt x="7941" y="17192"/>
                  <a:pt x="7941" y="17192"/>
                </a:cubicBezTo>
                <a:cubicBezTo>
                  <a:pt x="8259" y="17192"/>
                  <a:pt x="8259" y="17192"/>
                  <a:pt x="8259" y="17192"/>
                </a:cubicBezTo>
                <a:cubicBezTo>
                  <a:pt x="8576" y="17192"/>
                  <a:pt x="8576" y="17192"/>
                  <a:pt x="8894" y="17192"/>
                </a:cubicBezTo>
                <a:cubicBezTo>
                  <a:pt x="14929" y="11902"/>
                  <a:pt x="14929" y="11902"/>
                  <a:pt x="14929" y="11902"/>
                </a:cubicBezTo>
                <a:cubicBezTo>
                  <a:pt x="15247" y="11461"/>
                  <a:pt x="15247" y="11461"/>
                  <a:pt x="15247" y="11020"/>
                </a:cubicBezTo>
                <a:cubicBezTo>
                  <a:pt x="15247" y="10580"/>
                  <a:pt x="15247" y="10139"/>
                  <a:pt x="14929" y="10139"/>
                </a:cubicBezTo>
                <a:close/>
              </a:path>
            </a:pathLst>
          </a:custGeom>
          <a:solidFill>
            <a:srgbClr val="686976"/>
          </a:solidFill>
          <a:ln w="3175">
            <a:miter lim="400000"/>
          </a:ln>
        </p:spPr>
        <p:txBody>
          <a:bodyPr lIns="45719" rIns="45719"/>
          <a:lstStyle/>
          <a:p>
            <a:pPr algn="l" defTabSz="457200">
              <a:defRPr sz="2400">
                <a:solidFill>
                  <a:srgbClr val="686876"/>
                </a:solidFill>
                <a:latin typeface="Calibri"/>
                <a:ea typeface="Calibri"/>
                <a:cs typeface="Calibri"/>
                <a:sym typeface="Calibri"/>
              </a:defRPr>
            </a:pPr>
            <a:endParaRPr/>
          </a:p>
        </p:txBody>
      </p:sp>
      <p:sp>
        <p:nvSpPr>
          <p:cNvPr id="45" name="Shape 45"/>
          <p:cNvSpPr>
            <a:spLocks noGrp="1"/>
          </p:cNvSpPr>
          <p:nvPr>
            <p:ph type="sldNum" sz="quarter" idx="2"/>
          </p:nvPr>
        </p:nvSpPr>
        <p:spPr>
          <a:prstGeom prst="rect">
            <a:avLst/>
          </a:prstGeom>
        </p:spPr>
        <p:txBody>
          <a:bodyPr/>
          <a:lstStyle>
            <a:lvl1pPr>
              <a:defRPr>
                <a:solidFill>
                  <a:srgbClr val="F4F5F7"/>
                </a:solidFill>
              </a:defRPr>
            </a:lvl1pPr>
          </a:lstStyle>
          <a:p>
            <a:fld id="{86CB4B4D-7CA3-9044-876B-883B54F8677D}" type="slidenum">
              <a:t>‹#›</a:t>
            </a:fld>
            <a:endParaRPr/>
          </a:p>
        </p:txBody>
      </p:sp>
      <p:sp>
        <p:nvSpPr>
          <p:cNvPr id="46" name="Shape 46"/>
          <p:cNvSpPr/>
          <p:nvPr/>
        </p:nvSpPr>
        <p:spPr>
          <a:xfrm>
            <a:off x="23077405" y="1371248"/>
            <a:ext cx="1636515" cy="1"/>
          </a:xfrm>
          <a:prstGeom prst="line">
            <a:avLst/>
          </a:prstGeom>
          <a:ln w="50800">
            <a:solidFill>
              <a:srgbClr val="F56C2E"/>
            </a:solidFill>
            <a:miter lim="400000"/>
          </a:ln>
        </p:spPr>
        <p:txBody>
          <a:bodyPr lIns="38100" tIns="38100" rIns="38100" bIns="38100" anchor="ctr"/>
          <a:lstStyle/>
          <a:p>
            <a:pPr algn="ctr">
              <a:defRPr sz="3000">
                <a:solidFill>
                  <a:srgbClr val="000000"/>
                </a:solidFill>
                <a:latin typeface="Helvetica Light"/>
                <a:ea typeface="Helvetica Light"/>
                <a:cs typeface="Helvetica Light"/>
                <a:sym typeface="Helvetica Light"/>
              </a:defRPr>
            </a:pPr>
            <a:endParaRPr/>
          </a:p>
        </p:txBody>
      </p:sp>
      <p:sp>
        <p:nvSpPr>
          <p:cNvPr id="3" name="Picture Placeholder 2"/>
          <p:cNvSpPr>
            <a:spLocks noGrp="1"/>
          </p:cNvSpPr>
          <p:nvPr>
            <p:ph type="pic" sz="quarter" idx="10"/>
          </p:nvPr>
        </p:nvSpPr>
        <p:spPr>
          <a:xfrm>
            <a:off x="4125595" y="3881755"/>
            <a:ext cx="2641600" cy="2641600"/>
          </a:xfrm>
        </p:spPr>
        <p:txBody>
          <a:bodyPr/>
          <a:lstStyle/>
          <a:p>
            <a:endParaRPr lang="en-US"/>
          </a:p>
        </p:txBody>
      </p:sp>
      <p:sp>
        <p:nvSpPr>
          <p:cNvPr id="12" name="Picture Placeholder 2"/>
          <p:cNvSpPr>
            <a:spLocks noGrp="1"/>
          </p:cNvSpPr>
          <p:nvPr>
            <p:ph type="pic" sz="quarter" idx="11"/>
          </p:nvPr>
        </p:nvSpPr>
        <p:spPr>
          <a:xfrm>
            <a:off x="7529195" y="3881755"/>
            <a:ext cx="2641600" cy="2641600"/>
          </a:xfrm>
        </p:spPr>
        <p:txBody>
          <a:bodyPr/>
          <a:lstStyle/>
          <a:p>
            <a:endParaRPr lang="en-US"/>
          </a:p>
        </p:txBody>
      </p:sp>
      <p:sp>
        <p:nvSpPr>
          <p:cNvPr id="13" name="Picture Placeholder 2"/>
          <p:cNvSpPr>
            <a:spLocks noGrp="1"/>
          </p:cNvSpPr>
          <p:nvPr>
            <p:ph type="pic" sz="quarter" idx="12"/>
          </p:nvPr>
        </p:nvSpPr>
        <p:spPr>
          <a:xfrm>
            <a:off x="10932795" y="3881755"/>
            <a:ext cx="2641600" cy="2641600"/>
          </a:xfrm>
        </p:spPr>
        <p:txBody>
          <a:bodyPr/>
          <a:lstStyle/>
          <a:p>
            <a:endParaRPr lang="en-US"/>
          </a:p>
        </p:txBody>
      </p:sp>
      <p:sp>
        <p:nvSpPr>
          <p:cNvPr id="14" name="Picture Placeholder 2"/>
          <p:cNvSpPr>
            <a:spLocks noGrp="1"/>
          </p:cNvSpPr>
          <p:nvPr>
            <p:ph type="pic" sz="quarter" idx="13"/>
          </p:nvPr>
        </p:nvSpPr>
        <p:spPr>
          <a:xfrm>
            <a:off x="14336395" y="3881755"/>
            <a:ext cx="2641600" cy="2641600"/>
          </a:xfrm>
        </p:spPr>
        <p:txBody>
          <a:bodyPr/>
          <a:lstStyle/>
          <a:p>
            <a:endParaRPr lang="en-US"/>
          </a:p>
        </p:txBody>
      </p:sp>
      <p:sp>
        <p:nvSpPr>
          <p:cNvPr id="15" name="Picture Placeholder 2"/>
          <p:cNvSpPr>
            <a:spLocks noGrp="1"/>
          </p:cNvSpPr>
          <p:nvPr>
            <p:ph type="pic" sz="quarter" idx="14"/>
          </p:nvPr>
        </p:nvSpPr>
        <p:spPr>
          <a:xfrm>
            <a:off x="17739995" y="3881755"/>
            <a:ext cx="2641600" cy="2641600"/>
          </a:xfrm>
        </p:spPr>
        <p:txBody>
          <a:bodyPr/>
          <a:lstStyle/>
          <a:p>
            <a:endParaRPr lang="en-US"/>
          </a:p>
        </p:txBody>
      </p:sp>
      <p:sp>
        <p:nvSpPr>
          <p:cNvPr id="16" name="Picture Placeholder 2"/>
          <p:cNvSpPr>
            <a:spLocks noGrp="1"/>
          </p:cNvSpPr>
          <p:nvPr>
            <p:ph type="pic" sz="quarter" idx="15"/>
          </p:nvPr>
        </p:nvSpPr>
        <p:spPr>
          <a:xfrm>
            <a:off x="4125595" y="7183755"/>
            <a:ext cx="2641600" cy="2641600"/>
          </a:xfrm>
        </p:spPr>
        <p:txBody>
          <a:bodyPr/>
          <a:lstStyle/>
          <a:p>
            <a:endParaRPr lang="en-US"/>
          </a:p>
        </p:txBody>
      </p:sp>
      <p:sp>
        <p:nvSpPr>
          <p:cNvPr id="17" name="Picture Placeholder 2"/>
          <p:cNvSpPr>
            <a:spLocks noGrp="1"/>
          </p:cNvSpPr>
          <p:nvPr>
            <p:ph type="pic" sz="quarter" idx="16"/>
          </p:nvPr>
        </p:nvSpPr>
        <p:spPr>
          <a:xfrm>
            <a:off x="7529195" y="7183755"/>
            <a:ext cx="2641600" cy="2641600"/>
          </a:xfrm>
        </p:spPr>
        <p:txBody>
          <a:bodyPr/>
          <a:lstStyle/>
          <a:p>
            <a:endParaRPr lang="en-US"/>
          </a:p>
        </p:txBody>
      </p:sp>
      <p:sp>
        <p:nvSpPr>
          <p:cNvPr id="18" name="Picture Placeholder 2"/>
          <p:cNvSpPr>
            <a:spLocks noGrp="1"/>
          </p:cNvSpPr>
          <p:nvPr>
            <p:ph type="pic" sz="quarter" idx="17"/>
          </p:nvPr>
        </p:nvSpPr>
        <p:spPr>
          <a:xfrm>
            <a:off x="10932795" y="7183755"/>
            <a:ext cx="2641600" cy="2641600"/>
          </a:xfrm>
        </p:spPr>
        <p:txBody>
          <a:bodyPr/>
          <a:lstStyle/>
          <a:p>
            <a:endParaRPr lang="en-US"/>
          </a:p>
        </p:txBody>
      </p:sp>
      <p:sp>
        <p:nvSpPr>
          <p:cNvPr id="19" name="Picture Placeholder 2"/>
          <p:cNvSpPr>
            <a:spLocks noGrp="1"/>
          </p:cNvSpPr>
          <p:nvPr>
            <p:ph type="pic" sz="quarter" idx="18"/>
          </p:nvPr>
        </p:nvSpPr>
        <p:spPr>
          <a:xfrm>
            <a:off x="14336395" y="7183755"/>
            <a:ext cx="2641600" cy="2641600"/>
          </a:xfrm>
        </p:spPr>
        <p:txBody>
          <a:bodyPr/>
          <a:lstStyle/>
          <a:p>
            <a:endParaRPr lang="en-US"/>
          </a:p>
        </p:txBody>
      </p:sp>
      <p:sp>
        <p:nvSpPr>
          <p:cNvPr id="20" name="Picture Placeholder 2"/>
          <p:cNvSpPr>
            <a:spLocks noGrp="1"/>
          </p:cNvSpPr>
          <p:nvPr>
            <p:ph type="pic" sz="quarter" idx="19"/>
          </p:nvPr>
        </p:nvSpPr>
        <p:spPr>
          <a:xfrm>
            <a:off x="17739995" y="7183755"/>
            <a:ext cx="2641600" cy="2641600"/>
          </a:xfrm>
        </p:spPr>
        <p:txBody>
          <a:bodyPr/>
          <a:lstStyle/>
          <a:p>
            <a:endParaRPr lang="en-US"/>
          </a:p>
        </p:txBody>
      </p:sp>
    </p:spTree>
    <p:extLst>
      <p:ext uri="{BB962C8B-B14F-4D97-AF65-F5344CB8AC3E}">
        <p14:creationId xmlns:p14="http://schemas.microsoft.com/office/powerpoint/2010/main" val="594452504"/>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4F5F7"/>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2121840" y="2279414"/>
            <a:ext cx="16482720" cy="2176835"/>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Title Text</a:t>
            </a:r>
          </a:p>
        </p:txBody>
      </p:sp>
      <p:sp>
        <p:nvSpPr>
          <p:cNvPr id="3" name="Shape 3"/>
          <p:cNvSpPr>
            <a:spLocks noGrp="1"/>
          </p:cNvSpPr>
          <p:nvPr>
            <p:ph type="body" idx="1"/>
          </p:nvPr>
        </p:nvSpPr>
        <p:spPr>
          <a:xfrm>
            <a:off x="2167984" y="4630044"/>
            <a:ext cx="20476358" cy="7019293"/>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Body Level One</a:t>
            </a:r>
          </a:p>
          <a:p>
            <a:pPr lvl="1"/>
            <a:r>
              <a:t>Body Level Two</a:t>
            </a:r>
          </a:p>
          <a:p>
            <a:pPr lvl="2"/>
            <a:r>
              <a:t>Body Level Three</a:t>
            </a:r>
          </a:p>
          <a:p>
            <a:pPr lvl="3"/>
            <a:r>
              <a:t>Body Level Four</a:t>
            </a:r>
          </a:p>
          <a:p>
            <a:pPr lvl="4"/>
            <a:r>
              <a:t>Body Level Five</a:t>
            </a:r>
          </a:p>
        </p:txBody>
      </p:sp>
      <p:sp>
        <p:nvSpPr>
          <p:cNvPr id="4" name="Shape 4"/>
          <p:cNvSpPr/>
          <p:nvPr/>
        </p:nvSpPr>
        <p:spPr>
          <a:xfrm>
            <a:off x="21166238" y="845083"/>
            <a:ext cx="271267" cy="216227"/>
          </a:xfrm>
          <a:custGeom>
            <a:avLst/>
            <a:gdLst/>
            <a:ahLst/>
            <a:cxnLst>
              <a:cxn ang="0">
                <a:pos x="wd2" y="hd2"/>
              </a:cxn>
              <a:cxn ang="5400000">
                <a:pos x="wd2" y="hd2"/>
              </a:cxn>
              <a:cxn ang="10800000">
                <a:pos x="wd2" y="hd2"/>
              </a:cxn>
              <a:cxn ang="16200000">
                <a:pos x="wd2" y="hd2"/>
              </a:cxn>
            </a:cxnLst>
            <a:rect l="0" t="0" r="r" b="b"/>
            <a:pathLst>
              <a:path w="21600" h="21600" extrusionOk="0">
                <a:moveTo>
                  <a:pt x="19237" y="5082"/>
                </a:moveTo>
                <a:cubicBezTo>
                  <a:pt x="19237" y="5506"/>
                  <a:pt x="19237" y="5929"/>
                  <a:pt x="19237" y="5929"/>
                </a:cubicBezTo>
                <a:cubicBezTo>
                  <a:pt x="19237" y="13129"/>
                  <a:pt x="14850" y="21600"/>
                  <a:pt x="6750" y="21600"/>
                </a:cubicBezTo>
                <a:cubicBezTo>
                  <a:pt x="4388" y="21600"/>
                  <a:pt x="2025" y="20753"/>
                  <a:pt x="0" y="19059"/>
                </a:cubicBezTo>
                <a:cubicBezTo>
                  <a:pt x="338" y="19059"/>
                  <a:pt x="675" y="19059"/>
                  <a:pt x="1013" y="19059"/>
                </a:cubicBezTo>
                <a:cubicBezTo>
                  <a:pt x="3038" y="19059"/>
                  <a:pt x="5063" y="18212"/>
                  <a:pt x="6413" y="16941"/>
                </a:cubicBezTo>
                <a:cubicBezTo>
                  <a:pt x="4725" y="16941"/>
                  <a:pt x="3038" y="15247"/>
                  <a:pt x="2363" y="13129"/>
                </a:cubicBezTo>
                <a:cubicBezTo>
                  <a:pt x="2700" y="13129"/>
                  <a:pt x="3038" y="13129"/>
                  <a:pt x="3375" y="13129"/>
                </a:cubicBezTo>
                <a:cubicBezTo>
                  <a:pt x="3713" y="13129"/>
                  <a:pt x="4050" y="13129"/>
                  <a:pt x="4388" y="13129"/>
                </a:cubicBezTo>
                <a:cubicBezTo>
                  <a:pt x="2363" y="12282"/>
                  <a:pt x="1013" y="10165"/>
                  <a:pt x="1013" y="7624"/>
                </a:cubicBezTo>
                <a:cubicBezTo>
                  <a:pt x="1013" y="7624"/>
                  <a:pt x="1013" y="7624"/>
                  <a:pt x="1013" y="7624"/>
                </a:cubicBezTo>
                <a:cubicBezTo>
                  <a:pt x="1688" y="8047"/>
                  <a:pt x="2363" y="8047"/>
                  <a:pt x="3038" y="8047"/>
                </a:cubicBezTo>
                <a:cubicBezTo>
                  <a:pt x="1688" y="7200"/>
                  <a:pt x="1013" y="5506"/>
                  <a:pt x="1013" y="3812"/>
                </a:cubicBezTo>
                <a:cubicBezTo>
                  <a:pt x="1013" y="2541"/>
                  <a:pt x="1350" y="1694"/>
                  <a:pt x="1688" y="847"/>
                </a:cubicBezTo>
                <a:cubicBezTo>
                  <a:pt x="3713" y="4235"/>
                  <a:pt x="7088" y="6353"/>
                  <a:pt x="10463" y="6776"/>
                </a:cubicBezTo>
                <a:cubicBezTo>
                  <a:pt x="10463" y="6353"/>
                  <a:pt x="10463" y="5929"/>
                  <a:pt x="10463" y="5506"/>
                </a:cubicBezTo>
                <a:cubicBezTo>
                  <a:pt x="10463" y="2118"/>
                  <a:pt x="12487" y="0"/>
                  <a:pt x="14850" y="0"/>
                </a:cubicBezTo>
                <a:cubicBezTo>
                  <a:pt x="16200" y="0"/>
                  <a:pt x="17212" y="424"/>
                  <a:pt x="18225" y="1694"/>
                </a:cubicBezTo>
                <a:cubicBezTo>
                  <a:pt x="18900" y="1271"/>
                  <a:pt x="19912" y="847"/>
                  <a:pt x="20925" y="424"/>
                </a:cubicBezTo>
                <a:cubicBezTo>
                  <a:pt x="20587" y="1694"/>
                  <a:pt x="19912" y="2541"/>
                  <a:pt x="18900" y="3388"/>
                </a:cubicBezTo>
                <a:cubicBezTo>
                  <a:pt x="19912" y="2965"/>
                  <a:pt x="20587" y="2965"/>
                  <a:pt x="21600" y="2541"/>
                </a:cubicBezTo>
                <a:cubicBezTo>
                  <a:pt x="20925" y="3388"/>
                  <a:pt x="20250" y="4659"/>
                  <a:pt x="19237" y="5082"/>
                </a:cubicBezTo>
                <a:close/>
              </a:path>
            </a:pathLst>
          </a:custGeom>
          <a:solidFill>
            <a:srgbClr val="A6A7AC"/>
          </a:solidFill>
          <a:ln w="3175">
            <a:miter lim="400000"/>
          </a:ln>
        </p:spPr>
        <p:txBody>
          <a:bodyPr lIns="45719" rIns="45719"/>
          <a:lstStyle/>
          <a:p>
            <a:pPr algn="l" defTabSz="457200">
              <a:defRPr sz="2400">
                <a:latin typeface="Calibri"/>
                <a:ea typeface="Calibri"/>
                <a:cs typeface="Calibri"/>
                <a:sym typeface="Calibri"/>
              </a:defRPr>
            </a:pPr>
            <a:endParaRPr/>
          </a:p>
        </p:txBody>
      </p:sp>
      <p:sp>
        <p:nvSpPr>
          <p:cNvPr id="5" name="Shape 5"/>
          <p:cNvSpPr/>
          <p:nvPr/>
        </p:nvSpPr>
        <p:spPr>
          <a:xfrm>
            <a:off x="20694733" y="810683"/>
            <a:ext cx="149394" cy="285027"/>
          </a:xfrm>
          <a:custGeom>
            <a:avLst/>
            <a:gdLst/>
            <a:ahLst/>
            <a:cxnLst>
              <a:cxn ang="0">
                <a:pos x="wd2" y="hd2"/>
              </a:cxn>
              <a:cxn ang="5400000">
                <a:pos x="wd2" y="hd2"/>
              </a:cxn>
              <a:cxn ang="10800000">
                <a:pos x="wd2" y="hd2"/>
              </a:cxn>
              <a:cxn ang="16200000">
                <a:pos x="wd2" y="hd2"/>
              </a:cxn>
            </a:cxnLst>
            <a:rect l="0" t="0" r="r" b="b"/>
            <a:pathLst>
              <a:path w="21600" h="21600" extrusionOk="0">
                <a:moveTo>
                  <a:pt x="21600" y="3546"/>
                </a:moveTo>
                <a:cubicBezTo>
                  <a:pt x="17897" y="3546"/>
                  <a:pt x="17897" y="3546"/>
                  <a:pt x="17897" y="3546"/>
                </a:cubicBezTo>
                <a:cubicBezTo>
                  <a:pt x="14811" y="3546"/>
                  <a:pt x="14194" y="4513"/>
                  <a:pt x="14194" y="5481"/>
                </a:cubicBezTo>
                <a:cubicBezTo>
                  <a:pt x="14194" y="8060"/>
                  <a:pt x="14194" y="8060"/>
                  <a:pt x="14194" y="8060"/>
                </a:cubicBezTo>
                <a:cubicBezTo>
                  <a:pt x="21600" y="8060"/>
                  <a:pt x="21600" y="8060"/>
                  <a:pt x="21600" y="8060"/>
                </a:cubicBezTo>
                <a:cubicBezTo>
                  <a:pt x="20366" y="11928"/>
                  <a:pt x="20366" y="11928"/>
                  <a:pt x="20366" y="11928"/>
                </a:cubicBezTo>
                <a:cubicBezTo>
                  <a:pt x="14194" y="11928"/>
                  <a:pt x="14194" y="11928"/>
                  <a:pt x="14194" y="11928"/>
                </a:cubicBezTo>
                <a:cubicBezTo>
                  <a:pt x="14194" y="21600"/>
                  <a:pt x="14194" y="21600"/>
                  <a:pt x="14194" y="21600"/>
                </a:cubicBezTo>
                <a:cubicBezTo>
                  <a:pt x="6789" y="21600"/>
                  <a:pt x="6789" y="21600"/>
                  <a:pt x="6789" y="21600"/>
                </a:cubicBezTo>
                <a:cubicBezTo>
                  <a:pt x="6789" y="11928"/>
                  <a:pt x="6789" y="11928"/>
                  <a:pt x="6789" y="11928"/>
                </a:cubicBezTo>
                <a:cubicBezTo>
                  <a:pt x="0" y="11928"/>
                  <a:pt x="0" y="11928"/>
                  <a:pt x="0" y="11928"/>
                </a:cubicBezTo>
                <a:cubicBezTo>
                  <a:pt x="0" y="8060"/>
                  <a:pt x="0" y="8060"/>
                  <a:pt x="0" y="8060"/>
                </a:cubicBezTo>
                <a:cubicBezTo>
                  <a:pt x="6789" y="8060"/>
                  <a:pt x="6789" y="8060"/>
                  <a:pt x="6789" y="8060"/>
                </a:cubicBezTo>
                <a:cubicBezTo>
                  <a:pt x="6789" y="5158"/>
                  <a:pt x="6789" y="5158"/>
                  <a:pt x="6789" y="5158"/>
                </a:cubicBezTo>
                <a:cubicBezTo>
                  <a:pt x="6789" y="1934"/>
                  <a:pt x="10491" y="0"/>
                  <a:pt x="16046" y="0"/>
                </a:cubicBezTo>
                <a:cubicBezTo>
                  <a:pt x="18514" y="0"/>
                  <a:pt x="20983" y="322"/>
                  <a:pt x="21600" y="322"/>
                </a:cubicBezTo>
                <a:lnTo>
                  <a:pt x="21600" y="3546"/>
                </a:lnTo>
                <a:close/>
              </a:path>
            </a:pathLst>
          </a:custGeom>
          <a:solidFill>
            <a:srgbClr val="A6A7AC"/>
          </a:solidFill>
          <a:ln w="3175">
            <a:miter lim="400000"/>
          </a:ln>
        </p:spPr>
        <p:txBody>
          <a:bodyPr lIns="45719" rIns="45719"/>
          <a:lstStyle/>
          <a:p>
            <a:pPr algn="l" defTabSz="457200">
              <a:defRPr sz="2400">
                <a:latin typeface="Calibri"/>
                <a:ea typeface="Calibri"/>
                <a:cs typeface="Calibri"/>
                <a:sym typeface="Calibri"/>
              </a:defRPr>
            </a:pPr>
            <a:endParaRPr/>
          </a:p>
        </p:txBody>
      </p:sp>
      <p:sp>
        <p:nvSpPr>
          <p:cNvPr id="6" name="Shape 6"/>
          <p:cNvSpPr/>
          <p:nvPr/>
        </p:nvSpPr>
        <p:spPr>
          <a:xfrm>
            <a:off x="21749915" y="819734"/>
            <a:ext cx="168792" cy="26692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8900" y="1029"/>
                  <a:pt x="18900" y="1029"/>
                  <a:pt x="18900" y="1029"/>
                </a:cubicBezTo>
                <a:cubicBezTo>
                  <a:pt x="16200" y="1029"/>
                  <a:pt x="16200" y="1029"/>
                  <a:pt x="16200" y="1029"/>
                </a:cubicBezTo>
                <a:cubicBezTo>
                  <a:pt x="17820" y="2057"/>
                  <a:pt x="19440" y="3086"/>
                  <a:pt x="19440" y="4800"/>
                </a:cubicBezTo>
                <a:cubicBezTo>
                  <a:pt x="19440" y="8229"/>
                  <a:pt x="14580" y="8571"/>
                  <a:pt x="14580" y="10286"/>
                </a:cubicBezTo>
                <a:cubicBezTo>
                  <a:pt x="14580" y="12000"/>
                  <a:pt x="20520" y="12686"/>
                  <a:pt x="20520" y="16114"/>
                </a:cubicBezTo>
                <a:cubicBezTo>
                  <a:pt x="20520" y="17143"/>
                  <a:pt x="20520" y="17829"/>
                  <a:pt x="19980" y="18514"/>
                </a:cubicBezTo>
                <a:cubicBezTo>
                  <a:pt x="17820" y="20914"/>
                  <a:pt x="12960" y="21600"/>
                  <a:pt x="9180" y="21600"/>
                </a:cubicBezTo>
                <a:cubicBezTo>
                  <a:pt x="6480" y="21600"/>
                  <a:pt x="2700" y="20914"/>
                  <a:pt x="540" y="19200"/>
                </a:cubicBezTo>
                <a:cubicBezTo>
                  <a:pt x="0" y="18857"/>
                  <a:pt x="0" y="18171"/>
                  <a:pt x="0" y="17486"/>
                </a:cubicBezTo>
                <a:cubicBezTo>
                  <a:pt x="0" y="16114"/>
                  <a:pt x="1620" y="14743"/>
                  <a:pt x="3240" y="14057"/>
                </a:cubicBezTo>
                <a:cubicBezTo>
                  <a:pt x="5940" y="13029"/>
                  <a:pt x="8640" y="13029"/>
                  <a:pt x="11340" y="12686"/>
                </a:cubicBezTo>
                <a:cubicBezTo>
                  <a:pt x="10800" y="12000"/>
                  <a:pt x="10260" y="11657"/>
                  <a:pt x="10260" y="10971"/>
                </a:cubicBezTo>
                <a:cubicBezTo>
                  <a:pt x="10260" y="10286"/>
                  <a:pt x="10260" y="9943"/>
                  <a:pt x="10800" y="9600"/>
                </a:cubicBezTo>
                <a:cubicBezTo>
                  <a:pt x="10260" y="9943"/>
                  <a:pt x="9720" y="9943"/>
                  <a:pt x="9180" y="9943"/>
                </a:cubicBezTo>
                <a:cubicBezTo>
                  <a:pt x="5400" y="9943"/>
                  <a:pt x="2160" y="7886"/>
                  <a:pt x="2160" y="5486"/>
                </a:cubicBezTo>
                <a:cubicBezTo>
                  <a:pt x="2160" y="3771"/>
                  <a:pt x="3240" y="2400"/>
                  <a:pt x="4860" y="1714"/>
                </a:cubicBezTo>
                <a:cubicBezTo>
                  <a:pt x="7020" y="343"/>
                  <a:pt x="10260" y="0"/>
                  <a:pt x="12960" y="0"/>
                </a:cubicBezTo>
                <a:lnTo>
                  <a:pt x="21600" y="0"/>
                </a:lnTo>
                <a:close/>
                <a:moveTo>
                  <a:pt x="12960" y="13714"/>
                </a:moveTo>
                <a:cubicBezTo>
                  <a:pt x="12960" y="13714"/>
                  <a:pt x="12420" y="13714"/>
                  <a:pt x="11880" y="13714"/>
                </a:cubicBezTo>
                <a:cubicBezTo>
                  <a:pt x="8640" y="13714"/>
                  <a:pt x="3780" y="14400"/>
                  <a:pt x="3780" y="16800"/>
                </a:cubicBezTo>
                <a:cubicBezTo>
                  <a:pt x="3780" y="19543"/>
                  <a:pt x="8100" y="20229"/>
                  <a:pt x="11340" y="20229"/>
                </a:cubicBezTo>
                <a:cubicBezTo>
                  <a:pt x="14580" y="20229"/>
                  <a:pt x="17820" y="19543"/>
                  <a:pt x="17820" y="17486"/>
                </a:cubicBezTo>
                <a:cubicBezTo>
                  <a:pt x="17820" y="15429"/>
                  <a:pt x="15120" y="14400"/>
                  <a:pt x="12960" y="13714"/>
                </a:cubicBezTo>
                <a:close/>
                <a:moveTo>
                  <a:pt x="9720" y="1029"/>
                </a:moveTo>
                <a:cubicBezTo>
                  <a:pt x="8640" y="1029"/>
                  <a:pt x="7560" y="1371"/>
                  <a:pt x="7020" y="2057"/>
                </a:cubicBezTo>
                <a:cubicBezTo>
                  <a:pt x="5940" y="2400"/>
                  <a:pt x="5940" y="3086"/>
                  <a:pt x="5940" y="4114"/>
                </a:cubicBezTo>
                <a:cubicBezTo>
                  <a:pt x="5940" y="5829"/>
                  <a:pt x="7560" y="8914"/>
                  <a:pt x="11340" y="8914"/>
                </a:cubicBezTo>
                <a:cubicBezTo>
                  <a:pt x="12420" y="8914"/>
                  <a:pt x="13500" y="8571"/>
                  <a:pt x="14580" y="8229"/>
                </a:cubicBezTo>
                <a:cubicBezTo>
                  <a:pt x="15120" y="7543"/>
                  <a:pt x="15660" y="6857"/>
                  <a:pt x="15660" y="6171"/>
                </a:cubicBezTo>
                <a:cubicBezTo>
                  <a:pt x="15660" y="4114"/>
                  <a:pt x="13500" y="1029"/>
                  <a:pt x="9720" y="1029"/>
                </a:cubicBezTo>
                <a:close/>
              </a:path>
            </a:pathLst>
          </a:custGeom>
          <a:solidFill>
            <a:srgbClr val="A6A7AC"/>
          </a:solidFill>
          <a:ln w="3175">
            <a:miter lim="400000"/>
          </a:ln>
        </p:spPr>
        <p:txBody>
          <a:bodyPr lIns="45719" rIns="45719"/>
          <a:lstStyle/>
          <a:p>
            <a:pPr algn="l" defTabSz="457200">
              <a:defRPr sz="2400">
                <a:latin typeface="Calibri"/>
                <a:ea typeface="Calibri"/>
                <a:cs typeface="Calibri"/>
                <a:sym typeface="Calibri"/>
              </a:defRPr>
            </a:pPr>
            <a:endParaRPr/>
          </a:p>
        </p:txBody>
      </p:sp>
      <p:sp>
        <p:nvSpPr>
          <p:cNvPr id="7" name="Shape 7"/>
          <p:cNvSpPr/>
          <p:nvPr/>
        </p:nvSpPr>
        <p:spPr>
          <a:xfrm>
            <a:off x="22222494" y="849174"/>
            <a:ext cx="288515" cy="208045"/>
          </a:xfrm>
          <a:custGeom>
            <a:avLst/>
            <a:gdLst/>
            <a:ahLst/>
            <a:cxnLst>
              <a:cxn ang="0">
                <a:pos x="wd2" y="hd2"/>
              </a:cxn>
              <a:cxn ang="5400000">
                <a:pos x="wd2" y="hd2"/>
              </a:cxn>
              <a:cxn ang="10800000">
                <a:pos x="wd2" y="hd2"/>
              </a:cxn>
              <a:cxn ang="16200000">
                <a:pos x="wd2" y="hd2"/>
              </a:cxn>
            </a:cxnLst>
            <a:rect l="0" t="0" r="r" b="b"/>
            <a:pathLst>
              <a:path w="21600" h="21600" extrusionOk="0">
                <a:moveTo>
                  <a:pt x="21282" y="18073"/>
                </a:moveTo>
                <a:cubicBezTo>
                  <a:pt x="20965" y="19837"/>
                  <a:pt x="20012" y="21159"/>
                  <a:pt x="18741" y="21159"/>
                </a:cubicBezTo>
                <a:cubicBezTo>
                  <a:pt x="16200" y="21600"/>
                  <a:pt x="13341" y="21600"/>
                  <a:pt x="10800" y="21600"/>
                </a:cubicBezTo>
                <a:cubicBezTo>
                  <a:pt x="7941" y="21600"/>
                  <a:pt x="5400" y="21600"/>
                  <a:pt x="2541" y="21159"/>
                </a:cubicBezTo>
                <a:cubicBezTo>
                  <a:pt x="1588" y="21159"/>
                  <a:pt x="635" y="19837"/>
                  <a:pt x="318" y="18073"/>
                </a:cubicBezTo>
                <a:cubicBezTo>
                  <a:pt x="0" y="15869"/>
                  <a:pt x="0" y="13224"/>
                  <a:pt x="0" y="11020"/>
                </a:cubicBezTo>
                <a:cubicBezTo>
                  <a:pt x="0" y="8376"/>
                  <a:pt x="0" y="6171"/>
                  <a:pt x="318" y="3527"/>
                </a:cubicBezTo>
                <a:cubicBezTo>
                  <a:pt x="635" y="2204"/>
                  <a:pt x="1588" y="882"/>
                  <a:pt x="2541" y="441"/>
                </a:cubicBezTo>
                <a:cubicBezTo>
                  <a:pt x="5400" y="0"/>
                  <a:pt x="7941" y="0"/>
                  <a:pt x="10800" y="0"/>
                </a:cubicBezTo>
                <a:cubicBezTo>
                  <a:pt x="13341" y="0"/>
                  <a:pt x="16200" y="0"/>
                  <a:pt x="18741" y="441"/>
                </a:cubicBezTo>
                <a:cubicBezTo>
                  <a:pt x="20012" y="882"/>
                  <a:pt x="20965" y="2204"/>
                  <a:pt x="21282" y="3527"/>
                </a:cubicBezTo>
                <a:cubicBezTo>
                  <a:pt x="21600" y="6171"/>
                  <a:pt x="21600" y="8376"/>
                  <a:pt x="21600" y="11020"/>
                </a:cubicBezTo>
                <a:cubicBezTo>
                  <a:pt x="21600" y="13224"/>
                  <a:pt x="21600" y="15869"/>
                  <a:pt x="21282" y="18073"/>
                </a:cubicBezTo>
                <a:close/>
                <a:moveTo>
                  <a:pt x="14929" y="10139"/>
                </a:moveTo>
                <a:cubicBezTo>
                  <a:pt x="8894" y="4849"/>
                  <a:pt x="8894" y="4849"/>
                  <a:pt x="8894" y="4849"/>
                </a:cubicBezTo>
                <a:cubicBezTo>
                  <a:pt x="8576" y="4408"/>
                  <a:pt x="8259" y="4408"/>
                  <a:pt x="7941" y="4408"/>
                </a:cubicBezTo>
                <a:cubicBezTo>
                  <a:pt x="7941" y="4849"/>
                  <a:pt x="7624" y="5290"/>
                  <a:pt x="7624" y="5731"/>
                </a:cubicBezTo>
                <a:cubicBezTo>
                  <a:pt x="7624" y="16310"/>
                  <a:pt x="7624" y="16310"/>
                  <a:pt x="7624" y="16310"/>
                </a:cubicBezTo>
                <a:cubicBezTo>
                  <a:pt x="7624" y="16751"/>
                  <a:pt x="7941" y="17192"/>
                  <a:pt x="7941" y="17192"/>
                </a:cubicBezTo>
                <a:cubicBezTo>
                  <a:pt x="8259" y="17192"/>
                  <a:pt x="8259" y="17192"/>
                  <a:pt x="8259" y="17192"/>
                </a:cubicBezTo>
                <a:cubicBezTo>
                  <a:pt x="8576" y="17192"/>
                  <a:pt x="8576" y="17192"/>
                  <a:pt x="8894" y="17192"/>
                </a:cubicBezTo>
                <a:cubicBezTo>
                  <a:pt x="14929" y="11902"/>
                  <a:pt x="14929" y="11902"/>
                  <a:pt x="14929" y="11902"/>
                </a:cubicBezTo>
                <a:cubicBezTo>
                  <a:pt x="15247" y="11461"/>
                  <a:pt x="15247" y="11461"/>
                  <a:pt x="15247" y="11020"/>
                </a:cubicBezTo>
                <a:cubicBezTo>
                  <a:pt x="15247" y="10580"/>
                  <a:pt x="15247" y="10139"/>
                  <a:pt x="14929" y="10139"/>
                </a:cubicBezTo>
                <a:close/>
              </a:path>
            </a:pathLst>
          </a:custGeom>
          <a:solidFill>
            <a:srgbClr val="A6A7AC"/>
          </a:solidFill>
          <a:ln w="3175">
            <a:miter lim="400000"/>
          </a:ln>
        </p:spPr>
        <p:txBody>
          <a:bodyPr lIns="45719" rIns="45719"/>
          <a:lstStyle/>
          <a:p>
            <a:pPr algn="l" defTabSz="457200">
              <a:defRPr sz="2400">
                <a:latin typeface="Calibri"/>
                <a:ea typeface="Calibri"/>
                <a:cs typeface="Calibri"/>
                <a:sym typeface="Calibri"/>
              </a:defRPr>
            </a:pPr>
            <a:endParaRPr/>
          </a:p>
        </p:txBody>
      </p:sp>
      <p:sp>
        <p:nvSpPr>
          <p:cNvPr id="8" name="Shape 8"/>
          <p:cNvSpPr>
            <a:spLocks noGrp="1"/>
          </p:cNvSpPr>
          <p:nvPr>
            <p:ph type="sldNum" sz="quarter" idx="2"/>
          </p:nvPr>
        </p:nvSpPr>
        <p:spPr>
          <a:xfrm>
            <a:off x="23036465" y="762695"/>
            <a:ext cx="607907" cy="381001"/>
          </a:xfrm>
          <a:prstGeom prst="rect">
            <a:avLst/>
          </a:prstGeom>
          <a:ln w="3175">
            <a:miter lim="400000"/>
          </a:ln>
        </p:spPr>
        <p:txBody>
          <a:bodyPr lIns="38100" tIns="38100" rIns="38100" bIns="38100">
            <a:spAutoFit/>
          </a:bodyPr>
          <a:lstStyle>
            <a:lvl1pPr algn="l">
              <a:defRPr sz="2000" cap="all" spc="400">
                <a:solidFill>
                  <a:srgbClr val="393941"/>
                </a:solidFill>
                <a:latin typeface="+mn-lt"/>
                <a:ea typeface="+mn-ea"/>
                <a:cs typeface="+mn-cs"/>
                <a:sym typeface="Montserrat-Regular"/>
              </a:defRPr>
            </a:lvl1pPr>
          </a:lstStyle>
          <a:p>
            <a:fld id="{86CB4B4D-7CA3-9044-876B-883B54F8677D}" type="slidenum">
              <a:t>‹#›</a:t>
            </a:fld>
            <a:endParaRPr/>
          </a:p>
        </p:txBody>
      </p:sp>
      <p:sp>
        <p:nvSpPr>
          <p:cNvPr id="9" name="Shape 9"/>
          <p:cNvSpPr/>
          <p:nvPr/>
        </p:nvSpPr>
        <p:spPr>
          <a:xfrm>
            <a:off x="23077405" y="1371248"/>
            <a:ext cx="1636515" cy="1"/>
          </a:xfrm>
          <a:prstGeom prst="line">
            <a:avLst/>
          </a:prstGeom>
          <a:ln w="50800">
            <a:solidFill>
              <a:srgbClr val="F56C2E"/>
            </a:solidFill>
            <a:miter lim="400000"/>
          </a:ln>
        </p:spPr>
        <p:txBody>
          <a:bodyPr lIns="38100" tIns="38100" rIns="38100" bIns="38100" anchor="ctr"/>
          <a:lstStyle/>
          <a:p>
            <a:pPr algn="ctr">
              <a:defRPr sz="3000">
                <a:solidFill>
                  <a:srgbClr val="000000"/>
                </a:solidFill>
                <a:latin typeface="Helvetica Light"/>
                <a:ea typeface="Helvetica Light"/>
                <a:cs typeface="Helvetica Light"/>
                <a:sym typeface="Helvetica Light"/>
              </a:defRPr>
            </a:pPr>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2" r:id="rId5"/>
    <p:sldLayoutId id="2147483654" r:id="rId6"/>
  </p:sldLayoutIdLst>
  <p:transition spd="med"/>
  <p:txStyles>
    <p:titleStyle>
      <a:lvl1pPr marL="0" marR="0" indent="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1pPr>
      <a:lvl2pPr marL="0" marR="0" indent="228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2pPr>
      <a:lvl3pPr marL="0" marR="0" indent="457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3pPr>
      <a:lvl4pPr marL="0" marR="0" indent="685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4pPr>
      <a:lvl5pPr marL="0" marR="0" indent="9144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5pPr>
      <a:lvl6pPr marL="0" marR="0" indent="11430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6pPr>
      <a:lvl7pPr marL="0" marR="0" indent="1371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7pPr>
      <a:lvl8pPr marL="0" marR="0" indent="1600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8pPr>
      <a:lvl9pPr marL="0" marR="0" indent="1828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9pPr>
    </p:titleStyle>
    <p:bodyStyle>
      <a:lvl1pPr marL="0" marR="0" indent="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1pPr>
      <a:lvl2pPr marL="0" marR="0" indent="2286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2pPr>
      <a:lvl3pPr marL="0" marR="0" indent="4572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3pPr>
      <a:lvl4pPr marL="0" marR="0" indent="6858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4pPr>
      <a:lvl5pPr marL="0" marR="0" indent="9144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5pPr>
      <a:lvl6pPr marL="0" marR="0" indent="11430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6pPr>
      <a:lvl7pPr marL="0" marR="0" indent="13716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7pPr>
      <a:lvl8pPr marL="0" marR="0" indent="16002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8pPr>
      <a:lvl9pPr marL="0" marR="0" indent="18288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9pPr>
    </p:bodyStyle>
    <p:otherStyle>
      <a:lvl1pPr marL="0" marR="0" indent="0" algn="l" defTabSz="825500" latinLnBrk="0">
        <a:lnSpc>
          <a:spcPct val="100000"/>
        </a:lnSpc>
        <a:spcBef>
          <a:spcPts val="0"/>
        </a:spcBef>
        <a:spcAft>
          <a:spcPts val="0"/>
        </a:spcAft>
        <a:buClrTx/>
        <a:buSzTx/>
        <a:buFontTx/>
        <a:buNone/>
        <a:tabLst/>
        <a:defRPr sz="2000" b="0" i="0" u="none" strike="noStrike" cap="all" spc="400" baseline="0">
          <a:ln>
            <a:noFill/>
          </a:ln>
          <a:solidFill>
            <a:schemeClr val="tx1"/>
          </a:solidFill>
          <a:uFillTx/>
          <a:latin typeface="+mn-lt"/>
          <a:ea typeface="+mn-ea"/>
          <a:cs typeface="+mn-cs"/>
          <a:sym typeface="Montserrat-Regular"/>
        </a:defRPr>
      </a:lvl1pPr>
      <a:lvl2pPr marL="0" marR="0" indent="228600" algn="l" defTabSz="825500" latinLnBrk="0">
        <a:lnSpc>
          <a:spcPct val="100000"/>
        </a:lnSpc>
        <a:spcBef>
          <a:spcPts val="0"/>
        </a:spcBef>
        <a:spcAft>
          <a:spcPts val="0"/>
        </a:spcAft>
        <a:buClrTx/>
        <a:buSzTx/>
        <a:buFontTx/>
        <a:buNone/>
        <a:tabLst/>
        <a:defRPr sz="2000" b="0" i="0" u="none" strike="noStrike" cap="all" spc="400" baseline="0">
          <a:ln>
            <a:noFill/>
          </a:ln>
          <a:solidFill>
            <a:schemeClr val="tx1"/>
          </a:solidFill>
          <a:uFillTx/>
          <a:latin typeface="+mn-lt"/>
          <a:ea typeface="+mn-ea"/>
          <a:cs typeface="+mn-cs"/>
          <a:sym typeface="Montserrat-Regular"/>
        </a:defRPr>
      </a:lvl2pPr>
      <a:lvl3pPr marL="0" marR="0" indent="457200" algn="l" defTabSz="825500" latinLnBrk="0">
        <a:lnSpc>
          <a:spcPct val="100000"/>
        </a:lnSpc>
        <a:spcBef>
          <a:spcPts val="0"/>
        </a:spcBef>
        <a:spcAft>
          <a:spcPts val="0"/>
        </a:spcAft>
        <a:buClrTx/>
        <a:buSzTx/>
        <a:buFontTx/>
        <a:buNone/>
        <a:tabLst/>
        <a:defRPr sz="2000" b="0" i="0" u="none" strike="noStrike" cap="all" spc="400" baseline="0">
          <a:ln>
            <a:noFill/>
          </a:ln>
          <a:solidFill>
            <a:schemeClr val="tx1"/>
          </a:solidFill>
          <a:uFillTx/>
          <a:latin typeface="+mn-lt"/>
          <a:ea typeface="+mn-ea"/>
          <a:cs typeface="+mn-cs"/>
          <a:sym typeface="Montserrat-Regular"/>
        </a:defRPr>
      </a:lvl3pPr>
      <a:lvl4pPr marL="0" marR="0" indent="685800" algn="l" defTabSz="825500" latinLnBrk="0">
        <a:lnSpc>
          <a:spcPct val="100000"/>
        </a:lnSpc>
        <a:spcBef>
          <a:spcPts val="0"/>
        </a:spcBef>
        <a:spcAft>
          <a:spcPts val="0"/>
        </a:spcAft>
        <a:buClrTx/>
        <a:buSzTx/>
        <a:buFontTx/>
        <a:buNone/>
        <a:tabLst/>
        <a:defRPr sz="2000" b="0" i="0" u="none" strike="noStrike" cap="all" spc="400" baseline="0">
          <a:ln>
            <a:noFill/>
          </a:ln>
          <a:solidFill>
            <a:schemeClr val="tx1"/>
          </a:solidFill>
          <a:uFillTx/>
          <a:latin typeface="+mn-lt"/>
          <a:ea typeface="+mn-ea"/>
          <a:cs typeface="+mn-cs"/>
          <a:sym typeface="Montserrat-Regular"/>
        </a:defRPr>
      </a:lvl4pPr>
      <a:lvl5pPr marL="0" marR="0" indent="914400" algn="l" defTabSz="825500" latinLnBrk="0">
        <a:lnSpc>
          <a:spcPct val="100000"/>
        </a:lnSpc>
        <a:spcBef>
          <a:spcPts val="0"/>
        </a:spcBef>
        <a:spcAft>
          <a:spcPts val="0"/>
        </a:spcAft>
        <a:buClrTx/>
        <a:buSzTx/>
        <a:buFontTx/>
        <a:buNone/>
        <a:tabLst/>
        <a:defRPr sz="2000" b="0" i="0" u="none" strike="noStrike" cap="all" spc="400" baseline="0">
          <a:ln>
            <a:noFill/>
          </a:ln>
          <a:solidFill>
            <a:schemeClr val="tx1"/>
          </a:solidFill>
          <a:uFillTx/>
          <a:latin typeface="+mn-lt"/>
          <a:ea typeface="+mn-ea"/>
          <a:cs typeface="+mn-cs"/>
          <a:sym typeface="Montserrat-Regular"/>
        </a:defRPr>
      </a:lvl5pPr>
      <a:lvl6pPr marL="0" marR="0" indent="1143000" algn="l" defTabSz="825500" latinLnBrk="0">
        <a:lnSpc>
          <a:spcPct val="100000"/>
        </a:lnSpc>
        <a:spcBef>
          <a:spcPts val="0"/>
        </a:spcBef>
        <a:spcAft>
          <a:spcPts val="0"/>
        </a:spcAft>
        <a:buClrTx/>
        <a:buSzTx/>
        <a:buFontTx/>
        <a:buNone/>
        <a:tabLst/>
        <a:defRPr sz="2000" b="0" i="0" u="none" strike="noStrike" cap="all" spc="400" baseline="0">
          <a:ln>
            <a:noFill/>
          </a:ln>
          <a:solidFill>
            <a:schemeClr val="tx1"/>
          </a:solidFill>
          <a:uFillTx/>
          <a:latin typeface="+mn-lt"/>
          <a:ea typeface="+mn-ea"/>
          <a:cs typeface="+mn-cs"/>
          <a:sym typeface="Montserrat-Regular"/>
        </a:defRPr>
      </a:lvl6pPr>
      <a:lvl7pPr marL="0" marR="0" indent="1371600" algn="l" defTabSz="825500" latinLnBrk="0">
        <a:lnSpc>
          <a:spcPct val="100000"/>
        </a:lnSpc>
        <a:spcBef>
          <a:spcPts val="0"/>
        </a:spcBef>
        <a:spcAft>
          <a:spcPts val="0"/>
        </a:spcAft>
        <a:buClrTx/>
        <a:buSzTx/>
        <a:buFontTx/>
        <a:buNone/>
        <a:tabLst/>
        <a:defRPr sz="2000" b="0" i="0" u="none" strike="noStrike" cap="all" spc="400" baseline="0">
          <a:ln>
            <a:noFill/>
          </a:ln>
          <a:solidFill>
            <a:schemeClr val="tx1"/>
          </a:solidFill>
          <a:uFillTx/>
          <a:latin typeface="+mn-lt"/>
          <a:ea typeface="+mn-ea"/>
          <a:cs typeface="+mn-cs"/>
          <a:sym typeface="Montserrat-Regular"/>
        </a:defRPr>
      </a:lvl7pPr>
      <a:lvl8pPr marL="0" marR="0" indent="1600200" algn="l" defTabSz="825500" latinLnBrk="0">
        <a:lnSpc>
          <a:spcPct val="100000"/>
        </a:lnSpc>
        <a:spcBef>
          <a:spcPts val="0"/>
        </a:spcBef>
        <a:spcAft>
          <a:spcPts val="0"/>
        </a:spcAft>
        <a:buClrTx/>
        <a:buSzTx/>
        <a:buFontTx/>
        <a:buNone/>
        <a:tabLst/>
        <a:defRPr sz="2000" b="0" i="0" u="none" strike="noStrike" cap="all" spc="400" baseline="0">
          <a:ln>
            <a:noFill/>
          </a:ln>
          <a:solidFill>
            <a:schemeClr val="tx1"/>
          </a:solidFill>
          <a:uFillTx/>
          <a:latin typeface="+mn-lt"/>
          <a:ea typeface="+mn-ea"/>
          <a:cs typeface="+mn-cs"/>
          <a:sym typeface="Montserrat-Regular"/>
        </a:defRPr>
      </a:lvl8pPr>
      <a:lvl9pPr marL="0" marR="0" indent="1828800" algn="l" defTabSz="825500" latinLnBrk="0">
        <a:lnSpc>
          <a:spcPct val="100000"/>
        </a:lnSpc>
        <a:spcBef>
          <a:spcPts val="0"/>
        </a:spcBef>
        <a:spcAft>
          <a:spcPts val="0"/>
        </a:spcAft>
        <a:buClrTx/>
        <a:buSzTx/>
        <a:buFontTx/>
        <a:buNone/>
        <a:tabLst/>
        <a:defRPr sz="2000" b="0" i="0" u="none" strike="noStrike" cap="all" spc="400" baseline="0">
          <a:ln>
            <a:noFill/>
          </a:ln>
          <a:solidFill>
            <a:schemeClr val="tx1"/>
          </a:solidFill>
          <a:uFillTx/>
          <a:latin typeface="+mn-lt"/>
          <a:ea typeface="+mn-ea"/>
          <a:cs typeface="+mn-cs"/>
          <a:sym typeface="Montserrat-Regular"/>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5" Type="http://schemas.openxmlformats.org/officeDocument/2006/relationships/chart" Target="../charts/chart4.xml"/><Relationship Id="rId1" Type="http://schemas.openxmlformats.org/officeDocument/2006/relationships/slideLayout" Target="../slideLayouts/slideLayout3.xml"/><Relationship Id="rId2" Type="http://schemas.openxmlformats.org/officeDocument/2006/relationships/chart" Target="../charts/chart1.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4" Type="http://schemas.openxmlformats.org/officeDocument/2006/relationships/chart" Target="../charts/chart7.xml"/><Relationship Id="rId5" Type="http://schemas.openxmlformats.org/officeDocument/2006/relationships/chart" Target="../charts/chart8.xml"/><Relationship Id="rId1" Type="http://schemas.openxmlformats.org/officeDocument/2006/relationships/slideLayout" Target="../slideLayouts/slideLayout3.xml"/><Relationship Id="rId2" Type="http://schemas.openxmlformats.org/officeDocument/2006/relationships/chart" Target="../charts/char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Shape 55"/>
          <p:cNvSpPr/>
          <p:nvPr/>
        </p:nvSpPr>
        <p:spPr>
          <a:xfrm>
            <a:off x="7676612" y="7244717"/>
            <a:ext cx="9030776" cy="2709066"/>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ctr">
              <a:lnSpc>
                <a:spcPct val="80000"/>
              </a:lnSpc>
              <a:defRPr sz="15000" b="1">
                <a:solidFill>
                  <a:srgbClr val="F4F5F7"/>
                </a:solidFill>
                <a:latin typeface="Montserrat-SemiBold"/>
                <a:ea typeface="Montserrat-SemiBold"/>
                <a:cs typeface="Montserrat-SemiBold"/>
                <a:sym typeface="Montserrat-SemiBold"/>
              </a:defRPr>
            </a:lvl1pPr>
          </a:lstStyle>
          <a:p>
            <a:r>
              <a:t>BizPlan</a:t>
            </a:r>
          </a:p>
        </p:txBody>
      </p:sp>
      <p:sp>
        <p:nvSpPr>
          <p:cNvPr id="56" name="Shape 56"/>
          <p:cNvSpPr/>
          <p:nvPr/>
        </p:nvSpPr>
        <p:spPr>
          <a:xfrm>
            <a:off x="9698055" y="9611614"/>
            <a:ext cx="4987889" cy="3556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gn="ctr">
              <a:defRPr sz="1800" cap="all" spc="360">
                <a:latin typeface="+mn-lt"/>
                <a:ea typeface="+mn-ea"/>
                <a:cs typeface="+mn-cs"/>
                <a:sym typeface="Montserrat-Regular"/>
              </a:defRPr>
            </a:lvl1pPr>
          </a:lstStyle>
          <a:p>
            <a:r>
              <a:rPr dirty="0"/>
              <a:t>Free </a:t>
            </a:r>
            <a:r>
              <a:rPr lang="en-US" dirty="0" smtClean="0"/>
              <a:t>PowerPoint</a:t>
            </a:r>
            <a:r>
              <a:rPr dirty="0" smtClean="0"/>
              <a:t> </a:t>
            </a:r>
            <a:r>
              <a:rPr dirty="0"/>
              <a:t>template</a:t>
            </a:r>
          </a:p>
        </p:txBody>
      </p:sp>
      <p:grpSp>
        <p:nvGrpSpPr>
          <p:cNvPr id="59" name="Group 59"/>
          <p:cNvGrpSpPr/>
          <p:nvPr/>
        </p:nvGrpSpPr>
        <p:grpSpPr>
          <a:xfrm>
            <a:off x="9932964" y="3767951"/>
            <a:ext cx="4518072" cy="2793697"/>
            <a:chOff x="0" y="0"/>
            <a:chExt cx="4518071" cy="2793696"/>
          </a:xfrm>
        </p:grpSpPr>
        <p:sp>
          <p:nvSpPr>
            <p:cNvPr id="57" name="Shape 57"/>
            <p:cNvSpPr/>
            <p:nvPr/>
          </p:nvSpPr>
          <p:spPr>
            <a:xfrm>
              <a:off x="-1" y="-1"/>
              <a:ext cx="3169931" cy="2793698"/>
            </a:xfrm>
            <a:custGeom>
              <a:avLst/>
              <a:gdLst/>
              <a:ahLst/>
              <a:cxnLst>
                <a:cxn ang="0">
                  <a:pos x="wd2" y="hd2"/>
                </a:cxn>
                <a:cxn ang="5400000">
                  <a:pos x="wd2" y="hd2"/>
                </a:cxn>
                <a:cxn ang="10800000">
                  <a:pos x="wd2" y="hd2"/>
                </a:cxn>
                <a:cxn ang="16200000">
                  <a:pos x="wd2" y="hd2"/>
                </a:cxn>
              </a:cxnLst>
              <a:rect l="0" t="0" r="r" b="b"/>
              <a:pathLst>
                <a:path w="21473" h="21265" extrusionOk="0">
                  <a:moveTo>
                    <a:pt x="21473" y="21160"/>
                  </a:moveTo>
                  <a:lnTo>
                    <a:pt x="13735" y="4"/>
                  </a:lnTo>
                  <a:lnTo>
                    <a:pt x="9663" y="4"/>
                  </a:lnTo>
                  <a:cubicBezTo>
                    <a:pt x="4454" y="-144"/>
                    <a:pt x="127" y="4486"/>
                    <a:pt x="3" y="10339"/>
                  </a:cubicBezTo>
                  <a:cubicBezTo>
                    <a:pt x="-127" y="16465"/>
                    <a:pt x="4351" y="21456"/>
                    <a:pt x="9802" y="21259"/>
                  </a:cubicBezTo>
                  <a:lnTo>
                    <a:pt x="16244" y="21259"/>
                  </a:lnTo>
                  <a:lnTo>
                    <a:pt x="10530" y="6162"/>
                  </a:lnTo>
                  <a:lnTo>
                    <a:pt x="6856" y="6162"/>
                  </a:lnTo>
                  <a:lnTo>
                    <a:pt x="11210" y="17419"/>
                  </a:lnTo>
                  <a:lnTo>
                    <a:pt x="9151" y="17419"/>
                  </a:lnTo>
                  <a:cubicBezTo>
                    <a:pt x="5489" y="17129"/>
                    <a:pt x="2864" y="13327"/>
                    <a:pt x="3525" y="9270"/>
                  </a:cubicBezTo>
                  <a:cubicBezTo>
                    <a:pt x="4026" y="6194"/>
                    <a:pt x="6370" y="3929"/>
                    <a:pt x="9151" y="3834"/>
                  </a:cubicBezTo>
                  <a:lnTo>
                    <a:pt x="11443" y="3834"/>
                  </a:lnTo>
                  <a:lnTo>
                    <a:pt x="17989" y="21177"/>
                  </a:lnTo>
                  <a:lnTo>
                    <a:pt x="21473" y="21160"/>
                  </a:lnTo>
                  <a:close/>
                </a:path>
              </a:pathLst>
            </a:custGeom>
            <a:solidFill>
              <a:srgbClr val="F4F5F7"/>
            </a:solidFill>
            <a:ln w="12700" cap="flat">
              <a:noFill/>
              <a:miter lim="400000"/>
            </a:ln>
            <a:effectLst/>
          </p:spPr>
          <p:txBody>
            <a:bodyPr wrap="square" lIns="38100" tIns="38100" rIns="38100" bIns="38100" numCol="1" anchor="ctr">
              <a:noAutofit/>
            </a:bodyPr>
            <a:lstStyle/>
            <a:p>
              <a:pPr algn="ctr">
                <a:defRPr sz="3000">
                  <a:solidFill>
                    <a:srgbClr val="000000"/>
                  </a:solidFill>
                  <a:latin typeface="Helvetica Light"/>
                  <a:ea typeface="Helvetica Light"/>
                  <a:cs typeface="Helvetica Light"/>
                  <a:sym typeface="Helvetica Light"/>
                </a:defRPr>
              </a:pPr>
              <a:endParaRPr/>
            </a:p>
          </p:txBody>
        </p:sp>
        <p:sp>
          <p:nvSpPr>
            <p:cNvPr id="58" name="Shape 58"/>
            <p:cNvSpPr/>
            <p:nvPr/>
          </p:nvSpPr>
          <p:spPr>
            <a:xfrm>
              <a:off x="2272288" y="6332"/>
              <a:ext cx="2245784" cy="2759624"/>
            </a:xfrm>
            <a:custGeom>
              <a:avLst/>
              <a:gdLst/>
              <a:ahLst/>
              <a:cxnLst>
                <a:cxn ang="0">
                  <a:pos x="wd2" y="hd2"/>
                </a:cxn>
                <a:cxn ang="5400000">
                  <a:pos x="wd2" y="hd2"/>
                </a:cxn>
                <a:cxn ang="10800000">
                  <a:pos x="wd2" y="hd2"/>
                </a:cxn>
                <a:cxn ang="16200000">
                  <a:pos x="wd2" y="hd2"/>
                </a:cxn>
              </a:cxnLst>
              <a:rect l="0" t="0" r="r" b="b"/>
              <a:pathLst>
                <a:path w="21250" h="21600" extrusionOk="0">
                  <a:moveTo>
                    <a:pt x="0" y="0"/>
                  </a:moveTo>
                  <a:lnTo>
                    <a:pt x="2140" y="4134"/>
                  </a:lnTo>
                  <a:lnTo>
                    <a:pt x="12128" y="4134"/>
                  </a:lnTo>
                  <a:cubicBezTo>
                    <a:pt x="14583" y="4392"/>
                    <a:pt x="16426" y="6118"/>
                    <a:pt x="16431" y="8165"/>
                  </a:cubicBezTo>
                  <a:cubicBezTo>
                    <a:pt x="16436" y="10187"/>
                    <a:pt x="14644" y="11904"/>
                    <a:pt x="12225" y="12196"/>
                  </a:cubicBezTo>
                  <a:lnTo>
                    <a:pt x="6136" y="12196"/>
                  </a:lnTo>
                  <a:lnTo>
                    <a:pt x="10886" y="21600"/>
                  </a:lnTo>
                  <a:lnTo>
                    <a:pt x="15943" y="21600"/>
                  </a:lnTo>
                  <a:lnTo>
                    <a:pt x="13035" y="15886"/>
                  </a:lnTo>
                  <a:cubicBezTo>
                    <a:pt x="18033" y="15251"/>
                    <a:pt x="21600" y="11541"/>
                    <a:pt x="21223" y="7370"/>
                  </a:cubicBezTo>
                  <a:cubicBezTo>
                    <a:pt x="20874" y="3511"/>
                    <a:pt x="17206" y="425"/>
                    <a:pt x="12548" y="71"/>
                  </a:cubicBezTo>
                  <a:lnTo>
                    <a:pt x="0" y="0"/>
                  </a:lnTo>
                  <a:close/>
                </a:path>
              </a:pathLst>
            </a:custGeom>
            <a:solidFill>
              <a:srgbClr val="F56C2E"/>
            </a:solidFill>
            <a:ln w="12700" cap="flat">
              <a:noFill/>
              <a:miter lim="400000"/>
            </a:ln>
            <a:effectLst/>
          </p:spPr>
          <p:txBody>
            <a:bodyPr wrap="square" lIns="38100" tIns="38100" rIns="38100" bIns="38100" numCol="1" anchor="ctr">
              <a:noAutofit/>
            </a:bodyPr>
            <a:lstStyle/>
            <a:p>
              <a:pPr algn="ctr">
                <a:defRPr sz="3000">
                  <a:solidFill>
                    <a:srgbClr val="000000"/>
                  </a:solidFill>
                  <a:latin typeface="Helvetica Light"/>
                  <a:ea typeface="Helvetica Light"/>
                  <a:cs typeface="Helvetica Light"/>
                  <a:sym typeface="Helvetica Light"/>
                </a:defRPr>
              </a:pPr>
              <a:endParaRPr/>
            </a:p>
          </p:txBody>
        </p:sp>
      </p:gr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icture Placeholder 7"/>
          <p:cNvSpPr>
            <a:spLocks noGrp="1"/>
          </p:cNvSpPr>
          <p:nvPr>
            <p:ph type="pic" sz="quarter" idx="16"/>
          </p:nvPr>
        </p:nvSpPr>
        <p:spPr>
          <a:xfrm>
            <a:off x="2125938" y="2869961"/>
            <a:ext cx="4566858" cy="4421513"/>
          </a:xfrm>
          <a:solidFill>
            <a:schemeClr val="tx1"/>
          </a:solidFill>
        </p:spPr>
      </p:sp>
      <p:sp>
        <p:nvSpPr>
          <p:cNvPr id="9" name="Picture Placeholder 8"/>
          <p:cNvSpPr>
            <a:spLocks noGrp="1"/>
          </p:cNvSpPr>
          <p:nvPr>
            <p:ph type="pic" sz="quarter" idx="17"/>
          </p:nvPr>
        </p:nvSpPr>
        <p:spPr>
          <a:xfrm>
            <a:off x="7307538" y="2869962"/>
            <a:ext cx="4555198" cy="4421513"/>
          </a:xfrm>
          <a:solidFill>
            <a:schemeClr val="tx1"/>
          </a:solidFill>
        </p:spPr>
      </p:sp>
      <p:sp>
        <p:nvSpPr>
          <p:cNvPr id="10" name="Picture Placeholder 9"/>
          <p:cNvSpPr>
            <a:spLocks noGrp="1"/>
          </p:cNvSpPr>
          <p:nvPr>
            <p:ph type="pic" sz="quarter" idx="18"/>
          </p:nvPr>
        </p:nvSpPr>
        <p:spPr>
          <a:xfrm>
            <a:off x="12486087" y="2869962"/>
            <a:ext cx="4561300" cy="4421513"/>
          </a:xfrm>
          <a:solidFill>
            <a:schemeClr val="tx1"/>
          </a:solidFill>
        </p:spPr>
      </p:sp>
      <p:sp>
        <p:nvSpPr>
          <p:cNvPr id="11" name="Picture Placeholder 10"/>
          <p:cNvSpPr>
            <a:spLocks noGrp="1"/>
          </p:cNvSpPr>
          <p:nvPr>
            <p:ph type="pic" sz="quarter" idx="19"/>
          </p:nvPr>
        </p:nvSpPr>
        <p:spPr>
          <a:xfrm>
            <a:off x="17662129" y="2869962"/>
            <a:ext cx="4566858" cy="4421513"/>
          </a:xfrm>
          <a:solidFill>
            <a:schemeClr val="tx1"/>
          </a:solidFill>
        </p:spPr>
      </p:sp>
      <p:sp>
        <p:nvSpPr>
          <p:cNvPr id="160" name="Shape 16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10</a:t>
            </a:fld>
            <a:endParaRPr/>
          </a:p>
        </p:txBody>
      </p:sp>
      <p:grpSp>
        <p:nvGrpSpPr>
          <p:cNvPr id="165" name="Group 165"/>
          <p:cNvGrpSpPr/>
          <p:nvPr/>
        </p:nvGrpSpPr>
        <p:grpSpPr>
          <a:xfrm>
            <a:off x="2117329" y="7745886"/>
            <a:ext cx="4575468" cy="4125484"/>
            <a:chOff x="0" y="4870348"/>
            <a:chExt cx="4575467" cy="4125484"/>
          </a:xfrm>
        </p:grpSpPr>
        <p:sp>
          <p:nvSpPr>
            <p:cNvPr id="162" name="Shape 162"/>
            <p:cNvSpPr/>
            <p:nvPr/>
          </p:nvSpPr>
          <p:spPr>
            <a:xfrm>
              <a:off x="0" y="6408891"/>
              <a:ext cx="4575467" cy="258694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lvl1pPr algn="ctr"/>
            </a:lstStyle>
            <a:p>
              <a:r>
                <a:t>Lorem Ipsum is simply dummy text of the printing and typesetting industry. Lorem Ipsum but also the leap into electronic typesetting, remaining essentially unchanged. It was popularised in the 1960s with</a:t>
              </a:r>
            </a:p>
          </p:txBody>
        </p:sp>
        <p:sp>
          <p:nvSpPr>
            <p:cNvPr id="163" name="Shape 163"/>
            <p:cNvSpPr/>
            <p:nvPr/>
          </p:nvSpPr>
          <p:spPr>
            <a:xfrm>
              <a:off x="8609" y="4870348"/>
              <a:ext cx="4558248" cy="5461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80000"/>
                </a:lnSpc>
                <a:defRPr sz="3000" b="1">
                  <a:solidFill>
                    <a:srgbClr val="393941"/>
                  </a:solidFill>
                  <a:latin typeface="Montserrat-SemiBold"/>
                  <a:ea typeface="Montserrat-SemiBold"/>
                  <a:cs typeface="Montserrat-SemiBold"/>
                  <a:sym typeface="Montserrat-SemiBold"/>
                </a:defRPr>
              </a:lvl1pPr>
            </a:lstStyle>
            <a:p>
              <a:r>
                <a:t>Helen Stark</a:t>
              </a:r>
            </a:p>
          </p:txBody>
        </p:sp>
        <p:sp>
          <p:nvSpPr>
            <p:cNvPr id="164" name="Shape 164"/>
            <p:cNvSpPr/>
            <p:nvPr/>
          </p:nvSpPr>
          <p:spPr>
            <a:xfrm>
              <a:off x="348271" y="5493570"/>
              <a:ext cx="3878924"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defRPr sz="1800" cap="all" spc="360">
                  <a:latin typeface="+mn-lt"/>
                  <a:ea typeface="+mn-ea"/>
                  <a:cs typeface="+mn-cs"/>
                  <a:sym typeface="Montserrat-Regular"/>
                </a:defRPr>
              </a:lvl1pPr>
            </a:lstStyle>
            <a:p>
              <a:r>
                <a:t>Manager</a:t>
              </a:r>
            </a:p>
          </p:txBody>
        </p:sp>
      </p:grpSp>
      <p:grpSp>
        <p:nvGrpSpPr>
          <p:cNvPr id="170" name="Group 170"/>
          <p:cNvGrpSpPr/>
          <p:nvPr/>
        </p:nvGrpSpPr>
        <p:grpSpPr>
          <a:xfrm>
            <a:off x="7298929" y="7745886"/>
            <a:ext cx="4575468" cy="4125484"/>
            <a:chOff x="0" y="4870348"/>
            <a:chExt cx="4575467" cy="4125484"/>
          </a:xfrm>
        </p:grpSpPr>
        <p:sp>
          <p:nvSpPr>
            <p:cNvPr id="167" name="Shape 167"/>
            <p:cNvSpPr/>
            <p:nvPr/>
          </p:nvSpPr>
          <p:spPr>
            <a:xfrm>
              <a:off x="0" y="6408891"/>
              <a:ext cx="4575467" cy="258694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lvl1pPr algn="ctr"/>
            </a:lstStyle>
            <a:p>
              <a:r>
                <a:t>Lorem Ipsum is simply dummy text of the printing and typesetting industry. Lorem Ipsum but also the leap into electronic typesetting, remaining essentially unchanged. It was popularised in the 1960s with</a:t>
              </a:r>
            </a:p>
          </p:txBody>
        </p:sp>
        <p:sp>
          <p:nvSpPr>
            <p:cNvPr id="168" name="Shape 168"/>
            <p:cNvSpPr/>
            <p:nvPr/>
          </p:nvSpPr>
          <p:spPr>
            <a:xfrm>
              <a:off x="8609" y="4870348"/>
              <a:ext cx="4558248" cy="5461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80000"/>
                </a:lnSpc>
                <a:defRPr sz="3000" b="1">
                  <a:solidFill>
                    <a:srgbClr val="393941"/>
                  </a:solidFill>
                  <a:latin typeface="Montserrat-SemiBold"/>
                  <a:ea typeface="Montserrat-SemiBold"/>
                  <a:cs typeface="Montserrat-SemiBold"/>
                  <a:sym typeface="Montserrat-SemiBold"/>
                </a:defRPr>
              </a:lvl1pPr>
            </a:lstStyle>
            <a:p>
              <a:r>
                <a:t>Max Factor</a:t>
              </a:r>
            </a:p>
          </p:txBody>
        </p:sp>
        <p:sp>
          <p:nvSpPr>
            <p:cNvPr id="169" name="Shape 169"/>
            <p:cNvSpPr/>
            <p:nvPr/>
          </p:nvSpPr>
          <p:spPr>
            <a:xfrm>
              <a:off x="348271" y="5493570"/>
              <a:ext cx="3878924"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defRPr sz="1800" cap="all" spc="360">
                  <a:latin typeface="+mn-lt"/>
                  <a:ea typeface="+mn-ea"/>
                  <a:cs typeface="+mn-cs"/>
                  <a:sym typeface="Montserrat-Regular"/>
                </a:defRPr>
              </a:lvl1pPr>
            </a:lstStyle>
            <a:p>
              <a:r>
                <a:t>Manager</a:t>
              </a:r>
            </a:p>
          </p:txBody>
        </p:sp>
      </p:grpSp>
      <p:grpSp>
        <p:nvGrpSpPr>
          <p:cNvPr id="175" name="Group 175"/>
          <p:cNvGrpSpPr/>
          <p:nvPr/>
        </p:nvGrpSpPr>
        <p:grpSpPr>
          <a:xfrm>
            <a:off x="12480529" y="7745886"/>
            <a:ext cx="4575468" cy="4125484"/>
            <a:chOff x="0" y="4870348"/>
            <a:chExt cx="4575467" cy="4125484"/>
          </a:xfrm>
        </p:grpSpPr>
        <p:sp>
          <p:nvSpPr>
            <p:cNvPr id="172" name="Shape 172"/>
            <p:cNvSpPr/>
            <p:nvPr/>
          </p:nvSpPr>
          <p:spPr>
            <a:xfrm>
              <a:off x="0" y="6408891"/>
              <a:ext cx="4575467" cy="258694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lvl1pPr algn="ctr"/>
            </a:lstStyle>
            <a:p>
              <a:r>
                <a:t>Lorem Ipsum is simply dummy text of the printing and typesetting industry. Lorem Ipsum but also the leap into electronic typesetting, remaining essentially unchanged. It was popularised in the 1960s with</a:t>
              </a:r>
            </a:p>
          </p:txBody>
        </p:sp>
        <p:sp>
          <p:nvSpPr>
            <p:cNvPr id="173" name="Shape 173"/>
            <p:cNvSpPr/>
            <p:nvPr/>
          </p:nvSpPr>
          <p:spPr>
            <a:xfrm>
              <a:off x="8609" y="4870348"/>
              <a:ext cx="4558248" cy="5461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80000"/>
                </a:lnSpc>
                <a:defRPr sz="3000" b="1">
                  <a:solidFill>
                    <a:srgbClr val="393941"/>
                  </a:solidFill>
                  <a:latin typeface="Montserrat-SemiBold"/>
                  <a:ea typeface="Montserrat-SemiBold"/>
                  <a:cs typeface="Montserrat-SemiBold"/>
                  <a:sym typeface="Montserrat-SemiBold"/>
                </a:defRPr>
              </a:lvl1pPr>
            </a:lstStyle>
            <a:p>
              <a:r>
                <a:t>Andy Freeman</a:t>
              </a:r>
            </a:p>
          </p:txBody>
        </p:sp>
        <p:sp>
          <p:nvSpPr>
            <p:cNvPr id="174" name="Shape 174"/>
            <p:cNvSpPr/>
            <p:nvPr/>
          </p:nvSpPr>
          <p:spPr>
            <a:xfrm>
              <a:off x="348271" y="5493570"/>
              <a:ext cx="3878924"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defRPr sz="1800" cap="all" spc="360">
                  <a:latin typeface="+mn-lt"/>
                  <a:ea typeface="+mn-ea"/>
                  <a:cs typeface="+mn-cs"/>
                  <a:sym typeface="Montserrat-Regular"/>
                </a:defRPr>
              </a:lvl1pPr>
            </a:lstStyle>
            <a:p>
              <a:r>
                <a:t>Manager</a:t>
              </a:r>
            </a:p>
          </p:txBody>
        </p:sp>
      </p:grpSp>
      <p:grpSp>
        <p:nvGrpSpPr>
          <p:cNvPr id="180" name="Group 180"/>
          <p:cNvGrpSpPr/>
          <p:nvPr/>
        </p:nvGrpSpPr>
        <p:grpSpPr>
          <a:xfrm>
            <a:off x="17662129" y="7745886"/>
            <a:ext cx="4575468" cy="4125484"/>
            <a:chOff x="0" y="4870348"/>
            <a:chExt cx="4575467" cy="4125484"/>
          </a:xfrm>
        </p:grpSpPr>
        <p:sp>
          <p:nvSpPr>
            <p:cNvPr id="177" name="Shape 177"/>
            <p:cNvSpPr/>
            <p:nvPr/>
          </p:nvSpPr>
          <p:spPr>
            <a:xfrm>
              <a:off x="0" y="6408891"/>
              <a:ext cx="4575467" cy="258694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lvl1pPr algn="ctr"/>
            </a:lstStyle>
            <a:p>
              <a:r>
                <a:t>Lorem Ipsum is simply dummy text of the printing and typesetting industry. Lorem Ipsum but also the leap into electronic typesetting, remaining essentially unchanged. It was popularised in the 1960s with</a:t>
              </a:r>
            </a:p>
          </p:txBody>
        </p:sp>
        <p:sp>
          <p:nvSpPr>
            <p:cNvPr id="178" name="Shape 178"/>
            <p:cNvSpPr/>
            <p:nvPr/>
          </p:nvSpPr>
          <p:spPr>
            <a:xfrm>
              <a:off x="8609" y="4870348"/>
              <a:ext cx="4558248" cy="5461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80000"/>
                </a:lnSpc>
                <a:defRPr sz="3000" b="1">
                  <a:solidFill>
                    <a:srgbClr val="393941"/>
                  </a:solidFill>
                  <a:latin typeface="Montserrat-SemiBold"/>
                  <a:ea typeface="Montserrat-SemiBold"/>
                  <a:cs typeface="Montserrat-SemiBold"/>
                  <a:sym typeface="Montserrat-SemiBold"/>
                </a:defRPr>
              </a:lvl1pPr>
            </a:lstStyle>
            <a:p>
              <a:r>
                <a:t>Lory Lee</a:t>
              </a:r>
            </a:p>
          </p:txBody>
        </p:sp>
        <p:sp>
          <p:nvSpPr>
            <p:cNvPr id="179" name="Shape 179"/>
            <p:cNvSpPr/>
            <p:nvPr/>
          </p:nvSpPr>
          <p:spPr>
            <a:xfrm>
              <a:off x="348271" y="5493570"/>
              <a:ext cx="3878924"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defRPr sz="1800" cap="all" spc="360">
                  <a:latin typeface="+mn-lt"/>
                  <a:ea typeface="+mn-ea"/>
                  <a:cs typeface="+mn-cs"/>
                  <a:sym typeface="Montserrat-Regular"/>
                </a:defRPr>
              </a:lvl1pPr>
            </a:lstStyle>
            <a:p>
              <a:r>
                <a:t>Manager</a:t>
              </a:r>
            </a:p>
          </p:txBody>
        </p:sp>
      </p:grpSp>
      <p:grpSp>
        <p:nvGrpSpPr>
          <p:cNvPr id="183" name="Group 183"/>
          <p:cNvGrpSpPr/>
          <p:nvPr/>
        </p:nvGrpSpPr>
        <p:grpSpPr>
          <a:xfrm>
            <a:off x="2120899" y="2870199"/>
            <a:ext cx="1270002" cy="1270002"/>
            <a:chOff x="0" y="0"/>
            <a:chExt cx="1270000" cy="1270000"/>
          </a:xfrm>
        </p:grpSpPr>
        <p:sp>
          <p:nvSpPr>
            <p:cNvPr id="181" name="Shape 181"/>
            <p:cNvSpPr/>
            <p:nvPr/>
          </p:nvSpPr>
          <p:spPr>
            <a:xfrm rot="5400000">
              <a:off x="0" y="0"/>
              <a:ext cx="1270000" cy="12700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close/>
                </a:path>
              </a:pathLst>
            </a:custGeom>
            <a:solidFill>
              <a:srgbClr val="F56C2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82" name="Shape 182"/>
            <p:cNvSpPr/>
            <p:nvPr/>
          </p:nvSpPr>
          <p:spPr>
            <a:xfrm>
              <a:off x="236743" y="206314"/>
              <a:ext cx="288514" cy="288515"/>
            </a:xfrm>
            <a:custGeom>
              <a:avLst/>
              <a:gdLst/>
              <a:ahLst/>
              <a:cxnLst>
                <a:cxn ang="0">
                  <a:pos x="wd2" y="hd2"/>
                </a:cxn>
                <a:cxn ang="5400000">
                  <a:pos x="wd2" y="hd2"/>
                </a:cxn>
                <a:cxn ang="10800000">
                  <a:pos x="wd2" y="hd2"/>
                </a:cxn>
                <a:cxn ang="16200000">
                  <a:pos x="wd2" y="hd2"/>
                </a:cxn>
              </a:cxnLst>
              <a:rect l="0" t="0" r="r" b="b"/>
              <a:pathLst>
                <a:path w="21600" h="21600" extrusionOk="0">
                  <a:moveTo>
                    <a:pt x="21600" y="12107"/>
                  </a:moveTo>
                  <a:lnTo>
                    <a:pt x="12147" y="12107"/>
                  </a:lnTo>
                  <a:lnTo>
                    <a:pt x="12147" y="21600"/>
                  </a:lnTo>
                  <a:lnTo>
                    <a:pt x="9171" y="21600"/>
                  </a:lnTo>
                  <a:lnTo>
                    <a:pt x="9171" y="12107"/>
                  </a:lnTo>
                  <a:lnTo>
                    <a:pt x="0" y="12107"/>
                  </a:lnTo>
                  <a:lnTo>
                    <a:pt x="0" y="9171"/>
                  </a:lnTo>
                  <a:lnTo>
                    <a:pt x="9171" y="9171"/>
                  </a:lnTo>
                  <a:lnTo>
                    <a:pt x="9171" y="0"/>
                  </a:lnTo>
                  <a:lnTo>
                    <a:pt x="12147" y="0"/>
                  </a:lnTo>
                  <a:lnTo>
                    <a:pt x="12147" y="9171"/>
                  </a:lnTo>
                  <a:lnTo>
                    <a:pt x="21600" y="9171"/>
                  </a:lnTo>
                  <a:lnTo>
                    <a:pt x="21600" y="12107"/>
                  </a:lnTo>
                </a:path>
              </a:pathLst>
            </a:custGeom>
            <a:solidFill>
              <a:srgbClr val="FFFFFF"/>
            </a:solidFill>
            <a:ln w="3175" cap="flat">
              <a:noFill/>
              <a:miter lim="400000"/>
            </a:ln>
            <a:effectLst/>
          </p:spPr>
          <p:txBody>
            <a:bodyPr wrap="square" lIns="45719" tIns="45719" rIns="45719" bIns="45719" numCol="1" anchor="ctr">
              <a:noAutofit/>
            </a:bodyPr>
            <a:lstStyle/>
            <a:p>
              <a:pPr algn="l" defTabSz="914400">
                <a:defRPr sz="1800">
                  <a:solidFill>
                    <a:srgbClr val="000000"/>
                  </a:solidFill>
                  <a:latin typeface="Roboto Regular"/>
                  <a:ea typeface="Roboto Regular"/>
                  <a:cs typeface="Roboto Regular"/>
                  <a:sym typeface="Roboto Regular"/>
                </a:defRPr>
              </a:pPr>
              <a:endParaRPr/>
            </a:p>
          </p:txBody>
        </p:sp>
      </p:grpSp>
      <p:grpSp>
        <p:nvGrpSpPr>
          <p:cNvPr id="186" name="Group 186"/>
          <p:cNvGrpSpPr/>
          <p:nvPr/>
        </p:nvGrpSpPr>
        <p:grpSpPr>
          <a:xfrm>
            <a:off x="7298929" y="2870199"/>
            <a:ext cx="1270001" cy="1270002"/>
            <a:chOff x="0" y="0"/>
            <a:chExt cx="1270000" cy="1270000"/>
          </a:xfrm>
        </p:grpSpPr>
        <p:sp>
          <p:nvSpPr>
            <p:cNvPr id="184" name="Shape 184"/>
            <p:cNvSpPr/>
            <p:nvPr/>
          </p:nvSpPr>
          <p:spPr>
            <a:xfrm rot="5400000">
              <a:off x="0" y="0"/>
              <a:ext cx="1270000" cy="12700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close/>
                </a:path>
              </a:pathLst>
            </a:custGeom>
            <a:solidFill>
              <a:srgbClr val="F56C2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85" name="Shape 185"/>
            <p:cNvSpPr/>
            <p:nvPr/>
          </p:nvSpPr>
          <p:spPr>
            <a:xfrm>
              <a:off x="236743" y="206314"/>
              <a:ext cx="288514" cy="288515"/>
            </a:xfrm>
            <a:custGeom>
              <a:avLst/>
              <a:gdLst/>
              <a:ahLst/>
              <a:cxnLst>
                <a:cxn ang="0">
                  <a:pos x="wd2" y="hd2"/>
                </a:cxn>
                <a:cxn ang="5400000">
                  <a:pos x="wd2" y="hd2"/>
                </a:cxn>
                <a:cxn ang="10800000">
                  <a:pos x="wd2" y="hd2"/>
                </a:cxn>
                <a:cxn ang="16200000">
                  <a:pos x="wd2" y="hd2"/>
                </a:cxn>
              </a:cxnLst>
              <a:rect l="0" t="0" r="r" b="b"/>
              <a:pathLst>
                <a:path w="21600" h="21600" extrusionOk="0">
                  <a:moveTo>
                    <a:pt x="21600" y="12107"/>
                  </a:moveTo>
                  <a:lnTo>
                    <a:pt x="12147" y="12107"/>
                  </a:lnTo>
                  <a:lnTo>
                    <a:pt x="12147" y="21600"/>
                  </a:lnTo>
                  <a:lnTo>
                    <a:pt x="9171" y="21600"/>
                  </a:lnTo>
                  <a:lnTo>
                    <a:pt x="9171" y="12107"/>
                  </a:lnTo>
                  <a:lnTo>
                    <a:pt x="0" y="12107"/>
                  </a:lnTo>
                  <a:lnTo>
                    <a:pt x="0" y="9171"/>
                  </a:lnTo>
                  <a:lnTo>
                    <a:pt x="9171" y="9171"/>
                  </a:lnTo>
                  <a:lnTo>
                    <a:pt x="9171" y="0"/>
                  </a:lnTo>
                  <a:lnTo>
                    <a:pt x="12147" y="0"/>
                  </a:lnTo>
                  <a:lnTo>
                    <a:pt x="12147" y="9171"/>
                  </a:lnTo>
                  <a:lnTo>
                    <a:pt x="21600" y="9171"/>
                  </a:lnTo>
                  <a:lnTo>
                    <a:pt x="21600" y="12107"/>
                  </a:lnTo>
                </a:path>
              </a:pathLst>
            </a:custGeom>
            <a:solidFill>
              <a:srgbClr val="FFFFFF"/>
            </a:solidFill>
            <a:ln w="3175" cap="flat">
              <a:noFill/>
              <a:miter lim="400000"/>
            </a:ln>
            <a:effectLst/>
          </p:spPr>
          <p:txBody>
            <a:bodyPr wrap="square" lIns="45719" tIns="45719" rIns="45719" bIns="45719" numCol="1" anchor="ctr">
              <a:noAutofit/>
            </a:bodyPr>
            <a:lstStyle/>
            <a:p>
              <a:pPr algn="l" defTabSz="914400">
                <a:defRPr sz="1800">
                  <a:solidFill>
                    <a:srgbClr val="000000"/>
                  </a:solidFill>
                  <a:latin typeface="Roboto Regular"/>
                  <a:ea typeface="Roboto Regular"/>
                  <a:cs typeface="Roboto Regular"/>
                  <a:sym typeface="Roboto Regular"/>
                </a:defRPr>
              </a:pPr>
              <a:endParaRPr/>
            </a:p>
          </p:txBody>
        </p:sp>
      </p:grpSp>
      <p:grpSp>
        <p:nvGrpSpPr>
          <p:cNvPr id="189" name="Group 189"/>
          <p:cNvGrpSpPr/>
          <p:nvPr/>
        </p:nvGrpSpPr>
        <p:grpSpPr>
          <a:xfrm>
            <a:off x="12489658" y="2870199"/>
            <a:ext cx="1270001" cy="1270002"/>
            <a:chOff x="0" y="0"/>
            <a:chExt cx="1270000" cy="1270000"/>
          </a:xfrm>
        </p:grpSpPr>
        <p:sp>
          <p:nvSpPr>
            <p:cNvPr id="187" name="Shape 187"/>
            <p:cNvSpPr/>
            <p:nvPr/>
          </p:nvSpPr>
          <p:spPr>
            <a:xfrm rot="5400000">
              <a:off x="0" y="0"/>
              <a:ext cx="1270000" cy="12700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close/>
                </a:path>
              </a:pathLst>
            </a:custGeom>
            <a:solidFill>
              <a:srgbClr val="F56C2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88" name="Shape 188"/>
            <p:cNvSpPr/>
            <p:nvPr/>
          </p:nvSpPr>
          <p:spPr>
            <a:xfrm>
              <a:off x="236743" y="206314"/>
              <a:ext cx="288514" cy="288515"/>
            </a:xfrm>
            <a:custGeom>
              <a:avLst/>
              <a:gdLst/>
              <a:ahLst/>
              <a:cxnLst>
                <a:cxn ang="0">
                  <a:pos x="wd2" y="hd2"/>
                </a:cxn>
                <a:cxn ang="5400000">
                  <a:pos x="wd2" y="hd2"/>
                </a:cxn>
                <a:cxn ang="10800000">
                  <a:pos x="wd2" y="hd2"/>
                </a:cxn>
                <a:cxn ang="16200000">
                  <a:pos x="wd2" y="hd2"/>
                </a:cxn>
              </a:cxnLst>
              <a:rect l="0" t="0" r="r" b="b"/>
              <a:pathLst>
                <a:path w="21600" h="21600" extrusionOk="0">
                  <a:moveTo>
                    <a:pt x="21600" y="12107"/>
                  </a:moveTo>
                  <a:lnTo>
                    <a:pt x="12147" y="12107"/>
                  </a:lnTo>
                  <a:lnTo>
                    <a:pt x="12147" y="21600"/>
                  </a:lnTo>
                  <a:lnTo>
                    <a:pt x="9171" y="21600"/>
                  </a:lnTo>
                  <a:lnTo>
                    <a:pt x="9171" y="12107"/>
                  </a:lnTo>
                  <a:lnTo>
                    <a:pt x="0" y="12107"/>
                  </a:lnTo>
                  <a:lnTo>
                    <a:pt x="0" y="9171"/>
                  </a:lnTo>
                  <a:lnTo>
                    <a:pt x="9171" y="9171"/>
                  </a:lnTo>
                  <a:lnTo>
                    <a:pt x="9171" y="0"/>
                  </a:lnTo>
                  <a:lnTo>
                    <a:pt x="12147" y="0"/>
                  </a:lnTo>
                  <a:lnTo>
                    <a:pt x="12147" y="9171"/>
                  </a:lnTo>
                  <a:lnTo>
                    <a:pt x="21600" y="9171"/>
                  </a:lnTo>
                  <a:lnTo>
                    <a:pt x="21600" y="12107"/>
                  </a:lnTo>
                </a:path>
              </a:pathLst>
            </a:custGeom>
            <a:solidFill>
              <a:srgbClr val="FFFFFF"/>
            </a:solidFill>
            <a:ln w="3175" cap="flat">
              <a:noFill/>
              <a:miter lim="400000"/>
            </a:ln>
            <a:effectLst/>
          </p:spPr>
          <p:txBody>
            <a:bodyPr wrap="square" lIns="45719" tIns="45719" rIns="45719" bIns="45719" numCol="1" anchor="ctr">
              <a:noAutofit/>
            </a:bodyPr>
            <a:lstStyle/>
            <a:p>
              <a:pPr algn="l" defTabSz="914400">
                <a:defRPr sz="1800">
                  <a:solidFill>
                    <a:srgbClr val="000000"/>
                  </a:solidFill>
                  <a:latin typeface="Roboto Regular"/>
                  <a:ea typeface="Roboto Regular"/>
                  <a:cs typeface="Roboto Regular"/>
                  <a:sym typeface="Roboto Regular"/>
                </a:defRPr>
              </a:pPr>
              <a:endParaRPr/>
            </a:p>
          </p:txBody>
        </p:sp>
      </p:grpSp>
      <p:grpSp>
        <p:nvGrpSpPr>
          <p:cNvPr id="192" name="Group 192"/>
          <p:cNvGrpSpPr/>
          <p:nvPr/>
        </p:nvGrpSpPr>
        <p:grpSpPr>
          <a:xfrm>
            <a:off x="17667687" y="2870199"/>
            <a:ext cx="1270001" cy="1270002"/>
            <a:chOff x="0" y="0"/>
            <a:chExt cx="1270000" cy="1270000"/>
          </a:xfrm>
        </p:grpSpPr>
        <p:sp>
          <p:nvSpPr>
            <p:cNvPr id="190" name="Shape 190"/>
            <p:cNvSpPr/>
            <p:nvPr/>
          </p:nvSpPr>
          <p:spPr>
            <a:xfrm rot="5400000">
              <a:off x="0" y="0"/>
              <a:ext cx="1270000" cy="12700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close/>
                </a:path>
              </a:pathLst>
            </a:custGeom>
            <a:solidFill>
              <a:srgbClr val="F56C2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91" name="Shape 191"/>
            <p:cNvSpPr/>
            <p:nvPr/>
          </p:nvSpPr>
          <p:spPr>
            <a:xfrm>
              <a:off x="236743" y="206314"/>
              <a:ext cx="288514" cy="288515"/>
            </a:xfrm>
            <a:custGeom>
              <a:avLst/>
              <a:gdLst/>
              <a:ahLst/>
              <a:cxnLst>
                <a:cxn ang="0">
                  <a:pos x="wd2" y="hd2"/>
                </a:cxn>
                <a:cxn ang="5400000">
                  <a:pos x="wd2" y="hd2"/>
                </a:cxn>
                <a:cxn ang="10800000">
                  <a:pos x="wd2" y="hd2"/>
                </a:cxn>
                <a:cxn ang="16200000">
                  <a:pos x="wd2" y="hd2"/>
                </a:cxn>
              </a:cxnLst>
              <a:rect l="0" t="0" r="r" b="b"/>
              <a:pathLst>
                <a:path w="21600" h="21600" extrusionOk="0">
                  <a:moveTo>
                    <a:pt x="21600" y="12107"/>
                  </a:moveTo>
                  <a:lnTo>
                    <a:pt x="12147" y="12107"/>
                  </a:lnTo>
                  <a:lnTo>
                    <a:pt x="12147" y="21600"/>
                  </a:lnTo>
                  <a:lnTo>
                    <a:pt x="9171" y="21600"/>
                  </a:lnTo>
                  <a:lnTo>
                    <a:pt x="9171" y="12107"/>
                  </a:lnTo>
                  <a:lnTo>
                    <a:pt x="0" y="12107"/>
                  </a:lnTo>
                  <a:lnTo>
                    <a:pt x="0" y="9171"/>
                  </a:lnTo>
                  <a:lnTo>
                    <a:pt x="9171" y="9171"/>
                  </a:lnTo>
                  <a:lnTo>
                    <a:pt x="9171" y="0"/>
                  </a:lnTo>
                  <a:lnTo>
                    <a:pt x="12147" y="0"/>
                  </a:lnTo>
                  <a:lnTo>
                    <a:pt x="12147" y="9171"/>
                  </a:lnTo>
                  <a:lnTo>
                    <a:pt x="21600" y="9171"/>
                  </a:lnTo>
                  <a:lnTo>
                    <a:pt x="21600" y="12107"/>
                  </a:lnTo>
                </a:path>
              </a:pathLst>
            </a:custGeom>
            <a:solidFill>
              <a:srgbClr val="FFFFFF"/>
            </a:solidFill>
            <a:ln w="3175" cap="flat">
              <a:noFill/>
              <a:miter lim="400000"/>
            </a:ln>
            <a:effectLst/>
          </p:spPr>
          <p:txBody>
            <a:bodyPr wrap="square" lIns="45719" tIns="45719" rIns="45719" bIns="45719" numCol="1" anchor="ctr">
              <a:noAutofit/>
            </a:bodyPr>
            <a:lstStyle/>
            <a:p>
              <a:pPr algn="l" defTabSz="914400">
                <a:defRPr sz="1800">
                  <a:solidFill>
                    <a:srgbClr val="000000"/>
                  </a:solidFill>
                  <a:latin typeface="Roboto Regular"/>
                  <a:ea typeface="Roboto Regular"/>
                  <a:cs typeface="Roboto Regular"/>
                  <a:sym typeface="Roboto Regular"/>
                </a:defRPr>
              </a:pPr>
              <a:endParaRPr/>
            </a:p>
          </p:txBody>
        </p:sp>
      </p:gr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Shape 194"/>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11</a:t>
            </a:fld>
            <a:endParaRPr/>
          </a:p>
        </p:txBody>
      </p:sp>
      <p:grpSp>
        <p:nvGrpSpPr>
          <p:cNvPr id="202" name="Group 202"/>
          <p:cNvGrpSpPr/>
          <p:nvPr/>
        </p:nvGrpSpPr>
        <p:grpSpPr>
          <a:xfrm>
            <a:off x="1985842" y="2767675"/>
            <a:ext cx="4575467" cy="8527616"/>
            <a:chOff x="0" y="0"/>
            <a:chExt cx="4575466" cy="8527614"/>
          </a:xfrm>
        </p:grpSpPr>
        <p:sp>
          <p:nvSpPr>
            <p:cNvPr id="195" name="Shape 195"/>
            <p:cNvSpPr/>
            <p:nvPr/>
          </p:nvSpPr>
          <p:spPr>
            <a:xfrm>
              <a:off x="0" y="4572909"/>
              <a:ext cx="4575467" cy="258694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lvl1pPr algn="ctr"/>
            </a:lstStyle>
            <a:p>
              <a:r>
                <a:t>Lorem Ipsum is simply dummy text of the printing and typesetting industry. Lorem Ipsum but also the leap into electronic typesetting, remaining essentially unchanged. It was popularised in the 1960s with</a:t>
              </a:r>
            </a:p>
          </p:txBody>
        </p:sp>
        <p:sp>
          <p:nvSpPr>
            <p:cNvPr id="196" name="Shape 196"/>
            <p:cNvSpPr/>
            <p:nvPr/>
          </p:nvSpPr>
          <p:spPr>
            <a:xfrm>
              <a:off x="874205" y="0"/>
              <a:ext cx="2827056" cy="2827056"/>
            </a:xfrm>
            <a:prstGeom prst="ellipse">
              <a:avLst/>
            </a:prstGeom>
            <a:solidFill>
              <a:srgbClr val="F56C2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grpSp>
          <p:nvGrpSpPr>
            <p:cNvPr id="199" name="Group 199"/>
            <p:cNvGrpSpPr/>
            <p:nvPr/>
          </p:nvGrpSpPr>
          <p:grpSpPr>
            <a:xfrm>
              <a:off x="746452" y="7737016"/>
              <a:ext cx="3082562" cy="790599"/>
              <a:chOff x="0" y="0"/>
              <a:chExt cx="3082560" cy="790598"/>
            </a:xfrm>
          </p:grpSpPr>
          <p:sp>
            <p:nvSpPr>
              <p:cNvPr id="197" name="Shape 197"/>
              <p:cNvSpPr/>
              <p:nvPr/>
            </p:nvSpPr>
            <p:spPr>
              <a:xfrm>
                <a:off x="0" y="0"/>
                <a:ext cx="3082561" cy="790599"/>
              </a:xfrm>
              <a:prstGeom prst="roundRect">
                <a:avLst>
                  <a:gd name="adj" fmla="val 50000"/>
                </a:avLst>
              </a:prstGeom>
              <a:noFill/>
              <a:ln w="38100" cap="flat">
                <a:solidFill>
                  <a:srgbClr val="F56C2E"/>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98" name="Shape 198"/>
              <p:cNvSpPr/>
              <p:nvPr/>
            </p:nvSpPr>
            <p:spPr>
              <a:xfrm>
                <a:off x="327690" y="217499"/>
                <a:ext cx="2452583"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defRPr sz="1800" cap="all" spc="360">
                    <a:solidFill>
                      <a:srgbClr val="393941"/>
                    </a:solidFill>
                    <a:latin typeface="+mn-lt"/>
                    <a:ea typeface="+mn-ea"/>
                    <a:cs typeface="+mn-cs"/>
                    <a:sym typeface="Montserrat-Regular"/>
                  </a:defRPr>
                </a:lvl1pPr>
              </a:lstStyle>
              <a:p>
                <a:r>
                  <a:t>New Project</a:t>
                </a:r>
              </a:p>
            </p:txBody>
          </p:sp>
        </p:grpSp>
        <p:sp>
          <p:nvSpPr>
            <p:cNvPr id="200" name="Shape 200"/>
            <p:cNvSpPr/>
            <p:nvPr/>
          </p:nvSpPr>
          <p:spPr>
            <a:xfrm>
              <a:off x="8609" y="3702467"/>
              <a:ext cx="4558248" cy="5461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80000"/>
                </a:lnSpc>
                <a:defRPr sz="3000" b="1">
                  <a:solidFill>
                    <a:srgbClr val="393941"/>
                  </a:solidFill>
                  <a:latin typeface="Montserrat-SemiBold"/>
                  <a:ea typeface="Montserrat-SemiBold"/>
                  <a:cs typeface="Montserrat-SemiBold"/>
                  <a:sym typeface="Montserrat-SemiBold"/>
                </a:defRPr>
              </a:lvl1pPr>
            </a:lstStyle>
            <a:p>
              <a:r>
                <a:t>Project Name</a:t>
              </a:r>
            </a:p>
          </p:txBody>
        </p:sp>
        <p:sp>
          <p:nvSpPr>
            <p:cNvPr id="201" name="Shape 201"/>
            <p:cNvSpPr/>
            <p:nvPr/>
          </p:nvSpPr>
          <p:spPr>
            <a:xfrm>
              <a:off x="1957115" y="857320"/>
              <a:ext cx="712037" cy="934615"/>
            </a:xfrm>
            <a:custGeom>
              <a:avLst/>
              <a:gdLst/>
              <a:ahLst/>
              <a:cxnLst>
                <a:cxn ang="0">
                  <a:pos x="wd2" y="hd2"/>
                </a:cxn>
                <a:cxn ang="5400000">
                  <a:pos x="wd2" y="hd2"/>
                </a:cxn>
                <a:cxn ang="10800000">
                  <a:pos x="wd2" y="hd2"/>
                </a:cxn>
                <a:cxn ang="16200000">
                  <a:pos x="wd2" y="hd2"/>
                </a:cxn>
              </a:cxnLst>
              <a:rect l="0" t="0" r="r" b="b"/>
              <a:pathLst>
                <a:path w="21600" h="21600" extrusionOk="0">
                  <a:moveTo>
                    <a:pt x="18755" y="7066"/>
                  </a:moveTo>
                  <a:lnTo>
                    <a:pt x="17491" y="7066"/>
                  </a:lnTo>
                  <a:lnTo>
                    <a:pt x="17491" y="5099"/>
                  </a:lnTo>
                  <a:cubicBezTo>
                    <a:pt x="17491" y="2168"/>
                    <a:pt x="14646" y="0"/>
                    <a:pt x="10800" y="0"/>
                  </a:cubicBezTo>
                  <a:cubicBezTo>
                    <a:pt x="6954" y="0"/>
                    <a:pt x="4109" y="2168"/>
                    <a:pt x="4109" y="5099"/>
                  </a:cubicBezTo>
                  <a:lnTo>
                    <a:pt x="4109" y="7066"/>
                  </a:lnTo>
                  <a:lnTo>
                    <a:pt x="2845" y="7066"/>
                  </a:lnTo>
                  <a:cubicBezTo>
                    <a:pt x="1264" y="7066"/>
                    <a:pt x="0" y="8070"/>
                    <a:pt x="0" y="9234"/>
                  </a:cubicBezTo>
                  <a:lnTo>
                    <a:pt x="0" y="19432"/>
                  </a:lnTo>
                  <a:cubicBezTo>
                    <a:pt x="0" y="20596"/>
                    <a:pt x="1264" y="21600"/>
                    <a:pt x="2845" y="21600"/>
                  </a:cubicBezTo>
                  <a:lnTo>
                    <a:pt x="18755" y="21600"/>
                  </a:lnTo>
                  <a:cubicBezTo>
                    <a:pt x="20336" y="21600"/>
                    <a:pt x="21600" y="20596"/>
                    <a:pt x="21600" y="19432"/>
                  </a:cubicBezTo>
                  <a:lnTo>
                    <a:pt x="21600" y="9234"/>
                  </a:lnTo>
                  <a:cubicBezTo>
                    <a:pt x="21600" y="8070"/>
                    <a:pt x="20336" y="7066"/>
                    <a:pt x="18755" y="7066"/>
                  </a:cubicBezTo>
                  <a:close/>
                  <a:moveTo>
                    <a:pt x="10800" y="16300"/>
                  </a:moveTo>
                  <a:cubicBezTo>
                    <a:pt x="9272" y="16300"/>
                    <a:pt x="8219" y="15497"/>
                    <a:pt x="8219" y="14333"/>
                  </a:cubicBezTo>
                  <a:cubicBezTo>
                    <a:pt x="8219" y="13169"/>
                    <a:pt x="9272" y="12165"/>
                    <a:pt x="10800" y="12165"/>
                  </a:cubicBezTo>
                  <a:cubicBezTo>
                    <a:pt x="12328" y="12165"/>
                    <a:pt x="13645" y="13169"/>
                    <a:pt x="13645" y="14333"/>
                  </a:cubicBezTo>
                  <a:cubicBezTo>
                    <a:pt x="13645" y="15497"/>
                    <a:pt x="12328" y="16300"/>
                    <a:pt x="10800" y="16300"/>
                  </a:cubicBezTo>
                  <a:close/>
                  <a:moveTo>
                    <a:pt x="14909" y="7066"/>
                  </a:moveTo>
                  <a:lnTo>
                    <a:pt x="6691" y="7066"/>
                  </a:lnTo>
                  <a:lnTo>
                    <a:pt x="6691" y="5099"/>
                  </a:lnTo>
                  <a:cubicBezTo>
                    <a:pt x="6691" y="3332"/>
                    <a:pt x="8482" y="1967"/>
                    <a:pt x="10800" y="1967"/>
                  </a:cubicBezTo>
                  <a:cubicBezTo>
                    <a:pt x="13118" y="1967"/>
                    <a:pt x="14909" y="3332"/>
                    <a:pt x="14909" y="5099"/>
                  </a:cubicBezTo>
                  <a:lnTo>
                    <a:pt x="14909" y="7066"/>
                  </a:lnTo>
                  <a:close/>
                </a:path>
              </a:pathLst>
            </a:custGeom>
            <a:solidFill>
              <a:srgbClr val="F4F5F7"/>
            </a:solidFill>
            <a:ln w="3175" cap="flat">
              <a:noFill/>
              <a:miter lim="400000"/>
            </a:ln>
            <a:effectLst/>
          </p:spPr>
          <p:txBody>
            <a:bodyPr wrap="square" lIns="45719" tIns="45719" rIns="45719" bIns="45719" numCol="1" anchor="ctr">
              <a:noAutofit/>
            </a:bodyPr>
            <a:lstStyle/>
            <a:p>
              <a:pPr algn="l" defTabSz="914400">
                <a:defRPr sz="1800">
                  <a:solidFill>
                    <a:srgbClr val="000000"/>
                  </a:solidFill>
                  <a:latin typeface="Roboto Regular"/>
                  <a:ea typeface="Roboto Regular"/>
                  <a:cs typeface="Roboto Regular"/>
                  <a:sym typeface="Roboto Regular"/>
                </a:defRPr>
              </a:pPr>
              <a:endParaRPr/>
            </a:p>
          </p:txBody>
        </p:sp>
      </p:grpSp>
      <p:sp>
        <p:nvSpPr>
          <p:cNvPr id="203" name="Shape 203"/>
          <p:cNvSpPr/>
          <p:nvPr/>
        </p:nvSpPr>
        <p:spPr>
          <a:xfrm>
            <a:off x="17822691" y="7340584"/>
            <a:ext cx="4575468" cy="258694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ctr"/>
          </a:lstStyle>
          <a:p>
            <a:r>
              <a:t>Lorem Ipsum is simply dummy text of the printing and typesetting industry. Lorem Ipsum but also the leap into electronic typesetting, remaining essentially unchanged. It was popularised in the 1960s with</a:t>
            </a:r>
          </a:p>
        </p:txBody>
      </p:sp>
      <p:sp>
        <p:nvSpPr>
          <p:cNvPr id="204" name="Shape 204"/>
          <p:cNvSpPr/>
          <p:nvPr/>
        </p:nvSpPr>
        <p:spPr>
          <a:xfrm>
            <a:off x="18696897" y="2767675"/>
            <a:ext cx="2827056" cy="2827056"/>
          </a:xfrm>
          <a:prstGeom prst="ellipse">
            <a:avLst/>
          </a:prstGeom>
          <a:solidFill>
            <a:srgbClr val="F56C2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grpSp>
        <p:nvGrpSpPr>
          <p:cNvPr id="207" name="Group 207"/>
          <p:cNvGrpSpPr/>
          <p:nvPr/>
        </p:nvGrpSpPr>
        <p:grpSpPr>
          <a:xfrm>
            <a:off x="18569144" y="10504691"/>
            <a:ext cx="3082561" cy="790600"/>
            <a:chOff x="0" y="0"/>
            <a:chExt cx="3082560" cy="790598"/>
          </a:xfrm>
        </p:grpSpPr>
        <p:sp>
          <p:nvSpPr>
            <p:cNvPr id="205" name="Shape 205"/>
            <p:cNvSpPr/>
            <p:nvPr/>
          </p:nvSpPr>
          <p:spPr>
            <a:xfrm>
              <a:off x="0" y="0"/>
              <a:ext cx="3082561" cy="790599"/>
            </a:xfrm>
            <a:prstGeom prst="roundRect">
              <a:avLst>
                <a:gd name="adj" fmla="val 50000"/>
              </a:avLst>
            </a:prstGeom>
            <a:noFill/>
            <a:ln w="38100" cap="flat">
              <a:solidFill>
                <a:srgbClr val="F56C2E"/>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206" name="Shape 206"/>
            <p:cNvSpPr/>
            <p:nvPr/>
          </p:nvSpPr>
          <p:spPr>
            <a:xfrm>
              <a:off x="327690" y="217499"/>
              <a:ext cx="2452583"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defRPr sz="1800" cap="all" spc="360">
                  <a:solidFill>
                    <a:srgbClr val="393941"/>
                  </a:solidFill>
                  <a:latin typeface="+mn-lt"/>
                  <a:ea typeface="+mn-ea"/>
                  <a:cs typeface="+mn-cs"/>
                  <a:sym typeface="Montserrat-Regular"/>
                </a:defRPr>
              </a:lvl1pPr>
            </a:lstStyle>
            <a:p>
              <a:r>
                <a:t>New Project</a:t>
              </a:r>
            </a:p>
          </p:txBody>
        </p:sp>
      </p:grpSp>
      <p:sp>
        <p:nvSpPr>
          <p:cNvPr id="208" name="Shape 208"/>
          <p:cNvSpPr/>
          <p:nvPr/>
        </p:nvSpPr>
        <p:spPr>
          <a:xfrm>
            <a:off x="17831302" y="6470142"/>
            <a:ext cx="4558247" cy="5461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gn="ctr">
              <a:lnSpc>
                <a:spcPct val="80000"/>
              </a:lnSpc>
              <a:defRPr sz="3000" b="1">
                <a:solidFill>
                  <a:srgbClr val="393941"/>
                </a:solidFill>
                <a:latin typeface="Montserrat-SemiBold"/>
                <a:ea typeface="Montserrat-SemiBold"/>
                <a:cs typeface="Montserrat-SemiBold"/>
                <a:sym typeface="Montserrat-SemiBold"/>
              </a:defRPr>
            </a:lvl1pPr>
          </a:lstStyle>
          <a:p>
            <a:r>
              <a:t>Project Name</a:t>
            </a:r>
          </a:p>
        </p:txBody>
      </p:sp>
      <p:sp>
        <p:nvSpPr>
          <p:cNvPr id="209" name="Shape 209"/>
          <p:cNvSpPr/>
          <p:nvPr/>
        </p:nvSpPr>
        <p:spPr>
          <a:xfrm>
            <a:off x="19737734" y="3784777"/>
            <a:ext cx="792855" cy="792851"/>
          </a:xfrm>
          <a:custGeom>
            <a:avLst/>
            <a:gdLst/>
            <a:ahLst/>
            <a:cxnLst>
              <a:cxn ang="0">
                <a:pos x="wd2" y="hd2"/>
              </a:cxn>
              <a:cxn ang="5400000">
                <a:pos x="wd2" y="hd2"/>
              </a:cxn>
              <a:cxn ang="10800000">
                <a:pos x="wd2" y="hd2"/>
              </a:cxn>
              <a:cxn ang="16200000">
                <a:pos x="wd2" y="hd2"/>
              </a:cxn>
            </a:cxnLst>
            <a:rect l="0" t="0" r="r" b="b"/>
            <a:pathLst>
              <a:path w="21600" h="21600" extrusionOk="0">
                <a:moveTo>
                  <a:pt x="12150" y="7110"/>
                </a:moveTo>
                <a:lnTo>
                  <a:pt x="9630" y="7110"/>
                </a:lnTo>
                <a:lnTo>
                  <a:pt x="9630" y="9630"/>
                </a:lnTo>
                <a:lnTo>
                  <a:pt x="12150" y="9630"/>
                </a:lnTo>
                <a:lnTo>
                  <a:pt x="12150" y="7110"/>
                </a:lnTo>
                <a:close/>
                <a:moveTo>
                  <a:pt x="17010" y="7110"/>
                </a:moveTo>
                <a:lnTo>
                  <a:pt x="14445" y="7110"/>
                </a:lnTo>
                <a:lnTo>
                  <a:pt x="14445" y="9630"/>
                </a:lnTo>
                <a:lnTo>
                  <a:pt x="17010" y="9630"/>
                </a:lnTo>
                <a:lnTo>
                  <a:pt x="17010" y="7110"/>
                </a:lnTo>
                <a:close/>
                <a:moveTo>
                  <a:pt x="20430" y="14940"/>
                </a:moveTo>
                <a:cubicBezTo>
                  <a:pt x="19080" y="14940"/>
                  <a:pt x="17685" y="14715"/>
                  <a:pt x="16065" y="14265"/>
                </a:cubicBezTo>
                <a:cubicBezTo>
                  <a:pt x="15840" y="13995"/>
                  <a:pt x="15390" y="14265"/>
                  <a:pt x="14940" y="14490"/>
                </a:cubicBezTo>
                <a:lnTo>
                  <a:pt x="12375" y="17235"/>
                </a:lnTo>
                <a:cubicBezTo>
                  <a:pt x="8955" y="15390"/>
                  <a:pt x="6210" y="12645"/>
                  <a:pt x="4365" y="9180"/>
                </a:cubicBezTo>
                <a:lnTo>
                  <a:pt x="7110" y="6660"/>
                </a:lnTo>
                <a:cubicBezTo>
                  <a:pt x="7335" y="6210"/>
                  <a:pt x="7560" y="5715"/>
                  <a:pt x="7335" y="5265"/>
                </a:cubicBezTo>
                <a:cubicBezTo>
                  <a:pt x="6885" y="4140"/>
                  <a:pt x="6660" y="2520"/>
                  <a:pt x="6660" y="1125"/>
                </a:cubicBezTo>
                <a:cubicBezTo>
                  <a:pt x="6660" y="450"/>
                  <a:pt x="6210" y="0"/>
                  <a:pt x="5490" y="0"/>
                </a:cubicBezTo>
                <a:lnTo>
                  <a:pt x="1350" y="0"/>
                </a:lnTo>
                <a:cubicBezTo>
                  <a:pt x="450" y="0"/>
                  <a:pt x="0" y="450"/>
                  <a:pt x="0" y="1125"/>
                </a:cubicBezTo>
                <a:cubicBezTo>
                  <a:pt x="0" y="12420"/>
                  <a:pt x="9180" y="21600"/>
                  <a:pt x="20430" y="21600"/>
                </a:cubicBezTo>
                <a:cubicBezTo>
                  <a:pt x="21150" y="21600"/>
                  <a:pt x="21600" y="21150"/>
                  <a:pt x="21600" y="20475"/>
                </a:cubicBezTo>
                <a:lnTo>
                  <a:pt x="21600" y="16065"/>
                </a:lnTo>
                <a:cubicBezTo>
                  <a:pt x="21600" y="15390"/>
                  <a:pt x="21150" y="14940"/>
                  <a:pt x="20430" y="14940"/>
                </a:cubicBezTo>
                <a:close/>
                <a:moveTo>
                  <a:pt x="19305" y="7110"/>
                </a:moveTo>
                <a:lnTo>
                  <a:pt x="19305" y="9630"/>
                </a:lnTo>
                <a:lnTo>
                  <a:pt x="21600" y="9630"/>
                </a:lnTo>
                <a:lnTo>
                  <a:pt x="21600" y="7110"/>
                </a:lnTo>
                <a:lnTo>
                  <a:pt x="19305" y="7110"/>
                </a:lnTo>
                <a:close/>
              </a:path>
            </a:pathLst>
          </a:custGeom>
          <a:solidFill>
            <a:srgbClr val="F4F5F7"/>
          </a:solidFill>
          <a:ln w="3175">
            <a:miter lim="400000"/>
          </a:ln>
        </p:spPr>
        <p:txBody>
          <a:bodyPr lIns="45719" rIns="45719" anchor="ctr"/>
          <a:lstStyle/>
          <a:p>
            <a:pPr algn="l" defTabSz="914400">
              <a:defRPr sz="1800">
                <a:solidFill>
                  <a:srgbClr val="000000"/>
                </a:solidFill>
                <a:latin typeface="Roboto Regular"/>
                <a:ea typeface="Roboto Regular"/>
                <a:cs typeface="Roboto Regular"/>
                <a:sym typeface="Roboto Regular"/>
              </a:defRPr>
            </a:pPr>
            <a:endParaRPr/>
          </a:p>
        </p:txBody>
      </p:sp>
      <p:sp>
        <p:nvSpPr>
          <p:cNvPr id="210" name="Shape 210"/>
          <p:cNvSpPr/>
          <p:nvPr/>
        </p:nvSpPr>
        <p:spPr>
          <a:xfrm>
            <a:off x="7264792" y="7340584"/>
            <a:ext cx="4575467" cy="258694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ctr"/>
          </a:lstStyle>
          <a:p>
            <a:r>
              <a:t>Lorem Ipsum is simply dummy text of the printing and typesetting industry. Lorem Ipsum but also the leap into electronic typesetting, remaining essentially unchanged. It was popularised in the 1960s with</a:t>
            </a:r>
          </a:p>
        </p:txBody>
      </p:sp>
      <p:sp>
        <p:nvSpPr>
          <p:cNvPr id="211" name="Shape 211"/>
          <p:cNvSpPr/>
          <p:nvPr/>
        </p:nvSpPr>
        <p:spPr>
          <a:xfrm>
            <a:off x="8138997" y="2767675"/>
            <a:ext cx="2827056" cy="2827056"/>
          </a:xfrm>
          <a:prstGeom prst="ellipse">
            <a:avLst/>
          </a:prstGeom>
          <a:solidFill>
            <a:srgbClr val="F56C2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grpSp>
        <p:nvGrpSpPr>
          <p:cNvPr id="214" name="Group 214"/>
          <p:cNvGrpSpPr/>
          <p:nvPr/>
        </p:nvGrpSpPr>
        <p:grpSpPr>
          <a:xfrm>
            <a:off x="8011245" y="10504691"/>
            <a:ext cx="3082561" cy="790600"/>
            <a:chOff x="0" y="0"/>
            <a:chExt cx="3082560" cy="790598"/>
          </a:xfrm>
        </p:grpSpPr>
        <p:sp>
          <p:nvSpPr>
            <p:cNvPr id="212" name="Shape 212"/>
            <p:cNvSpPr/>
            <p:nvPr/>
          </p:nvSpPr>
          <p:spPr>
            <a:xfrm>
              <a:off x="0" y="0"/>
              <a:ext cx="3082561" cy="790599"/>
            </a:xfrm>
            <a:prstGeom prst="roundRect">
              <a:avLst>
                <a:gd name="adj" fmla="val 50000"/>
              </a:avLst>
            </a:prstGeom>
            <a:noFill/>
            <a:ln w="38100" cap="flat">
              <a:solidFill>
                <a:srgbClr val="F56C2E"/>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213" name="Shape 213"/>
            <p:cNvSpPr/>
            <p:nvPr/>
          </p:nvSpPr>
          <p:spPr>
            <a:xfrm>
              <a:off x="327690" y="217499"/>
              <a:ext cx="2452583"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defRPr sz="1800" cap="all" spc="360">
                  <a:solidFill>
                    <a:srgbClr val="393941"/>
                  </a:solidFill>
                  <a:latin typeface="+mn-lt"/>
                  <a:ea typeface="+mn-ea"/>
                  <a:cs typeface="+mn-cs"/>
                  <a:sym typeface="Montserrat-Regular"/>
                </a:defRPr>
              </a:lvl1pPr>
            </a:lstStyle>
            <a:p>
              <a:r>
                <a:t>New Project</a:t>
              </a:r>
            </a:p>
          </p:txBody>
        </p:sp>
      </p:grpSp>
      <p:sp>
        <p:nvSpPr>
          <p:cNvPr id="215" name="Shape 215"/>
          <p:cNvSpPr/>
          <p:nvPr/>
        </p:nvSpPr>
        <p:spPr>
          <a:xfrm>
            <a:off x="7273401" y="6470142"/>
            <a:ext cx="4558247" cy="5461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gn="ctr">
              <a:lnSpc>
                <a:spcPct val="80000"/>
              </a:lnSpc>
              <a:defRPr sz="3000" b="1">
                <a:solidFill>
                  <a:srgbClr val="393941"/>
                </a:solidFill>
                <a:latin typeface="Montserrat-SemiBold"/>
                <a:ea typeface="Montserrat-SemiBold"/>
                <a:cs typeface="Montserrat-SemiBold"/>
                <a:sym typeface="Montserrat-SemiBold"/>
              </a:defRPr>
            </a:lvl1pPr>
          </a:lstStyle>
          <a:p>
            <a:r>
              <a:t>Project Name</a:t>
            </a:r>
          </a:p>
        </p:txBody>
      </p:sp>
      <p:sp>
        <p:nvSpPr>
          <p:cNvPr id="216" name="Shape 216"/>
          <p:cNvSpPr/>
          <p:nvPr/>
        </p:nvSpPr>
        <p:spPr>
          <a:xfrm>
            <a:off x="9083320" y="3741043"/>
            <a:ext cx="887611" cy="880320"/>
          </a:xfrm>
          <a:custGeom>
            <a:avLst/>
            <a:gdLst/>
            <a:ahLst/>
            <a:cxnLst>
              <a:cxn ang="0">
                <a:pos x="wd2" y="hd2"/>
              </a:cxn>
              <a:cxn ang="5400000">
                <a:pos x="wd2" y="hd2"/>
              </a:cxn>
              <a:cxn ang="10800000">
                <a:pos x="wd2" y="hd2"/>
              </a:cxn>
              <a:cxn ang="16200000">
                <a:pos x="wd2" y="hd2"/>
              </a:cxn>
            </a:cxnLst>
            <a:rect l="0" t="0" r="r" b="b"/>
            <a:pathLst>
              <a:path w="21600" h="21600" extrusionOk="0">
                <a:moveTo>
                  <a:pt x="6597" y="17256"/>
                </a:moveTo>
                <a:cubicBezTo>
                  <a:pt x="5350" y="17256"/>
                  <a:pt x="4304" y="18271"/>
                  <a:pt x="4304" y="19529"/>
                </a:cubicBezTo>
                <a:cubicBezTo>
                  <a:pt x="4304" y="20747"/>
                  <a:pt x="5470" y="21600"/>
                  <a:pt x="6597" y="21600"/>
                </a:cubicBezTo>
                <a:cubicBezTo>
                  <a:pt x="7723" y="21600"/>
                  <a:pt x="8648" y="20747"/>
                  <a:pt x="8648" y="19529"/>
                </a:cubicBezTo>
                <a:cubicBezTo>
                  <a:pt x="8648" y="18271"/>
                  <a:pt x="7602" y="17256"/>
                  <a:pt x="6597" y="17256"/>
                </a:cubicBezTo>
                <a:close/>
                <a:moveTo>
                  <a:pt x="0" y="0"/>
                </a:moveTo>
                <a:lnTo>
                  <a:pt x="0" y="2071"/>
                </a:lnTo>
                <a:lnTo>
                  <a:pt x="2253" y="2071"/>
                </a:lnTo>
                <a:lnTo>
                  <a:pt x="6154" y="10394"/>
                </a:lnTo>
                <a:lnTo>
                  <a:pt x="4545" y="13074"/>
                </a:lnTo>
                <a:cubicBezTo>
                  <a:pt x="4545" y="13277"/>
                  <a:pt x="4304" y="13723"/>
                  <a:pt x="4304" y="14129"/>
                </a:cubicBezTo>
                <a:cubicBezTo>
                  <a:pt x="4304" y="15388"/>
                  <a:pt x="5350" y="16200"/>
                  <a:pt x="6597" y="16200"/>
                </a:cubicBezTo>
                <a:lnTo>
                  <a:pt x="19347" y="16200"/>
                </a:lnTo>
                <a:lnTo>
                  <a:pt x="19347" y="14129"/>
                </a:lnTo>
                <a:lnTo>
                  <a:pt x="6999" y="14129"/>
                </a:lnTo>
                <a:cubicBezTo>
                  <a:pt x="6798" y="14129"/>
                  <a:pt x="6798" y="13926"/>
                  <a:pt x="6798" y="13926"/>
                </a:cubicBezTo>
                <a:lnTo>
                  <a:pt x="6798" y="13723"/>
                </a:lnTo>
                <a:lnTo>
                  <a:pt x="7602" y="11856"/>
                </a:lnTo>
                <a:lnTo>
                  <a:pt x="15647" y="11856"/>
                </a:lnTo>
                <a:cubicBezTo>
                  <a:pt x="16451" y="11856"/>
                  <a:pt x="17055" y="11409"/>
                  <a:pt x="17497" y="10800"/>
                </a:cubicBezTo>
                <a:lnTo>
                  <a:pt x="21399" y="3735"/>
                </a:lnTo>
                <a:cubicBezTo>
                  <a:pt x="21600" y="3532"/>
                  <a:pt x="21600" y="3532"/>
                  <a:pt x="21600" y="3329"/>
                </a:cubicBezTo>
                <a:cubicBezTo>
                  <a:pt x="21600" y="2517"/>
                  <a:pt x="21198" y="2071"/>
                  <a:pt x="20554" y="2071"/>
                </a:cubicBezTo>
                <a:lnTo>
                  <a:pt x="4545" y="2071"/>
                </a:lnTo>
                <a:lnTo>
                  <a:pt x="3701" y="0"/>
                </a:lnTo>
                <a:lnTo>
                  <a:pt x="0" y="0"/>
                </a:lnTo>
                <a:close/>
                <a:moveTo>
                  <a:pt x="17256" y="17256"/>
                </a:moveTo>
                <a:cubicBezTo>
                  <a:pt x="16049" y="17256"/>
                  <a:pt x="15003" y="18271"/>
                  <a:pt x="15003" y="19529"/>
                </a:cubicBezTo>
                <a:cubicBezTo>
                  <a:pt x="15003" y="20747"/>
                  <a:pt x="16049" y="21600"/>
                  <a:pt x="17256" y="21600"/>
                </a:cubicBezTo>
                <a:cubicBezTo>
                  <a:pt x="18503" y="21600"/>
                  <a:pt x="19347" y="20747"/>
                  <a:pt x="19347" y="19529"/>
                </a:cubicBezTo>
                <a:cubicBezTo>
                  <a:pt x="19347" y="18271"/>
                  <a:pt x="18503" y="17256"/>
                  <a:pt x="17256" y="17256"/>
                </a:cubicBezTo>
                <a:close/>
              </a:path>
            </a:pathLst>
          </a:custGeom>
          <a:solidFill>
            <a:srgbClr val="F4F5F7"/>
          </a:solidFill>
          <a:ln w="3175">
            <a:miter lim="400000"/>
          </a:ln>
        </p:spPr>
        <p:txBody>
          <a:bodyPr lIns="45719" rIns="45719" anchor="ctr"/>
          <a:lstStyle/>
          <a:p>
            <a:pPr algn="l" defTabSz="914400">
              <a:defRPr sz="1800">
                <a:solidFill>
                  <a:srgbClr val="000000"/>
                </a:solidFill>
                <a:latin typeface="Roboto Regular"/>
                <a:ea typeface="Roboto Regular"/>
                <a:cs typeface="Roboto Regular"/>
                <a:sym typeface="Roboto Regular"/>
              </a:defRPr>
            </a:pPr>
            <a:endParaRPr/>
          </a:p>
        </p:txBody>
      </p:sp>
      <p:sp>
        <p:nvSpPr>
          <p:cNvPr id="217" name="Shape 217"/>
          <p:cNvSpPr/>
          <p:nvPr/>
        </p:nvSpPr>
        <p:spPr>
          <a:xfrm>
            <a:off x="12543742" y="7340584"/>
            <a:ext cx="4575467" cy="258694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ctr"/>
          </a:lstStyle>
          <a:p>
            <a:r>
              <a:t>Lorem Ipsum is simply dummy text of the printing and typesetting industry. Lorem Ipsum but also the leap into electronic typesetting, remaining essentially unchanged. It was popularised in the 1960s with</a:t>
            </a:r>
          </a:p>
        </p:txBody>
      </p:sp>
      <p:sp>
        <p:nvSpPr>
          <p:cNvPr id="218" name="Shape 218"/>
          <p:cNvSpPr/>
          <p:nvPr/>
        </p:nvSpPr>
        <p:spPr>
          <a:xfrm>
            <a:off x="13417946" y="2767675"/>
            <a:ext cx="2827057" cy="2827056"/>
          </a:xfrm>
          <a:prstGeom prst="ellipse">
            <a:avLst/>
          </a:prstGeom>
          <a:solidFill>
            <a:srgbClr val="393941"/>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grpSp>
        <p:nvGrpSpPr>
          <p:cNvPr id="221" name="Group 221"/>
          <p:cNvGrpSpPr/>
          <p:nvPr/>
        </p:nvGrpSpPr>
        <p:grpSpPr>
          <a:xfrm>
            <a:off x="13290194" y="10504691"/>
            <a:ext cx="3082562" cy="790600"/>
            <a:chOff x="0" y="0"/>
            <a:chExt cx="3082560" cy="790598"/>
          </a:xfrm>
        </p:grpSpPr>
        <p:sp>
          <p:nvSpPr>
            <p:cNvPr id="219" name="Shape 219"/>
            <p:cNvSpPr/>
            <p:nvPr/>
          </p:nvSpPr>
          <p:spPr>
            <a:xfrm>
              <a:off x="0" y="0"/>
              <a:ext cx="3082561" cy="790599"/>
            </a:xfrm>
            <a:prstGeom prst="roundRect">
              <a:avLst>
                <a:gd name="adj" fmla="val 50000"/>
              </a:avLst>
            </a:prstGeom>
            <a:noFill/>
            <a:ln w="38100" cap="flat">
              <a:solidFill>
                <a:srgbClr val="393941"/>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220" name="Shape 220"/>
            <p:cNvSpPr/>
            <p:nvPr/>
          </p:nvSpPr>
          <p:spPr>
            <a:xfrm>
              <a:off x="327690" y="217499"/>
              <a:ext cx="2452583"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defRPr sz="1800" cap="all" spc="360">
                  <a:solidFill>
                    <a:srgbClr val="393941"/>
                  </a:solidFill>
                  <a:latin typeface="+mn-lt"/>
                  <a:ea typeface="+mn-ea"/>
                  <a:cs typeface="+mn-cs"/>
                  <a:sym typeface="Montserrat-Regular"/>
                </a:defRPr>
              </a:lvl1pPr>
            </a:lstStyle>
            <a:p>
              <a:r>
                <a:t>New Project</a:t>
              </a:r>
            </a:p>
          </p:txBody>
        </p:sp>
      </p:grpSp>
      <p:sp>
        <p:nvSpPr>
          <p:cNvPr id="222" name="Shape 222"/>
          <p:cNvSpPr/>
          <p:nvPr/>
        </p:nvSpPr>
        <p:spPr>
          <a:xfrm>
            <a:off x="12552351" y="6470142"/>
            <a:ext cx="4558247" cy="5461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gn="ctr">
              <a:lnSpc>
                <a:spcPct val="80000"/>
              </a:lnSpc>
              <a:defRPr sz="3000" b="1">
                <a:solidFill>
                  <a:srgbClr val="393941"/>
                </a:solidFill>
                <a:latin typeface="Montserrat-SemiBold"/>
                <a:ea typeface="Montserrat-SemiBold"/>
                <a:cs typeface="Montserrat-SemiBold"/>
                <a:sym typeface="Montserrat-SemiBold"/>
              </a:defRPr>
            </a:lvl1pPr>
          </a:lstStyle>
          <a:p>
            <a:r>
              <a:t>Project Name</a:t>
            </a:r>
          </a:p>
        </p:txBody>
      </p:sp>
      <p:sp>
        <p:nvSpPr>
          <p:cNvPr id="223" name="Shape 223"/>
          <p:cNvSpPr/>
          <p:nvPr/>
        </p:nvSpPr>
        <p:spPr>
          <a:xfrm>
            <a:off x="14373857" y="3619818"/>
            <a:ext cx="973652" cy="89417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3950" y="21600"/>
                </a:lnTo>
                <a:lnTo>
                  <a:pt x="3950" y="8656"/>
                </a:lnTo>
                <a:lnTo>
                  <a:pt x="0" y="8656"/>
                </a:lnTo>
                <a:lnTo>
                  <a:pt x="0" y="21600"/>
                </a:lnTo>
                <a:close/>
                <a:moveTo>
                  <a:pt x="21600" y="9649"/>
                </a:moveTo>
                <a:cubicBezTo>
                  <a:pt x="21600" y="8418"/>
                  <a:pt x="20658" y="7624"/>
                  <a:pt x="19534" y="7624"/>
                </a:cubicBezTo>
                <a:lnTo>
                  <a:pt x="13337" y="7624"/>
                </a:lnTo>
                <a:lnTo>
                  <a:pt x="14460" y="2462"/>
                </a:lnTo>
                <a:lnTo>
                  <a:pt x="14460" y="2263"/>
                </a:lnTo>
                <a:cubicBezTo>
                  <a:pt x="14460" y="1826"/>
                  <a:pt x="14279" y="1429"/>
                  <a:pt x="14098" y="1032"/>
                </a:cubicBezTo>
                <a:lnTo>
                  <a:pt x="12974" y="0"/>
                </a:lnTo>
                <a:lnTo>
                  <a:pt x="6379" y="6988"/>
                </a:lnTo>
                <a:cubicBezTo>
                  <a:pt x="6016" y="7385"/>
                  <a:pt x="5835" y="8021"/>
                  <a:pt x="5835" y="8656"/>
                </a:cubicBezTo>
                <a:lnTo>
                  <a:pt x="5835" y="19337"/>
                </a:lnTo>
                <a:cubicBezTo>
                  <a:pt x="5835" y="20568"/>
                  <a:pt x="6777" y="21600"/>
                  <a:pt x="7901" y="21600"/>
                </a:cubicBezTo>
                <a:lnTo>
                  <a:pt x="16707" y="21600"/>
                </a:lnTo>
                <a:cubicBezTo>
                  <a:pt x="17468" y="21600"/>
                  <a:pt x="18230" y="21004"/>
                  <a:pt x="18411" y="20171"/>
                </a:cubicBezTo>
                <a:lnTo>
                  <a:pt x="21419" y="12547"/>
                </a:lnTo>
                <a:cubicBezTo>
                  <a:pt x="21419" y="12349"/>
                  <a:pt x="21419" y="12150"/>
                  <a:pt x="21419" y="11713"/>
                </a:cubicBezTo>
                <a:lnTo>
                  <a:pt x="21419" y="9649"/>
                </a:lnTo>
                <a:lnTo>
                  <a:pt x="21600" y="9649"/>
                </a:lnTo>
                <a:close/>
              </a:path>
            </a:pathLst>
          </a:custGeom>
          <a:solidFill>
            <a:srgbClr val="F4F5F7"/>
          </a:solidFill>
          <a:ln w="3175">
            <a:miter lim="400000"/>
          </a:ln>
        </p:spPr>
        <p:txBody>
          <a:bodyPr lIns="45719" rIns="45719" anchor="ctr"/>
          <a:lstStyle/>
          <a:p>
            <a:pPr algn="l" defTabSz="914400">
              <a:defRPr sz="1800">
                <a:solidFill>
                  <a:srgbClr val="000000"/>
                </a:solidFill>
                <a:latin typeface="Roboto Regular"/>
                <a:ea typeface="Roboto Regular"/>
                <a:cs typeface="Roboto Regular"/>
                <a:sym typeface="Roboto Regular"/>
              </a:defRPr>
            </a:pPr>
            <a:endParaRP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Shape 225"/>
          <p:cNvSpPr/>
          <p:nvPr/>
        </p:nvSpPr>
        <p:spPr>
          <a:xfrm>
            <a:off x="12056229" y="2129025"/>
            <a:ext cx="3878923" cy="3556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gn="l">
              <a:defRPr sz="1800" cap="all" spc="360">
                <a:latin typeface="+mn-lt"/>
                <a:ea typeface="+mn-ea"/>
                <a:cs typeface="+mn-cs"/>
                <a:sym typeface="Montserrat-Regular"/>
              </a:defRPr>
            </a:lvl1pPr>
          </a:lstStyle>
          <a:p>
            <a:r>
              <a:t>demo slide</a:t>
            </a:r>
          </a:p>
        </p:txBody>
      </p:sp>
      <p:sp>
        <p:nvSpPr>
          <p:cNvPr id="226" name="Shape 226"/>
          <p:cNvSpPr/>
          <p:nvPr/>
        </p:nvSpPr>
        <p:spPr>
          <a:xfrm>
            <a:off x="12045196" y="2715983"/>
            <a:ext cx="9099674" cy="2969533"/>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l">
              <a:lnSpc>
                <a:spcPct val="80000"/>
              </a:lnSpc>
              <a:defRPr sz="10000" b="1">
                <a:solidFill>
                  <a:srgbClr val="393941"/>
                </a:solidFill>
                <a:latin typeface="Montserrat-SemiBold"/>
                <a:ea typeface="Montserrat-SemiBold"/>
                <a:cs typeface="Montserrat-SemiBold"/>
                <a:sym typeface="Montserrat-SemiBold"/>
              </a:defRPr>
            </a:lvl1pPr>
          </a:lstStyle>
          <a:p>
            <a:r>
              <a:t>Title text demo</a:t>
            </a:r>
          </a:p>
        </p:txBody>
      </p:sp>
      <p:sp>
        <p:nvSpPr>
          <p:cNvPr id="227" name="Shape 227"/>
          <p:cNvSpPr/>
          <p:nvPr/>
        </p:nvSpPr>
        <p:spPr>
          <a:xfrm>
            <a:off x="12059535" y="6357655"/>
            <a:ext cx="10864838" cy="5398257"/>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has survived not only five centuries, but also the leap into electronic typesetting. 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has survived not only five centuries, but also the leap into electronic typesetting.</a:t>
            </a:r>
          </a:p>
        </p:txBody>
      </p:sp>
      <p:sp>
        <p:nvSpPr>
          <p:cNvPr id="228" name="Shape 228"/>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12</a:t>
            </a:fld>
            <a:endParaRPr/>
          </a:p>
        </p:txBody>
      </p:sp>
      <p:sp>
        <p:nvSpPr>
          <p:cNvPr id="229" name="Shape 229"/>
          <p:cNvSpPr/>
          <p:nvPr/>
        </p:nvSpPr>
        <p:spPr>
          <a:xfrm>
            <a:off x="12079846" y="5869185"/>
            <a:ext cx="805298" cy="1"/>
          </a:xfrm>
          <a:prstGeom prst="line">
            <a:avLst/>
          </a:prstGeom>
          <a:ln w="50800">
            <a:solidFill>
              <a:srgbClr val="F56C2E"/>
            </a:solidFill>
            <a:miter lim="400000"/>
          </a:ln>
        </p:spPr>
        <p:txBody>
          <a:bodyPr lIns="38100" tIns="38100" rIns="38100" bIns="38100" anchor="ctr"/>
          <a:lstStyle/>
          <a:p>
            <a:pPr algn="ctr">
              <a:defRPr sz="3000">
                <a:solidFill>
                  <a:srgbClr val="000000"/>
                </a:solidFill>
                <a:latin typeface="Helvetica Light"/>
                <a:ea typeface="Helvetica Light"/>
                <a:cs typeface="Helvetica Light"/>
                <a:sym typeface="Helvetica Light"/>
              </a:defRPr>
            </a:pPr>
            <a:endParaRPr/>
          </a:p>
        </p:txBody>
      </p:sp>
      <p:sp>
        <p:nvSpPr>
          <p:cNvPr id="230" name="Shape 230"/>
          <p:cNvSpPr/>
          <p:nvPr/>
        </p:nvSpPr>
        <p:spPr>
          <a:xfrm>
            <a:off x="2362400" y="-16264"/>
            <a:ext cx="7030802" cy="13748528"/>
          </a:xfrm>
          <a:prstGeom prst="rect">
            <a:avLst/>
          </a:prstGeom>
          <a:solidFill>
            <a:srgbClr val="F56C2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 name="Shape 232"/>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13</a:t>
            </a:fld>
            <a:endParaRPr/>
          </a:p>
        </p:txBody>
      </p:sp>
      <p:grpSp>
        <p:nvGrpSpPr>
          <p:cNvPr id="235" name="Group 235"/>
          <p:cNvGrpSpPr/>
          <p:nvPr/>
        </p:nvGrpSpPr>
        <p:grpSpPr>
          <a:xfrm>
            <a:off x="14480092" y="2572729"/>
            <a:ext cx="8900355" cy="8900356"/>
            <a:chOff x="169971" y="169971"/>
            <a:chExt cx="8900354" cy="8900354"/>
          </a:xfrm>
        </p:grpSpPr>
        <p:graphicFrame>
          <p:nvGraphicFramePr>
            <p:cNvPr id="233" name="Chart 233"/>
            <p:cNvGraphicFramePr/>
            <p:nvPr/>
          </p:nvGraphicFramePr>
          <p:xfrm>
            <a:off x="169971" y="169971"/>
            <a:ext cx="8900356" cy="8900356"/>
          </p:xfrm>
          <a:graphic>
            <a:graphicData uri="http://schemas.openxmlformats.org/drawingml/2006/chart">
              <c:chart xmlns:c="http://schemas.openxmlformats.org/drawingml/2006/chart" xmlns:r="http://schemas.openxmlformats.org/officeDocument/2006/relationships" r:id="rId2"/>
            </a:graphicData>
          </a:graphic>
        </p:graphicFrame>
        <p:sp>
          <p:nvSpPr>
            <p:cNvPr id="234" name="Shape 234"/>
            <p:cNvSpPr/>
            <p:nvPr/>
          </p:nvSpPr>
          <p:spPr>
            <a:xfrm>
              <a:off x="820244" y="820244"/>
              <a:ext cx="7599810" cy="7599810"/>
            </a:xfrm>
            <a:prstGeom prst="ellipse">
              <a:avLst/>
            </a:prstGeom>
            <a:solidFill>
              <a:srgbClr val="F4F5F7"/>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grpSp>
      <p:grpSp>
        <p:nvGrpSpPr>
          <p:cNvPr id="238" name="Group 238"/>
          <p:cNvGrpSpPr/>
          <p:nvPr/>
        </p:nvGrpSpPr>
        <p:grpSpPr>
          <a:xfrm>
            <a:off x="15327484" y="3420122"/>
            <a:ext cx="7205570" cy="7205570"/>
            <a:chOff x="0" y="0"/>
            <a:chExt cx="7205568" cy="7205568"/>
          </a:xfrm>
        </p:grpSpPr>
        <p:graphicFrame>
          <p:nvGraphicFramePr>
            <p:cNvPr id="236" name="Chart 236"/>
            <p:cNvGraphicFramePr/>
            <p:nvPr/>
          </p:nvGraphicFramePr>
          <p:xfrm>
            <a:off x="0" y="0"/>
            <a:ext cx="7205569" cy="7205569"/>
          </p:xfrm>
          <a:graphic>
            <a:graphicData uri="http://schemas.openxmlformats.org/drawingml/2006/chart">
              <c:chart xmlns:c="http://schemas.openxmlformats.org/drawingml/2006/chart" xmlns:r="http://schemas.openxmlformats.org/officeDocument/2006/relationships" r:id="rId3"/>
            </a:graphicData>
          </a:graphic>
        </p:graphicFrame>
        <p:sp>
          <p:nvSpPr>
            <p:cNvPr id="237" name="Shape 237"/>
            <p:cNvSpPr/>
            <p:nvPr/>
          </p:nvSpPr>
          <p:spPr>
            <a:xfrm>
              <a:off x="639625" y="639625"/>
              <a:ext cx="5926319" cy="5926319"/>
            </a:xfrm>
            <a:prstGeom prst="ellipse">
              <a:avLst/>
            </a:prstGeom>
            <a:solidFill>
              <a:srgbClr val="F4F5F7"/>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grpSp>
      <p:grpSp>
        <p:nvGrpSpPr>
          <p:cNvPr id="241" name="Group 241"/>
          <p:cNvGrpSpPr/>
          <p:nvPr/>
        </p:nvGrpSpPr>
        <p:grpSpPr>
          <a:xfrm>
            <a:off x="16185987" y="4278624"/>
            <a:ext cx="5488565" cy="5488566"/>
            <a:chOff x="0" y="0"/>
            <a:chExt cx="5488564" cy="5488564"/>
          </a:xfrm>
        </p:grpSpPr>
        <p:graphicFrame>
          <p:nvGraphicFramePr>
            <p:cNvPr id="239" name="Chart 239"/>
            <p:cNvGraphicFramePr/>
            <p:nvPr/>
          </p:nvGraphicFramePr>
          <p:xfrm>
            <a:off x="0" y="0"/>
            <a:ext cx="5488565" cy="5488565"/>
          </p:xfrm>
          <a:graphic>
            <a:graphicData uri="http://schemas.openxmlformats.org/drawingml/2006/chart">
              <c:chart xmlns:c="http://schemas.openxmlformats.org/drawingml/2006/chart" xmlns:r="http://schemas.openxmlformats.org/officeDocument/2006/relationships" r:id="rId4"/>
            </a:graphicData>
          </a:graphic>
        </p:graphicFrame>
        <p:sp>
          <p:nvSpPr>
            <p:cNvPr id="240" name="Shape 240"/>
            <p:cNvSpPr/>
            <p:nvPr/>
          </p:nvSpPr>
          <p:spPr>
            <a:xfrm>
              <a:off x="598422" y="598422"/>
              <a:ext cx="4291721" cy="4291721"/>
            </a:xfrm>
            <a:prstGeom prst="ellipse">
              <a:avLst/>
            </a:prstGeom>
            <a:solidFill>
              <a:srgbClr val="F4F5F7"/>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grpSp>
      <p:grpSp>
        <p:nvGrpSpPr>
          <p:cNvPr id="244" name="Group 244"/>
          <p:cNvGrpSpPr/>
          <p:nvPr/>
        </p:nvGrpSpPr>
        <p:grpSpPr>
          <a:xfrm>
            <a:off x="16994646" y="5087284"/>
            <a:ext cx="3871246" cy="3871246"/>
            <a:chOff x="0" y="0"/>
            <a:chExt cx="3871245" cy="3871245"/>
          </a:xfrm>
        </p:grpSpPr>
        <p:graphicFrame>
          <p:nvGraphicFramePr>
            <p:cNvPr id="242" name="Chart 242"/>
            <p:cNvGraphicFramePr/>
            <p:nvPr/>
          </p:nvGraphicFramePr>
          <p:xfrm>
            <a:off x="0" y="0"/>
            <a:ext cx="3871246" cy="3871246"/>
          </p:xfrm>
          <a:graphic>
            <a:graphicData uri="http://schemas.openxmlformats.org/drawingml/2006/chart">
              <c:chart xmlns:c="http://schemas.openxmlformats.org/drawingml/2006/chart" xmlns:r="http://schemas.openxmlformats.org/officeDocument/2006/relationships" r:id="rId5"/>
            </a:graphicData>
          </a:graphic>
        </p:graphicFrame>
        <p:sp>
          <p:nvSpPr>
            <p:cNvPr id="243" name="Shape 243"/>
            <p:cNvSpPr/>
            <p:nvPr/>
          </p:nvSpPr>
          <p:spPr>
            <a:xfrm>
              <a:off x="551743" y="551743"/>
              <a:ext cx="2767760" cy="2767760"/>
            </a:xfrm>
            <a:prstGeom prst="ellipse">
              <a:avLst/>
            </a:prstGeom>
            <a:solidFill>
              <a:srgbClr val="F4F5F7"/>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grpSp>
      <p:sp>
        <p:nvSpPr>
          <p:cNvPr id="245" name="Shape 245"/>
          <p:cNvSpPr/>
          <p:nvPr/>
        </p:nvSpPr>
        <p:spPr>
          <a:xfrm>
            <a:off x="18626315" y="2578165"/>
            <a:ext cx="647364" cy="647364"/>
          </a:xfrm>
          <a:prstGeom prst="ellipse">
            <a:avLst/>
          </a:prstGeom>
          <a:solidFill>
            <a:srgbClr val="F56C2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46" name="Shape 246"/>
          <p:cNvSpPr/>
          <p:nvPr/>
        </p:nvSpPr>
        <p:spPr>
          <a:xfrm>
            <a:off x="18626315" y="3428394"/>
            <a:ext cx="633746" cy="633746"/>
          </a:xfrm>
          <a:prstGeom prst="ellipse">
            <a:avLst/>
          </a:prstGeom>
          <a:solidFill>
            <a:srgbClr val="F56C2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47" name="Shape 247"/>
          <p:cNvSpPr/>
          <p:nvPr/>
        </p:nvSpPr>
        <p:spPr>
          <a:xfrm>
            <a:off x="18626315" y="4280584"/>
            <a:ext cx="598317" cy="598317"/>
          </a:xfrm>
          <a:prstGeom prst="ellipse">
            <a:avLst/>
          </a:prstGeom>
          <a:solidFill>
            <a:srgbClr val="F56C2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48" name="Shape 248"/>
          <p:cNvSpPr/>
          <p:nvPr/>
        </p:nvSpPr>
        <p:spPr>
          <a:xfrm>
            <a:off x="18670674" y="5093111"/>
            <a:ext cx="545491" cy="545491"/>
          </a:xfrm>
          <a:prstGeom prst="ellipse">
            <a:avLst/>
          </a:prstGeom>
          <a:solidFill>
            <a:srgbClr val="F56C2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49" name="Shape 249"/>
          <p:cNvSpPr/>
          <p:nvPr/>
        </p:nvSpPr>
        <p:spPr>
          <a:xfrm>
            <a:off x="19618940" y="8103012"/>
            <a:ext cx="545491" cy="545491"/>
          </a:xfrm>
          <a:prstGeom prst="ellipse">
            <a:avLst/>
          </a:prstGeom>
          <a:solidFill>
            <a:srgbClr val="F56C2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50" name="Shape 250"/>
          <p:cNvSpPr/>
          <p:nvPr/>
        </p:nvSpPr>
        <p:spPr>
          <a:xfrm>
            <a:off x="18649508" y="9166914"/>
            <a:ext cx="600979" cy="600979"/>
          </a:xfrm>
          <a:prstGeom prst="ellipse">
            <a:avLst/>
          </a:prstGeom>
          <a:solidFill>
            <a:srgbClr val="F56C2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51" name="Shape 251"/>
          <p:cNvSpPr/>
          <p:nvPr/>
        </p:nvSpPr>
        <p:spPr>
          <a:xfrm>
            <a:off x="15957215" y="8634614"/>
            <a:ext cx="633746" cy="633746"/>
          </a:xfrm>
          <a:prstGeom prst="ellipse">
            <a:avLst/>
          </a:prstGeom>
          <a:solidFill>
            <a:srgbClr val="F56C2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52" name="Shape 252"/>
          <p:cNvSpPr/>
          <p:nvPr/>
        </p:nvSpPr>
        <p:spPr>
          <a:xfrm>
            <a:off x="14484015" y="6691514"/>
            <a:ext cx="647363" cy="647363"/>
          </a:xfrm>
          <a:prstGeom prst="ellipse">
            <a:avLst/>
          </a:prstGeom>
          <a:solidFill>
            <a:srgbClr val="F56C2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53" name="Shape 253"/>
          <p:cNvSpPr/>
          <p:nvPr/>
        </p:nvSpPr>
        <p:spPr>
          <a:xfrm>
            <a:off x="17539278" y="6631474"/>
            <a:ext cx="2796039" cy="1149468"/>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ctr">
              <a:lnSpc>
                <a:spcPct val="80000"/>
              </a:lnSpc>
              <a:defRPr sz="4500" b="1">
                <a:solidFill>
                  <a:srgbClr val="393941"/>
                </a:solidFill>
                <a:latin typeface="Montserrat-SemiBold"/>
                <a:ea typeface="Montserrat-SemiBold"/>
                <a:cs typeface="Montserrat-SemiBold"/>
                <a:sym typeface="Montserrat-SemiBold"/>
              </a:defRPr>
            </a:lvl1pPr>
          </a:lstStyle>
          <a:p>
            <a:r>
              <a:t>2016</a:t>
            </a:r>
          </a:p>
        </p:txBody>
      </p:sp>
      <p:sp>
        <p:nvSpPr>
          <p:cNvPr id="254" name="Shape 254"/>
          <p:cNvSpPr/>
          <p:nvPr/>
        </p:nvSpPr>
        <p:spPr>
          <a:xfrm>
            <a:off x="11509320" y="2679194"/>
            <a:ext cx="4213054" cy="180273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3702" y="0"/>
                </a:lnTo>
                <a:lnTo>
                  <a:pt x="0" y="0"/>
                </a:lnTo>
              </a:path>
            </a:pathLst>
          </a:custGeom>
          <a:ln w="38100">
            <a:solidFill>
              <a:srgbClr val="A6A7AC"/>
            </a:solidFill>
            <a:prstDash val="sysDot"/>
            <a:miter lim="400000"/>
          </a:ln>
        </p:spPr>
        <p:txBody>
          <a:bodyPr lIns="38100" tIns="38100" rIns="38100" bIns="38100" anchor="ctr"/>
          <a:lstStyle/>
          <a:p>
            <a:pPr algn="ctr">
              <a:defRPr sz="3000">
                <a:solidFill>
                  <a:srgbClr val="000000"/>
                </a:solidFill>
                <a:latin typeface="Helvetica Light"/>
                <a:ea typeface="Helvetica Light"/>
                <a:cs typeface="Helvetica Light"/>
                <a:sym typeface="Helvetica Light"/>
              </a:defRPr>
            </a:pPr>
            <a:endParaRPr/>
          </a:p>
        </p:txBody>
      </p:sp>
      <p:sp>
        <p:nvSpPr>
          <p:cNvPr id="255" name="Shape 255"/>
          <p:cNvSpPr/>
          <p:nvPr/>
        </p:nvSpPr>
        <p:spPr>
          <a:xfrm>
            <a:off x="11438826" y="1598800"/>
            <a:ext cx="3161095" cy="1140119"/>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l">
              <a:lnSpc>
                <a:spcPct val="80000"/>
              </a:lnSpc>
              <a:defRPr sz="4500" b="1">
                <a:solidFill>
                  <a:srgbClr val="393941"/>
                </a:solidFill>
                <a:latin typeface="Montserrat-SemiBold"/>
                <a:ea typeface="Montserrat-SemiBold"/>
                <a:cs typeface="Montserrat-SemiBold"/>
                <a:sym typeface="Montserrat-SemiBold"/>
              </a:defRPr>
            </a:lvl1pPr>
          </a:lstStyle>
          <a:p>
            <a:r>
              <a:t>+87%</a:t>
            </a:r>
          </a:p>
        </p:txBody>
      </p:sp>
      <p:sp>
        <p:nvSpPr>
          <p:cNvPr id="256" name="Shape 256"/>
          <p:cNvSpPr/>
          <p:nvPr/>
        </p:nvSpPr>
        <p:spPr>
          <a:xfrm>
            <a:off x="11509320" y="5541300"/>
            <a:ext cx="4237010" cy="75010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3625" y="0"/>
                </a:lnTo>
                <a:lnTo>
                  <a:pt x="0" y="0"/>
                </a:lnTo>
              </a:path>
            </a:pathLst>
          </a:custGeom>
          <a:ln w="38100">
            <a:solidFill>
              <a:srgbClr val="A6A7AC"/>
            </a:solidFill>
            <a:prstDash val="sysDot"/>
            <a:miter lim="400000"/>
          </a:ln>
        </p:spPr>
        <p:txBody>
          <a:bodyPr lIns="38100" tIns="38100" rIns="38100" bIns="38100" anchor="ctr"/>
          <a:lstStyle/>
          <a:p>
            <a:pPr algn="ctr">
              <a:defRPr sz="3000">
                <a:solidFill>
                  <a:srgbClr val="000000"/>
                </a:solidFill>
                <a:latin typeface="Helvetica Light"/>
                <a:ea typeface="Helvetica Light"/>
                <a:cs typeface="Helvetica Light"/>
                <a:sym typeface="Helvetica Light"/>
              </a:defRPr>
            </a:pPr>
            <a:endParaRPr/>
          </a:p>
        </p:txBody>
      </p:sp>
      <p:sp>
        <p:nvSpPr>
          <p:cNvPr id="257" name="Shape 257"/>
          <p:cNvSpPr/>
          <p:nvPr/>
        </p:nvSpPr>
        <p:spPr>
          <a:xfrm>
            <a:off x="11438826" y="4430191"/>
            <a:ext cx="3161095" cy="1105633"/>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l">
              <a:lnSpc>
                <a:spcPct val="80000"/>
              </a:lnSpc>
              <a:defRPr sz="4500" b="1">
                <a:solidFill>
                  <a:srgbClr val="393941"/>
                </a:solidFill>
                <a:latin typeface="Montserrat-SemiBold"/>
                <a:ea typeface="Montserrat-SemiBold"/>
                <a:cs typeface="Montserrat-SemiBold"/>
                <a:sym typeface="Montserrat-SemiBold"/>
              </a:defRPr>
            </a:lvl1pPr>
          </a:lstStyle>
          <a:p>
            <a:r>
              <a:t>+68%</a:t>
            </a:r>
          </a:p>
        </p:txBody>
      </p:sp>
      <p:sp>
        <p:nvSpPr>
          <p:cNvPr id="258" name="Shape 258"/>
          <p:cNvSpPr/>
          <p:nvPr/>
        </p:nvSpPr>
        <p:spPr>
          <a:xfrm>
            <a:off x="11509320" y="7266895"/>
            <a:ext cx="5015396" cy="110383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1510" y="21600"/>
                </a:lnTo>
                <a:lnTo>
                  <a:pt x="0" y="21600"/>
                </a:lnTo>
              </a:path>
            </a:pathLst>
          </a:custGeom>
          <a:ln w="38100">
            <a:solidFill>
              <a:srgbClr val="A6A7AC"/>
            </a:solidFill>
            <a:prstDash val="sysDot"/>
            <a:miter lim="400000"/>
          </a:ln>
        </p:spPr>
        <p:txBody>
          <a:bodyPr lIns="38100" tIns="38100" rIns="38100" bIns="38100" anchor="ctr"/>
          <a:lstStyle/>
          <a:p>
            <a:pPr algn="ctr">
              <a:defRPr sz="3000">
                <a:solidFill>
                  <a:srgbClr val="000000"/>
                </a:solidFill>
                <a:latin typeface="Helvetica Light"/>
                <a:ea typeface="Helvetica Light"/>
                <a:cs typeface="Helvetica Light"/>
                <a:sym typeface="Helvetica Light"/>
              </a:defRPr>
            </a:pPr>
            <a:endParaRPr/>
          </a:p>
        </p:txBody>
      </p:sp>
      <p:sp>
        <p:nvSpPr>
          <p:cNvPr id="259" name="Shape 259"/>
          <p:cNvSpPr/>
          <p:nvPr/>
        </p:nvSpPr>
        <p:spPr>
          <a:xfrm>
            <a:off x="11438826" y="7285955"/>
            <a:ext cx="3161095" cy="1140118"/>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l">
              <a:lnSpc>
                <a:spcPct val="80000"/>
              </a:lnSpc>
              <a:defRPr sz="4500" b="1">
                <a:solidFill>
                  <a:srgbClr val="393941"/>
                </a:solidFill>
                <a:latin typeface="Montserrat-SemiBold"/>
                <a:ea typeface="Montserrat-SemiBold"/>
                <a:cs typeface="Montserrat-SemiBold"/>
                <a:sym typeface="Montserrat-SemiBold"/>
              </a:defRPr>
            </a:lvl1pPr>
          </a:lstStyle>
          <a:p>
            <a:r>
              <a:t>+50%</a:t>
            </a:r>
          </a:p>
        </p:txBody>
      </p:sp>
      <p:sp>
        <p:nvSpPr>
          <p:cNvPr id="260" name="Shape 260"/>
          <p:cNvSpPr/>
          <p:nvPr/>
        </p:nvSpPr>
        <p:spPr>
          <a:xfrm>
            <a:off x="11509320" y="7652584"/>
            <a:ext cx="5936849" cy="353836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9724" y="21600"/>
                </a:lnTo>
                <a:lnTo>
                  <a:pt x="0" y="21600"/>
                </a:lnTo>
              </a:path>
            </a:pathLst>
          </a:custGeom>
          <a:ln w="38100">
            <a:solidFill>
              <a:srgbClr val="A6A7AC"/>
            </a:solidFill>
            <a:prstDash val="sysDot"/>
            <a:miter lim="400000"/>
          </a:ln>
        </p:spPr>
        <p:txBody>
          <a:bodyPr lIns="38100" tIns="38100" rIns="38100" bIns="38100" anchor="ctr"/>
          <a:lstStyle/>
          <a:p>
            <a:pPr algn="ctr">
              <a:defRPr sz="3000">
                <a:solidFill>
                  <a:srgbClr val="000000"/>
                </a:solidFill>
                <a:latin typeface="Helvetica Light"/>
                <a:ea typeface="Helvetica Light"/>
                <a:cs typeface="Helvetica Light"/>
                <a:sym typeface="Helvetica Light"/>
              </a:defRPr>
            </a:pPr>
            <a:endParaRPr/>
          </a:p>
        </p:txBody>
      </p:sp>
      <p:sp>
        <p:nvSpPr>
          <p:cNvPr id="261" name="Shape 261"/>
          <p:cNvSpPr/>
          <p:nvPr/>
        </p:nvSpPr>
        <p:spPr>
          <a:xfrm>
            <a:off x="11438826" y="10103618"/>
            <a:ext cx="3161095" cy="1140119"/>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l">
              <a:lnSpc>
                <a:spcPct val="80000"/>
              </a:lnSpc>
              <a:defRPr sz="4500" b="1">
                <a:solidFill>
                  <a:srgbClr val="393941"/>
                </a:solidFill>
                <a:latin typeface="Montserrat-SemiBold"/>
                <a:ea typeface="Montserrat-SemiBold"/>
                <a:cs typeface="Montserrat-SemiBold"/>
                <a:sym typeface="Montserrat-SemiBold"/>
              </a:defRPr>
            </a:lvl1pPr>
          </a:lstStyle>
          <a:p>
            <a:r>
              <a:t>+43%</a:t>
            </a:r>
          </a:p>
        </p:txBody>
      </p:sp>
      <p:grpSp>
        <p:nvGrpSpPr>
          <p:cNvPr id="264" name="Group 264"/>
          <p:cNvGrpSpPr/>
          <p:nvPr/>
        </p:nvGrpSpPr>
        <p:grpSpPr>
          <a:xfrm>
            <a:off x="11514711" y="2926030"/>
            <a:ext cx="1993325" cy="653272"/>
            <a:chOff x="544618" y="68664"/>
            <a:chExt cx="1993324" cy="653270"/>
          </a:xfrm>
        </p:grpSpPr>
        <p:sp>
          <p:nvSpPr>
            <p:cNvPr id="262" name="Shape 262"/>
            <p:cNvSpPr/>
            <p:nvPr/>
          </p:nvSpPr>
          <p:spPr>
            <a:xfrm>
              <a:off x="544618" y="68664"/>
              <a:ext cx="1993325" cy="653271"/>
            </a:xfrm>
            <a:prstGeom prst="roundRect">
              <a:avLst>
                <a:gd name="adj" fmla="val 50000"/>
              </a:avLst>
            </a:prstGeom>
            <a:noFill/>
            <a:ln w="38100" cap="flat">
              <a:solidFill>
                <a:srgbClr val="F56C2E"/>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263" name="Shape 263"/>
            <p:cNvSpPr/>
            <p:nvPr/>
          </p:nvSpPr>
          <p:spPr>
            <a:xfrm>
              <a:off x="728384" y="217499"/>
              <a:ext cx="1651194"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defRPr sz="1800" cap="all" spc="360">
                  <a:solidFill>
                    <a:srgbClr val="393941"/>
                  </a:solidFill>
                  <a:latin typeface="+mn-lt"/>
                  <a:ea typeface="+mn-ea"/>
                  <a:cs typeface="+mn-cs"/>
                  <a:sym typeface="Montserrat-Regular"/>
                </a:defRPr>
              </a:lvl1pPr>
            </a:lstStyle>
            <a:p>
              <a:r>
                <a:t>Step #1</a:t>
              </a:r>
            </a:p>
          </p:txBody>
        </p:sp>
      </p:grpSp>
      <p:grpSp>
        <p:nvGrpSpPr>
          <p:cNvPr id="267" name="Group 267"/>
          <p:cNvGrpSpPr/>
          <p:nvPr/>
        </p:nvGrpSpPr>
        <p:grpSpPr>
          <a:xfrm>
            <a:off x="11514711" y="5801651"/>
            <a:ext cx="1993325" cy="653271"/>
            <a:chOff x="544618" y="68664"/>
            <a:chExt cx="1993324" cy="653270"/>
          </a:xfrm>
        </p:grpSpPr>
        <p:sp>
          <p:nvSpPr>
            <p:cNvPr id="265" name="Shape 265"/>
            <p:cNvSpPr/>
            <p:nvPr/>
          </p:nvSpPr>
          <p:spPr>
            <a:xfrm>
              <a:off x="544618" y="68664"/>
              <a:ext cx="1993325" cy="653271"/>
            </a:xfrm>
            <a:prstGeom prst="roundRect">
              <a:avLst>
                <a:gd name="adj" fmla="val 50000"/>
              </a:avLst>
            </a:prstGeom>
            <a:noFill/>
            <a:ln w="38100" cap="flat">
              <a:solidFill>
                <a:srgbClr val="F56C2E"/>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266" name="Shape 266"/>
            <p:cNvSpPr/>
            <p:nvPr/>
          </p:nvSpPr>
          <p:spPr>
            <a:xfrm>
              <a:off x="728384" y="217499"/>
              <a:ext cx="1651194"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defRPr sz="1800" cap="all" spc="360">
                  <a:solidFill>
                    <a:srgbClr val="393941"/>
                  </a:solidFill>
                  <a:latin typeface="+mn-lt"/>
                  <a:ea typeface="+mn-ea"/>
                  <a:cs typeface="+mn-cs"/>
                  <a:sym typeface="Montserrat-Regular"/>
                </a:defRPr>
              </a:lvl1pPr>
            </a:lstStyle>
            <a:p>
              <a:r>
                <a:t>Step #2</a:t>
              </a:r>
            </a:p>
          </p:txBody>
        </p:sp>
      </p:grpSp>
      <p:grpSp>
        <p:nvGrpSpPr>
          <p:cNvPr id="270" name="Group 270"/>
          <p:cNvGrpSpPr/>
          <p:nvPr/>
        </p:nvGrpSpPr>
        <p:grpSpPr>
          <a:xfrm>
            <a:off x="11514711" y="8629050"/>
            <a:ext cx="1993325" cy="653272"/>
            <a:chOff x="544618" y="68664"/>
            <a:chExt cx="1993324" cy="653270"/>
          </a:xfrm>
        </p:grpSpPr>
        <p:sp>
          <p:nvSpPr>
            <p:cNvPr id="268" name="Shape 268"/>
            <p:cNvSpPr/>
            <p:nvPr/>
          </p:nvSpPr>
          <p:spPr>
            <a:xfrm>
              <a:off x="544618" y="68664"/>
              <a:ext cx="1993325" cy="653271"/>
            </a:xfrm>
            <a:prstGeom prst="roundRect">
              <a:avLst>
                <a:gd name="adj" fmla="val 50000"/>
              </a:avLst>
            </a:prstGeom>
            <a:noFill/>
            <a:ln w="38100" cap="flat">
              <a:solidFill>
                <a:srgbClr val="F56C2E"/>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269" name="Shape 269"/>
            <p:cNvSpPr/>
            <p:nvPr/>
          </p:nvSpPr>
          <p:spPr>
            <a:xfrm>
              <a:off x="728384" y="217499"/>
              <a:ext cx="1651194"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defRPr sz="1800" cap="all" spc="360">
                  <a:solidFill>
                    <a:srgbClr val="393941"/>
                  </a:solidFill>
                  <a:latin typeface="+mn-lt"/>
                  <a:ea typeface="+mn-ea"/>
                  <a:cs typeface="+mn-cs"/>
                  <a:sym typeface="Montserrat-Regular"/>
                </a:defRPr>
              </a:lvl1pPr>
            </a:lstStyle>
            <a:p>
              <a:r>
                <a:t>Step #3</a:t>
              </a:r>
            </a:p>
          </p:txBody>
        </p:sp>
      </p:grpSp>
      <p:grpSp>
        <p:nvGrpSpPr>
          <p:cNvPr id="273" name="Group 273"/>
          <p:cNvGrpSpPr/>
          <p:nvPr/>
        </p:nvGrpSpPr>
        <p:grpSpPr>
          <a:xfrm>
            <a:off x="11514711" y="11456450"/>
            <a:ext cx="1993325" cy="653272"/>
            <a:chOff x="544618" y="68664"/>
            <a:chExt cx="1993324" cy="653270"/>
          </a:xfrm>
        </p:grpSpPr>
        <p:sp>
          <p:nvSpPr>
            <p:cNvPr id="271" name="Shape 271"/>
            <p:cNvSpPr/>
            <p:nvPr/>
          </p:nvSpPr>
          <p:spPr>
            <a:xfrm>
              <a:off x="544618" y="68664"/>
              <a:ext cx="1993325" cy="653271"/>
            </a:xfrm>
            <a:prstGeom prst="roundRect">
              <a:avLst>
                <a:gd name="adj" fmla="val 50000"/>
              </a:avLst>
            </a:prstGeom>
            <a:noFill/>
            <a:ln w="38100" cap="flat">
              <a:solidFill>
                <a:srgbClr val="F56C2E"/>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272" name="Shape 272"/>
            <p:cNvSpPr/>
            <p:nvPr/>
          </p:nvSpPr>
          <p:spPr>
            <a:xfrm>
              <a:off x="728384" y="217499"/>
              <a:ext cx="1651194"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defRPr sz="1800" cap="all" spc="360">
                  <a:solidFill>
                    <a:srgbClr val="393941"/>
                  </a:solidFill>
                  <a:latin typeface="+mn-lt"/>
                  <a:ea typeface="+mn-ea"/>
                  <a:cs typeface="+mn-cs"/>
                  <a:sym typeface="Montserrat-Regular"/>
                </a:defRPr>
              </a:lvl1pPr>
            </a:lstStyle>
            <a:p>
              <a:r>
                <a:t>Step #4</a:t>
              </a:r>
            </a:p>
          </p:txBody>
        </p:sp>
      </p:grpSp>
      <p:sp>
        <p:nvSpPr>
          <p:cNvPr id="274" name="Shape 274"/>
          <p:cNvSpPr/>
          <p:nvPr/>
        </p:nvSpPr>
        <p:spPr>
          <a:xfrm>
            <a:off x="2188415" y="2357625"/>
            <a:ext cx="3878923" cy="3556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gn="l">
              <a:defRPr sz="1800" cap="all" spc="360">
                <a:latin typeface="+mn-lt"/>
                <a:ea typeface="+mn-ea"/>
                <a:cs typeface="+mn-cs"/>
                <a:sym typeface="Montserrat-Regular"/>
              </a:defRPr>
            </a:lvl1pPr>
          </a:lstStyle>
          <a:p>
            <a:r>
              <a:t>demo slide</a:t>
            </a:r>
          </a:p>
        </p:txBody>
      </p:sp>
      <p:sp>
        <p:nvSpPr>
          <p:cNvPr id="275" name="Shape 275"/>
          <p:cNvSpPr/>
          <p:nvPr/>
        </p:nvSpPr>
        <p:spPr>
          <a:xfrm>
            <a:off x="2177382" y="2944583"/>
            <a:ext cx="7143492" cy="2745017"/>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l">
              <a:lnSpc>
                <a:spcPct val="80000"/>
              </a:lnSpc>
              <a:defRPr sz="10000" b="1">
                <a:solidFill>
                  <a:srgbClr val="393941"/>
                </a:solidFill>
                <a:latin typeface="Montserrat-SemiBold"/>
                <a:ea typeface="Montserrat-SemiBold"/>
                <a:cs typeface="Montserrat-SemiBold"/>
                <a:sym typeface="Montserrat-SemiBold"/>
              </a:defRPr>
            </a:lvl1pPr>
          </a:lstStyle>
          <a:p>
            <a:r>
              <a:t>Title text demo</a:t>
            </a:r>
          </a:p>
        </p:txBody>
      </p:sp>
      <p:sp>
        <p:nvSpPr>
          <p:cNvPr id="276" name="Shape 276"/>
          <p:cNvSpPr/>
          <p:nvPr/>
        </p:nvSpPr>
        <p:spPr>
          <a:xfrm>
            <a:off x="2191720" y="6586255"/>
            <a:ext cx="7205569" cy="4553943"/>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has survived not only five centuries, but also the leap into electronic typesetting. Lorem Ipsum is simply dummy text of the</a:t>
            </a:r>
          </a:p>
        </p:txBody>
      </p:sp>
      <p:sp>
        <p:nvSpPr>
          <p:cNvPr id="277" name="Shape 277"/>
          <p:cNvSpPr/>
          <p:nvPr/>
        </p:nvSpPr>
        <p:spPr>
          <a:xfrm>
            <a:off x="2212032" y="6097785"/>
            <a:ext cx="805298" cy="1"/>
          </a:xfrm>
          <a:prstGeom prst="line">
            <a:avLst/>
          </a:prstGeom>
          <a:ln w="50800">
            <a:solidFill>
              <a:srgbClr val="F56C2E"/>
            </a:solidFill>
            <a:miter lim="400000"/>
          </a:ln>
        </p:spPr>
        <p:txBody>
          <a:bodyPr lIns="38100" tIns="38100" rIns="38100" bIns="38100" anchor="ctr"/>
          <a:lstStyle/>
          <a:p>
            <a:pPr algn="ctr">
              <a:defRPr sz="3000">
                <a:solidFill>
                  <a:srgbClr val="000000"/>
                </a:solidFill>
                <a:latin typeface="Helvetica Light"/>
                <a:ea typeface="Helvetica Light"/>
                <a:cs typeface="Helvetica Light"/>
                <a:sym typeface="Helvetica Light"/>
              </a:defRPr>
            </a:pPr>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Shape 279"/>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14</a:t>
            </a:fld>
            <a:endParaRPr/>
          </a:p>
        </p:txBody>
      </p:sp>
      <p:grpSp>
        <p:nvGrpSpPr>
          <p:cNvPr id="287" name="Group 287"/>
          <p:cNvGrpSpPr/>
          <p:nvPr/>
        </p:nvGrpSpPr>
        <p:grpSpPr>
          <a:xfrm>
            <a:off x="1770268" y="3006363"/>
            <a:ext cx="4575467" cy="8051408"/>
            <a:chOff x="0" y="0"/>
            <a:chExt cx="4575466" cy="8051406"/>
          </a:xfrm>
        </p:grpSpPr>
        <p:graphicFrame>
          <p:nvGraphicFramePr>
            <p:cNvPr id="280" name="Chart 280"/>
            <p:cNvGraphicFramePr/>
            <p:nvPr/>
          </p:nvGraphicFramePr>
          <p:xfrm>
            <a:off x="348271" y="0"/>
            <a:ext cx="3878924" cy="3878923"/>
          </p:xfrm>
          <a:graphic>
            <a:graphicData uri="http://schemas.openxmlformats.org/drawingml/2006/chart">
              <c:chart xmlns:c="http://schemas.openxmlformats.org/drawingml/2006/chart" xmlns:r="http://schemas.openxmlformats.org/officeDocument/2006/relationships" r:id="rId2"/>
            </a:graphicData>
          </a:graphic>
        </p:graphicFrame>
        <p:sp>
          <p:nvSpPr>
            <p:cNvPr id="281" name="Shape 281"/>
            <p:cNvSpPr/>
            <p:nvPr/>
          </p:nvSpPr>
          <p:spPr>
            <a:xfrm>
              <a:off x="663196" y="314925"/>
              <a:ext cx="3249074" cy="3249073"/>
            </a:xfrm>
            <a:prstGeom prst="ellipse">
              <a:avLst/>
            </a:prstGeom>
            <a:solidFill>
              <a:srgbClr val="F4F5F7"/>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grpSp>
          <p:nvGrpSpPr>
            <p:cNvPr id="284" name="Group 284"/>
            <p:cNvGrpSpPr/>
            <p:nvPr/>
          </p:nvGrpSpPr>
          <p:grpSpPr>
            <a:xfrm>
              <a:off x="1035190" y="656919"/>
              <a:ext cx="2505086" cy="2505087"/>
              <a:chOff x="0" y="0"/>
              <a:chExt cx="2505085" cy="2505085"/>
            </a:xfrm>
          </p:grpSpPr>
          <p:sp>
            <p:nvSpPr>
              <p:cNvPr id="282" name="Shape 282"/>
              <p:cNvSpPr/>
              <p:nvPr/>
            </p:nvSpPr>
            <p:spPr>
              <a:xfrm>
                <a:off x="0" y="0"/>
                <a:ext cx="2505086" cy="2505086"/>
              </a:xfrm>
              <a:prstGeom prst="ellipse">
                <a:avLst/>
              </a:prstGeom>
              <a:solidFill>
                <a:srgbClr val="393941"/>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283" name="Shape 283"/>
              <p:cNvSpPr/>
              <p:nvPr/>
            </p:nvSpPr>
            <p:spPr>
              <a:xfrm>
                <a:off x="959578" y="759681"/>
                <a:ext cx="630944" cy="828173"/>
              </a:xfrm>
              <a:custGeom>
                <a:avLst/>
                <a:gdLst/>
                <a:ahLst/>
                <a:cxnLst>
                  <a:cxn ang="0">
                    <a:pos x="wd2" y="hd2"/>
                  </a:cxn>
                  <a:cxn ang="5400000">
                    <a:pos x="wd2" y="hd2"/>
                  </a:cxn>
                  <a:cxn ang="10800000">
                    <a:pos x="wd2" y="hd2"/>
                  </a:cxn>
                  <a:cxn ang="16200000">
                    <a:pos x="wd2" y="hd2"/>
                  </a:cxn>
                </a:cxnLst>
                <a:rect l="0" t="0" r="r" b="b"/>
                <a:pathLst>
                  <a:path w="21600" h="21600" extrusionOk="0">
                    <a:moveTo>
                      <a:pt x="18755" y="7066"/>
                    </a:moveTo>
                    <a:lnTo>
                      <a:pt x="17491" y="7066"/>
                    </a:lnTo>
                    <a:lnTo>
                      <a:pt x="17491" y="5099"/>
                    </a:lnTo>
                    <a:cubicBezTo>
                      <a:pt x="17491" y="2168"/>
                      <a:pt x="14646" y="0"/>
                      <a:pt x="10800" y="0"/>
                    </a:cubicBezTo>
                    <a:cubicBezTo>
                      <a:pt x="6954" y="0"/>
                      <a:pt x="4109" y="2168"/>
                      <a:pt x="4109" y="5099"/>
                    </a:cubicBezTo>
                    <a:lnTo>
                      <a:pt x="4109" y="7066"/>
                    </a:lnTo>
                    <a:lnTo>
                      <a:pt x="2845" y="7066"/>
                    </a:lnTo>
                    <a:cubicBezTo>
                      <a:pt x="1264" y="7066"/>
                      <a:pt x="0" y="8070"/>
                      <a:pt x="0" y="9234"/>
                    </a:cubicBezTo>
                    <a:lnTo>
                      <a:pt x="0" y="19432"/>
                    </a:lnTo>
                    <a:cubicBezTo>
                      <a:pt x="0" y="20596"/>
                      <a:pt x="1264" y="21600"/>
                      <a:pt x="2845" y="21600"/>
                    </a:cubicBezTo>
                    <a:lnTo>
                      <a:pt x="18755" y="21600"/>
                    </a:lnTo>
                    <a:cubicBezTo>
                      <a:pt x="20336" y="21600"/>
                      <a:pt x="21600" y="20596"/>
                      <a:pt x="21600" y="19432"/>
                    </a:cubicBezTo>
                    <a:lnTo>
                      <a:pt x="21600" y="9234"/>
                    </a:lnTo>
                    <a:cubicBezTo>
                      <a:pt x="21600" y="8070"/>
                      <a:pt x="20336" y="7066"/>
                      <a:pt x="18755" y="7066"/>
                    </a:cubicBezTo>
                    <a:close/>
                    <a:moveTo>
                      <a:pt x="10800" y="16300"/>
                    </a:moveTo>
                    <a:cubicBezTo>
                      <a:pt x="9272" y="16300"/>
                      <a:pt x="8219" y="15497"/>
                      <a:pt x="8219" y="14333"/>
                    </a:cubicBezTo>
                    <a:cubicBezTo>
                      <a:pt x="8219" y="13169"/>
                      <a:pt x="9272" y="12165"/>
                      <a:pt x="10800" y="12165"/>
                    </a:cubicBezTo>
                    <a:cubicBezTo>
                      <a:pt x="12328" y="12165"/>
                      <a:pt x="13645" y="13169"/>
                      <a:pt x="13645" y="14333"/>
                    </a:cubicBezTo>
                    <a:cubicBezTo>
                      <a:pt x="13645" y="15497"/>
                      <a:pt x="12328" y="16300"/>
                      <a:pt x="10800" y="16300"/>
                    </a:cubicBezTo>
                    <a:close/>
                    <a:moveTo>
                      <a:pt x="14909" y="7066"/>
                    </a:moveTo>
                    <a:lnTo>
                      <a:pt x="6691" y="7066"/>
                    </a:lnTo>
                    <a:lnTo>
                      <a:pt x="6691" y="5099"/>
                    </a:lnTo>
                    <a:cubicBezTo>
                      <a:pt x="6691" y="3332"/>
                      <a:pt x="8482" y="1967"/>
                      <a:pt x="10800" y="1967"/>
                    </a:cubicBezTo>
                    <a:cubicBezTo>
                      <a:pt x="13118" y="1967"/>
                      <a:pt x="14909" y="3332"/>
                      <a:pt x="14909" y="5099"/>
                    </a:cubicBezTo>
                    <a:lnTo>
                      <a:pt x="14909" y="7066"/>
                    </a:lnTo>
                    <a:close/>
                  </a:path>
                </a:pathLst>
              </a:custGeom>
              <a:solidFill>
                <a:srgbClr val="F4F5F7"/>
              </a:solidFill>
              <a:ln w="3175" cap="flat">
                <a:noFill/>
                <a:miter lim="400000"/>
              </a:ln>
              <a:effectLst/>
            </p:spPr>
            <p:txBody>
              <a:bodyPr wrap="square" lIns="45719" tIns="45719" rIns="45719" bIns="45719" numCol="1" anchor="ctr">
                <a:noAutofit/>
              </a:bodyPr>
              <a:lstStyle/>
              <a:p>
                <a:pPr algn="l" defTabSz="914400">
                  <a:defRPr sz="1800">
                    <a:solidFill>
                      <a:srgbClr val="000000"/>
                    </a:solidFill>
                    <a:latin typeface="Roboto Regular"/>
                    <a:ea typeface="Roboto Regular"/>
                    <a:cs typeface="Roboto Regular"/>
                    <a:sym typeface="Roboto Regular"/>
                  </a:defRPr>
                </a:pPr>
                <a:endParaRPr/>
              </a:p>
            </p:txBody>
          </p:sp>
        </p:grpSp>
        <p:sp>
          <p:nvSpPr>
            <p:cNvPr id="285" name="Shape 285"/>
            <p:cNvSpPr/>
            <p:nvPr/>
          </p:nvSpPr>
          <p:spPr>
            <a:xfrm>
              <a:off x="0" y="5464466"/>
              <a:ext cx="4575467" cy="258694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lvl1pPr algn="ctr"/>
            </a:lstStyle>
            <a:p>
              <a:r>
                <a:t>Lorem Ipsum is simply dummy text of the printing and typesetting industry. Lorem Ipsum but also the leap into electronic typesetting, remaining essentially unchanged. It was popularised in the 1960s with</a:t>
              </a:r>
            </a:p>
          </p:txBody>
        </p:sp>
        <p:sp>
          <p:nvSpPr>
            <p:cNvPr id="286" name="Shape 286"/>
            <p:cNvSpPr/>
            <p:nvPr/>
          </p:nvSpPr>
          <p:spPr>
            <a:xfrm>
              <a:off x="8609" y="4594024"/>
              <a:ext cx="4558248" cy="5461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80000"/>
                </a:lnSpc>
                <a:defRPr sz="3000" b="1">
                  <a:solidFill>
                    <a:srgbClr val="393941"/>
                  </a:solidFill>
                  <a:latin typeface="Montserrat-SemiBold"/>
                  <a:ea typeface="Montserrat-SemiBold"/>
                  <a:cs typeface="Montserrat-SemiBold"/>
                  <a:sym typeface="Montserrat-SemiBold"/>
                </a:defRPr>
              </a:lvl1pPr>
            </a:lstStyle>
            <a:p>
              <a:r>
                <a:t>Project Name</a:t>
              </a:r>
            </a:p>
          </p:txBody>
        </p:sp>
      </p:grpSp>
      <p:graphicFrame>
        <p:nvGraphicFramePr>
          <p:cNvPr id="288" name="Chart 288"/>
          <p:cNvGraphicFramePr/>
          <p:nvPr/>
        </p:nvGraphicFramePr>
        <p:xfrm>
          <a:off x="7602796" y="3006363"/>
          <a:ext cx="3878923" cy="3878924"/>
        </p:xfrm>
        <a:graphic>
          <a:graphicData uri="http://schemas.openxmlformats.org/drawingml/2006/chart">
            <c:chart xmlns:c="http://schemas.openxmlformats.org/drawingml/2006/chart" xmlns:r="http://schemas.openxmlformats.org/officeDocument/2006/relationships" r:id="rId3"/>
          </a:graphicData>
        </a:graphic>
      </p:graphicFrame>
      <p:sp>
        <p:nvSpPr>
          <p:cNvPr id="289" name="Shape 289"/>
          <p:cNvSpPr/>
          <p:nvPr/>
        </p:nvSpPr>
        <p:spPr>
          <a:xfrm>
            <a:off x="7917721" y="3321289"/>
            <a:ext cx="3249073" cy="3249073"/>
          </a:xfrm>
          <a:prstGeom prst="ellipse">
            <a:avLst/>
          </a:prstGeom>
          <a:solidFill>
            <a:srgbClr val="F4F5F7"/>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90" name="Shape 290"/>
          <p:cNvSpPr/>
          <p:nvPr/>
        </p:nvSpPr>
        <p:spPr>
          <a:xfrm>
            <a:off x="8289714" y="3663283"/>
            <a:ext cx="2505087" cy="2505087"/>
          </a:xfrm>
          <a:prstGeom prst="ellipse">
            <a:avLst/>
          </a:prstGeom>
          <a:solidFill>
            <a:srgbClr val="393941"/>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91" name="Shape 291"/>
          <p:cNvSpPr/>
          <p:nvPr/>
        </p:nvSpPr>
        <p:spPr>
          <a:xfrm>
            <a:off x="7254524" y="8470830"/>
            <a:ext cx="4575467" cy="258694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ctr"/>
          </a:lstStyle>
          <a:p>
            <a:r>
              <a:t>Lorem Ipsum is simply dummy text of the printing and typesetting industry. Lorem Ipsum but also the leap into electronic typesetting, remaining essentially unchanged. It was popularised in the 1960s with</a:t>
            </a:r>
          </a:p>
        </p:txBody>
      </p:sp>
      <p:sp>
        <p:nvSpPr>
          <p:cNvPr id="292" name="Shape 292"/>
          <p:cNvSpPr/>
          <p:nvPr/>
        </p:nvSpPr>
        <p:spPr>
          <a:xfrm>
            <a:off x="7263134" y="7600388"/>
            <a:ext cx="4558248" cy="5461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gn="ctr">
              <a:lnSpc>
                <a:spcPct val="80000"/>
              </a:lnSpc>
              <a:defRPr sz="3000" b="1">
                <a:solidFill>
                  <a:srgbClr val="393941"/>
                </a:solidFill>
                <a:latin typeface="Montserrat-SemiBold"/>
                <a:ea typeface="Montserrat-SemiBold"/>
                <a:cs typeface="Montserrat-SemiBold"/>
                <a:sym typeface="Montserrat-SemiBold"/>
              </a:defRPr>
            </a:lvl1pPr>
          </a:lstStyle>
          <a:p>
            <a:r>
              <a:t>Project Name</a:t>
            </a:r>
          </a:p>
        </p:txBody>
      </p:sp>
      <p:graphicFrame>
        <p:nvGraphicFramePr>
          <p:cNvPr id="293" name="Chart 293"/>
          <p:cNvGraphicFramePr/>
          <p:nvPr/>
        </p:nvGraphicFramePr>
        <p:xfrm>
          <a:off x="13087052" y="3006363"/>
          <a:ext cx="3878923" cy="3878924"/>
        </p:xfrm>
        <a:graphic>
          <a:graphicData uri="http://schemas.openxmlformats.org/drawingml/2006/chart">
            <c:chart xmlns:c="http://schemas.openxmlformats.org/drawingml/2006/chart" xmlns:r="http://schemas.openxmlformats.org/officeDocument/2006/relationships" r:id="rId4"/>
          </a:graphicData>
        </a:graphic>
      </p:graphicFrame>
      <p:sp>
        <p:nvSpPr>
          <p:cNvPr id="294" name="Shape 294"/>
          <p:cNvSpPr/>
          <p:nvPr/>
        </p:nvSpPr>
        <p:spPr>
          <a:xfrm>
            <a:off x="13401977" y="3321289"/>
            <a:ext cx="3249073" cy="3249073"/>
          </a:xfrm>
          <a:prstGeom prst="ellipse">
            <a:avLst/>
          </a:prstGeom>
          <a:solidFill>
            <a:srgbClr val="F4F5F7"/>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95" name="Shape 295"/>
          <p:cNvSpPr/>
          <p:nvPr/>
        </p:nvSpPr>
        <p:spPr>
          <a:xfrm>
            <a:off x="13773971" y="3663283"/>
            <a:ext cx="2505087" cy="2505087"/>
          </a:xfrm>
          <a:prstGeom prst="ellipse">
            <a:avLst/>
          </a:prstGeom>
          <a:solidFill>
            <a:srgbClr val="393941"/>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96" name="Shape 296"/>
          <p:cNvSpPr/>
          <p:nvPr/>
        </p:nvSpPr>
        <p:spPr>
          <a:xfrm>
            <a:off x="12738781" y="8470830"/>
            <a:ext cx="4575467" cy="258694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ctr"/>
          </a:lstStyle>
          <a:p>
            <a:r>
              <a:t>Lorem Ipsum is simply dummy text of the printing and typesetting industry. Lorem Ipsum but also the leap into electronic typesetting, remaining essentially unchanged. It was popularised in the 1960s with</a:t>
            </a:r>
          </a:p>
        </p:txBody>
      </p:sp>
      <p:sp>
        <p:nvSpPr>
          <p:cNvPr id="297" name="Shape 297"/>
          <p:cNvSpPr/>
          <p:nvPr/>
        </p:nvSpPr>
        <p:spPr>
          <a:xfrm>
            <a:off x="12747390" y="7600388"/>
            <a:ext cx="4558248" cy="5461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gn="ctr">
              <a:lnSpc>
                <a:spcPct val="80000"/>
              </a:lnSpc>
              <a:defRPr sz="3000" b="1">
                <a:solidFill>
                  <a:srgbClr val="393941"/>
                </a:solidFill>
                <a:latin typeface="Montserrat-SemiBold"/>
                <a:ea typeface="Montserrat-SemiBold"/>
                <a:cs typeface="Montserrat-SemiBold"/>
                <a:sym typeface="Montserrat-SemiBold"/>
              </a:defRPr>
            </a:lvl1pPr>
          </a:lstStyle>
          <a:p>
            <a:r>
              <a:t>Project Name</a:t>
            </a:r>
          </a:p>
        </p:txBody>
      </p:sp>
      <p:graphicFrame>
        <p:nvGraphicFramePr>
          <p:cNvPr id="298" name="Chart 298"/>
          <p:cNvGraphicFramePr/>
          <p:nvPr/>
        </p:nvGraphicFramePr>
        <p:xfrm>
          <a:off x="18571308" y="3006363"/>
          <a:ext cx="3878923" cy="3878924"/>
        </p:xfrm>
        <a:graphic>
          <a:graphicData uri="http://schemas.openxmlformats.org/drawingml/2006/chart">
            <c:chart xmlns:c="http://schemas.openxmlformats.org/drawingml/2006/chart" xmlns:r="http://schemas.openxmlformats.org/officeDocument/2006/relationships" r:id="rId5"/>
          </a:graphicData>
        </a:graphic>
      </p:graphicFrame>
      <p:sp>
        <p:nvSpPr>
          <p:cNvPr id="299" name="Shape 299"/>
          <p:cNvSpPr/>
          <p:nvPr/>
        </p:nvSpPr>
        <p:spPr>
          <a:xfrm>
            <a:off x="18886233" y="3321288"/>
            <a:ext cx="3249073" cy="3249074"/>
          </a:xfrm>
          <a:prstGeom prst="ellipse">
            <a:avLst/>
          </a:prstGeom>
          <a:solidFill>
            <a:srgbClr val="F4F5F7"/>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300" name="Shape 300"/>
          <p:cNvSpPr/>
          <p:nvPr/>
        </p:nvSpPr>
        <p:spPr>
          <a:xfrm>
            <a:off x="19258227" y="3663283"/>
            <a:ext cx="2505087" cy="2505087"/>
          </a:xfrm>
          <a:prstGeom prst="ellipse">
            <a:avLst/>
          </a:prstGeom>
          <a:solidFill>
            <a:srgbClr val="393941"/>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301" name="Shape 301"/>
          <p:cNvSpPr/>
          <p:nvPr/>
        </p:nvSpPr>
        <p:spPr>
          <a:xfrm>
            <a:off x="18223036" y="8470830"/>
            <a:ext cx="4575467" cy="258694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ctr"/>
          </a:lstStyle>
          <a:p>
            <a:r>
              <a:t>Lorem Ipsum is simply dummy text of the printing and typesetting industry. Lorem Ipsum but also the leap into electronic typesetting, remaining essentially unchanged. It was popularised in the 1960s with</a:t>
            </a:r>
          </a:p>
        </p:txBody>
      </p:sp>
      <p:sp>
        <p:nvSpPr>
          <p:cNvPr id="302" name="Shape 302"/>
          <p:cNvSpPr/>
          <p:nvPr/>
        </p:nvSpPr>
        <p:spPr>
          <a:xfrm>
            <a:off x="18231646" y="7600388"/>
            <a:ext cx="4558248" cy="5461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gn="ctr">
              <a:lnSpc>
                <a:spcPct val="80000"/>
              </a:lnSpc>
              <a:defRPr sz="3000" b="1">
                <a:solidFill>
                  <a:srgbClr val="393941"/>
                </a:solidFill>
                <a:latin typeface="Montserrat-SemiBold"/>
                <a:ea typeface="Montserrat-SemiBold"/>
                <a:cs typeface="Montserrat-SemiBold"/>
                <a:sym typeface="Montserrat-SemiBold"/>
              </a:defRPr>
            </a:lvl1pPr>
          </a:lstStyle>
          <a:p>
            <a:r>
              <a:t>Project Name</a:t>
            </a:r>
          </a:p>
        </p:txBody>
      </p:sp>
      <p:sp>
        <p:nvSpPr>
          <p:cNvPr id="303" name="Shape 303"/>
          <p:cNvSpPr/>
          <p:nvPr/>
        </p:nvSpPr>
        <p:spPr>
          <a:xfrm>
            <a:off x="20193133" y="4582354"/>
            <a:ext cx="682023" cy="682019"/>
          </a:xfrm>
          <a:custGeom>
            <a:avLst/>
            <a:gdLst/>
            <a:ahLst/>
            <a:cxnLst>
              <a:cxn ang="0">
                <a:pos x="wd2" y="hd2"/>
              </a:cxn>
              <a:cxn ang="5400000">
                <a:pos x="wd2" y="hd2"/>
              </a:cxn>
              <a:cxn ang="10800000">
                <a:pos x="wd2" y="hd2"/>
              </a:cxn>
              <a:cxn ang="16200000">
                <a:pos x="wd2" y="hd2"/>
              </a:cxn>
            </a:cxnLst>
            <a:rect l="0" t="0" r="r" b="b"/>
            <a:pathLst>
              <a:path w="21600" h="21600" extrusionOk="0">
                <a:moveTo>
                  <a:pt x="12150" y="7110"/>
                </a:moveTo>
                <a:lnTo>
                  <a:pt x="9630" y="7110"/>
                </a:lnTo>
                <a:lnTo>
                  <a:pt x="9630" y="9630"/>
                </a:lnTo>
                <a:lnTo>
                  <a:pt x="12150" y="9630"/>
                </a:lnTo>
                <a:lnTo>
                  <a:pt x="12150" y="7110"/>
                </a:lnTo>
                <a:close/>
                <a:moveTo>
                  <a:pt x="17010" y="7110"/>
                </a:moveTo>
                <a:lnTo>
                  <a:pt x="14445" y="7110"/>
                </a:lnTo>
                <a:lnTo>
                  <a:pt x="14445" y="9630"/>
                </a:lnTo>
                <a:lnTo>
                  <a:pt x="17010" y="9630"/>
                </a:lnTo>
                <a:lnTo>
                  <a:pt x="17010" y="7110"/>
                </a:lnTo>
                <a:close/>
                <a:moveTo>
                  <a:pt x="20430" y="14940"/>
                </a:moveTo>
                <a:cubicBezTo>
                  <a:pt x="19080" y="14940"/>
                  <a:pt x="17685" y="14715"/>
                  <a:pt x="16065" y="14265"/>
                </a:cubicBezTo>
                <a:cubicBezTo>
                  <a:pt x="15840" y="13995"/>
                  <a:pt x="15390" y="14265"/>
                  <a:pt x="14940" y="14490"/>
                </a:cubicBezTo>
                <a:lnTo>
                  <a:pt x="12375" y="17235"/>
                </a:lnTo>
                <a:cubicBezTo>
                  <a:pt x="8955" y="15390"/>
                  <a:pt x="6210" y="12645"/>
                  <a:pt x="4365" y="9180"/>
                </a:cubicBezTo>
                <a:lnTo>
                  <a:pt x="7110" y="6660"/>
                </a:lnTo>
                <a:cubicBezTo>
                  <a:pt x="7335" y="6210"/>
                  <a:pt x="7560" y="5715"/>
                  <a:pt x="7335" y="5265"/>
                </a:cubicBezTo>
                <a:cubicBezTo>
                  <a:pt x="6885" y="4140"/>
                  <a:pt x="6660" y="2520"/>
                  <a:pt x="6660" y="1125"/>
                </a:cubicBezTo>
                <a:cubicBezTo>
                  <a:pt x="6660" y="450"/>
                  <a:pt x="6210" y="0"/>
                  <a:pt x="5490" y="0"/>
                </a:cubicBezTo>
                <a:lnTo>
                  <a:pt x="1350" y="0"/>
                </a:lnTo>
                <a:cubicBezTo>
                  <a:pt x="450" y="0"/>
                  <a:pt x="0" y="450"/>
                  <a:pt x="0" y="1125"/>
                </a:cubicBezTo>
                <a:cubicBezTo>
                  <a:pt x="0" y="12420"/>
                  <a:pt x="9180" y="21600"/>
                  <a:pt x="20430" y="21600"/>
                </a:cubicBezTo>
                <a:cubicBezTo>
                  <a:pt x="21150" y="21600"/>
                  <a:pt x="21600" y="21150"/>
                  <a:pt x="21600" y="20475"/>
                </a:cubicBezTo>
                <a:lnTo>
                  <a:pt x="21600" y="16065"/>
                </a:lnTo>
                <a:cubicBezTo>
                  <a:pt x="21600" y="15390"/>
                  <a:pt x="21150" y="14940"/>
                  <a:pt x="20430" y="14940"/>
                </a:cubicBezTo>
                <a:close/>
                <a:moveTo>
                  <a:pt x="19305" y="7110"/>
                </a:moveTo>
                <a:lnTo>
                  <a:pt x="19305" y="9630"/>
                </a:lnTo>
                <a:lnTo>
                  <a:pt x="21600" y="9630"/>
                </a:lnTo>
                <a:lnTo>
                  <a:pt x="21600" y="7110"/>
                </a:lnTo>
                <a:lnTo>
                  <a:pt x="19305" y="7110"/>
                </a:lnTo>
                <a:close/>
              </a:path>
            </a:pathLst>
          </a:custGeom>
          <a:solidFill>
            <a:srgbClr val="F4F5F7"/>
          </a:solidFill>
          <a:ln w="3175">
            <a:miter lim="400000"/>
          </a:ln>
        </p:spPr>
        <p:txBody>
          <a:bodyPr lIns="45719" rIns="45719" anchor="ctr"/>
          <a:lstStyle/>
          <a:p>
            <a:pPr algn="l" defTabSz="914400">
              <a:defRPr sz="1800">
                <a:solidFill>
                  <a:srgbClr val="000000"/>
                </a:solidFill>
                <a:latin typeface="Roboto Regular"/>
                <a:ea typeface="Roboto Regular"/>
                <a:cs typeface="Roboto Regular"/>
                <a:sym typeface="Roboto Regular"/>
              </a:defRPr>
            </a:pPr>
            <a:endParaRPr/>
          </a:p>
        </p:txBody>
      </p:sp>
      <p:sp>
        <p:nvSpPr>
          <p:cNvPr id="304" name="Shape 304"/>
          <p:cNvSpPr/>
          <p:nvPr/>
        </p:nvSpPr>
        <p:spPr>
          <a:xfrm>
            <a:off x="9175273" y="4544733"/>
            <a:ext cx="763533" cy="757262"/>
          </a:xfrm>
          <a:custGeom>
            <a:avLst/>
            <a:gdLst/>
            <a:ahLst/>
            <a:cxnLst>
              <a:cxn ang="0">
                <a:pos x="wd2" y="hd2"/>
              </a:cxn>
              <a:cxn ang="5400000">
                <a:pos x="wd2" y="hd2"/>
              </a:cxn>
              <a:cxn ang="10800000">
                <a:pos x="wd2" y="hd2"/>
              </a:cxn>
              <a:cxn ang="16200000">
                <a:pos x="wd2" y="hd2"/>
              </a:cxn>
            </a:cxnLst>
            <a:rect l="0" t="0" r="r" b="b"/>
            <a:pathLst>
              <a:path w="21600" h="21600" extrusionOk="0">
                <a:moveTo>
                  <a:pt x="6597" y="17256"/>
                </a:moveTo>
                <a:cubicBezTo>
                  <a:pt x="5350" y="17256"/>
                  <a:pt x="4304" y="18271"/>
                  <a:pt x="4304" y="19529"/>
                </a:cubicBezTo>
                <a:cubicBezTo>
                  <a:pt x="4304" y="20747"/>
                  <a:pt x="5470" y="21600"/>
                  <a:pt x="6597" y="21600"/>
                </a:cubicBezTo>
                <a:cubicBezTo>
                  <a:pt x="7723" y="21600"/>
                  <a:pt x="8648" y="20747"/>
                  <a:pt x="8648" y="19529"/>
                </a:cubicBezTo>
                <a:cubicBezTo>
                  <a:pt x="8648" y="18271"/>
                  <a:pt x="7602" y="17256"/>
                  <a:pt x="6597" y="17256"/>
                </a:cubicBezTo>
                <a:close/>
                <a:moveTo>
                  <a:pt x="0" y="0"/>
                </a:moveTo>
                <a:lnTo>
                  <a:pt x="0" y="2071"/>
                </a:lnTo>
                <a:lnTo>
                  <a:pt x="2253" y="2071"/>
                </a:lnTo>
                <a:lnTo>
                  <a:pt x="6154" y="10394"/>
                </a:lnTo>
                <a:lnTo>
                  <a:pt x="4545" y="13074"/>
                </a:lnTo>
                <a:cubicBezTo>
                  <a:pt x="4545" y="13277"/>
                  <a:pt x="4304" y="13723"/>
                  <a:pt x="4304" y="14129"/>
                </a:cubicBezTo>
                <a:cubicBezTo>
                  <a:pt x="4304" y="15388"/>
                  <a:pt x="5350" y="16200"/>
                  <a:pt x="6597" y="16200"/>
                </a:cubicBezTo>
                <a:lnTo>
                  <a:pt x="19347" y="16200"/>
                </a:lnTo>
                <a:lnTo>
                  <a:pt x="19347" y="14129"/>
                </a:lnTo>
                <a:lnTo>
                  <a:pt x="6999" y="14129"/>
                </a:lnTo>
                <a:cubicBezTo>
                  <a:pt x="6798" y="14129"/>
                  <a:pt x="6798" y="13926"/>
                  <a:pt x="6798" y="13926"/>
                </a:cubicBezTo>
                <a:lnTo>
                  <a:pt x="6798" y="13723"/>
                </a:lnTo>
                <a:lnTo>
                  <a:pt x="7602" y="11856"/>
                </a:lnTo>
                <a:lnTo>
                  <a:pt x="15647" y="11856"/>
                </a:lnTo>
                <a:cubicBezTo>
                  <a:pt x="16451" y="11856"/>
                  <a:pt x="17055" y="11409"/>
                  <a:pt x="17497" y="10800"/>
                </a:cubicBezTo>
                <a:lnTo>
                  <a:pt x="21399" y="3735"/>
                </a:lnTo>
                <a:cubicBezTo>
                  <a:pt x="21600" y="3532"/>
                  <a:pt x="21600" y="3532"/>
                  <a:pt x="21600" y="3329"/>
                </a:cubicBezTo>
                <a:cubicBezTo>
                  <a:pt x="21600" y="2517"/>
                  <a:pt x="21198" y="2071"/>
                  <a:pt x="20554" y="2071"/>
                </a:cubicBezTo>
                <a:lnTo>
                  <a:pt x="4545" y="2071"/>
                </a:lnTo>
                <a:lnTo>
                  <a:pt x="3701" y="0"/>
                </a:lnTo>
                <a:lnTo>
                  <a:pt x="0" y="0"/>
                </a:lnTo>
                <a:close/>
                <a:moveTo>
                  <a:pt x="17256" y="17256"/>
                </a:moveTo>
                <a:cubicBezTo>
                  <a:pt x="16049" y="17256"/>
                  <a:pt x="15003" y="18271"/>
                  <a:pt x="15003" y="19529"/>
                </a:cubicBezTo>
                <a:cubicBezTo>
                  <a:pt x="15003" y="20747"/>
                  <a:pt x="16049" y="21600"/>
                  <a:pt x="17256" y="21600"/>
                </a:cubicBezTo>
                <a:cubicBezTo>
                  <a:pt x="18503" y="21600"/>
                  <a:pt x="19347" y="20747"/>
                  <a:pt x="19347" y="19529"/>
                </a:cubicBezTo>
                <a:cubicBezTo>
                  <a:pt x="19347" y="18271"/>
                  <a:pt x="18503" y="17256"/>
                  <a:pt x="17256" y="17256"/>
                </a:cubicBezTo>
                <a:close/>
              </a:path>
            </a:pathLst>
          </a:custGeom>
          <a:solidFill>
            <a:srgbClr val="F4F5F7"/>
          </a:solidFill>
          <a:ln w="3175">
            <a:miter lim="400000"/>
          </a:ln>
        </p:spPr>
        <p:txBody>
          <a:bodyPr lIns="45719" rIns="45719" anchor="ctr"/>
          <a:lstStyle/>
          <a:p>
            <a:pPr algn="l" defTabSz="914400">
              <a:defRPr sz="1800">
                <a:solidFill>
                  <a:srgbClr val="000000"/>
                </a:solidFill>
                <a:latin typeface="Roboto Regular"/>
                <a:ea typeface="Roboto Regular"/>
                <a:cs typeface="Roboto Regular"/>
                <a:sym typeface="Roboto Regular"/>
              </a:defRPr>
            </a:pPr>
            <a:endParaRPr/>
          </a:p>
        </p:txBody>
      </p:sp>
      <p:sp>
        <p:nvSpPr>
          <p:cNvPr id="305" name="Shape 305"/>
          <p:cNvSpPr/>
          <p:nvPr/>
        </p:nvSpPr>
        <p:spPr>
          <a:xfrm>
            <a:off x="14647195" y="4440454"/>
            <a:ext cx="837547" cy="769175"/>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3950" y="21600"/>
                </a:lnTo>
                <a:lnTo>
                  <a:pt x="3950" y="8656"/>
                </a:lnTo>
                <a:lnTo>
                  <a:pt x="0" y="8656"/>
                </a:lnTo>
                <a:lnTo>
                  <a:pt x="0" y="21600"/>
                </a:lnTo>
                <a:close/>
                <a:moveTo>
                  <a:pt x="21600" y="9649"/>
                </a:moveTo>
                <a:cubicBezTo>
                  <a:pt x="21600" y="8418"/>
                  <a:pt x="20658" y="7624"/>
                  <a:pt x="19534" y="7624"/>
                </a:cubicBezTo>
                <a:lnTo>
                  <a:pt x="13337" y="7624"/>
                </a:lnTo>
                <a:lnTo>
                  <a:pt x="14460" y="2462"/>
                </a:lnTo>
                <a:lnTo>
                  <a:pt x="14460" y="2263"/>
                </a:lnTo>
                <a:cubicBezTo>
                  <a:pt x="14460" y="1826"/>
                  <a:pt x="14279" y="1429"/>
                  <a:pt x="14098" y="1032"/>
                </a:cubicBezTo>
                <a:lnTo>
                  <a:pt x="12974" y="0"/>
                </a:lnTo>
                <a:lnTo>
                  <a:pt x="6379" y="6988"/>
                </a:lnTo>
                <a:cubicBezTo>
                  <a:pt x="6016" y="7385"/>
                  <a:pt x="5835" y="8021"/>
                  <a:pt x="5835" y="8656"/>
                </a:cubicBezTo>
                <a:lnTo>
                  <a:pt x="5835" y="19337"/>
                </a:lnTo>
                <a:cubicBezTo>
                  <a:pt x="5835" y="20568"/>
                  <a:pt x="6777" y="21600"/>
                  <a:pt x="7901" y="21600"/>
                </a:cubicBezTo>
                <a:lnTo>
                  <a:pt x="16707" y="21600"/>
                </a:lnTo>
                <a:cubicBezTo>
                  <a:pt x="17468" y="21600"/>
                  <a:pt x="18230" y="21004"/>
                  <a:pt x="18411" y="20171"/>
                </a:cubicBezTo>
                <a:lnTo>
                  <a:pt x="21419" y="12547"/>
                </a:lnTo>
                <a:cubicBezTo>
                  <a:pt x="21419" y="12349"/>
                  <a:pt x="21419" y="12150"/>
                  <a:pt x="21419" y="11713"/>
                </a:cubicBezTo>
                <a:lnTo>
                  <a:pt x="21419" y="9649"/>
                </a:lnTo>
                <a:lnTo>
                  <a:pt x="21600" y="9649"/>
                </a:lnTo>
                <a:close/>
              </a:path>
            </a:pathLst>
          </a:custGeom>
          <a:solidFill>
            <a:srgbClr val="F4F5F7"/>
          </a:solidFill>
          <a:ln w="3175">
            <a:miter lim="400000"/>
          </a:ln>
        </p:spPr>
        <p:txBody>
          <a:bodyPr lIns="45719" rIns="45719" anchor="ctr"/>
          <a:lstStyle/>
          <a:p>
            <a:pPr algn="l" defTabSz="914400">
              <a:defRPr sz="1800">
                <a:solidFill>
                  <a:srgbClr val="000000"/>
                </a:solidFill>
                <a:latin typeface="Roboto Regular"/>
                <a:ea typeface="Roboto Regular"/>
                <a:cs typeface="Roboto Regular"/>
                <a:sym typeface="Roboto Regular"/>
              </a:defRPr>
            </a:pPr>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Shape 307"/>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15</a:t>
            </a:fld>
            <a:endParaRPr/>
          </a:p>
        </p:txBody>
      </p:sp>
      <p:sp>
        <p:nvSpPr>
          <p:cNvPr id="308" name="Shape 308"/>
          <p:cNvSpPr/>
          <p:nvPr/>
        </p:nvSpPr>
        <p:spPr>
          <a:xfrm>
            <a:off x="-30390" y="3221283"/>
            <a:ext cx="24444781" cy="7049498"/>
          </a:xfrm>
          <a:prstGeom prst="rect">
            <a:avLst/>
          </a:prstGeom>
          <a:solidFill>
            <a:srgbClr val="404049"/>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309" name="Shape 309"/>
          <p:cNvSpPr/>
          <p:nvPr/>
        </p:nvSpPr>
        <p:spPr>
          <a:xfrm>
            <a:off x="10175588" y="3127415"/>
            <a:ext cx="4032824" cy="7365184"/>
          </a:xfrm>
          <a:prstGeom prst="rect">
            <a:avLst/>
          </a:prstGeom>
          <a:solidFill>
            <a:srgbClr val="A6AAA9"/>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pic>
        <p:nvPicPr>
          <p:cNvPr id="310" name="Phone_gold.png"/>
          <p:cNvPicPr>
            <a:picLocks noChangeAspect="1"/>
          </p:cNvPicPr>
          <p:nvPr/>
        </p:nvPicPr>
        <p:blipFill>
          <a:blip r:embed="rId2">
            <a:extLst/>
          </a:blip>
          <a:stretch>
            <a:fillRect/>
          </a:stretch>
        </p:blipFill>
        <p:spPr>
          <a:xfrm>
            <a:off x="9596918" y="1852875"/>
            <a:ext cx="5190164" cy="9786314"/>
          </a:xfrm>
          <a:prstGeom prst="rect">
            <a:avLst/>
          </a:prstGeom>
          <a:ln w="3175">
            <a:miter lim="400000"/>
          </a:ln>
        </p:spPr>
      </p:pic>
      <p:sp>
        <p:nvSpPr>
          <p:cNvPr id="311" name="Shape 311"/>
          <p:cNvSpPr/>
          <p:nvPr/>
        </p:nvSpPr>
        <p:spPr>
          <a:xfrm>
            <a:off x="3032883" y="4898318"/>
            <a:ext cx="5794649" cy="1683927"/>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Lorem Ipsum is simply dummy text of the printing and typesetting industry. Lorem Ipsum has been the industry's standard dummy text ever since the 1500s, when an</a:t>
            </a:r>
          </a:p>
        </p:txBody>
      </p:sp>
      <p:sp>
        <p:nvSpPr>
          <p:cNvPr id="312" name="Shape 312"/>
          <p:cNvSpPr/>
          <p:nvPr/>
        </p:nvSpPr>
        <p:spPr>
          <a:xfrm>
            <a:off x="1890969" y="4145755"/>
            <a:ext cx="828087" cy="828086"/>
          </a:xfrm>
          <a:prstGeom prst="ellipse">
            <a:avLst/>
          </a:prstGeom>
          <a:solidFill>
            <a:srgbClr val="F56C2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313" name="Shape 313"/>
          <p:cNvSpPr/>
          <p:nvPr/>
        </p:nvSpPr>
        <p:spPr>
          <a:xfrm>
            <a:off x="3032883" y="4268203"/>
            <a:ext cx="839852" cy="546101"/>
          </a:xfrm>
          <a:prstGeom prst="rect">
            <a:avLst/>
          </a:prstGeom>
          <a:ln w="3175">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lgn="l">
              <a:lnSpc>
                <a:spcPct val="80000"/>
              </a:lnSpc>
              <a:defRPr sz="3000" b="1">
                <a:solidFill>
                  <a:srgbClr val="F4F5F7"/>
                </a:solidFill>
                <a:latin typeface="Montserrat-SemiBold"/>
                <a:ea typeface="Montserrat-SemiBold"/>
                <a:cs typeface="Montserrat-SemiBold"/>
                <a:sym typeface="Montserrat-SemiBold"/>
              </a:defRPr>
            </a:lvl1pPr>
          </a:lstStyle>
          <a:p>
            <a:r>
              <a:t>YES</a:t>
            </a:r>
          </a:p>
        </p:txBody>
      </p:sp>
      <p:sp>
        <p:nvSpPr>
          <p:cNvPr id="314" name="Shape 314"/>
          <p:cNvSpPr/>
          <p:nvPr/>
        </p:nvSpPr>
        <p:spPr>
          <a:xfrm>
            <a:off x="3032883" y="7816277"/>
            <a:ext cx="5794649" cy="1683927"/>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Lorem Ipsum is simply dummy text of the printing and typesetting industry. Lorem Ipsum has been the industry's standard dummy text ever since the 1500s, when an</a:t>
            </a:r>
          </a:p>
        </p:txBody>
      </p:sp>
      <p:sp>
        <p:nvSpPr>
          <p:cNvPr id="315" name="Shape 315"/>
          <p:cNvSpPr/>
          <p:nvPr/>
        </p:nvSpPr>
        <p:spPr>
          <a:xfrm>
            <a:off x="1890969" y="7063714"/>
            <a:ext cx="828087" cy="828086"/>
          </a:xfrm>
          <a:prstGeom prst="ellipse">
            <a:avLst/>
          </a:prstGeom>
          <a:solidFill>
            <a:srgbClr val="F56C2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316" name="Shape 316"/>
          <p:cNvSpPr/>
          <p:nvPr/>
        </p:nvSpPr>
        <p:spPr>
          <a:xfrm>
            <a:off x="3032883" y="7186162"/>
            <a:ext cx="839852" cy="546101"/>
          </a:xfrm>
          <a:prstGeom prst="rect">
            <a:avLst/>
          </a:prstGeom>
          <a:ln w="3175">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lgn="l">
              <a:lnSpc>
                <a:spcPct val="80000"/>
              </a:lnSpc>
              <a:defRPr sz="3000" b="1">
                <a:solidFill>
                  <a:srgbClr val="F4F5F7"/>
                </a:solidFill>
                <a:latin typeface="Montserrat-SemiBold"/>
                <a:ea typeface="Montserrat-SemiBold"/>
                <a:cs typeface="Montserrat-SemiBold"/>
                <a:sym typeface="Montserrat-SemiBold"/>
              </a:defRPr>
            </a:lvl1pPr>
          </a:lstStyle>
          <a:p>
            <a:r>
              <a:t>YES</a:t>
            </a:r>
          </a:p>
        </p:txBody>
      </p:sp>
      <p:sp>
        <p:nvSpPr>
          <p:cNvPr id="317" name="Shape 317"/>
          <p:cNvSpPr/>
          <p:nvPr/>
        </p:nvSpPr>
        <p:spPr>
          <a:xfrm>
            <a:off x="2117344" y="4398740"/>
            <a:ext cx="375337" cy="285027"/>
          </a:xfrm>
          <a:custGeom>
            <a:avLst/>
            <a:gdLst/>
            <a:ahLst/>
            <a:cxnLst>
              <a:cxn ang="0">
                <a:pos x="wd2" y="hd2"/>
              </a:cxn>
              <a:cxn ang="5400000">
                <a:pos x="wd2" y="hd2"/>
              </a:cxn>
              <a:cxn ang="10800000">
                <a:pos x="wd2" y="hd2"/>
              </a:cxn>
              <a:cxn ang="16200000">
                <a:pos x="wd2" y="hd2"/>
              </a:cxn>
            </a:cxnLst>
            <a:rect l="0" t="0" r="r" b="b"/>
            <a:pathLst>
              <a:path w="21600" h="21600" extrusionOk="0">
                <a:moveTo>
                  <a:pt x="6796" y="16986"/>
                </a:moveTo>
                <a:lnTo>
                  <a:pt x="1627" y="10192"/>
                </a:lnTo>
                <a:lnTo>
                  <a:pt x="0" y="12666"/>
                </a:lnTo>
                <a:lnTo>
                  <a:pt x="6796" y="21600"/>
                </a:lnTo>
                <a:lnTo>
                  <a:pt x="21600" y="2181"/>
                </a:lnTo>
                <a:lnTo>
                  <a:pt x="19718" y="0"/>
                </a:lnTo>
                <a:lnTo>
                  <a:pt x="6796" y="16986"/>
                </a:lnTo>
              </a:path>
            </a:pathLst>
          </a:custGeom>
          <a:solidFill>
            <a:srgbClr val="393941"/>
          </a:solidFill>
          <a:ln w="3175">
            <a:miter lim="400000"/>
          </a:ln>
        </p:spPr>
        <p:txBody>
          <a:bodyPr lIns="45719" rIns="45719" anchor="ctr"/>
          <a:lstStyle/>
          <a:p>
            <a:pPr algn="l" defTabSz="914400">
              <a:defRPr sz="1800">
                <a:solidFill>
                  <a:srgbClr val="000000"/>
                </a:solidFill>
                <a:latin typeface="Roboto Regular"/>
                <a:ea typeface="Roboto Regular"/>
                <a:cs typeface="Roboto Regular"/>
                <a:sym typeface="Roboto Regular"/>
              </a:defRPr>
            </a:pPr>
            <a:endParaRPr/>
          </a:p>
        </p:txBody>
      </p:sp>
      <p:sp>
        <p:nvSpPr>
          <p:cNvPr id="318" name="Shape 318"/>
          <p:cNvSpPr/>
          <p:nvPr/>
        </p:nvSpPr>
        <p:spPr>
          <a:xfrm>
            <a:off x="2117344" y="7316699"/>
            <a:ext cx="375337" cy="285028"/>
          </a:xfrm>
          <a:custGeom>
            <a:avLst/>
            <a:gdLst/>
            <a:ahLst/>
            <a:cxnLst>
              <a:cxn ang="0">
                <a:pos x="wd2" y="hd2"/>
              </a:cxn>
              <a:cxn ang="5400000">
                <a:pos x="wd2" y="hd2"/>
              </a:cxn>
              <a:cxn ang="10800000">
                <a:pos x="wd2" y="hd2"/>
              </a:cxn>
              <a:cxn ang="16200000">
                <a:pos x="wd2" y="hd2"/>
              </a:cxn>
            </a:cxnLst>
            <a:rect l="0" t="0" r="r" b="b"/>
            <a:pathLst>
              <a:path w="21600" h="21600" extrusionOk="0">
                <a:moveTo>
                  <a:pt x="6796" y="16986"/>
                </a:moveTo>
                <a:lnTo>
                  <a:pt x="1627" y="10192"/>
                </a:lnTo>
                <a:lnTo>
                  <a:pt x="0" y="12666"/>
                </a:lnTo>
                <a:lnTo>
                  <a:pt x="6796" y="21600"/>
                </a:lnTo>
                <a:lnTo>
                  <a:pt x="21600" y="2181"/>
                </a:lnTo>
                <a:lnTo>
                  <a:pt x="19718" y="0"/>
                </a:lnTo>
                <a:lnTo>
                  <a:pt x="6796" y="16986"/>
                </a:lnTo>
              </a:path>
            </a:pathLst>
          </a:custGeom>
          <a:solidFill>
            <a:srgbClr val="393941"/>
          </a:solidFill>
          <a:ln w="3175">
            <a:miter lim="400000"/>
          </a:ln>
        </p:spPr>
        <p:txBody>
          <a:bodyPr lIns="45719" rIns="45719" anchor="ctr"/>
          <a:lstStyle/>
          <a:p>
            <a:pPr algn="l" defTabSz="914400">
              <a:defRPr sz="1800">
                <a:solidFill>
                  <a:srgbClr val="000000"/>
                </a:solidFill>
                <a:latin typeface="Roboto Regular"/>
                <a:ea typeface="Roboto Regular"/>
                <a:cs typeface="Roboto Regular"/>
                <a:sym typeface="Roboto Regular"/>
              </a:defRPr>
            </a:pPr>
            <a:endParaRPr/>
          </a:p>
        </p:txBody>
      </p:sp>
      <p:sp>
        <p:nvSpPr>
          <p:cNvPr id="319" name="Shape 319"/>
          <p:cNvSpPr/>
          <p:nvPr/>
        </p:nvSpPr>
        <p:spPr>
          <a:xfrm>
            <a:off x="16698382" y="4885345"/>
            <a:ext cx="5794649" cy="1683927"/>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Lorem Ipsum is simply dummy text of the printing and typesetting industry. Lorem Ipsum has been the industry's standard dummy text ever since the 1500s, when an</a:t>
            </a:r>
          </a:p>
        </p:txBody>
      </p:sp>
      <p:sp>
        <p:nvSpPr>
          <p:cNvPr id="320" name="Shape 320"/>
          <p:cNvSpPr/>
          <p:nvPr/>
        </p:nvSpPr>
        <p:spPr>
          <a:xfrm>
            <a:off x="15556469" y="4132782"/>
            <a:ext cx="828086" cy="828086"/>
          </a:xfrm>
          <a:prstGeom prst="ellipse">
            <a:avLst/>
          </a:prstGeom>
          <a:solidFill>
            <a:srgbClr val="F56C2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321" name="Shape 321"/>
          <p:cNvSpPr/>
          <p:nvPr/>
        </p:nvSpPr>
        <p:spPr>
          <a:xfrm>
            <a:off x="16698382" y="4255230"/>
            <a:ext cx="696215" cy="546101"/>
          </a:xfrm>
          <a:prstGeom prst="rect">
            <a:avLst/>
          </a:prstGeom>
          <a:ln w="3175">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lgn="l">
              <a:lnSpc>
                <a:spcPct val="80000"/>
              </a:lnSpc>
              <a:defRPr sz="3000" b="1">
                <a:solidFill>
                  <a:srgbClr val="F4F5F7"/>
                </a:solidFill>
                <a:latin typeface="Montserrat-SemiBold"/>
                <a:ea typeface="Montserrat-SemiBold"/>
                <a:cs typeface="Montserrat-SemiBold"/>
                <a:sym typeface="Montserrat-SemiBold"/>
              </a:defRPr>
            </a:lvl1pPr>
          </a:lstStyle>
          <a:p>
            <a:r>
              <a:t>NO</a:t>
            </a:r>
          </a:p>
        </p:txBody>
      </p:sp>
      <p:sp>
        <p:nvSpPr>
          <p:cNvPr id="322" name="Shape 322"/>
          <p:cNvSpPr/>
          <p:nvPr/>
        </p:nvSpPr>
        <p:spPr>
          <a:xfrm>
            <a:off x="16698382" y="7803305"/>
            <a:ext cx="5794648" cy="1683927"/>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Lorem Ipsum is simply dummy text of the printing and typesetting industry. Lorem Ipsum has been the industry's standard dummy text ever since the 1500s, when an</a:t>
            </a:r>
          </a:p>
        </p:txBody>
      </p:sp>
      <p:sp>
        <p:nvSpPr>
          <p:cNvPr id="323" name="Shape 323"/>
          <p:cNvSpPr/>
          <p:nvPr/>
        </p:nvSpPr>
        <p:spPr>
          <a:xfrm>
            <a:off x="15556469" y="7050742"/>
            <a:ext cx="828086" cy="828086"/>
          </a:xfrm>
          <a:prstGeom prst="ellipse">
            <a:avLst/>
          </a:prstGeom>
          <a:solidFill>
            <a:srgbClr val="F56C2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324" name="Shape 324"/>
          <p:cNvSpPr/>
          <p:nvPr/>
        </p:nvSpPr>
        <p:spPr>
          <a:xfrm>
            <a:off x="16698382" y="7173190"/>
            <a:ext cx="696215" cy="546101"/>
          </a:xfrm>
          <a:prstGeom prst="rect">
            <a:avLst/>
          </a:prstGeom>
          <a:ln w="3175">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lgn="l">
              <a:lnSpc>
                <a:spcPct val="80000"/>
              </a:lnSpc>
              <a:defRPr sz="3000" b="1">
                <a:solidFill>
                  <a:srgbClr val="F4F5F7"/>
                </a:solidFill>
                <a:latin typeface="Montserrat-SemiBold"/>
                <a:ea typeface="Montserrat-SemiBold"/>
                <a:cs typeface="Montserrat-SemiBold"/>
                <a:sym typeface="Montserrat-SemiBold"/>
              </a:defRPr>
            </a:lvl1pPr>
          </a:lstStyle>
          <a:p>
            <a:r>
              <a:t>NO</a:t>
            </a:r>
          </a:p>
        </p:txBody>
      </p:sp>
      <p:sp>
        <p:nvSpPr>
          <p:cNvPr id="325" name="Shape 325"/>
          <p:cNvSpPr/>
          <p:nvPr/>
        </p:nvSpPr>
        <p:spPr>
          <a:xfrm>
            <a:off x="15838954" y="4402840"/>
            <a:ext cx="288514" cy="288516"/>
          </a:xfrm>
          <a:custGeom>
            <a:avLst/>
            <a:gdLst/>
            <a:ahLst/>
            <a:cxnLst>
              <a:cxn ang="0">
                <a:pos x="wd2" y="hd2"/>
              </a:cxn>
              <a:cxn ang="5400000">
                <a:pos x="wd2" y="hd2"/>
              </a:cxn>
              <a:cxn ang="10800000">
                <a:pos x="wd2" y="hd2"/>
              </a:cxn>
              <a:cxn ang="16200000">
                <a:pos x="wd2" y="hd2"/>
              </a:cxn>
            </a:cxnLst>
            <a:rect l="0" t="0" r="r" b="b"/>
            <a:pathLst>
              <a:path w="21600" h="21600" extrusionOk="0">
                <a:moveTo>
                  <a:pt x="21600" y="2089"/>
                </a:moveTo>
                <a:lnTo>
                  <a:pt x="19554" y="0"/>
                </a:lnTo>
                <a:lnTo>
                  <a:pt x="10943" y="8593"/>
                </a:lnTo>
                <a:lnTo>
                  <a:pt x="2046" y="0"/>
                </a:lnTo>
                <a:lnTo>
                  <a:pt x="0" y="2089"/>
                </a:lnTo>
                <a:lnTo>
                  <a:pt x="8564" y="10634"/>
                </a:lnTo>
                <a:lnTo>
                  <a:pt x="0" y="19511"/>
                </a:lnTo>
                <a:lnTo>
                  <a:pt x="2046" y="21600"/>
                </a:lnTo>
                <a:lnTo>
                  <a:pt x="10943" y="13007"/>
                </a:lnTo>
                <a:lnTo>
                  <a:pt x="19554" y="21600"/>
                </a:lnTo>
                <a:lnTo>
                  <a:pt x="21600" y="19511"/>
                </a:lnTo>
                <a:lnTo>
                  <a:pt x="13036" y="10634"/>
                </a:lnTo>
                <a:lnTo>
                  <a:pt x="21600" y="2089"/>
                </a:lnTo>
              </a:path>
            </a:pathLst>
          </a:custGeom>
          <a:solidFill>
            <a:srgbClr val="393941"/>
          </a:solidFill>
          <a:ln w="3175">
            <a:miter lim="400000"/>
          </a:ln>
        </p:spPr>
        <p:txBody>
          <a:bodyPr lIns="45719" rIns="45719" anchor="ctr"/>
          <a:lstStyle/>
          <a:p>
            <a:pPr algn="l" defTabSz="914400">
              <a:defRPr sz="1800">
                <a:solidFill>
                  <a:srgbClr val="000000"/>
                </a:solidFill>
                <a:latin typeface="Roboto Regular"/>
                <a:ea typeface="Roboto Regular"/>
                <a:cs typeface="Roboto Regular"/>
                <a:sym typeface="Roboto Regular"/>
              </a:defRPr>
            </a:pPr>
            <a:endParaRPr/>
          </a:p>
        </p:txBody>
      </p:sp>
      <p:sp>
        <p:nvSpPr>
          <p:cNvPr id="326" name="Shape 326"/>
          <p:cNvSpPr/>
          <p:nvPr/>
        </p:nvSpPr>
        <p:spPr>
          <a:xfrm>
            <a:off x="15838954" y="7314682"/>
            <a:ext cx="288514" cy="288517"/>
          </a:xfrm>
          <a:custGeom>
            <a:avLst/>
            <a:gdLst/>
            <a:ahLst/>
            <a:cxnLst>
              <a:cxn ang="0">
                <a:pos x="wd2" y="hd2"/>
              </a:cxn>
              <a:cxn ang="5400000">
                <a:pos x="wd2" y="hd2"/>
              </a:cxn>
              <a:cxn ang="10800000">
                <a:pos x="wd2" y="hd2"/>
              </a:cxn>
              <a:cxn ang="16200000">
                <a:pos x="wd2" y="hd2"/>
              </a:cxn>
            </a:cxnLst>
            <a:rect l="0" t="0" r="r" b="b"/>
            <a:pathLst>
              <a:path w="21600" h="21600" extrusionOk="0">
                <a:moveTo>
                  <a:pt x="21600" y="2089"/>
                </a:moveTo>
                <a:lnTo>
                  <a:pt x="19554" y="0"/>
                </a:lnTo>
                <a:lnTo>
                  <a:pt x="10943" y="8593"/>
                </a:lnTo>
                <a:lnTo>
                  <a:pt x="2046" y="0"/>
                </a:lnTo>
                <a:lnTo>
                  <a:pt x="0" y="2089"/>
                </a:lnTo>
                <a:lnTo>
                  <a:pt x="8564" y="10634"/>
                </a:lnTo>
                <a:lnTo>
                  <a:pt x="0" y="19511"/>
                </a:lnTo>
                <a:lnTo>
                  <a:pt x="2046" y="21600"/>
                </a:lnTo>
                <a:lnTo>
                  <a:pt x="10943" y="13007"/>
                </a:lnTo>
                <a:lnTo>
                  <a:pt x="19554" y="21600"/>
                </a:lnTo>
                <a:lnTo>
                  <a:pt x="21600" y="19511"/>
                </a:lnTo>
                <a:lnTo>
                  <a:pt x="13036" y="10634"/>
                </a:lnTo>
                <a:lnTo>
                  <a:pt x="21600" y="2089"/>
                </a:lnTo>
              </a:path>
            </a:pathLst>
          </a:custGeom>
          <a:solidFill>
            <a:srgbClr val="393941"/>
          </a:solidFill>
          <a:ln w="3175">
            <a:miter lim="400000"/>
          </a:ln>
        </p:spPr>
        <p:txBody>
          <a:bodyPr lIns="45719" rIns="45719" anchor="ctr"/>
          <a:lstStyle/>
          <a:p>
            <a:pPr algn="l" defTabSz="914400">
              <a:defRPr sz="1800">
                <a:solidFill>
                  <a:srgbClr val="000000"/>
                </a:solidFill>
                <a:latin typeface="Roboto Regular"/>
                <a:ea typeface="Roboto Regular"/>
                <a:cs typeface="Roboto Regular"/>
                <a:sym typeface="Roboto Regular"/>
              </a:defRPr>
            </a:pPr>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hape 61"/>
          <p:cNvSpPr/>
          <p:nvPr/>
        </p:nvSpPr>
        <p:spPr>
          <a:xfrm>
            <a:off x="2120172" y="2129025"/>
            <a:ext cx="3878924" cy="3556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gn="l">
              <a:defRPr sz="1800" cap="all" spc="360">
                <a:latin typeface="+mn-lt"/>
                <a:ea typeface="+mn-ea"/>
                <a:cs typeface="+mn-cs"/>
                <a:sym typeface="Montserrat-Regular"/>
              </a:defRPr>
            </a:lvl1pPr>
          </a:lstStyle>
          <a:p>
            <a:r>
              <a:t>demo slide</a:t>
            </a:r>
          </a:p>
        </p:txBody>
      </p:sp>
      <p:sp>
        <p:nvSpPr>
          <p:cNvPr id="62" name="Shape 62"/>
          <p:cNvSpPr/>
          <p:nvPr/>
        </p:nvSpPr>
        <p:spPr>
          <a:xfrm>
            <a:off x="2109140" y="2715983"/>
            <a:ext cx="9099673" cy="4464545"/>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l">
              <a:lnSpc>
                <a:spcPct val="80000"/>
              </a:lnSpc>
              <a:defRPr sz="10000" b="1">
                <a:solidFill>
                  <a:srgbClr val="393941"/>
                </a:solidFill>
                <a:latin typeface="Montserrat-SemiBold"/>
                <a:ea typeface="Montserrat-SemiBold"/>
                <a:cs typeface="Montserrat-SemiBold"/>
                <a:sym typeface="Montserrat-SemiBold"/>
              </a:defRPr>
            </a:lvl1pPr>
          </a:lstStyle>
          <a:p>
            <a:r>
              <a:t>Title text demo</a:t>
            </a:r>
          </a:p>
        </p:txBody>
      </p:sp>
      <p:sp>
        <p:nvSpPr>
          <p:cNvPr id="63" name="Shape 63"/>
          <p:cNvSpPr/>
          <p:nvPr/>
        </p:nvSpPr>
        <p:spPr>
          <a:xfrm>
            <a:off x="2123478" y="6357655"/>
            <a:ext cx="11581297" cy="4907224"/>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has survived not only five centuries, but also the leap into electronic typesetting. 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has survived not only five centuries, but also the leap into electronic typesetting.</a:t>
            </a:r>
          </a:p>
        </p:txBody>
      </p:sp>
      <p:sp>
        <p:nvSpPr>
          <p:cNvPr id="64" name="Shape 64"/>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2</a:t>
            </a:fld>
            <a:endParaRPr/>
          </a:p>
        </p:txBody>
      </p:sp>
      <p:sp>
        <p:nvSpPr>
          <p:cNvPr id="65" name="Shape 65"/>
          <p:cNvSpPr/>
          <p:nvPr/>
        </p:nvSpPr>
        <p:spPr>
          <a:xfrm>
            <a:off x="2143789" y="5869185"/>
            <a:ext cx="805299" cy="1"/>
          </a:xfrm>
          <a:prstGeom prst="line">
            <a:avLst/>
          </a:prstGeom>
          <a:ln w="50800">
            <a:solidFill>
              <a:srgbClr val="F56C2E"/>
            </a:solidFill>
            <a:miter lim="400000"/>
          </a:ln>
        </p:spPr>
        <p:txBody>
          <a:bodyPr lIns="38100" tIns="38100" rIns="38100" bIns="38100" anchor="ctr"/>
          <a:lstStyle/>
          <a:p>
            <a:pPr algn="ctr">
              <a:defRPr sz="3000">
                <a:solidFill>
                  <a:srgbClr val="000000"/>
                </a:solidFill>
                <a:latin typeface="Helvetica Light"/>
                <a:ea typeface="Helvetica Light"/>
                <a:cs typeface="Helvetica Light"/>
                <a:sym typeface="Helvetica Light"/>
              </a:defRPr>
            </a:pPr>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Shape 67"/>
          <p:cNvSpPr/>
          <p:nvPr/>
        </p:nvSpPr>
        <p:spPr>
          <a:xfrm>
            <a:off x="4465255" y="2129025"/>
            <a:ext cx="3878923" cy="3556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gn="r">
              <a:defRPr sz="1800" cap="all" spc="360">
                <a:latin typeface="+mn-lt"/>
                <a:ea typeface="+mn-ea"/>
                <a:cs typeface="+mn-cs"/>
                <a:sym typeface="Montserrat-Regular"/>
              </a:defRPr>
            </a:lvl1pPr>
          </a:lstStyle>
          <a:p>
            <a:r>
              <a:t>demo slide</a:t>
            </a:r>
          </a:p>
        </p:txBody>
      </p:sp>
      <p:sp>
        <p:nvSpPr>
          <p:cNvPr id="68" name="Shape 68"/>
          <p:cNvSpPr/>
          <p:nvPr/>
        </p:nvSpPr>
        <p:spPr>
          <a:xfrm>
            <a:off x="1318828" y="2715983"/>
            <a:ext cx="7058538" cy="4464545"/>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r">
              <a:lnSpc>
                <a:spcPct val="80000"/>
              </a:lnSpc>
              <a:defRPr sz="10000" b="1">
                <a:solidFill>
                  <a:srgbClr val="393941"/>
                </a:solidFill>
                <a:latin typeface="Montserrat-SemiBold"/>
                <a:ea typeface="Montserrat-SemiBold"/>
                <a:cs typeface="Montserrat-SemiBold"/>
                <a:sym typeface="Montserrat-SemiBold"/>
              </a:defRPr>
            </a:lvl1pPr>
          </a:lstStyle>
          <a:p>
            <a:r>
              <a:t>Title text demo</a:t>
            </a:r>
          </a:p>
        </p:txBody>
      </p:sp>
      <p:sp>
        <p:nvSpPr>
          <p:cNvPr id="69" name="Shape 69"/>
          <p:cNvSpPr/>
          <p:nvPr/>
        </p:nvSpPr>
        <p:spPr>
          <a:xfrm>
            <a:off x="10662697" y="2675960"/>
            <a:ext cx="8510708" cy="6745587"/>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has survived not only five centuries, but also the leap into electronic typesetting. 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has survived not only five centuries, but also the leap into electronic typesetting.</a:t>
            </a:r>
          </a:p>
        </p:txBody>
      </p:sp>
      <p:sp>
        <p:nvSpPr>
          <p:cNvPr id="70" name="Shape 7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a:t>
            </a:fld>
            <a:endParaRPr/>
          </a:p>
        </p:txBody>
      </p:sp>
      <p:sp>
        <p:nvSpPr>
          <p:cNvPr id="71" name="Shape 71"/>
          <p:cNvSpPr/>
          <p:nvPr/>
        </p:nvSpPr>
        <p:spPr>
          <a:xfrm>
            <a:off x="7483211" y="5869185"/>
            <a:ext cx="805298" cy="1"/>
          </a:xfrm>
          <a:prstGeom prst="line">
            <a:avLst/>
          </a:prstGeom>
          <a:ln w="50800">
            <a:solidFill>
              <a:srgbClr val="F56C2E"/>
            </a:solidFill>
            <a:miter lim="400000"/>
          </a:ln>
        </p:spPr>
        <p:txBody>
          <a:bodyPr lIns="38100" tIns="38100" rIns="38100" bIns="38100" anchor="ctr"/>
          <a:lstStyle/>
          <a:p>
            <a:pPr algn="ctr">
              <a:defRPr sz="3000">
                <a:solidFill>
                  <a:srgbClr val="000000"/>
                </a:solidFill>
                <a:latin typeface="Helvetica Light"/>
                <a:ea typeface="Helvetica Light"/>
                <a:cs typeface="Helvetica Light"/>
                <a:sym typeface="Helvetica Light"/>
              </a:defRPr>
            </a:pPr>
            <a:endParaRPr/>
          </a:p>
        </p:txBody>
      </p:sp>
      <p:sp>
        <p:nvSpPr>
          <p:cNvPr id="72" name="Shape 72"/>
          <p:cNvSpPr/>
          <p:nvPr/>
        </p:nvSpPr>
        <p:spPr>
          <a:xfrm>
            <a:off x="10708861" y="10251661"/>
            <a:ext cx="8418381" cy="3485222"/>
          </a:xfrm>
          <a:prstGeom prst="rect">
            <a:avLst/>
          </a:prstGeom>
          <a:solidFill>
            <a:srgbClr val="F56C2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Shape 74"/>
          <p:cNvSpPr/>
          <p:nvPr/>
        </p:nvSpPr>
        <p:spPr>
          <a:xfrm>
            <a:off x="10708861" y="-41664"/>
            <a:ext cx="8418381" cy="13799327"/>
          </a:xfrm>
          <a:prstGeom prst="rect">
            <a:avLst/>
          </a:prstGeom>
          <a:solidFill>
            <a:srgbClr val="F56C2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75" name="Shape 75"/>
          <p:cNvSpPr/>
          <p:nvPr/>
        </p:nvSpPr>
        <p:spPr>
          <a:xfrm>
            <a:off x="2127656" y="3409980"/>
            <a:ext cx="6279373" cy="7539172"/>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rPr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has survived not only five centuries, but also the leap into electronic typesetting. 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a:t>
            </a:r>
          </a:p>
        </p:txBody>
      </p:sp>
      <p:sp>
        <p:nvSpPr>
          <p:cNvPr id="76" name="Shape 76"/>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4</a:t>
            </a:fld>
            <a:endParaRPr/>
          </a:p>
        </p:txBody>
      </p:sp>
      <p:sp>
        <p:nvSpPr>
          <p:cNvPr id="2" name="Picture Placeholder 1"/>
          <p:cNvSpPr>
            <a:spLocks noGrp="1"/>
          </p:cNvSpPr>
          <p:nvPr>
            <p:ph type="pic" sz="quarter" idx="10"/>
          </p:nvPr>
        </p:nvSpPr>
        <p:spPr>
          <a:xfrm>
            <a:off x="13659070" y="3883111"/>
            <a:ext cx="9571734" cy="6592909"/>
          </a:xfrm>
          <a:solidFill>
            <a:schemeClr val="tx1"/>
          </a:solidFill>
        </p:spPr>
      </p:sp>
      <p:sp>
        <p:nvSpPr>
          <p:cNvPr id="78" name="Shape 78"/>
          <p:cNvSpPr/>
          <p:nvPr/>
        </p:nvSpPr>
        <p:spPr>
          <a:xfrm>
            <a:off x="10708861" y="-67064"/>
            <a:ext cx="8418381" cy="13799328"/>
          </a:xfrm>
          <a:prstGeom prst="rect">
            <a:avLst/>
          </a:prstGeom>
          <a:solidFill>
            <a:srgbClr val="F56C2E">
              <a:alpha val="70000"/>
            </a:srgbClr>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79" name="Shape 79"/>
          <p:cNvSpPr/>
          <p:nvPr/>
        </p:nvSpPr>
        <p:spPr>
          <a:xfrm flipH="1">
            <a:off x="1045064" y="12403712"/>
            <a:ext cx="1" cy="2620762"/>
          </a:xfrm>
          <a:prstGeom prst="line">
            <a:avLst/>
          </a:prstGeom>
          <a:ln w="50800">
            <a:solidFill>
              <a:srgbClr val="F56C2E"/>
            </a:solidFill>
            <a:miter lim="400000"/>
          </a:ln>
        </p:spPr>
        <p:txBody>
          <a:bodyPr lIns="38100" tIns="38100" rIns="38100" bIns="38100" anchor="ctr"/>
          <a:lstStyle/>
          <a:p>
            <a:pPr algn="ctr">
              <a:defRPr sz="3000">
                <a:solidFill>
                  <a:srgbClr val="000000"/>
                </a:solidFill>
                <a:latin typeface="Helvetica Light"/>
                <a:ea typeface="Helvetica Light"/>
                <a:cs typeface="Helvetica Light"/>
                <a:sym typeface="Helvetica Light"/>
              </a:defRPr>
            </a:pPr>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Shape 81"/>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5</a:t>
            </a:fld>
            <a:endParaRPr/>
          </a:p>
        </p:txBody>
      </p:sp>
      <p:sp>
        <p:nvSpPr>
          <p:cNvPr id="82" name="Shape 82"/>
          <p:cNvSpPr/>
          <p:nvPr/>
        </p:nvSpPr>
        <p:spPr>
          <a:xfrm flipH="1">
            <a:off x="1045064" y="-357184"/>
            <a:ext cx="1" cy="5328019"/>
          </a:xfrm>
          <a:prstGeom prst="line">
            <a:avLst/>
          </a:prstGeom>
          <a:ln w="50800">
            <a:solidFill>
              <a:srgbClr val="F56C2E"/>
            </a:solidFill>
            <a:miter lim="400000"/>
          </a:ln>
        </p:spPr>
        <p:txBody>
          <a:bodyPr lIns="38100" tIns="38100" rIns="38100" bIns="38100" anchor="ctr"/>
          <a:lstStyle/>
          <a:p>
            <a:pPr algn="ctr">
              <a:defRPr sz="3000">
                <a:solidFill>
                  <a:srgbClr val="000000"/>
                </a:solidFill>
                <a:latin typeface="Helvetica Light"/>
                <a:ea typeface="Helvetica Light"/>
                <a:cs typeface="Helvetica Light"/>
                <a:sym typeface="Helvetica Light"/>
              </a:defRPr>
            </a:pPr>
            <a:endParaRPr/>
          </a:p>
        </p:txBody>
      </p:sp>
      <p:sp>
        <p:nvSpPr>
          <p:cNvPr id="83" name="Shape 83"/>
          <p:cNvSpPr/>
          <p:nvPr/>
        </p:nvSpPr>
        <p:spPr>
          <a:xfrm>
            <a:off x="2120172" y="2205225"/>
            <a:ext cx="3878924" cy="3556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gn="l">
              <a:defRPr sz="1800" cap="all" spc="360">
                <a:latin typeface="+mn-lt"/>
                <a:ea typeface="+mn-ea"/>
                <a:cs typeface="+mn-cs"/>
                <a:sym typeface="Montserrat-Regular"/>
              </a:defRPr>
            </a:lvl1pPr>
          </a:lstStyle>
          <a:p>
            <a:r>
              <a:t>demo slide</a:t>
            </a:r>
          </a:p>
        </p:txBody>
      </p:sp>
      <p:sp>
        <p:nvSpPr>
          <p:cNvPr id="84" name="Shape 84"/>
          <p:cNvSpPr/>
          <p:nvPr/>
        </p:nvSpPr>
        <p:spPr>
          <a:xfrm>
            <a:off x="2109140" y="2792183"/>
            <a:ext cx="9099673" cy="3168843"/>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l">
              <a:lnSpc>
                <a:spcPct val="80000"/>
              </a:lnSpc>
              <a:defRPr sz="10000" b="1">
                <a:solidFill>
                  <a:srgbClr val="F4F5F7"/>
                </a:solidFill>
                <a:latin typeface="Montserrat-SemiBold"/>
                <a:ea typeface="Montserrat-SemiBold"/>
                <a:cs typeface="Montserrat-SemiBold"/>
                <a:sym typeface="Montserrat-SemiBold"/>
              </a:defRPr>
            </a:lvl1pPr>
          </a:lstStyle>
          <a:p>
            <a:r>
              <a:t>Title text demo</a:t>
            </a:r>
          </a:p>
        </p:txBody>
      </p:sp>
      <p:grpSp>
        <p:nvGrpSpPr>
          <p:cNvPr id="89" name="Group 89"/>
          <p:cNvGrpSpPr/>
          <p:nvPr/>
        </p:nvGrpSpPr>
        <p:grpSpPr>
          <a:xfrm>
            <a:off x="2163066" y="6645538"/>
            <a:ext cx="9605934" cy="2232745"/>
            <a:chOff x="0" y="0"/>
            <a:chExt cx="9605933" cy="2232744"/>
          </a:xfrm>
        </p:grpSpPr>
        <p:sp>
          <p:nvSpPr>
            <p:cNvPr id="85" name="Shape 85"/>
            <p:cNvSpPr/>
            <p:nvPr/>
          </p:nvSpPr>
          <p:spPr>
            <a:xfrm>
              <a:off x="1141914" y="752562"/>
              <a:ext cx="8464020" cy="1480183"/>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p>
              <a:r>
                <a:t>Lorem Ipsum is simply dummy text of the printing and typesetting industry. Lorem Ipsum has been the industry's standard dummy text ever since the 1500s, when an unknown printer took a galley</a:t>
              </a:r>
            </a:p>
          </p:txBody>
        </p:sp>
        <p:sp>
          <p:nvSpPr>
            <p:cNvPr id="86" name="Shape 86"/>
            <p:cNvSpPr/>
            <p:nvPr/>
          </p:nvSpPr>
          <p:spPr>
            <a:xfrm>
              <a:off x="0" y="0"/>
              <a:ext cx="828086" cy="828086"/>
            </a:xfrm>
            <a:prstGeom prst="ellipse">
              <a:avLst/>
            </a:prstGeom>
            <a:solidFill>
              <a:srgbClr val="F56C2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87" name="Shape 87"/>
            <p:cNvSpPr/>
            <p:nvPr/>
          </p:nvSpPr>
          <p:spPr>
            <a:xfrm>
              <a:off x="275856" y="214033"/>
              <a:ext cx="301773" cy="349219"/>
            </a:xfrm>
            <a:custGeom>
              <a:avLst/>
              <a:gdLst/>
              <a:ahLst/>
              <a:cxnLst>
                <a:cxn ang="0">
                  <a:pos x="wd2" y="hd2"/>
                </a:cxn>
                <a:cxn ang="5400000">
                  <a:pos x="wd2" y="hd2"/>
                </a:cxn>
                <a:cxn ang="10800000">
                  <a:pos x="wd2" y="hd2"/>
                </a:cxn>
                <a:cxn ang="16200000">
                  <a:pos x="wd2" y="hd2"/>
                </a:cxn>
              </a:cxnLst>
              <a:rect l="0" t="0" r="r" b="b"/>
              <a:pathLst>
                <a:path w="21600" h="21600" extrusionOk="0">
                  <a:moveTo>
                    <a:pt x="14497" y="0"/>
                  </a:moveTo>
                  <a:lnTo>
                    <a:pt x="7103" y="0"/>
                  </a:lnTo>
                  <a:lnTo>
                    <a:pt x="7103" y="1998"/>
                  </a:lnTo>
                  <a:lnTo>
                    <a:pt x="14497" y="1998"/>
                  </a:lnTo>
                  <a:lnTo>
                    <a:pt x="14497" y="0"/>
                  </a:lnTo>
                  <a:close/>
                  <a:moveTo>
                    <a:pt x="9664" y="13484"/>
                  </a:moveTo>
                  <a:lnTo>
                    <a:pt x="11936" y="13484"/>
                  </a:lnTo>
                  <a:lnTo>
                    <a:pt x="11936" y="7117"/>
                  </a:lnTo>
                  <a:lnTo>
                    <a:pt x="9664" y="7117"/>
                  </a:lnTo>
                  <a:lnTo>
                    <a:pt x="9664" y="13484"/>
                  </a:lnTo>
                  <a:close/>
                  <a:moveTo>
                    <a:pt x="19087" y="6534"/>
                  </a:moveTo>
                  <a:lnTo>
                    <a:pt x="20923" y="5161"/>
                  </a:lnTo>
                  <a:cubicBezTo>
                    <a:pt x="20440" y="4578"/>
                    <a:pt x="19764" y="4162"/>
                    <a:pt x="19087" y="3579"/>
                  </a:cubicBezTo>
                  <a:lnTo>
                    <a:pt x="17444" y="5161"/>
                  </a:lnTo>
                  <a:cubicBezTo>
                    <a:pt x="15608" y="3746"/>
                    <a:pt x="13337" y="2955"/>
                    <a:pt x="10776" y="2955"/>
                  </a:cubicBezTo>
                  <a:cubicBezTo>
                    <a:pt x="4832" y="2955"/>
                    <a:pt x="0" y="7034"/>
                    <a:pt x="0" y="12277"/>
                  </a:cubicBezTo>
                  <a:cubicBezTo>
                    <a:pt x="0" y="17521"/>
                    <a:pt x="4832" y="21600"/>
                    <a:pt x="10776" y="21600"/>
                  </a:cubicBezTo>
                  <a:cubicBezTo>
                    <a:pt x="16768" y="21600"/>
                    <a:pt x="21600" y="17646"/>
                    <a:pt x="21600" y="12277"/>
                  </a:cubicBezTo>
                  <a:cubicBezTo>
                    <a:pt x="21600" y="10113"/>
                    <a:pt x="20682" y="8116"/>
                    <a:pt x="19087" y="6534"/>
                  </a:cubicBezTo>
                  <a:close/>
                  <a:moveTo>
                    <a:pt x="10776" y="19602"/>
                  </a:moveTo>
                  <a:cubicBezTo>
                    <a:pt x="5944" y="19602"/>
                    <a:pt x="2271" y="16356"/>
                    <a:pt x="2271" y="12277"/>
                  </a:cubicBezTo>
                  <a:cubicBezTo>
                    <a:pt x="2271" y="8240"/>
                    <a:pt x="6089" y="5161"/>
                    <a:pt x="10776" y="5161"/>
                  </a:cubicBezTo>
                  <a:cubicBezTo>
                    <a:pt x="15511" y="5161"/>
                    <a:pt x="19087" y="8240"/>
                    <a:pt x="19087" y="12277"/>
                  </a:cubicBezTo>
                  <a:cubicBezTo>
                    <a:pt x="19087" y="16356"/>
                    <a:pt x="15415" y="19602"/>
                    <a:pt x="10776" y="19602"/>
                  </a:cubicBezTo>
                  <a:close/>
                </a:path>
              </a:pathLst>
            </a:custGeom>
            <a:solidFill>
              <a:srgbClr val="393941"/>
            </a:solidFill>
            <a:ln w="3175" cap="flat">
              <a:noFill/>
              <a:miter lim="400000"/>
            </a:ln>
            <a:effectLst/>
          </p:spPr>
          <p:txBody>
            <a:bodyPr wrap="square" lIns="45719" tIns="45719" rIns="45719" bIns="45719" numCol="1" anchor="ctr">
              <a:noAutofit/>
            </a:bodyPr>
            <a:lstStyle/>
            <a:p>
              <a:pPr algn="l" defTabSz="914400">
                <a:defRPr sz="1800">
                  <a:solidFill>
                    <a:srgbClr val="000000"/>
                  </a:solidFill>
                  <a:latin typeface="Roboto Regular"/>
                  <a:ea typeface="Roboto Regular"/>
                  <a:cs typeface="Roboto Regular"/>
                  <a:sym typeface="Roboto Regular"/>
                </a:defRPr>
              </a:pPr>
              <a:endParaRPr/>
            </a:p>
          </p:txBody>
        </p:sp>
        <p:sp>
          <p:nvSpPr>
            <p:cNvPr id="88" name="Shape 88"/>
            <p:cNvSpPr/>
            <p:nvPr/>
          </p:nvSpPr>
          <p:spPr>
            <a:xfrm>
              <a:off x="1141914" y="122448"/>
              <a:ext cx="2979929" cy="5461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none" lIns="38100" tIns="38100" rIns="38100" bIns="38100" numCol="1" anchor="ctr">
              <a:spAutoFit/>
            </a:bodyPr>
            <a:lstStyle>
              <a:lvl1pPr algn="l">
                <a:lnSpc>
                  <a:spcPct val="80000"/>
                </a:lnSpc>
                <a:defRPr sz="3000" b="1">
                  <a:solidFill>
                    <a:srgbClr val="F4F5F7"/>
                  </a:solidFill>
                  <a:latin typeface="Montserrat-SemiBold"/>
                  <a:ea typeface="Montserrat-SemiBold"/>
                  <a:cs typeface="Montserrat-SemiBold"/>
                  <a:sym typeface="Montserrat-SemiBold"/>
                </a:defRPr>
              </a:lvl1pPr>
            </a:lstStyle>
            <a:p>
              <a:r>
                <a:t>Demo title text</a:t>
              </a:r>
            </a:p>
          </p:txBody>
        </p:sp>
      </p:grpSp>
      <p:sp>
        <p:nvSpPr>
          <p:cNvPr id="90" name="Shape 90"/>
          <p:cNvSpPr/>
          <p:nvPr/>
        </p:nvSpPr>
        <p:spPr>
          <a:xfrm>
            <a:off x="3304980" y="10138261"/>
            <a:ext cx="8464020" cy="1480182"/>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Lorem Ipsum is simply dummy text of the printing and typesetting industry. Lorem Ipsum has been the industry's standard dummy text ever since the 1500s, when an unknown printer took a galley</a:t>
            </a:r>
          </a:p>
        </p:txBody>
      </p:sp>
      <p:sp>
        <p:nvSpPr>
          <p:cNvPr id="91" name="Shape 91"/>
          <p:cNvSpPr/>
          <p:nvPr/>
        </p:nvSpPr>
        <p:spPr>
          <a:xfrm>
            <a:off x="2163066" y="9385698"/>
            <a:ext cx="828086" cy="828086"/>
          </a:xfrm>
          <a:prstGeom prst="ellipse">
            <a:avLst/>
          </a:prstGeom>
          <a:solidFill>
            <a:srgbClr val="F56C2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92" name="Shape 92"/>
          <p:cNvSpPr/>
          <p:nvPr/>
        </p:nvSpPr>
        <p:spPr>
          <a:xfrm>
            <a:off x="3304980" y="9508146"/>
            <a:ext cx="2979929" cy="546101"/>
          </a:xfrm>
          <a:prstGeom prst="rect">
            <a:avLst/>
          </a:prstGeom>
          <a:ln w="3175">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lgn="l">
              <a:lnSpc>
                <a:spcPct val="80000"/>
              </a:lnSpc>
              <a:defRPr sz="3000" b="1">
                <a:solidFill>
                  <a:srgbClr val="F4F5F7"/>
                </a:solidFill>
                <a:latin typeface="Montserrat-SemiBold"/>
                <a:ea typeface="Montserrat-SemiBold"/>
                <a:cs typeface="Montserrat-SemiBold"/>
                <a:sym typeface="Montserrat-SemiBold"/>
              </a:defRPr>
            </a:lvl1pPr>
          </a:lstStyle>
          <a:p>
            <a:r>
              <a:t>Demo title text</a:t>
            </a:r>
          </a:p>
        </p:txBody>
      </p:sp>
      <p:sp>
        <p:nvSpPr>
          <p:cNvPr id="93" name="Shape 93"/>
          <p:cNvSpPr/>
          <p:nvPr/>
        </p:nvSpPr>
        <p:spPr>
          <a:xfrm>
            <a:off x="14484996" y="7409446"/>
            <a:ext cx="8464020" cy="1480182"/>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Lorem Ipsum is simply dummy text of the printing and typesetting industry. Lorem Ipsum has been the industry's standard dummy text ever since the 1500s, when an unknown printer took a galley</a:t>
            </a:r>
          </a:p>
        </p:txBody>
      </p:sp>
      <p:sp>
        <p:nvSpPr>
          <p:cNvPr id="94" name="Shape 94"/>
          <p:cNvSpPr/>
          <p:nvPr/>
        </p:nvSpPr>
        <p:spPr>
          <a:xfrm>
            <a:off x="13343081" y="6656883"/>
            <a:ext cx="828086" cy="828086"/>
          </a:xfrm>
          <a:prstGeom prst="ellipse">
            <a:avLst/>
          </a:prstGeom>
          <a:solidFill>
            <a:srgbClr val="F56C2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95" name="Shape 95"/>
          <p:cNvSpPr/>
          <p:nvPr/>
        </p:nvSpPr>
        <p:spPr>
          <a:xfrm>
            <a:off x="14484996" y="6779331"/>
            <a:ext cx="2979929" cy="546101"/>
          </a:xfrm>
          <a:prstGeom prst="rect">
            <a:avLst/>
          </a:prstGeom>
          <a:ln w="3175">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lgn="l">
              <a:lnSpc>
                <a:spcPct val="80000"/>
              </a:lnSpc>
              <a:defRPr sz="3000" b="1">
                <a:solidFill>
                  <a:srgbClr val="F4F5F7"/>
                </a:solidFill>
                <a:latin typeface="Montserrat-SemiBold"/>
                <a:ea typeface="Montserrat-SemiBold"/>
                <a:cs typeface="Montserrat-SemiBold"/>
                <a:sym typeface="Montserrat-SemiBold"/>
              </a:defRPr>
            </a:lvl1pPr>
          </a:lstStyle>
          <a:p>
            <a:r>
              <a:t>Demo title text</a:t>
            </a:r>
          </a:p>
        </p:txBody>
      </p:sp>
      <p:sp>
        <p:nvSpPr>
          <p:cNvPr id="96" name="Shape 96"/>
          <p:cNvSpPr/>
          <p:nvPr/>
        </p:nvSpPr>
        <p:spPr>
          <a:xfrm>
            <a:off x="14484996" y="10149606"/>
            <a:ext cx="8464020" cy="1480182"/>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Lorem Ipsum is simply dummy text of the printing and typesetting industry. Lorem Ipsum has been the industry's standard dummy text ever since the 1500s, when an unknown printer took a galley</a:t>
            </a:r>
          </a:p>
        </p:txBody>
      </p:sp>
      <p:sp>
        <p:nvSpPr>
          <p:cNvPr id="97" name="Shape 97"/>
          <p:cNvSpPr/>
          <p:nvPr/>
        </p:nvSpPr>
        <p:spPr>
          <a:xfrm>
            <a:off x="13343081" y="9397043"/>
            <a:ext cx="828086" cy="828086"/>
          </a:xfrm>
          <a:prstGeom prst="ellipse">
            <a:avLst/>
          </a:prstGeom>
          <a:solidFill>
            <a:srgbClr val="F56C2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98" name="Shape 98"/>
          <p:cNvSpPr/>
          <p:nvPr/>
        </p:nvSpPr>
        <p:spPr>
          <a:xfrm>
            <a:off x="14484996" y="9519491"/>
            <a:ext cx="2979929" cy="546101"/>
          </a:xfrm>
          <a:prstGeom prst="rect">
            <a:avLst/>
          </a:prstGeom>
          <a:ln w="3175">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lgn="l">
              <a:lnSpc>
                <a:spcPct val="80000"/>
              </a:lnSpc>
              <a:defRPr sz="3000" b="1">
                <a:solidFill>
                  <a:srgbClr val="F4F5F7"/>
                </a:solidFill>
                <a:latin typeface="Montserrat-SemiBold"/>
                <a:ea typeface="Montserrat-SemiBold"/>
                <a:cs typeface="Montserrat-SemiBold"/>
                <a:sym typeface="Montserrat-SemiBold"/>
              </a:defRPr>
            </a:lvl1pPr>
          </a:lstStyle>
          <a:p>
            <a:r>
              <a:t>Demo title text</a:t>
            </a:r>
          </a:p>
        </p:txBody>
      </p:sp>
      <p:sp>
        <p:nvSpPr>
          <p:cNvPr id="99" name="Shape 99"/>
          <p:cNvSpPr/>
          <p:nvPr/>
        </p:nvSpPr>
        <p:spPr>
          <a:xfrm>
            <a:off x="13612395" y="9642451"/>
            <a:ext cx="289460" cy="302890"/>
          </a:xfrm>
          <a:custGeom>
            <a:avLst/>
            <a:gdLst/>
            <a:ahLst/>
            <a:cxnLst>
              <a:cxn ang="0">
                <a:pos x="wd2" y="hd2"/>
              </a:cxn>
              <a:cxn ang="5400000">
                <a:pos x="wd2" y="hd2"/>
              </a:cxn>
              <a:cxn ang="10800000">
                <a:pos x="wd2" y="hd2"/>
              </a:cxn>
              <a:cxn ang="16200000">
                <a:pos x="wd2" y="hd2"/>
              </a:cxn>
            </a:cxnLst>
            <a:rect l="0" t="0" r="r" b="b"/>
            <a:pathLst>
              <a:path w="21600" h="21600" extrusionOk="0">
                <a:moveTo>
                  <a:pt x="21600" y="15020"/>
                </a:moveTo>
                <a:lnTo>
                  <a:pt x="21600" y="12986"/>
                </a:lnTo>
                <a:lnTo>
                  <a:pt x="12524" y="7618"/>
                </a:lnTo>
                <a:lnTo>
                  <a:pt x="12524" y="1645"/>
                </a:lnTo>
                <a:cubicBezTo>
                  <a:pt x="12524" y="822"/>
                  <a:pt x="11662" y="0"/>
                  <a:pt x="10800" y="0"/>
                </a:cubicBezTo>
                <a:cubicBezTo>
                  <a:pt x="9938" y="0"/>
                  <a:pt x="9076" y="822"/>
                  <a:pt x="9076" y="1645"/>
                </a:cubicBezTo>
                <a:lnTo>
                  <a:pt x="9076" y="7618"/>
                </a:lnTo>
                <a:lnTo>
                  <a:pt x="0" y="12986"/>
                </a:lnTo>
                <a:lnTo>
                  <a:pt x="0" y="15020"/>
                </a:lnTo>
                <a:lnTo>
                  <a:pt x="9076" y="12337"/>
                </a:lnTo>
                <a:lnTo>
                  <a:pt x="9076" y="18310"/>
                </a:lnTo>
                <a:lnTo>
                  <a:pt x="6897" y="19955"/>
                </a:lnTo>
                <a:lnTo>
                  <a:pt x="6897" y="21600"/>
                </a:lnTo>
                <a:lnTo>
                  <a:pt x="10800" y="20604"/>
                </a:lnTo>
                <a:lnTo>
                  <a:pt x="14657" y="21600"/>
                </a:lnTo>
                <a:lnTo>
                  <a:pt x="14657" y="19955"/>
                </a:lnTo>
                <a:lnTo>
                  <a:pt x="12524" y="18310"/>
                </a:lnTo>
                <a:lnTo>
                  <a:pt x="12524" y="12337"/>
                </a:lnTo>
                <a:lnTo>
                  <a:pt x="21600" y="15020"/>
                </a:lnTo>
              </a:path>
            </a:pathLst>
          </a:custGeom>
          <a:solidFill>
            <a:srgbClr val="393941"/>
          </a:solidFill>
          <a:ln w="3175">
            <a:miter lim="400000"/>
          </a:ln>
        </p:spPr>
        <p:txBody>
          <a:bodyPr lIns="45719" rIns="45719" anchor="ctr"/>
          <a:lstStyle/>
          <a:p>
            <a:pPr algn="l" defTabSz="914400">
              <a:defRPr sz="1800">
                <a:solidFill>
                  <a:srgbClr val="000000"/>
                </a:solidFill>
                <a:latin typeface="Roboto Regular"/>
                <a:ea typeface="Roboto Regular"/>
                <a:cs typeface="Roboto Regular"/>
                <a:sym typeface="Roboto Regular"/>
              </a:defRPr>
            </a:pPr>
            <a:endParaRPr/>
          </a:p>
        </p:txBody>
      </p:sp>
      <p:sp>
        <p:nvSpPr>
          <p:cNvPr id="100" name="Shape 100"/>
          <p:cNvSpPr/>
          <p:nvPr/>
        </p:nvSpPr>
        <p:spPr>
          <a:xfrm>
            <a:off x="2454180" y="9618598"/>
            <a:ext cx="271257" cy="334176"/>
          </a:xfrm>
          <a:custGeom>
            <a:avLst/>
            <a:gdLst/>
            <a:ahLst/>
            <a:cxnLst>
              <a:cxn ang="0">
                <a:pos x="wd2" y="hd2"/>
              </a:cxn>
              <a:cxn ang="5400000">
                <a:pos x="wd2" y="hd2"/>
              </a:cxn>
              <a:cxn ang="10800000">
                <a:pos x="wd2" y="hd2"/>
              </a:cxn>
              <a:cxn ang="16200000">
                <a:pos x="wd2" y="hd2"/>
              </a:cxn>
            </a:cxnLst>
            <a:rect l="0" t="0" r="r" b="b"/>
            <a:pathLst>
              <a:path w="21600" h="21600" extrusionOk="0">
                <a:moveTo>
                  <a:pt x="10823" y="0"/>
                </a:moveTo>
                <a:cubicBezTo>
                  <a:pt x="4574" y="0"/>
                  <a:pt x="0" y="3958"/>
                  <a:pt x="0" y="8840"/>
                </a:cubicBezTo>
                <a:lnTo>
                  <a:pt x="0" y="15793"/>
                </a:lnTo>
                <a:cubicBezTo>
                  <a:pt x="0" y="17495"/>
                  <a:pt x="1358" y="18604"/>
                  <a:pt x="3442" y="18604"/>
                </a:cubicBezTo>
                <a:lnTo>
                  <a:pt x="7109" y="18604"/>
                </a:lnTo>
                <a:lnTo>
                  <a:pt x="7109" y="10911"/>
                </a:lnTo>
                <a:lnTo>
                  <a:pt x="2309" y="10911"/>
                </a:lnTo>
                <a:lnTo>
                  <a:pt x="2309" y="8840"/>
                </a:lnTo>
                <a:cubicBezTo>
                  <a:pt x="2309" y="5067"/>
                  <a:pt x="6068" y="2071"/>
                  <a:pt x="10823" y="2071"/>
                </a:cubicBezTo>
                <a:cubicBezTo>
                  <a:pt x="15532" y="2071"/>
                  <a:pt x="19064" y="5067"/>
                  <a:pt x="19064" y="8840"/>
                </a:cubicBezTo>
                <a:lnTo>
                  <a:pt x="19064" y="10911"/>
                </a:lnTo>
                <a:lnTo>
                  <a:pt x="14264" y="10911"/>
                </a:lnTo>
                <a:lnTo>
                  <a:pt x="14264" y="18604"/>
                </a:lnTo>
                <a:lnTo>
                  <a:pt x="19064" y="18604"/>
                </a:lnTo>
                <a:lnTo>
                  <a:pt x="19064" y="19751"/>
                </a:lnTo>
                <a:lnTo>
                  <a:pt x="10823" y="19751"/>
                </a:lnTo>
                <a:lnTo>
                  <a:pt x="10823" y="21600"/>
                </a:lnTo>
                <a:lnTo>
                  <a:pt x="17932" y="21600"/>
                </a:lnTo>
                <a:cubicBezTo>
                  <a:pt x="20015" y="21600"/>
                  <a:pt x="21600" y="20305"/>
                  <a:pt x="21600" y="18604"/>
                </a:cubicBezTo>
                <a:lnTo>
                  <a:pt x="21600" y="8840"/>
                </a:lnTo>
                <a:cubicBezTo>
                  <a:pt x="21600" y="3958"/>
                  <a:pt x="16800" y="0"/>
                  <a:pt x="10823" y="0"/>
                </a:cubicBezTo>
              </a:path>
            </a:pathLst>
          </a:custGeom>
          <a:solidFill>
            <a:srgbClr val="393941"/>
          </a:solidFill>
          <a:ln w="3175">
            <a:miter lim="400000"/>
          </a:ln>
        </p:spPr>
        <p:txBody>
          <a:bodyPr lIns="45719" rIns="45719" anchor="ctr"/>
          <a:lstStyle/>
          <a:p>
            <a:pPr algn="l" defTabSz="914400">
              <a:defRPr sz="1800">
                <a:solidFill>
                  <a:srgbClr val="000000"/>
                </a:solidFill>
                <a:latin typeface="Roboto Regular"/>
                <a:ea typeface="Roboto Regular"/>
                <a:cs typeface="Roboto Regular"/>
                <a:sym typeface="Roboto Regular"/>
              </a:defRPr>
            </a:pPr>
            <a:endParaRPr/>
          </a:p>
        </p:txBody>
      </p:sp>
      <p:sp>
        <p:nvSpPr>
          <p:cNvPr id="101" name="Shape 101"/>
          <p:cNvSpPr/>
          <p:nvPr/>
        </p:nvSpPr>
        <p:spPr>
          <a:xfrm>
            <a:off x="13632141" y="6859106"/>
            <a:ext cx="275366" cy="411951"/>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8573"/>
                  <a:pt x="20032" y="6514"/>
                  <a:pt x="17452" y="5130"/>
                </a:cubicBezTo>
                <a:lnTo>
                  <a:pt x="16187" y="0"/>
                </a:lnTo>
                <a:lnTo>
                  <a:pt x="5413" y="0"/>
                </a:lnTo>
                <a:lnTo>
                  <a:pt x="4097" y="5130"/>
                </a:lnTo>
                <a:cubicBezTo>
                  <a:pt x="1821" y="6514"/>
                  <a:pt x="0" y="8573"/>
                  <a:pt x="0" y="10800"/>
                </a:cubicBezTo>
                <a:cubicBezTo>
                  <a:pt x="0" y="13027"/>
                  <a:pt x="1821" y="15086"/>
                  <a:pt x="4097" y="16436"/>
                </a:cubicBezTo>
                <a:lnTo>
                  <a:pt x="5413" y="21600"/>
                </a:lnTo>
                <a:lnTo>
                  <a:pt x="16187" y="21600"/>
                </a:lnTo>
                <a:lnTo>
                  <a:pt x="17452" y="16436"/>
                </a:lnTo>
                <a:cubicBezTo>
                  <a:pt x="20032" y="15086"/>
                  <a:pt x="21600" y="13027"/>
                  <a:pt x="21600" y="10800"/>
                </a:cubicBezTo>
                <a:close/>
                <a:moveTo>
                  <a:pt x="2833" y="10800"/>
                </a:moveTo>
                <a:cubicBezTo>
                  <a:pt x="2833" y="7864"/>
                  <a:pt x="6424" y="5468"/>
                  <a:pt x="10775" y="5468"/>
                </a:cubicBezTo>
                <a:cubicBezTo>
                  <a:pt x="15176" y="5468"/>
                  <a:pt x="18767" y="7864"/>
                  <a:pt x="18767" y="10800"/>
                </a:cubicBezTo>
                <a:cubicBezTo>
                  <a:pt x="18767" y="13702"/>
                  <a:pt x="15176" y="16099"/>
                  <a:pt x="10775" y="16099"/>
                </a:cubicBezTo>
                <a:cubicBezTo>
                  <a:pt x="6424" y="16099"/>
                  <a:pt x="2833" y="13702"/>
                  <a:pt x="2833" y="10800"/>
                </a:cubicBezTo>
                <a:close/>
              </a:path>
            </a:pathLst>
          </a:custGeom>
          <a:solidFill>
            <a:srgbClr val="393941"/>
          </a:solidFill>
          <a:ln w="3175">
            <a:miter lim="400000"/>
          </a:ln>
        </p:spPr>
        <p:txBody>
          <a:bodyPr lIns="45719" rIns="45719" anchor="ctr"/>
          <a:lstStyle/>
          <a:p>
            <a:pPr algn="l" defTabSz="914400">
              <a:defRPr sz="1800">
                <a:solidFill>
                  <a:srgbClr val="000000"/>
                </a:solidFill>
                <a:latin typeface="Roboto Regular"/>
                <a:ea typeface="Roboto Regular"/>
                <a:cs typeface="Roboto Regular"/>
                <a:sym typeface="Roboto Regular"/>
              </a:defRPr>
            </a:pPr>
            <a:endParaRP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0"/>
          </p:nvPr>
        </p:nvSpPr>
        <p:spPr>
          <a:xfrm>
            <a:off x="2143789" y="5364737"/>
            <a:ext cx="6174705" cy="4758761"/>
          </a:xfrm>
          <a:solidFill>
            <a:schemeClr val="tx1"/>
          </a:solidFill>
        </p:spPr>
      </p:sp>
      <p:sp>
        <p:nvSpPr>
          <p:cNvPr id="5" name="Picture Placeholder 4"/>
          <p:cNvSpPr>
            <a:spLocks noGrp="1"/>
          </p:cNvSpPr>
          <p:nvPr>
            <p:ph type="pic" sz="quarter" idx="13"/>
          </p:nvPr>
        </p:nvSpPr>
        <p:spPr>
          <a:xfrm>
            <a:off x="9103056" y="5364736"/>
            <a:ext cx="6167845" cy="4758761"/>
          </a:xfrm>
          <a:solidFill>
            <a:schemeClr val="tx1"/>
          </a:solidFill>
        </p:spPr>
      </p:sp>
      <p:sp>
        <p:nvSpPr>
          <p:cNvPr id="6" name="Picture Placeholder 5"/>
          <p:cNvSpPr>
            <a:spLocks noGrp="1"/>
          </p:cNvSpPr>
          <p:nvPr>
            <p:ph type="pic" sz="quarter" idx="14"/>
          </p:nvPr>
        </p:nvSpPr>
        <p:spPr>
          <a:xfrm>
            <a:off x="16091245" y="5364735"/>
            <a:ext cx="6186407" cy="4758761"/>
          </a:xfrm>
          <a:solidFill>
            <a:schemeClr val="tx1"/>
          </a:solidFill>
        </p:spPr>
      </p:sp>
      <p:sp>
        <p:nvSpPr>
          <p:cNvPr id="103" name="Shape 103"/>
          <p:cNvSpPr/>
          <p:nvPr/>
        </p:nvSpPr>
        <p:spPr>
          <a:xfrm>
            <a:off x="2120172" y="2129025"/>
            <a:ext cx="3878924" cy="3556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gn="l">
              <a:defRPr sz="1800" cap="all" spc="360">
                <a:latin typeface="+mn-lt"/>
                <a:ea typeface="+mn-ea"/>
                <a:cs typeface="+mn-cs"/>
                <a:sym typeface="Montserrat-Regular"/>
              </a:defRPr>
            </a:lvl1pPr>
          </a:lstStyle>
          <a:p>
            <a:r>
              <a:t>demo slide</a:t>
            </a:r>
          </a:p>
        </p:txBody>
      </p:sp>
      <p:sp>
        <p:nvSpPr>
          <p:cNvPr id="104" name="Shape 104"/>
          <p:cNvSpPr/>
          <p:nvPr/>
        </p:nvSpPr>
        <p:spPr>
          <a:xfrm>
            <a:off x="2109140" y="2715983"/>
            <a:ext cx="12637477" cy="2276806"/>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l">
              <a:lnSpc>
                <a:spcPct val="80000"/>
              </a:lnSpc>
              <a:defRPr sz="10000" b="1">
                <a:solidFill>
                  <a:srgbClr val="393941"/>
                </a:solidFill>
                <a:latin typeface="Montserrat-SemiBold"/>
                <a:ea typeface="Montserrat-SemiBold"/>
                <a:cs typeface="Montserrat-SemiBold"/>
                <a:sym typeface="Montserrat-SemiBold"/>
              </a:defRPr>
            </a:lvl1pPr>
          </a:lstStyle>
          <a:p>
            <a:r>
              <a:t>Title text demo</a:t>
            </a:r>
          </a:p>
        </p:txBody>
      </p:sp>
      <p:sp>
        <p:nvSpPr>
          <p:cNvPr id="105" name="Shape 105"/>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6</a:t>
            </a:fld>
            <a:endParaRPr/>
          </a:p>
        </p:txBody>
      </p:sp>
      <p:sp>
        <p:nvSpPr>
          <p:cNvPr id="106" name="Shape 106"/>
          <p:cNvSpPr/>
          <p:nvPr/>
        </p:nvSpPr>
        <p:spPr>
          <a:xfrm>
            <a:off x="2143789" y="4421140"/>
            <a:ext cx="805299" cy="1"/>
          </a:xfrm>
          <a:prstGeom prst="line">
            <a:avLst/>
          </a:prstGeom>
          <a:ln w="50800">
            <a:solidFill>
              <a:srgbClr val="F56C2E"/>
            </a:solidFill>
            <a:miter lim="400000"/>
          </a:ln>
        </p:spPr>
        <p:txBody>
          <a:bodyPr lIns="38100" tIns="38100" rIns="38100" bIns="38100" anchor="ctr"/>
          <a:lstStyle/>
          <a:p>
            <a:pPr algn="ctr">
              <a:defRPr sz="3000">
                <a:solidFill>
                  <a:srgbClr val="000000"/>
                </a:solidFill>
                <a:latin typeface="Helvetica Light"/>
                <a:ea typeface="Helvetica Light"/>
                <a:cs typeface="Helvetica Light"/>
                <a:sym typeface="Helvetica Light"/>
              </a:defRPr>
            </a:pPr>
            <a:endParaRPr/>
          </a:p>
        </p:txBody>
      </p:sp>
      <p:sp>
        <p:nvSpPr>
          <p:cNvPr id="110" name="Shape 110"/>
          <p:cNvSpPr/>
          <p:nvPr/>
        </p:nvSpPr>
        <p:spPr>
          <a:xfrm>
            <a:off x="2123478" y="10668730"/>
            <a:ext cx="6203627" cy="1122373"/>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ctr"/>
          </a:lstStyle>
          <a:p>
            <a:r>
              <a:t>Lorem Ipsum is simply dummy text of the printing and typesetting industry. Lorem Ipsum</a:t>
            </a:r>
          </a:p>
        </p:txBody>
      </p:sp>
      <p:sp>
        <p:nvSpPr>
          <p:cNvPr id="111" name="Shape 111"/>
          <p:cNvSpPr/>
          <p:nvPr/>
        </p:nvSpPr>
        <p:spPr>
          <a:xfrm>
            <a:off x="16091245" y="5364735"/>
            <a:ext cx="6186407" cy="4758761"/>
          </a:xfrm>
          <a:prstGeom prst="rect">
            <a:avLst/>
          </a:prstGeom>
          <a:solidFill>
            <a:srgbClr val="F56C2E">
              <a:alpha val="80000"/>
            </a:srgbClr>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112" name="Shape 112"/>
          <p:cNvSpPr/>
          <p:nvPr/>
        </p:nvSpPr>
        <p:spPr>
          <a:xfrm>
            <a:off x="9103056" y="10668730"/>
            <a:ext cx="6203627" cy="1122373"/>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ctr"/>
          </a:lstStyle>
          <a:p>
            <a:r>
              <a:t>Lorem Ipsum is simply dummy text of the printing and typesetting industry. Lorem Ipsum</a:t>
            </a:r>
          </a:p>
        </p:txBody>
      </p:sp>
      <p:sp>
        <p:nvSpPr>
          <p:cNvPr id="113" name="Shape 113"/>
          <p:cNvSpPr/>
          <p:nvPr/>
        </p:nvSpPr>
        <p:spPr>
          <a:xfrm>
            <a:off x="16082635" y="10668730"/>
            <a:ext cx="6203627" cy="1122373"/>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ctr"/>
          </a:lstStyle>
          <a:p>
            <a:r>
              <a:t>Lorem Ipsum is simply dummy text of the printing and typesetting industry. Lorem Ipsum</a:t>
            </a:r>
          </a:p>
        </p:txBody>
      </p:sp>
      <p:sp>
        <p:nvSpPr>
          <p:cNvPr id="114" name="Shape 114"/>
          <p:cNvSpPr/>
          <p:nvPr/>
        </p:nvSpPr>
        <p:spPr>
          <a:xfrm>
            <a:off x="18620029" y="7182932"/>
            <a:ext cx="1128839" cy="1122373"/>
          </a:xfrm>
          <a:custGeom>
            <a:avLst/>
            <a:gdLst/>
            <a:ahLst/>
            <a:cxnLst>
              <a:cxn ang="0">
                <a:pos x="wd2" y="hd2"/>
              </a:cxn>
              <a:cxn ang="5400000">
                <a:pos x="wd2" y="hd2"/>
              </a:cxn>
              <a:cxn ang="10800000">
                <a:pos x="wd2" y="hd2"/>
              </a:cxn>
              <a:cxn ang="16200000">
                <a:pos x="wd2" y="hd2"/>
              </a:cxn>
            </a:cxnLst>
            <a:rect l="0" t="0" r="r" b="b"/>
            <a:pathLst>
              <a:path w="21600" h="21600" extrusionOk="0">
                <a:moveTo>
                  <a:pt x="11919" y="5393"/>
                </a:moveTo>
                <a:lnTo>
                  <a:pt x="9877" y="5393"/>
                </a:lnTo>
                <a:lnTo>
                  <a:pt x="9877" y="9769"/>
                </a:lnTo>
                <a:lnTo>
                  <a:pt x="5540" y="9769"/>
                </a:lnTo>
                <a:lnTo>
                  <a:pt x="5540" y="11831"/>
                </a:lnTo>
                <a:lnTo>
                  <a:pt x="9877" y="11831"/>
                </a:lnTo>
                <a:lnTo>
                  <a:pt x="9877" y="16207"/>
                </a:lnTo>
                <a:lnTo>
                  <a:pt x="11919" y="16207"/>
                </a:lnTo>
                <a:lnTo>
                  <a:pt x="11919" y="11831"/>
                </a:lnTo>
                <a:lnTo>
                  <a:pt x="16256" y="11831"/>
                </a:lnTo>
                <a:lnTo>
                  <a:pt x="16256" y="9769"/>
                </a:lnTo>
                <a:lnTo>
                  <a:pt x="11919" y="9769"/>
                </a:lnTo>
                <a:lnTo>
                  <a:pt x="11919" y="5393"/>
                </a:lnTo>
                <a:close/>
                <a:moveTo>
                  <a:pt x="10912" y="0"/>
                </a:moveTo>
                <a:cubicBezTo>
                  <a:pt x="4924" y="0"/>
                  <a:pt x="0" y="4772"/>
                  <a:pt x="0" y="10814"/>
                </a:cubicBezTo>
                <a:cubicBezTo>
                  <a:pt x="0" y="16828"/>
                  <a:pt x="4924" y="21600"/>
                  <a:pt x="10912" y="21600"/>
                </a:cubicBezTo>
                <a:cubicBezTo>
                  <a:pt x="16872" y="21600"/>
                  <a:pt x="21600" y="16828"/>
                  <a:pt x="21600" y="10814"/>
                </a:cubicBezTo>
                <a:cubicBezTo>
                  <a:pt x="21600" y="4772"/>
                  <a:pt x="16872" y="0"/>
                  <a:pt x="10912" y="0"/>
                </a:cubicBezTo>
                <a:close/>
                <a:moveTo>
                  <a:pt x="10912" y="19511"/>
                </a:moveTo>
                <a:cubicBezTo>
                  <a:pt x="6183" y="19511"/>
                  <a:pt x="2266" y="15586"/>
                  <a:pt x="2266" y="10814"/>
                </a:cubicBezTo>
                <a:cubicBezTo>
                  <a:pt x="2266" y="6014"/>
                  <a:pt x="6183" y="2089"/>
                  <a:pt x="10912" y="2089"/>
                </a:cubicBezTo>
                <a:cubicBezTo>
                  <a:pt x="15640" y="2089"/>
                  <a:pt x="19558" y="6014"/>
                  <a:pt x="19558" y="10814"/>
                </a:cubicBezTo>
                <a:cubicBezTo>
                  <a:pt x="19558" y="15586"/>
                  <a:pt x="15640" y="19511"/>
                  <a:pt x="10912" y="19511"/>
                </a:cubicBezTo>
                <a:close/>
              </a:path>
            </a:pathLst>
          </a:custGeom>
          <a:solidFill>
            <a:srgbClr val="F4F5F7"/>
          </a:solidFill>
          <a:ln w="3175">
            <a:miter lim="400000"/>
          </a:ln>
        </p:spPr>
        <p:txBody>
          <a:bodyPr lIns="45719" rIns="45719" anchor="ctr"/>
          <a:lstStyle/>
          <a:p>
            <a:pPr algn="l" defTabSz="914400">
              <a:defRPr sz="1800">
                <a:solidFill>
                  <a:srgbClr val="000000"/>
                </a:solidFill>
                <a:latin typeface="Roboto Regular"/>
                <a:ea typeface="Roboto Regular"/>
                <a:cs typeface="Roboto Regular"/>
                <a:sym typeface="Roboto Regular"/>
              </a:defRPr>
            </a:pPr>
            <a:endParaRP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7</a:t>
            </a:fld>
            <a:endParaRPr/>
          </a:p>
        </p:txBody>
      </p:sp>
      <p:sp>
        <p:nvSpPr>
          <p:cNvPr id="117" name="Shape 117"/>
          <p:cNvSpPr/>
          <p:nvPr/>
        </p:nvSpPr>
        <p:spPr>
          <a:xfrm>
            <a:off x="10252538" y="3147083"/>
            <a:ext cx="3878924" cy="3556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gn="ctr">
              <a:defRPr sz="1800" cap="all" spc="360">
                <a:latin typeface="+mn-lt"/>
                <a:ea typeface="+mn-ea"/>
                <a:cs typeface="+mn-cs"/>
                <a:sym typeface="Montserrat-Regular"/>
              </a:defRPr>
            </a:lvl1pPr>
          </a:lstStyle>
          <a:p>
            <a:r>
              <a:t>demo slide</a:t>
            </a:r>
          </a:p>
        </p:txBody>
      </p:sp>
      <p:sp>
        <p:nvSpPr>
          <p:cNvPr id="118" name="Shape 118"/>
          <p:cNvSpPr/>
          <p:nvPr/>
        </p:nvSpPr>
        <p:spPr>
          <a:xfrm>
            <a:off x="5766002" y="3734041"/>
            <a:ext cx="12851996" cy="1785196"/>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ctr">
              <a:lnSpc>
                <a:spcPct val="80000"/>
              </a:lnSpc>
              <a:defRPr sz="10000" b="1">
                <a:solidFill>
                  <a:srgbClr val="F4F5F7"/>
                </a:solidFill>
                <a:latin typeface="Montserrat-SemiBold"/>
                <a:ea typeface="Montserrat-SemiBold"/>
                <a:cs typeface="Montserrat-SemiBold"/>
                <a:sym typeface="Montserrat-SemiBold"/>
              </a:defRPr>
            </a:lvl1pPr>
          </a:lstStyle>
          <a:p>
            <a:r>
              <a:t>Title text demo</a:t>
            </a:r>
          </a:p>
        </p:txBody>
      </p:sp>
      <p:sp>
        <p:nvSpPr>
          <p:cNvPr id="119" name="Shape 119"/>
          <p:cNvSpPr/>
          <p:nvPr/>
        </p:nvSpPr>
        <p:spPr>
          <a:xfrm>
            <a:off x="6401351" y="6020639"/>
            <a:ext cx="11581297" cy="3623193"/>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has survived not only five centuries, but also the leap into electronic typesetting. Lorem Ipsum is simply dummy text of the printing and typesetting industry. Lorem Ipsum has been the industry's standard dummy text ever since the 1500s, when an unknown</a:t>
            </a:r>
          </a:p>
        </p:txBody>
      </p:sp>
      <p:sp>
        <p:nvSpPr>
          <p:cNvPr id="120" name="Shape 120"/>
          <p:cNvSpPr/>
          <p:nvPr/>
        </p:nvSpPr>
        <p:spPr>
          <a:xfrm>
            <a:off x="11789350" y="5393182"/>
            <a:ext cx="805299" cy="1"/>
          </a:xfrm>
          <a:prstGeom prst="line">
            <a:avLst/>
          </a:prstGeom>
          <a:ln w="50800">
            <a:solidFill>
              <a:srgbClr val="F56C2E"/>
            </a:solidFill>
            <a:miter lim="400000"/>
          </a:ln>
        </p:spPr>
        <p:txBody>
          <a:bodyPr lIns="38100" tIns="38100" rIns="38100" bIns="38100" anchor="ctr"/>
          <a:lstStyle/>
          <a:p>
            <a:pPr algn="ctr">
              <a:defRPr sz="3000">
                <a:solidFill>
                  <a:srgbClr val="000000"/>
                </a:solidFill>
                <a:latin typeface="Helvetica Light"/>
                <a:ea typeface="Helvetica Light"/>
                <a:cs typeface="Helvetica Light"/>
                <a:sym typeface="Helvetica Light"/>
              </a:defRPr>
            </a:pPr>
            <a:endParaRPr/>
          </a:p>
        </p:txBody>
      </p:sp>
      <p:grpSp>
        <p:nvGrpSpPr>
          <p:cNvPr id="123" name="Group 123"/>
          <p:cNvGrpSpPr/>
          <p:nvPr/>
        </p:nvGrpSpPr>
        <p:grpSpPr>
          <a:xfrm>
            <a:off x="10650719" y="10450035"/>
            <a:ext cx="3082562" cy="790599"/>
            <a:chOff x="0" y="0"/>
            <a:chExt cx="3082560" cy="790598"/>
          </a:xfrm>
        </p:grpSpPr>
        <p:sp>
          <p:nvSpPr>
            <p:cNvPr id="121" name="Shape 121"/>
            <p:cNvSpPr/>
            <p:nvPr/>
          </p:nvSpPr>
          <p:spPr>
            <a:xfrm>
              <a:off x="0" y="0"/>
              <a:ext cx="3082561" cy="790599"/>
            </a:xfrm>
            <a:prstGeom prst="roundRect">
              <a:avLst>
                <a:gd name="adj" fmla="val 50000"/>
              </a:avLst>
            </a:prstGeom>
            <a:solidFill>
              <a:srgbClr val="393941"/>
            </a:solidFill>
            <a:ln w="38100" cap="flat">
              <a:solidFill>
                <a:srgbClr val="F56C2E"/>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22" name="Shape 122"/>
            <p:cNvSpPr/>
            <p:nvPr/>
          </p:nvSpPr>
          <p:spPr>
            <a:xfrm>
              <a:off x="327690" y="217499"/>
              <a:ext cx="2452583"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defRPr sz="1800" cap="all" spc="360">
                  <a:solidFill>
                    <a:srgbClr val="FFFFFF"/>
                  </a:solidFill>
                  <a:latin typeface="+mn-lt"/>
                  <a:ea typeface="+mn-ea"/>
                  <a:cs typeface="+mn-cs"/>
                  <a:sym typeface="Montserrat-Regular"/>
                </a:defRPr>
              </a:lvl1pPr>
            </a:lstStyle>
            <a:p>
              <a:r>
                <a:t>New Project</a:t>
              </a:r>
            </a:p>
          </p:txBody>
        </p:sp>
      </p:gr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Shape 125"/>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8</a:t>
            </a:fld>
            <a:endParaRPr/>
          </a:p>
        </p:txBody>
      </p:sp>
      <p:sp>
        <p:nvSpPr>
          <p:cNvPr id="126" name="Shape 126"/>
          <p:cNvSpPr/>
          <p:nvPr/>
        </p:nvSpPr>
        <p:spPr>
          <a:xfrm>
            <a:off x="4517" y="-8634"/>
            <a:ext cx="9956901" cy="1373326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6998" y="0"/>
                </a:lnTo>
                <a:lnTo>
                  <a:pt x="21600" y="21600"/>
                </a:lnTo>
                <a:lnTo>
                  <a:pt x="0" y="21600"/>
                </a:lnTo>
                <a:lnTo>
                  <a:pt x="0" y="0"/>
                </a:lnTo>
                <a:close/>
              </a:path>
            </a:pathLst>
          </a:custGeom>
          <a:solidFill>
            <a:srgbClr val="F56C2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129" name="Shape 129"/>
          <p:cNvSpPr/>
          <p:nvPr/>
        </p:nvSpPr>
        <p:spPr>
          <a:xfrm>
            <a:off x="12737372" y="2230625"/>
            <a:ext cx="3878924" cy="3556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gn="l">
              <a:defRPr sz="1800" cap="all" spc="360">
                <a:latin typeface="+mn-lt"/>
                <a:ea typeface="+mn-ea"/>
                <a:cs typeface="+mn-cs"/>
                <a:sym typeface="Montserrat-Regular"/>
              </a:defRPr>
            </a:lvl1pPr>
          </a:lstStyle>
          <a:p>
            <a:r>
              <a:t>demo slide</a:t>
            </a:r>
          </a:p>
        </p:txBody>
      </p:sp>
      <p:sp>
        <p:nvSpPr>
          <p:cNvPr id="130" name="Shape 130"/>
          <p:cNvSpPr/>
          <p:nvPr/>
        </p:nvSpPr>
        <p:spPr>
          <a:xfrm>
            <a:off x="12726340" y="2817583"/>
            <a:ext cx="9099673" cy="2969533"/>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l">
              <a:lnSpc>
                <a:spcPct val="80000"/>
              </a:lnSpc>
              <a:defRPr sz="10000" b="1">
                <a:solidFill>
                  <a:srgbClr val="393941"/>
                </a:solidFill>
                <a:latin typeface="Montserrat-SemiBold"/>
                <a:ea typeface="Montserrat-SemiBold"/>
                <a:cs typeface="Montserrat-SemiBold"/>
                <a:sym typeface="Montserrat-SemiBold"/>
              </a:defRPr>
            </a:lvl1pPr>
          </a:lstStyle>
          <a:p>
            <a:r>
              <a:t>Title text demo</a:t>
            </a:r>
          </a:p>
        </p:txBody>
      </p:sp>
      <p:sp>
        <p:nvSpPr>
          <p:cNvPr id="131" name="Shape 131"/>
          <p:cNvSpPr/>
          <p:nvPr/>
        </p:nvSpPr>
        <p:spPr>
          <a:xfrm>
            <a:off x="12740678" y="6459255"/>
            <a:ext cx="8513155" cy="4605896"/>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has survived not only five centuries, but also the leap into electronic typesetting. Lorem Ipsum is simply dummy text of the printing and typesetting industry. Lorem Ipsum has been the industry's standard dummy text ever since the 1500s, when an unknown printer took a</a:t>
            </a:r>
          </a:p>
        </p:txBody>
      </p:sp>
      <p:sp>
        <p:nvSpPr>
          <p:cNvPr id="132" name="Shape 132"/>
          <p:cNvSpPr/>
          <p:nvPr/>
        </p:nvSpPr>
        <p:spPr>
          <a:xfrm>
            <a:off x="12760990" y="5970785"/>
            <a:ext cx="805298" cy="1"/>
          </a:xfrm>
          <a:prstGeom prst="line">
            <a:avLst/>
          </a:prstGeom>
          <a:ln w="50800">
            <a:solidFill>
              <a:srgbClr val="F56C2E"/>
            </a:solidFill>
            <a:miter lim="400000"/>
          </a:ln>
        </p:spPr>
        <p:txBody>
          <a:bodyPr lIns="38100" tIns="38100" rIns="38100" bIns="38100" anchor="ctr"/>
          <a:lstStyle/>
          <a:p>
            <a:pPr algn="ctr">
              <a:defRPr sz="3000">
                <a:solidFill>
                  <a:srgbClr val="000000"/>
                </a:solidFill>
                <a:latin typeface="Helvetica Light"/>
                <a:ea typeface="Helvetica Light"/>
                <a:cs typeface="Helvetica Light"/>
                <a:sym typeface="Helvetica Light"/>
              </a:defRPr>
            </a:pPr>
            <a:endParaRPr/>
          </a:p>
        </p:txBody>
      </p:sp>
      <p:sp>
        <p:nvSpPr>
          <p:cNvPr id="9" name="Picture Placeholder 8"/>
          <p:cNvSpPr>
            <a:spLocks noGrp="1"/>
          </p:cNvSpPr>
          <p:nvPr>
            <p:ph type="pic" sz="quarter" idx="17"/>
          </p:nvPr>
        </p:nvSpPr>
        <p:spPr>
          <a:xfrm>
            <a:off x="3004663" y="3561544"/>
            <a:ext cx="7207748" cy="6592909"/>
          </a:xfrm>
          <a:solidFill>
            <a:schemeClr val="tx1"/>
          </a:solidFill>
        </p:spPr>
      </p:sp>
      <p:sp>
        <p:nvSpPr>
          <p:cNvPr id="128" name="Shape 128"/>
          <p:cNvSpPr/>
          <p:nvPr/>
        </p:nvSpPr>
        <p:spPr>
          <a:xfrm>
            <a:off x="4517" y="-8635"/>
            <a:ext cx="9956901" cy="1373327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6998" y="0"/>
                </a:lnTo>
                <a:lnTo>
                  <a:pt x="21600" y="21600"/>
                </a:lnTo>
                <a:lnTo>
                  <a:pt x="0" y="21600"/>
                </a:lnTo>
                <a:lnTo>
                  <a:pt x="0" y="0"/>
                </a:lnTo>
                <a:close/>
              </a:path>
            </a:pathLst>
          </a:custGeom>
          <a:solidFill>
            <a:srgbClr val="F56C2E">
              <a:alpha val="70000"/>
            </a:srgbClr>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Shape 134"/>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9</a:t>
            </a:fld>
            <a:endParaRPr/>
          </a:p>
        </p:txBody>
      </p:sp>
      <p:grpSp>
        <p:nvGrpSpPr>
          <p:cNvPr id="142" name="Group 142"/>
          <p:cNvGrpSpPr/>
          <p:nvPr/>
        </p:nvGrpSpPr>
        <p:grpSpPr>
          <a:xfrm>
            <a:off x="2157488" y="2581954"/>
            <a:ext cx="6186406" cy="8552092"/>
            <a:chOff x="0" y="0"/>
            <a:chExt cx="6186405" cy="8552091"/>
          </a:xfrm>
        </p:grpSpPr>
        <p:sp>
          <p:nvSpPr>
            <p:cNvPr id="135" name="Shape 135"/>
            <p:cNvSpPr/>
            <p:nvPr/>
          </p:nvSpPr>
          <p:spPr>
            <a:xfrm>
              <a:off x="647715" y="3735921"/>
              <a:ext cx="4890976" cy="2222323"/>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lvl1pPr algn="ctr"/>
            </a:lstStyle>
            <a:p>
              <a:r>
                <a:t>Lorem Ipsum is simply dummy text of the printing and typesetting industry. Lorem Ipsum has been the industry's standard dummy text ever since the 1500s, when an unknown printer took</a:t>
              </a:r>
            </a:p>
          </p:txBody>
        </p:sp>
        <p:sp>
          <p:nvSpPr>
            <p:cNvPr id="136" name="Shape 136"/>
            <p:cNvSpPr/>
            <p:nvPr/>
          </p:nvSpPr>
          <p:spPr>
            <a:xfrm>
              <a:off x="0" y="0"/>
              <a:ext cx="6186406" cy="8552092"/>
            </a:xfrm>
            <a:prstGeom prst="rect">
              <a:avLst/>
            </a:prstGeom>
            <a:noFill/>
            <a:ln w="50800" cap="flat">
              <a:solidFill>
                <a:srgbClr val="F56C2E"/>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grpSp>
          <p:nvGrpSpPr>
            <p:cNvPr id="139" name="Group 139"/>
            <p:cNvGrpSpPr/>
            <p:nvPr/>
          </p:nvGrpSpPr>
          <p:grpSpPr>
            <a:xfrm>
              <a:off x="1551922" y="6725080"/>
              <a:ext cx="3082562" cy="790600"/>
              <a:chOff x="0" y="0"/>
              <a:chExt cx="3082560" cy="790598"/>
            </a:xfrm>
          </p:grpSpPr>
          <p:sp>
            <p:nvSpPr>
              <p:cNvPr id="137" name="Shape 137"/>
              <p:cNvSpPr/>
              <p:nvPr/>
            </p:nvSpPr>
            <p:spPr>
              <a:xfrm>
                <a:off x="0" y="0"/>
                <a:ext cx="3082561" cy="790599"/>
              </a:xfrm>
              <a:prstGeom prst="roundRect">
                <a:avLst>
                  <a:gd name="adj" fmla="val 50000"/>
                </a:avLst>
              </a:prstGeom>
              <a:solidFill>
                <a:srgbClr val="F56C2E"/>
              </a:solidFill>
              <a:ln w="38100" cap="flat">
                <a:solidFill>
                  <a:srgbClr val="F56C2E"/>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38" name="Shape 138"/>
              <p:cNvSpPr/>
              <p:nvPr/>
            </p:nvSpPr>
            <p:spPr>
              <a:xfrm>
                <a:off x="327690" y="217499"/>
                <a:ext cx="2452583"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defRPr sz="1800" cap="all" spc="360">
                    <a:solidFill>
                      <a:srgbClr val="FFFFFF"/>
                    </a:solidFill>
                    <a:latin typeface="+mn-lt"/>
                    <a:ea typeface="+mn-ea"/>
                    <a:cs typeface="+mn-cs"/>
                    <a:sym typeface="Montserrat-Regular"/>
                  </a:defRPr>
                </a:lvl1pPr>
              </a:lstStyle>
              <a:p>
                <a:r>
                  <a:t>New Project</a:t>
                </a:r>
              </a:p>
            </p:txBody>
          </p:sp>
        </p:grpSp>
        <p:sp>
          <p:nvSpPr>
            <p:cNvPr id="140" name="Shape 140"/>
            <p:cNvSpPr/>
            <p:nvPr/>
          </p:nvSpPr>
          <p:spPr>
            <a:xfrm>
              <a:off x="2334875" y="979206"/>
              <a:ext cx="1516656" cy="1332837"/>
            </a:xfrm>
            <a:custGeom>
              <a:avLst/>
              <a:gdLst/>
              <a:ahLst/>
              <a:cxnLst>
                <a:cxn ang="0">
                  <a:pos x="wd2" y="hd2"/>
                </a:cxn>
                <a:cxn ang="5400000">
                  <a:pos x="wd2" y="hd2"/>
                </a:cxn>
                <a:cxn ang="10800000">
                  <a:pos x="wd2" y="hd2"/>
                </a:cxn>
                <a:cxn ang="16200000">
                  <a:pos x="wd2" y="hd2"/>
                </a:cxn>
              </a:cxnLst>
              <a:rect l="0" t="0" r="r" b="b"/>
              <a:pathLst>
                <a:path w="21600" h="21600" extrusionOk="0">
                  <a:moveTo>
                    <a:pt x="21046" y="13737"/>
                  </a:moveTo>
                  <a:lnTo>
                    <a:pt x="14163" y="0"/>
                  </a:lnTo>
                  <a:lnTo>
                    <a:pt x="7279" y="0"/>
                  </a:lnTo>
                  <a:lnTo>
                    <a:pt x="14163" y="13737"/>
                  </a:lnTo>
                  <a:lnTo>
                    <a:pt x="21046" y="13737"/>
                  </a:lnTo>
                  <a:close/>
                  <a:moveTo>
                    <a:pt x="8426" y="14822"/>
                  </a:moveTo>
                  <a:lnTo>
                    <a:pt x="4985" y="21600"/>
                  </a:lnTo>
                  <a:lnTo>
                    <a:pt x="18158" y="21600"/>
                  </a:lnTo>
                  <a:lnTo>
                    <a:pt x="21600" y="14822"/>
                  </a:lnTo>
                  <a:lnTo>
                    <a:pt x="8426" y="14822"/>
                  </a:lnTo>
                  <a:close/>
                  <a:moveTo>
                    <a:pt x="6488" y="1717"/>
                  </a:moveTo>
                  <a:lnTo>
                    <a:pt x="0" y="14822"/>
                  </a:lnTo>
                  <a:lnTo>
                    <a:pt x="3244" y="21600"/>
                  </a:lnTo>
                  <a:lnTo>
                    <a:pt x="9930" y="8495"/>
                  </a:lnTo>
                  <a:lnTo>
                    <a:pt x="6488" y="1717"/>
                  </a:lnTo>
                  <a:close/>
                </a:path>
              </a:pathLst>
            </a:custGeom>
            <a:solidFill>
              <a:srgbClr val="F56C2E"/>
            </a:solidFill>
            <a:ln w="3175" cap="flat">
              <a:noFill/>
              <a:miter lim="400000"/>
            </a:ln>
            <a:effectLst/>
          </p:spPr>
          <p:txBody>
            <a:bodyPr wrap="square" lIns="45719" tIns="45719" rIns="45719" bIns="45719" numCol="1" anchor="ctr">
              <a:noAutofit/>
            </a:bodyPr>
            <a:lstStyle/>
            <a:p>
              <a:pPr algn="l" defTabSz="914400">
                <a:defRPr sz="1800">
                  <a:solidFill>
                    <a:srgbClr val="000000"/>
                  </a:solidFill>
                  <a:latin typeface="Roboto Regular"/>
                  <a:ea typeface="Roboto Regular"/>
                  <a:cs typeface="Roboto Regular"/>
                  <a:sym typeface="Roboto Regular"/>
                </a:defRPr>
              </a:pPr>
              <a:endParaRPr/>
            </a:p>
          </p:txBody>
        </p:sp>
        <p:sp>
          <p:nvSpPr>
            <p:cNvPr id="141" name="Shape 141"/>
            <p:cNvSpPr/>
            <p:nvPr/>
          </p:nvSpPr>
          <p:spPr>
            <a:xfrm>
              <a:off x="1274491" y="3043032"/>
              <a:ext cx="3637424" cy="5461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80000"/>
                </a:lnSpc>
                <a:defRPr sz="3000" b="1">
                  <a:solidFill>
                    <a:srgbClr val="393941"/>
                  </a:solidFill>
                  <a:latin typeface="Montserrat-SemiBold"/>
                  <a:ea typeface="Montserrat-SemiBold"/>
                  <a:cs typeface="Montserrat-SemiBold"/>
                  <a:sym typeface="Montserrat-SemiBold"/>
                </a:defRPr>
              </a:lvl1pPr>
            </a:lstStyle>
            <a:p>
              <a:r>
                <a:t>Demo title text</a:t>
              </a:r>
            </a:p>
          </p:txBody>
        </p:sp>
      </p:grpSp>
      <p:grpSp>
        <p:nvGrpSpPr>
          <p:cNvPr id="150" name="Group 150"/>
          <p:cNvGrpSpPr/>
          <p:nvPr/>
        </p:nvGrpSpPr>
        <p:grpSpPr>
          <a:xfrm>
            <a:off x="9098797" y="2581954"/>
            <a:ext cx="6186407" cy="8552092"/>
            <a:chOff x="0" y="0"/>
            <a:chExt cx="6186405" cy="8552091"/>
          </a:xfrm>
        </p:grpSpPr>
        <p:sp>
          <p:nvSpPr>
            <p:cNvPr id="143" name="Shape 143"/>
            <p:cNvSpPr/>
            <p:nvPr/>
          </p:nvSpPr>
          <p:spPr>
            <a:xfrm>
              <a:off x="2402709" y="1016400"/>
              <a:ext cx="1406388" cy="1283849"/>
            </a:xfrm>
            <a:custGeom>
              <a:avLst/>
              <a:gdLst/>
              <a:ahLst/>
              <a:cxnLst>
                <a:cxn ang="0">
                  <a:pos x="wd2" y="hd2"/>
                </a:cxn>
                <a:cxn ang="5400000">
                  <a:pos x="wd2" y="hd2"/>
                </a:cxn>
                <a:cxn ang="10800000">
                  <a:pos x="wd2" y="hd2"/>
                </a:cxn>
                <a:cxn ang="16200000">
                  <a:pos x="wd2" y="hd2"/>
                </a:cxn>
              </a:cxnLst>
              <a:rect l="0" t="0" r="r" b="b"/>
              <a:pathLst>
                <a:path w="21600" h="21600" extrusionOk="0">
                  <a:moveTo>
                    <a:pt x="10885" y="21600"/>
                  </a:moveTo>
                  <a:lnTo>
                    <a:pt x="9269" y="20017"/>
                  </a:lnTo>
                  <a:cubicBezTo>
                    <a:pt x="3699" y="14617"/>
                    <a:pt x="0" y="10800"/>
                    <a:pt x="0" y="6284"/>
                  </a:cubicBezTo>
                  <a:cubicBezTo>
                    <a:pt x="0" y="2700"/>
                    <a:pt x="2679" y="0"/>
                    <a:pt x="5953" y="0"/>
                  </a:cubicBezTo>
                  <a:cubicBezTo>
                    <a:pt x="7824" y="0"/>
                    <a:pt x="9652" y="884"/>
                    <a:pt x="10885" y="2467"/>
                  </a:cubicBezTo>
                  <a:cubicBezTo>
                    <a:pt x="12118" y="884"/>
                    <a:pt x="13776" y="0"/>
                    <a:pt x="15647" y="0"/>
                  </a:cubicBezTo>
                  <a:cubicBezTo>
                    <a:pt x="19134" y="0"/>
                    <a:pt x="21600" y="2700"/>
                    <a:pt x="21600" y="6284"/>
                  </a:cubicBezTo>
                  <a:cubicBezTo>
                    <a:pt x="21600" y="10800"/>
                    <a:pt x="17901" y="14617"/>
                    <a:pt x="12331" y="20017"/>
                  </a:cubicBezTo>
                  <a:lnTo>
                    <a:pt x="10885" y="21600"/>
                  </a:lnTo>
                </a:path>
              </a:pathLst>
            </a:custGeom>
            <a:solidFill>
              <a:srgbClr val="F56C2E"/>
            </a:solidFill>
            <a:ln w="3175" cap="flat">
              <a:noFill/>
              <a:miter lim="400000"/>
            </a:ln>
            <a:effectLst/>
          </p:spPr>
          <p:txBody>
            <a:bodyPr wrap="square" lIns="45719" tIns="45719" rIns="45719" bIns="45719" numCol="1" anchor="ctr">
              <a:noAutofit/>
            </a:bodyPr>
            <a:lstStyle/>
            <a:p>
              <a:pPr algn="l" defTabSz="914400">
                <a:defRPr sz="1800">
                  <a:solidFill>
                    <a:srgbClr val="000000"/>
                  </a:solidFill>
                  <a:latin typeface="Roboto Regular"/>
                  <a:ea typeface="Roboto Regular"/>
                  <a:cs typeface="Roboto Regular"/>
                  <a:sym typeface="Roboto Regular"/>
                </a:defRPr>
              </a:pPr>
              <a:endParaRPr/>
            </a:p>
          </p:txBody>
        </p:sp>
        <p:sp>
          <p:nvSpPr>
            <p:cNvPr id="144" name="Shape 144"/>
            <p:cNvSpPr/>
            <p:nvPr/>
          </p:nvSpPr>
          <p:spPr>
            <a:xfrm>
              <a:off x="647714" y="3735921"/>
              <a:ext cx="4890977" cy="2222323"/>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lvl1pPr algn="ctr"/>
            </a:lstStyle>
            <a:p>
              <a:r>
                <a:t>Lorem Ipsum is simply dummy text of the printing and typesetting industry. Lorem Ipsum has been the industry's standard dummy text ever since the 1500s, when an unknown printer took</a:t>
              </a:r>
            </a:p>
          </p:txBody>
        </p:sp>
        <p:sp>
          <p:nvSpPr>
            <p:cNvPr id="145" name="Shape 145"/>
            <p:cNvSpPr/>
            <p:nvPr/>
          </p:nvSpPr>
          <p:spPr>
            <a:xfrm>
              <a:off x="0" y="0"/>
              <a:ext cx="6186406" cy="8552092"/>
            </a:xfrm>
            <a:prstGeom prst="rect">
              <a:avLst/>
            </a:prstGeom>
            <a:noFill/>
            <a:ln w="50800" cap="flat">
              <a:solidFill>
                <a:srgbClr val="393941"/>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grpSp>
          <p:nvGrpSpPr>
            <p:cNvPr id="148" name="Group 148"/>
            <p:cNvGrpSpPr/>
            <p:nvPr/>
          </p:nvGrpSpPr>
          <p:grpSpPr>
            <a:xfrm>
              <a:off x="1551922" y="6725080"/>
              <a:ext cx="3082562" cy="790600"/>
              <a:chOff x="0" y="0"/>
              <a:chExt cx="3082560" cy="790598"/>
            </a:xfrm>
          </p:grpSpPr>
          <p:sp>
            <p:nvSpPr>
              <p:cNvPr id="146" name="Shape 146"/>
              <p:cNvSpPr/>
              <p:nvPr/>
            </p:nvSpPr>
            <p:spPr>
              <a:xfrm>
                <a:off x="0" y="0"/>
                <a:ext cx="3082561" cy="790599"/>
              </a:xfrm>
              <a:prstGeom prst="roundRect">
                <a:avLst>
                  <a:gd name="adj" fmla="val 50000"/>
                </a:avLst>
              </a:prstGeom>
              <a:solidFill>
                <a:srgbClr val="393941"/>
              </a:solidFill>
              <a:ln w="38100" cap="flat">
                <a:solidFill>
                  <a:srgbClr val="393941"/>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47" name="Shape 147"/>
              <p:cNvSpPr/>
              <p:nvPr/>
            </p:nvSpPr>
            <p:spPr>
              <a:xfrm>
                <a:off x="327690" y="217499"/>
                <a:ext cx="2452583"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noAutofit/>
              </a:bodyPr>
              <a:lstStyle>
                <a:lvl1pPr algn="ctr">
                  <a:defRPr sz="1800" cap="all" spc="360">
                    <a:solidFill>
                      <a:srgbClr val="FFFFFF"/>
                    </a:solidFill>
                    <a:latin typeface="+mn-lt"/>
                    <a:ea typeface="+mn-ea"/>
                    <a:cs typeface="+mn-cs"/>
                    <a:sym typeface="Montserrat-Regular"/>
                  </a:defRPr>
                </a:lvl1pPr>
              </a:lstStyle>
              <a:p>
                <a:r>
                  <a:t>New Project</a:t>
                </a:r>
              </a:p>
            </p:txBody>
          </p:sp>
        </p:grpSp>
        <p:sp>
          <p:nvSpPr>
            <p:cNvPr id="149" name="Shape 149"/>
            <p:cNvSpPr/>
            <p:nvPr/>
          </p:nvSpPr>
          <p:spPr>
            <a:xfrm>
              <a:off x="1274491" y="3043032"/>
              <a:ext cx="3637424" cy="5461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noAutofit/>
            </a:bodyPr>
            <a:lstStyle>
              <a:lvl1pPr algn="ctr">
                <a:lnSpc>
                  <a:spcPct val="80000"/>
                </a:lnSpc>
                <a:defRPr sz="3000" b="1">
                  <a:solidFill>
                    <a:srgbClr val="393941"/>
                  </a:solidFill>
                  <a:latin typeface="Montserrat-SemiBold"/>
                  <a:ea typeface="Montserrat-SemiBold"/>
                  <a:cs typeface="Montserrat-SemiBold"/>
                  <a:sym typeface="Montserrat-SemiBold"/>
                </a:defRPr>
              </a:lvl1pPr>
            </a:lstStyle>
            <a:p>
              <a:r>
                <a:t>Demo title text</a:t>
              </a:r>
            </a:p>
          </p:txBody>
        </p:sp>
      </p:grpSp>
      <p:grpSp>
        <p:nvGrpSpPr>
          <p:cNvPr id="158" name="Group 158"/>
          <p:cNvGrpSpPr/>
          <p:nvPr/>
        </p:nvGrpSpPr>
        <p:grpSpPr>
          <a:xfrm>
            <a:off x="16040106" y="2581954"/>
            <a:ext cx="6186406" cy="8552092"/>
            <a:chOff x="0" y="0"/>
            <a:chExt cx="6186405" cy="8552091"/>
          </a:xfrm>
        </p:grpSpPr>
        <p:sp>
          <p:nvSpPr>
            <p:cNvPr id="151" name="Shape 151"/>
            <p:cNvSpPr/>
            <p:nvPr/>
          </p:nvSpPr>
          <p:spPr>
            <a:xfrm>
              <a:off x="2492954" y="880276"/>
              <a:ext cx="1479897" cy="1479897"/>
            </a:xfrm>
            <a:custGeom>
              <a:avLst/>
              <a:gdLst/>
              <a:ahLst/>
              <a:cxnLst>
                <a:cxn ang="0">
                  <a:pos x="wd2" y="hd2"/>
                </a:cxn>
                <a:cxn ang="5400000">
                  <a:pos x="wd2" y="hd2"/>
                </a:cxn>
                <a:cxn ang="10800000">
                  <a:pos x="wd2" y="hd2"/>
                </a:cxn>
                <a:cxn ang="16200000">
                  <a:pos x="wd2" y="hd2"/>
                </a:cxn>
              </a:cxnLst>
              <a:rect l="0" t="0" r="r" b="b"/>
              <a:pathLst>
                <a:path w="21600" h="21600" extrusionOk="0">
                  <a:moveTo>
                    <a:pt x="19042" y="10394"/>
                  </a:moveTo>
                  <a:lnTo>
                    <a:pt x="17459" y="10394"/>
                  </a:lnTo>
                  <a:lnTo>
                    <a:pt x="17459" y="6293"/>
                  </a:lnTo>
                  <a:cubicBezTo>
                    <a:pt x="17459" y="5116"/>
                    <a:pt x="16484" y="4101"/>
                    <a:pt x="15510" y="4101"/>
                  </a:cubicBezTo>
                  <a:lnTo>
                    <a:pt x="11368" y="4101"/>
                  </a:lnTo>
                  <a:lnTo>
                    <a:pt x="11368" y="2761"/>
                  </a:lnTo>
                  <a:cubicBezTo>
                    <a:pt x="11368" y="1177"/>
                    <a:pt x="10313" y="0"/>
                    <a:pt x="8851" y="0"/>
                  </a:cubicBezTo>
                  <a:cubicBezTo>
                    <a:pt x="7349" y="0"/>
                    <a:pt x="6090" y="1177"/>
                    <a:pt x="6090" y="2761"/>
                  </a:cubicBezTo>
                  <a:lnTo>
                    <a:pt x="6090" y="4101"/>
                  </a:lnTo>
                  <a:lnTo>
                    <a:pt x="2152" y="4101"/>
                  </a:lnTo>
                  <a:cubicBezTo>
                    <a:pt x="974" y="4101"/>
                    <a:pt x="0" y="5116"/>
                    <a:pt x="0" y="6293"/>
                  </a:cubicBezTo>
                  <a:lnTo>
                    <a:pt x="0" y="10191"/>
                  </a:lnTo>
                  <a:lnTo>
                    <a:pt x="1583" y="10191"/>
                  </a:lnTo>
                  <a:cubicBezTo>
                    <a:pt x="3126" y="10191"/>
                    <a:pt x="4304" y="11368"/>
                    <a:pt x="4304" y="12952"/>
                  </a:cubicBezTo>
                  <a:cubicBezTo>
                    <a:pt x="4304" y="14535"/>
                    <a:pt x="3126" y="15713"/>
                    <a:pt x="1583" y="15713"/>
                  </a:cubicBezTo>
                  <a:lnTo>
                    <a:pt x="0" y="15713"/>
                  </a:lnTo>
                  <a:lnTo>
                    <a:pt x="0" y="19611"/>
                  </a:lnTo>
                  <a:cubicBezTo>
                    <a:pt x="0" y="20788"/>
                    <a:pt x="974" y="21600"/>
                    <a:pt x="2152" y="21600"/>
                  </a:cubicBezTo>
                  <a:lnTo>
                    <a:pt x="5887" y="21600"/>
                  </a:lnTo>
                  <a:lnTo>
                    <a:pt x="5887" y="20017"/>
                  </a:lnTo>
                  <a:cubicBezTo>
                    <a:pt x="5887" y="18636"/>
                    <a:pt x="7349" y="17256"/>
                    <a:pt x="8851" y="17256"/>
                  </a:cubicBezTo>
                  <a:cubicBezTo>
                    <a:pt x="10313" y="17256"/>
                    <a:pt x="11571" y="18636"/>
                    <a:pt x="11571" y="20017"/>
                  </a:cubicBezTo>
                  <a:lnTo>
                    <a:pt x="11571" y="21600"/>
                  </a:lnTo>
                  <a:lnTo>
                    <a:pt x="15510" y="21600"/>
                  </a:lnTo>
                  <a:cubicBezTo>
                    <a:pt x="16484" y="21600"/>
                    <a:pt x="17459" y="20788"/>
                    <a:pt x="17459" y="19611"/>
                  </a:cubicBezTo>
                  <a:lnTo>
                    <a:pt x="17459" y="15510"/>
                  </a:lnTo>
                  <a:lnTo>
                    <a:pt x="19042" y="15510"/>
                  </a:lnTo>
                  <a:cubicBezTo>
                    <a:pt x="20423" y="15510"/>
                    <a:pt x="21600" y="14332"/>
                    <a:pt x="21600" y="12952"/>
                  </a:cubicBezTo>
                  <a:cubicBezTo>
                    <a:pt x="21600" y="11571"/>
                    <a:pt x="20423" y="10394"/>
                    <a:pt x="19042" y="10394"/>
                  </a:cubicBezTo>
                </a:path>
              </a:pathLst>
            </a:custGeom>
            <a:solidFill>
              <a:srgbClr val="F56C2E"/>
            </a:solidFill>
            <a:ln w="3175" cap="flat">
              <a:noFill/>
              <a:miter lim="400000"/>
            </a:ln>
            <a:effectLst/>
          </p:spPr>
          <p:txBody>
            <a:bodyPr wrap="square" lIns="45719" tIns="45719" rIns="45719" bIns="45719" numCol="1" anchor="ctr">
              <a:noAutofit/>
            </a:bodyPr>
            <a:lstStyle/>
            <a:p>
              <a:pPr algn="l" defTabSz="914400">
                <a:defRPr sz="1800">
                  <a:solidFill>
                    <a:srgbClr val="000000"/>
                  </a:solidFill>
                  <a:latin typeface="Roboto Regular"/>
                  <a:ea typeface="Roboto Regular"/>
                  <a:cs typeface="Roboto Regular"/>
                  <a:sym typeface="Roboto Regular"/>
                </a:defRPr>
              </a:pPr>
              <a:endParaRPr/>
            </a:p>
          </p:txBody>
        </p:sp>
        <p:sp>
          <p:nvSpPr>
            <p:cNvPr id="152" name="Shape 152"/>
            <p:cNvSpPr/>
            <p:nvPr/>
          </p:nvSpPr>
          <p:spPr>
            <a:xfrm>
              <a:off x="647715" y="3735921"/>
              <a:ext cx="4890977" cy="2222323"/>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lvl1pPr algn="ctr"/>
            </a:lstStyle>
            <a:p>
              <a:r>
                <a:t>Lorem Ipsum is simply dummy text of the printing and typesetting industry. Lorem Ipsum has been the industry's standard dummy text ever since the 1500s, when an unknown printer took</a:t>
              </a:r>
            </a:p>
          </p:txBody>
        </p:sp>
        <p:sp>
          <p:nvSpPr>
            <p:cNvPr id="153" name="Shape 153"/>
            <p:cNvSpPr/>
            <p:nvPr/>
          </p:nvSpPr>
          <p:spPr>
            <a:xfrm>
              <a:off x="0" y="0"/>
              <a:ext cx="6186406" cy="8552092"/>
            </a:xfrm>
            <a:prstGeom prst="rect">
              <a:avLst/>
            </a:prstGeom>
            <a:noFill/>
            <a:ln w="50800" cap="flat">
              <a:solidFill>
                <a:srgbClr val="F56C2E"/>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grpSp>
          <p:nvGrpSpPr>
            <p:cNvPr id="156" name="Group 156"/>
            <p:cNvGrpSpPr/>
            <p:nvPr/>
          </p:nvGrpSpPr>
          <p:grpSpPr>
            <a:xfrm>
              <a:off x="1551922" y="6725080"/>
              <a:ext cx="3082562" cy="790600"/>
              <a:chOff x="0" y="0"/>
              <a:chExt cx="3082560" cy="790598"/>
            </a:xfrm>
          </p:grpSpPr>
          <p:sp>
            <p:nvSpPr>
              <p:cNvPr id="154" name="Shape 154"/>
              <p:cNvSpPr/>
              <p:nvPr/>
            </p:nvSpPr>
            <p:spPr>
              <a:xfrm>
                <a:off x="0" y="0"/>
                <a:ext cx="3082561" cy="790599"/>
              </a:xfrm>
              <a:prstGeom prst="roundRect">
                <a:avLst>
                  <a:gd name="adj" fmla="val 50000"/>
                </a:avLst>
              </a:prstGeom>
              <a:solidFill>
                <a:srgbClr val="F56C2E"/>
              </a:solidFill>
              <a:ln w="38100" cap="flat">
                <a:solidFill>
                  <a:srgbClr val="F56C2E"/>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55" name="Shape 155"/>
              <p:cNvSpPr/>
              <p:nvPr/>
            </p:nvSpPr>
            <p:spPr>
              <a:xfrm>
                <a:off x="327690" y="217499"/>
                <a:ext cx="2452583"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defRPr sz="1800" cap="all" spc="360">
                    <a:solidFill>
                      <a:srgbClr val="FFFFFF"/>
                    </a:solidFill>
                    <a:latin typeface="+mn-lt"/>
                    <a:ea typeface="+mn-ea"/>
                    <a:cs typeface="+mn-cs"/>
                    <a:sym typeface="Montserrat-Regular"/>
                  </a:defRPr>
                </a:lvl1pPr>
              </a:lstStyle>
              <a:p>
                <a:r>
                  <a:t>New Project</a:t>
                </a:r>
              </a:p>
            </p:txBody>
          </p:sp>
        </p:grpSp>
        <p:sp>
          <p:nvSpPr>
            <p:cNvPr id="157" name="Shape 157"/>
            <p:cNvSpPr/>
            <p:nvPr/>
          </p:nvSpPr>
          <p:spPr>
            <a:xfrm>
              <a:off x="1274491" y="3043032"/>
              <a:ext cx="3637423" cy="5461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80000"/>
                </a:lnSpc>
                <a:defRPr sz="3000" b="1">
                  <a:solidFill>
                    <a:srgbClr val="393941"/>
                  </a:solidFill>
                  <a:latin typeface="Montserrat-SemiBold"/>
                  <a:ea typeface="Montserrat-SemiBold"/>
                  <a:cs typeface="Montserrat-SemiBold"/>
                  <a:sym typeface="Montserrat-SemiBold"/>
                </a:defRPr>
              </a:lvl1pPr>
            </a:lstStyle>
            <a:p>
              <a:r>
                <a:t>Demo title text</a:t>
              </a:r>
            </a:p>
          </p:txBody>
        </p:sp>
      </p:grpSp>
    </p:spTree>
  </p:cSld>
  <p:clrMapOvr>
    <a:masterClrMapping/>
  </p:clrMapOvr>
  <p:transition spd="med"/>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AC9006"/>
      </a:dk1>
      <a:lt1>
        <a:srgbClr val="A6A7AC"/>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Montserrat-Regular"/>
        <a:ea typeface="Montserrat-Regular"/>
        <a:cs typeface="Montserrat-Regular"/>
      </a:majorFont>
      <a:minorFont>
        <a:latin typeface="Montserrat-Regular"/>
        <a:ea typeface="Montserrat-Regular"/>
        <a:cs typeface="Montserrat-Regular"/>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2700" dist="12700" dir="5400000" rotWithShape="0">
              <a:srgbClr val="000000">
                <a:alpha val="50000"/>
              </a:srgbClr>
            </a:outerShdw>
          </a:effectLst>
        </a:effectStyle>
        <a:effectStyle>
          <a:effectLst>
            <a:outerShdw blurRad="25400" rotWithShape="0">
              <a:srgbClr val="000000">
                <a:alpha val="50000"/>
              </a:srgbClr>
            </a:outerShdw>
          </a:effectLst>
        </a:effectStyle>
        <a:effectStyle>
          <a:effectLst>
            <a:outerShdw blurRad="12700" dist="127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3175" cap="flat">
          <a:noFill/>
          <a:miter lim="400000"/>
        </a:ln>
        <a:effectLst>
          <a:outerShdw blurRad="12700" dist="12700" dir="5400000" rotWithShape="0">
            <a:srgbClr val="000000">
              <a:alpha val="50000"/>
            </a:srgbClr>
          </a:outerShdw>
        </a:effectLst>
        <a:sp3d/>
      </a:spPr>
      <a:bodyPr rot="0" spcFirstLastPara="1" vertOverflow="overflow" horzOverflow="overflow" vert="horz" wrap="square" lIns="38100" tIns="38100" rIns="38100" bIns="381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8100" tIns="38100" rIns="38100" bIns="38100" numCol="1" spcCol="38100" rtlCol="0" anchor="ctr">
        <a:spAutoFit/>
      </a:bodyPr>
      <a:lstStyle>
        <a:defPPr marL="0" marR="0" indent="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Montserrat-Regular"/>
        <a:ea typeface="Montserrat-Regular"/>
        <a:cs typeface="Montserrat-Regular"/>
      </a:majorFont>
      <a:minorFont>
        <a:latin typeface="Montserrat-Regular"/>
        <a:ea typeface="Montserrat-Regular"/>
        <a:cs typeface="Montserrat-Regular"/>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2700" dist="12700" dir="5400000" rotWithShape="0">
              <a:srgbClr val="000000">
                <a:alpha val="50000"/>
              </a:srgbClr>
            </a:outerShdw>
          </a:effectLst>
        </a:effectStyle>
        <a:effectStyle>
          <a:effectLst>
            <a:outerShdw blurRad="25400" rotWithShape="0">
              <a:srgbClr val="000000">
                <a:alpha val="50000"/>
              </a:srgbClr>
            </a:outerShdw>
          </a:effectLst>
        </a:effectStyle>
        <a:effectStyle>
          <a:effectLst>
            <a:outerShdw blurRad="12700" dist="127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3175" cap="flat">
          <a:noFill/>
          <a:miter lim="400000"/>
        </a:ln>
        <a:effectLst>
          <a:outerShdw blurRad="12700" dist="12700" dir="5400000" rotWithShape="0">
            <a:srgbClr val="000000">
              <a:alpha val="50000"/>
            </a:srgbClr>
          </a:outerShdw>
        </a:effectLst>
        <a:sp3d/>
      </a:spPr>
      <a:bodyPr rot="0" spcFirstLastPara="1" vertOverflow="overflow" horzOverflow="overflow" vert="horz" wrap="square" lIns="38100" tIns="38100" rIns="38100" bIns="381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8100" tIns="38100" rIns="38100" bIns="38100" numCol="1" spcCol="38100" rtlCol="0" anchor="ctr">
        <a:spAutoFit/>
      </a:bodyPr>
      <a:lstStyle>
        <a:defPPr marL="0" marR="0" indent="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TotalTime>
  <Words>2037</Words>
  <Application>Microsoft Macintosh PowerPoint</Application>
  <PresentationFormat>Custom</PresentationFormat>
  <Paragraphs>109</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Calibri</vt:lpstr>
      <vt:lpstr>Helvetica Light</vt:lpstr>
      <vt:lpstr>Helvetica Neue</vt:lpstr>
      <vt:lpstr>Montserrat-Regular</vt:lpstr>
      <vt:lpstr>Montserrat-SemiBold</vt:lpstr>
      <vt:lpstr>PT Sans</vt:lpstr>
      <vt:lpstr>Roboto Regular</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Anastasiya Ladoshkina</cp:lastModifiedBy>
  <cp:revision>3</cp:revision>
  <dcterms:modified xsi:type="dcterms:W3CDTF">2016-05-18T11:49:07Z</dcterms:modified>
</cp:coreProperties>
</file>