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28" r:id="rId2"/>
    <p:sldId id="3332" r:id="rId3"/>
    <p:sldId id="3329" r:id="rId4"/>
    <p:sldId id="3330" r:id="rId5"/>
    <p:sldId id="3333" r:id="rId6"/>
    <p:sldId id="3342" r:id="rId7"/>
    <p:sldId id="3315" r:id="rId8"/>
    <p:sldId id="3319" r:id="rId9"/>
    <p:sldId id="3320" r:id="rId10"/>
    <p:sldId id="3321" r:id="rId11"/>
    <p:sldId id="3322" r:id="rId12"/>
    <p:sldId id="3323" r:id="rId13"/>
    <p:sldId id="3324" r:id="rId14"/>
    <p:sldId id="3325" r:id="rId15"/>
    <p:sldId id="333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5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25D3C6-04F1-4FA4-AE21-96D2401B02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51E4EA2-6F2B-489A-825E-75121014868D}">
      <dgm:prSet phldrT="[Text]" custT="1"/>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2800" dirty="0" err="1">
              <a:solidFill>
                <a:srgbClr val="C00000"/>
              </a:solidFill>
            </a:rPr>
            <a:t>Xác</a:t>
          </a:r>
          <a:r>
            <a:rPr lang="en-US" sz="2800" dirty="0">
              <a:solidFill>
                <a:srgbClr val="C00000"/>
              </a:solidFill>
            </a:rPr>
            <a:t> </a:t>
          </a:r>
          <a:r>
            <a:rPr lang="en-US" sz="2800" dirty="0" err="1">
              <a:solidFill>
                <a:srgbClr val="C00000"/>
              </a:solidFill>
            </a:rPr>
            <a:t>định</a:t>
          </a:r>
          <a:r>
            <a:rPr lang="en-US" sz="2800" dirty="0">
              <a:solidFill>
                <a:srgbClr val="C00000"/>
              </a:solidFill>
            </a:rPr>
            <a:t> </a:t>
          </a:r>
          <a:r>
            <a:rPr lang="en-US" sz="2800" dirty="0" err="1">
              <a:solidFill>
                <a:srgbClr val="C00000"/>
              </a:solidFill>
            </a:rPr>
            <a:t>đề</a:t>
          </a:r>
          <a:r>
            <a:rPr lang="en-US" sz="2800" dirty="0">
              <a:solidFill>
                <a:srgbClr val="C00000"/>
              </a:solidFill>
            </a:rPr>
            <a:t> </a:t>
          </a:r>
          <a:r>
            <a:rPr lang="en-US" sz="2800" dirty="0" err="1">
              <a:solidFill>
                <a:srgbClr val="C00000"/>
              </a:solidFill>
            </a:rPr>
            <a:t>tài</a:t>
          </a:r>
          <a:r>
            <a:rPr lang="en-US" sz="2800" dirty="0">
              <a:solidFill>
                <a:srgbClr val="C00000"/>
              </a:solidFill>
            </a:rPr>
            <a:t>, </a:t>
          </a:r>
          <a:r>
            <a:rPr lang="en-US" sz="2800" dirty="0" err="1">
              <a:solidFill>
                <a:srgbClr val="C00000"/>
              </a:solidFill>
            </a:rPr>
            <a:t>mục</a:t>
          </a:r>
          <a:r>
            <a:rPr lang="en-US" sz="2800" dirty="0">
              <a:solidFill>
                <a:srgbClr val="C00000"/>
              </a:solidFill>
            </a:rPr>
            <a:t> </a:t>
          </a:r>
          <a:r>
            <a:rPr lang="en-US" sz="2800" dirty="0" err="1">
              <a:solidFill>
                <a:srgbClr val="C00000"/>
              </a:solidFill>
            </a:rPr>
            <a:t>đích</a:t>
          </a:r>
          <a:r>
            <a:rPr lang="en-US" sz="2800" dirty="0">
              <a:solidFill>
                <a:srgbClr val="C00000"/>
              </a:solidFill>
            </a:rPr>
            <a:t>, </a:t>
          </a:r>
          <a:r>
            <a:rPr lang="en-US" sz="2800" dirty="0" err="1">
              <a:solidFill>
                <a:srgbClr val="C00000"/>
              </a:solidFill>
            </a:rPr>
            <a:t>người</a:t>
          </a:r>
          <a:r>
            <a:rPr lang="en-US" sz="2800" dirty="0">
              <a:solidFill>
                <a:srgbClr val="C00000"/>
              </a:solidFill>
            </a:rPr>
            <a:t> </a:t>
          </a:r>
          <a:r>
            <a:rPr lang="en-US" sz="2800" dirty="0" err="1">
              <a:solidFill>
                <a:srgbClr val="C00000"/>
              </a:solidFill>
            </a:rPr>
            <a:t>nghe</a:t>
          </a:r>
          <a:r>
            <a:rPr lang="en-US" sz="2800" dirty="0">
              <a:solidFill>
                <a:srgbClr val="C00000"/>
              </a:solidFill>
            </a:rPr>
            <a:t>, </a:t>
          </a:r>
          <a:r>
            <a:rPr lang="en-US" sz="2800" dirty="0" err="1">
              <a:solidFill>
                <a:srgbClr val="C00000"/>
              </a:solidFill>
            </a:rPr>
            <a:t>không</a:t>
          </a:r>
          <a:r>
            <a:rPr lang="en-US" sz="2800" dirty="0">
              <a:solidFill>
                <a:srgbClr val="C00000"/>
              </a:solidFill>
            </a:rPr>
            <a:t> </a:t>
          </a:r>
          <a:r>
            <a:rPr lang="en-US" sz="2800" dirty="0" err="1">
              <a:solidFill>
                <a:srgbClr val="C00000"/>
              </a:solidFill>
            </a:rPr>
            <a:t>gian</a:t>
          </a:r>
          <a:r>
            <a:rPr lang="en-US" sz="2800" dirty="0">
              <a:solidFill>
                <a:srgbClr val="C00000"/>
              </a:solidFill>
            </a:rPr>
            <a:t>, </a:t>
          </a:r>
          <a:r>
            <a:rPr lang="en-US" sz="2800" dirty="0" err="1">
              <a:solidFill>
                <a:srgbClr val="C00000"/>
              </a:solidFill>
            </a:rPr>
            <a:t>thời</a:t>
          </a:r>
          <a:r>
            <a:rPr lang="en-US" sz="2800" dirty="0">
              <a:solidFill>
                <a:srgbClr val="C00000"/>
              </a:solidFill>
            </a:rPr>
            <a:t> </a:t>
          </a:r>
          <a:r>
            <a:rPr lang="en-US" sz="2800" dirty="0" err="1">
              <a:solidFill>
                <a:srgbClr val="C00000"/>
              </a:solidFill>
            </a:rPr>
            <a:t>gian</a:t>
          </a:r>
          <a:r>
            <a:rPr lang="en-US" sz="2800" dirty="0">
              <a:solidFill>
                <a:srgbClr val="C00000"/>
              </a:solidFill>
            </a:rPr>
            <a:t> </a:t>
          </a:r>
        </a:p>
      </dgm:t>
    </dgm:pt>
    <dgm:pt modelId="{26A7D8E4-C463-4032-88C4-52C9AC46706A}" type="parTrans" cxnId="{12579827-075C-4787-8373-C975FA4D5564}">
      <dgm:prSet/>
      <dgm:spPr/>
      <dgm:t>
        <a:bodyPr/>
        <a:lstStyle/>
        <a:p>
          <a:endParaRPr lang="en-US"/>
        </a:p>
      </dgm:t>
    </dgm:pt>
    <dgm:pt modelId="{8335D32F-43AC-4A4B-8D58-2BDA56B9442E}" type="sibTrans" cxnId="{12579827-075C-4787-8373-C975FA4D5564}">
      <dgm:prSet/>
      <dgm:spPr/>
      <dgm:t>
        <a:bodyPr/>
        <a:lstStyle/>
        <a:p>
          <a:endParaRPr lang="en-US"/>
        </a:p>
      </dgm:t>
    </dgm:pt>
    <dgm:pt modelId="{78027B3A-82D2-4451-B93B-717127049B7F}">
      <dgm:prSet phldrT="[Tex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Chuẩn</a:t>
          </a:r>
          <a:r>
            <a:rPr lang="en-US" sz="3200" dirty="0">
              <a:solidFill>
                <a:srgbClr val="C00000"/>
              </a:solidFill>
            </a:rPr>
            <a:t> </a:t>
          </a:r>
          <a:r>
            <a:rPr lang="en-US" sz="3200" dirty="0" err="1">
              <a:solidFill>
                <a:srgbClr val="C00000"/>
              </a:solidFill>
            </a:rPr>
            <a:t>bị</a:t>
          </a:r>
          <a:r>
            <a:rPr lang="en-US" sz="3200" dirty="0">
              <a:solidFill>
                <a:srgbClr val="C00000"/>
              </a:solidFill>
            </a:rPr>
            <a:t> </a:t>
          </a:r>
          <a:r>
            <a:rPr lang="en-US" sz="3200" dirty="0" err="1">
              <a:solidFill>
                <a:srgbClr val="C00000"/>
              </a:solidFill>
            </a:rPr>
            <a:t>nội</a:t>
          </a:r>
          <a:r>
            <a:rPr lang="en-US" sz="3200" dirty="0">
              <a:solidFill>
                <a:srgbClr val="C00000"/>
              </a:solidFill>
            </a:rPr>
            <a:t> dung </a:t>
          </a:r>
          <a:r>
            <a:rPr lang="en-US" sz="3200" dirty="0" err="1">
              <a:solidFill>
                <a:srgbClr val="C00000"/>
              </a:solidFill>
            </a:rPr>
            <a:t>bài</a:t>
          </a:r>
          <a:r>
            <a:rPr lang="en-US" sz="3200" dirty="0">
              <a:solidFill>
                <a:srgbClr val="C00000"/>
              </a:solidFill>
            </a:rPr>
            <a:t> </a:t>
          </a:r>
          <a:r>
            <a:rPr lang="en-US" sz="3200" dirty="0" err="1">
              <a:solidFill>
                <a:srgbClr val="C00000"/>
              </a:solidFill>
            </a:rPr>
            <a:t>nói</a:t>
          </a:r>
          <a:endParaRPr lang="en-US" sz="3200" dirty="0">
            <a:solidFill>
              <a:srgbClr val="C00000"/>
            </a:solidFill>
          </a:endParaRPr>
        </a:p>
      </dgm:t>
    </dgm:pt>
    <dgm:pt modelId="{C48BBC6C-F11E-41E1-82CD-AE804CBAFEE9}" type="parTrans" cxnId="{1123FCE6-DBE7-4E7B-80F4-C3A705C672AD}">
      <dgm:prSet/>
      <dgm:spPr/>
      <dgm:t>
        <a:bodyPr/>
        <a:lstStyle/>
        <a:p>
          <a:endParaRPr lang="en-US"/>
        </a:p>
      </dgm:t>
    </dgm:pt>
    <dgm:pt modelId="{13E45C37-DD63-4A46-A03E-424B5BF2466A}" type="sibTrans" cxnId="{1123FCE6-DBE7-4E7B-80F4-C3A705C672AD}">
      <dgm:prSet/>
      <dgm:spPr/>
      <dgm:t>
        <a:bodyPr/>
        <a:lstStyle/>
        <a:p>
          <a:endParaRPr lang="en-US"/>
        </a:p>
      </dgm:t>
    </dgm:pt>
    <dgm:pt modelId="{446F19A1-6976-49B7-B139-0599DC9241B9}">
      <dgm:prSet phldrT="[Text]" custT="1"/>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US" sz="3200" dirty="0" err="1">
              <a:solidFill>
                <a:srgbClr val="C00000"/>
              </a:solidFill>
            </a:rPr>
            <a:t>Luyện</a:t>
          </a:r>
          <a:r>
            <a:rPr lang="en-US" sz="3200" dirty="0">
              <a:solidFill>
                <a:srgbClr val="C00000"/>
              </a:solidFill>
            </a:rPr>
            <a:t> </a:t>
          </a:r>
          <a:r>
            <a:rPr lang="en-US" sz="3200" dirty="0" err="1">
              <a:solidFill>
                <a:srgbClr val="C00000"/>
              </a:solidFill>
            </a:rPr>
            <a:t>tập</a:t>
          </a:r>
          <a:endParaRPr lang="en-US" sz="3200" dirty="0">
            <a:solidFill>
              <a:srgbClr val="C00000"/>
            </a:solidFill>
          </a:endParaRPr>
        </a:p>
      </dgm:t>
    </dgm:pt>
    <dgm:pt modelId="{14E5F242-F772-4998-A685-97C04E01A7AD}" type="parTrans" cxnId="{529C1FA4-9E8B-4E0D-B314-732FA840D46D}">
      <dgm:prSet/>
      <dgm:spPr/>
      <dgm:t>
        <a:bodyPr/>
        <a:lstStyle/>
        <a:p>
          <a:endParaRPr lang="en-US"/>
        </a:p>
      </dgm:t>
    </dgm:pt>
    <dgm:pt modelId="{E9A0CDCB-93AC-46AC-B934-4EE93C32F69C}" type="sibTrans" cxnId="{529C1FA4-9E8B-4E0D-B314-732FA840D46D}">
      <dgm:prSet/>
      <dgm:spPr/>
      <dgm:t>
        <a:bodyPr/>
        <a:lstStyle/>
        <a:p>
          <a:endParaRPr lang="en-US"/>
        </a:p>
      </dgm:t>
    </dgm:pt>
    <dgm:pt modelId="{F583128F-684C-4B24-B9AF-9C634B3875E9}" type="pres">
      <dgm:prSet presAssocID="{B625D3C6-04F1-4FA4-AE21-96D2401B027E}" presName="Name0" presStyleCnt="0">
        <dgm:presLayoutVars>
          <dgm:chMax val="7"/>
          <dgm:chPref val="7"/>
          <dgm:dir/>
        </dgm:presLayoutVars>
      </dgm:prSet>
      <dgm:spPr/>
      <dgm:t>
        <a:bodyPr/>
        <a:lstStyle/>
        <a:p>
          <a:endParaRPr lang="en-US"/>
        </a:p>
      </dgm:t>
    </dgm:pt>
    <dgm:pt modelId="{460D8739-5338-418C-91CD-A54061E9E5F0}" type="pres">
      <dgm:prSet presAssocID="{B625D3C6-04F1-4FA4-AE21-96D2401B027E}" presName="Name1" presStyleCnt="0"/>
      <dgm:spPr/>
    </dgm:pt>
    <dgm:pt modelId="{4204F588-826D-4F77-81C3-A9542A80BF8A}" type="pres">
      <dgm:prSet presAssocID="{B625D3C6-04F1-4FA4-AE21-96D2401B027E}" presName="cycle" presStyleCnt="0"/>
      <dgm:spPr/>
    </dgm:pt>
    <dgm:pt modelId="{F8C53ED0-0413-4CEC-A0BA-2C13ADCFF6AD}" type="pres">
      <dgm:prSet presAssocID="{B625D3C6-04F1-4FA4-AE21-96D2401B027E}" presName="srcNode" presStyleLbl="node1" presStyleIdx="0" presStyleCnt="3"/>
      <dgm:spPr/>
    </dgm:pt>
    <dgm:pt modelId="{EA028F19-32C7-4379-BD4C-1CD258D30738}" type="pres">
      <dgm:prSet presAssocID="{B625D3C6-04F1-4FA4-AE21-96D2401B027E}" presName="conn" presStyleLbl="parChTrans1D2" presStyleIdx="0" presStyleCnt="1"/>
      <dgm:spPr/>
      <dgm:t>
        <a:bodyPr/>
        <a:lstStyle/>
        <a:p>
          <a:endParaRPr lang="en-US"/>
        </a:p>
      </dgm:t>
    </dgm:pt>
    <dgm:pt modelId="{3D723900-DC10-47E4-BCC3-83B74D12696A}" type="pres">
      <dgm:prSet presAssocID="{B625D3C6-04F1-4FA4-AE21-96D2401B027E}" presName="extraNode" presStyleLbl="node1" presStyleIdx="0" presStyleCnt="3"/>
      <dgm:spPr/>
    </dgm:pt>
    <dgm:pt modelId="{D57F3E3E-F45F-4138-A2F4-1C567D995449}" type="pres">
      <dgm:prSet presAssocID="{B625D3C6-04F1-4FA4-AE21-96D2401B027E}" presName="dstNode" presStyleLbl="node1" presStyleIdx="0" presStyleCnt="3"/>
      <dgm:spPr/>
    </dgm:pt>
    <dgm:pt modelId="{BEDFA5F7-B861-4584-AC56-D4729740DFED}" type="pres">
      <dgm:prSet presAssocID="{251E4EA2-6F2B-489A-825E-75121014868D}" presName="text_1" presStyleLbl="node1" presStyleIdx="0" presStyleCnt="3">
        <dgm:presLayoutVars>
          <dgm:bulletEnabled val="1"/>
        </dgm:presLayoutVars>
      </dgm:prSet>
      <dgm:spPr/>
      <dgm:t>
        <a:bodyPr/>
        <a:lstStyle/>
        <a:p>
          <a:endParaRPr lang="en-US"/>
        </a:p>
      </dgm:t>
    </dgm:pt>
    <dgm:pt modelId="{349915AA-360A-4BF8-944E-4173317BF566}" type="pres">
      <dgm:prSet presAssocID="{251E4EA2-6F2B-489A-825E-75121014868D}" presName="accent_1" presStyleCnt="0"/>
      <dgm:spPr/>
    </dgm:pt>
    <dgm:pt modelId="{8F6A41C5-FDCD-4136-8FDE-DCB80351973C}" type="pres">
      <dgm:prSet presAssocID="{251E4EA2-6F2B-489A-825E-75121014868D}" presName="accentRepeatNode" presStyleLbl="solidFgAcc1" presStyleIdx="0" presStyleCnt="3" custLinFactNeighborX="-174" custLinFactNeighborY="1126"/>
      <dgm:spPr>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2ABA0277-8E67-4D8C-8412-BB185994D560}" type="pres">
      <dgm:prSet presAssocID="{78027B3A-82D2-4451-B93B-717127049B7F}" presName="text_2" presStyleLbl="node1" presStyleIdx="1" presStyleCnt="3">
        <dgm:presLayoutVars>
          <dgm:bulletEnabled val="1"/>
        </dgm:presLayoutVars>
      </dgm:prSet>
      <dgm:spPr/>
      <dgm:t>
        <a:bodyPr/>
        <a:lstStyle/>
        <a:p>
          <a:endParaRPr lang="en-US"/>
        </a:p>
      </dgm:t>
    </dgm:pt>
    <dgm:pt modelId="{0DE9D067-804F-4450-A655-F017C86BDB27}" type="pres">
      <dgm:prSet presAssocID="{78027B3A-82D2-4451-B93B-717127049B7F}" presName="accent_2" presStyleCnt="0"/>
      <dgm:spPr/>
    </dgm:pt>
    <dgm:pt modelId="{80A28C46-606F-4E3B-BC41-C20B4F5FEC6C}" type="pres">
      <dgm:prSet presAssocID="{78027B3A-82D2-4451-B93B-717127049B7F}" presName="accentRepeatNode" presStyleLbl="solidFgAcc1" presStyleIdx="1" presStyleCnt="3" custLinFactNeighborX="-7677" custLinFactNeighborY="-597"/>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B40771E-0CD0-4783-8044-6BA4415EB808}" type="pres">
      <dgm:prSet presAssocID="{446F19A1-6976-49B7-B139-0599DC9241B9}" presName="text_3" presStyleLbl="node1" presStyleIdx="2" presStyleCnt="3">
        <dgm:presLayoutVars>
          <dgm:bulletEnabled val="1"/>
        </dgm:presLayoutVars>
      </dgm:prSet>
      <dgm:spPr/>
      <dgm:t>
        <a:bodyPr/>
        <a:lstStyle/>
        <a:p>
          <a:endParaRPr lang="en-US"/>
        </a:p>
      </dgm:t>
    </dgm:pt>
    <dgm:pt modelId="{6E713C26-7525-4DA2-B3F5-BD823EF2BCDE}" type="pres">
      <dgm:prSet presAssocID="{446F19A1-6976-49B7-B139-0599DC9241B9}" presName="accent_3" presStyleCnt="0"/>
      <dgm:spPr/>
    </dgm:pt>
    <dgm:pt modelId="{19823969-9A61-43F2-9E83-DB82E100062A}" type="pres">
      <dgm:prSet presAssocID="{446F19A1-6976-49B7-B139-0599DC9241B9}" presName="accentRepeatNode" presStyleLbl="solidFgAcc1" presStyleIdx="2" presStyleCnt="3"/>
      <dgm:spPr>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Lst>
  <dgm:cxnLst>
    <dgm:cxn modelId="{6A1B3C83-C3AB-4AF6-BD1E-19C6B54936CF}" type="presOf" srcId="{8335D32F-43AC-4A4B-8D58-2BDA56B9442E}" destId="{EA028F19-32C7-4379-BD4C-1CD258D30738}" srcOrd="0" destOrd="0" presId="urn:microsoft.com/office/officeart/2008/layout/VerticalCurvedList"/>
    <dgm:cxn modelId="{F3241707-5795-4A1D-B2D8-73C41D68DC20}" type="presOf" srcId="{B625D3C6-04F1-4FA4-AE21-96D2401B027E}" destId="{F583128F-684C-4B24-B9AF-9C634B3875E9}" srcOrd="0" destOrd="0" presId="urn:microsoft.com/office/officeart/2008/layout/VerticalCurvedList"/>
    <dgm:cxn modelId="{F87EE418-25DD-406A-98ED-9E6024451EDA}" type="presOf" srcId="{251E4EA2-6F2B-489A-825E-75121014868D}" destId="{BEDFA5F7-B861-4584-AC56-D4729740DFED}" srcOrd="0" destOrd="0" presId="urn:microsoft.com/office/officeart/2008/layout/VerticalCurvedList"/>
    <dgm:cxn modelId="{FF2A1CBD-A731-4950-8A48-C93B8BA31FC4}" type="presOf" srcId="{446F19A1-6976-49B7-B139-0599DC9241B9}" destId="{EB40771E-0CD0-4783-8044-6BA4415EB808}" srcOrd="0" destOrd="0" presId="urn:microsoft.com/office/officeart/2008/layout/VerticalCurvedList"/>
    <dgm:cxn modelId="{12579827-075C-4787-8373-C975FA4D5564}" srcId="{B625D3C6-04F1-4FA4-AE21-96D2401B027E}" destId="{251E4EA2-6F2B-489A-825E-75121014868D}" srcOrd="0" destOrd="0" parTransId="{26A7D8E4-C463-4032-88C4-52C9AC46706A}" sibTransId="{8335D32F-43AC-4A4B-8D58-2BDA56B9442E}"/>
    <dgm:cxn modelId="{529C1FA4-9E8B-4E0D-B314-732FA840D46D}" srcId="{B625D3C6-04F1-4FA4-AE21-96D2401B027E}" destId="{446F19A1-6976-49B7-B139-0599DC9241B9}" srcOrd="2" destOrd="0" parTransId="{14E5F242-F772-4998-A685-97C04E01A7AD}" sibTransId="{E9A0CDCB-93AC-46AC-B934-4EE93C32F69C}"/>
    <dgm:cxn modelId="{1123FCE6-DBE7-4E7B-80F4-C3A705C672AD}" srcId="{B625D3C6-04F1-4FA4-AE21-96D2401B027E}" destId="{78027B3A-82D2-4451-B93B-717127049B7F}" srcOrd="1" destOrd="0" parTransId="{C48BBC6C-F11E-41E1-82CD-AE804CBAFEE9}" sibTransId="{13E45C37-DD63-4A46-A03E-424B5BF2466A}"/>
    <dgm:cxn modelId="{C682268E-63A4-4489-A67D-8C03360920DD}" type="presOf" srcId="{78027B3A-82D2-4451-B93B-717127049B7F}" destId="{2ABA0277-8E67-4D8C-8412-BB185994D560}" srcOrd="0" destOrd="0" presId="urn:microsoft.com/office/officeart/2008/layout/VerticalCurvedList"/>
    <dgm:cxn modelId="{1403DBB5-6804-4C2A-9545-B70CF9329044}" type="presParOf" srcId="{F583128F-684C-4B24-B9AF-9C634B3875E9}" destId="{460D8739-5338-418C-91CD-A54061E9E5F0}" srcOrd="0" destOrd="0" presId="urn:microsoft.com/office/officeart/2008/layout/VerticalCurvedList"/>
    <dgm:cxn modelId="{05661057-1ED9-4891-8D62-6C3E3CCA749B}" type="presParOf" srcId="{460D8739-5338-418C-91CD-A54061E9E5F0}" destId="{4204F588-826D-4F77-81C3-A9542A80BF8A}" srcOrd="0" destOrd="0" presId="urn:microsoft.com/office/officeart/2008/layout/VerticalCurvedList"/>
    <dgm:cxn modelId="{C6453255-D089-4361-A7D5-343BA394287C}" type="presParOf" srcId="{4204F588-826D-4F77-81C3-A9542A80BF8A}" destId="{F8C53ED0-0413-4CEC-A0BA-2C13ADCFF6AD}" srcOrd="0" destOrd="0" presId="urn:microsoft.com/office/officeart/2008/layout/VerticalCurvedList"/>
    <dgm:cxn modelId="{C16EE8EC-4CCF-48B8-B018-43E765D898B5}" type="presParOf" srcId="{4204F588-826D-4F77-81C3-A9542A80BF8A}" destId="{EA028F19-32C7-4379-BD4C-1CD258D30738}" srcOrd="1" destOrd="0" presId="urn:microsoft.com/office/officeart/2008/layout/VerticalCurvedList"/>
    <dgm:cxn modelId="{9AB334CE-924D-4ADB-9A14-751BD7C86C50}" type="presParOf" srcId="{4204F588-826D-4F77-81C3-A9542A80BF8A}" destId="{3D723900-DC10-47E4-BCC3-83B74D12696A}" srcOrd="2" destOrd="0" presId="urn:microsoft.com/office/officeart/2008/layout/VerticalCurvedList"/>
    <dgm:cxn modelId="{F2C14D36-7A2F-4BD4-9DF6-CDCDD0BCBC5B}" type="presParOf" srcId="{4204F588-826D-4F77-81C3-A9542A80BF8A}" destId="{D57F3E3E-F45F-4138-A2F4-1C567D995449}" srcOrd="3" destOrd="0" presId="urn:microsoft.com/office/officeart/2008/layout/VerticalCurvedList"/>
    <dgm:cxn modelId="{A9DD7A85-85EB-4AC1-BE0F-D8EC04DA9E0F}" type="presParOf" srcId="{460D8739-5338-418C-91CD-A54061E9E5F0}" destId="{BEDFA5F7-B861-4584-AC56-D4729740DFED}" srcOrd="1" destOrd="0" presId="urn:microsoft.com/office/officeart/2008/layout/VerticalCurvedList"/>
    <dgm:cxn modelId="{2E6D4043-11F7-4F87-A1F0-68C7682587AC}" type="presParOf" srcId="{460D8739-5338-418C-91CD-A54061E9E5F0}" destId="{349915AA-360A-4BF8-944E-4173317BF566}" srcOrd="2" destOrd="0" presId="urn:microsoft.com/office/officeart/2008/layout/VerticalCurvedList"/>
    <dgm:cxn modelId="{97BB677B-DBD2-4999-A142-47039B869CE8}" type="presParOf" srcId="{349915AA-360A-4BF8-944E-4173317BF566}" destId="{8F6A41C5-FDCD-4136-8FDE-DCB80351973C}" srcOrd="0" destOrd="0" presId="urn:microsoft.com/office/officeart/2008/layout/VerticalCurvedList"/>
    <dgm:cxn modelId="{4A69C741-BC2A-4E9A-A77F-08A2FAFC2CE0}" type="presParOf" srcId="{460D8739-5338-418C-91CD-A54061E9E5F0}" destId="{2ABA0277-8E67-4D8C-8412-BB185994D560}" srcOrd="3" destOrd="0" presId="urn:microsoft.com/office/officeart/2008/layout/VerticalCurvedList"/>
    <dgm:cxn modelId="{166E8F3A-0852-4ADC-82AA-6FAC21B8EEA0}" type="presParOf" srcId="{460D8739-5338-418C-91CD-A54061E9E5F0}" destId="{0DE9D067-804F-4450-A655-F017C86BDB27}" srcOrd="4" destOrd="0" presId="urn:microsoft.com/office/officeart/2008/layout/VerticalCurvedList"/>
    <dgm:cxn modelId="{11B45A7A-3E88-4F02-9883-3D8054481220}" type="presParOf" srcId="{0DE9D067-804F-4450-A655-F017C86BDB27}" destId="{80A28C46-606F-4E3B-BC41-C20B4F5FEC6C}" srcOrd="0" destOrd="0" presId="urn:microsoft.com/office/officeart/2008/layout/VerticalCurvedList"/>
    <dgm:cxn modelId="{195A402E-0D88-4A40-816D-8C3FCDEA6F60}" type="presParOf" srcId="{460D8739-5338-418C-91CD-A54061E9E5F0}" destId="{EB40771E-0CD0-4783-8044-6BA4415EB808}" srcOrd="5" destOrd="0" presId="urn:microsoft.com/office/officeart/2008/layout/VerticalCurvedList"/>
    <dgm:cxn modelId="{980014C2-C950-4483-ADA2-56C30EF61967}" type="presParOf" srcId="{460D8739-5338-418C-91CD-A54061E9E5F0}" destId="{6E713C26-7525-4DA2-B3F5-BD823EF2BCDE}" srcOrd="6" destOrd="0" presId="urn:microsoft.com/office/officeart/2008/layout/VerticalCurvedList"/>
    <dgm:cxn modelId="{5ECA1A7C-B6F3-4A82-8D4A-EF404E0A14EF}" type="presParOf" srcId="{6E713C26-7525-4DA2-B3F5-BD823EF2BCDE}" destId="{19823969-9A61-43F2-9E83-DB82E10006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303C8-7C0E-4326-B6E1-120497CF8853}"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US"/>
        </a:p>
      </dgm:t>
    </dgm:pt>
    <dgm:pt modelId="{EF3FCB0D-7DE0-4C2C-B944-2EDAC43EE0B4}">
      <dgm:prSet phldrT="[Text]" custT="1"/>
      <dgm:spPr/>
      <dgm:t>
        <a:bodyPr/>
        <a:lstStyle/>
        <a:p>
          <a:r>
            <a:rPr lang="en-US" sz="2800" dirty="0" err="1"/>
            <a:t>Cấu</a:t>
          </a:r>
          <a:r>
            <a:rPr lang="en-US" sz="2800" dirty="0"/>
            <a:t> </a:t>
          </a:r>
          <a:r>
            <a:rPr lang="en-US" sz="2800" dirty="0" err="1"/>
            <a:t>trúc</a:t>
          </a:r>
          <a:endParaRPr lang="en-US" sz="2800" dirty="0"/>
        </a:p>
      </dgm:t>
    </dgm:pt>
    <dgm:pt modelId="{16A85795-47D7-49D0-AE08-2C92227AF2F9}" type="parTrans" cxnId="{C234F144-2EC5-42C2-90D2-9D5FF0F608AF}">
      <dgm:prSet/>
      <dgm:spPr/>
      <dgm:t>
        <a:bodyPr/>
        <a:lstStyle/>
        <a:p>
          <a:endParaRPr lang="en-US" sz="2000"/>
        </a:p>
      </dgm:t>
    </dgm:pt>
    <dgm:pt modelId="{BCAFC33E-E07E-4E39-8BC8-5FF3466ADFC3}" type="sibTrans" cxnId="{C234F144-2EC5-42C2-90D2-9D5FF0F608AF}">
      <dgm:prSet/>
      <dgm:spPr/>
      <dgm:t>
        <a:bodyPr/>
        <a:lstStyle/>
        <a:p>
          <a:endParaRPr lang="en-US" sz="2000"/>
        </a:p>
      </dgm:t>
    </dgm:pt>
    <dgm:pt modelId="{7F94AC5C-4D62-4B6B-94B1-25DAE80ADE21}">
      <dgm:prSet phldrT="[Text]" custT="1"/>
      <dgm:spPr/>
      <dgm:t>
        <a:bodyPr/>
        <a:lstStyle/>
        <a:p>
          <a:r>
            <a:rPr lang="en-US" sz="2800" dirty="0" err="1"/>
            <a:t>Mở</a:t>
          </a:r>
          <a:r>
            <a:rPr lang="en-US" sz="2800" dirty="0"/>
            <a:t> </a:t>
          </a:r>
          <a:r>
            <a:rPr lang="en-US" sz="2800" dirty="0" err="1"/>
            <a:t>đầu</a:t>
          </a:r>
          <a:endParaRPr lang="en-US" sz="2800" dirty="0"/>
        </a:p>
      </dgm:t>
    </dgm:pt>
    <dgm:pt modelId="{1790BEB5-E93E-4B3F-8CB5-72CCEEE4C892}" type="parTrans" cxnId="{8FE4638C-6F93-4762-82ED-09C0BA5D0117}">
      <dgm:prSet/>
      <dgm:spPr/>
      <dgm:t>
        <a:bodyPr/>
        <a:lstStyle/>
        <a:p>
          <a:endParaRPr lang="en-US" sz="2000"/>
        </a:p>
      </dgm:t>
    </dgm:pt>
    <dgm:pt modelId="{CBE51E56-3C04-47C4-9911-5C59498442BA}" type="sibTrans" cxnId="{8FE4638C-6F93-4762-82ED-09C0BA5D0117}">
      <dgm:prSet/>
      <dgm:spPr/>
      <dgm:t>
        <a:bodyPr/>
        <a:lstStyle/>
        <a:p>
          <a:endParaRPr lang="en-US" sz="2000"/>
        </a:p>
      </dgm:t>
    </dgm:pt>
    <dgm:pt modelId="{FFA600DB-78F3-41AA-8ACA-CD3C0CA9C353}">
      <dgm:prSet phldrT="[Text]" custT="1"/>
      <dgm:spPr/>
      <dgm:t>
        <a:bodyPr/>
        <a:lstStyle/>
        <a:p>
          <a:r>
            <a:rPr lang="en-US" sz="2800" dirty="0" err="1"/>
            <a:t>Nội</a:t>
          </a:r>
          <a:r>
            <a:rPr lang="en-US" sz="2800" dirty="0"/>
            <a:t> dung</a:t>
          </a:r>
        </a:p>
      </dgm:t>
    </dgm:pt>
    <dgm:pt modelId="{33C015DB-7C9B-4043-B04A-497187EF4AD7}" type="parTrans" cxnId="{F4F9A4FA-79C2-454C-A4D0-7089CA5111A4}">
      <dgm:prSet/>
      <dgm:spPr/>
      <dgm:t>
        <a:bodyPr/>
        <a:lstStyle/>
        <a:p>
          <a:endParaRPr lang="en-US" sz="2000"/>
        </a:p>
      </dgm:t>
    </dgm:pt>
    <dgm:pt modelId="{42FB75E2-3BAC-4B8F-A9FC-C89F288CA091}" type="sibTrans" cxnId="{F4F9A4FA-79C2-454C-A4D0-7089CA5111A4}">
      <dgm:prSet/>
      <dgm:spPr/>
      <dgm:t>
        <a:bodyPr/>
        <a:lstStyle/>
        <a:p>
          <a:endParaRPr lang="en-US" sz="2000"/>
        </a:p>
      </dgm:t>
    </dgm:pt>
    <dgm:pt modelId="{FC41171B-DE36-4A43-9D0C-BECD29DD1002}">
      <dgm:prSet phldrT="[Text]" custT="1"/>
      <dgm:spPr/>
      <dgm:t>
        <a:bodyPr/>
        <a:lstStyle/>
        <a:p>
          <a:r>
            <a:rPr lang="en-US" sz="2800" dirty="0" err="1"/>
            <a:t>Kết</a:t>
          </a:r>
          <a:r>
            <a:rPr lang="en-US" sz="2800" dirty="0"/>
            <a:t> </a:t>
          </a:r>
          <a:r>
            <a:rPr lang="en-US" sz="2800" dirty="0" err="1"/>
            <a:t>thúc</a:t>
          </a:r>
          <a:endParaRPr lang="en-US" sz="2800" dirty="0"/>
        </a:p>
      </dgm:t>
    </dgm:pt>
    <dgm:pt modelId="{4A74CED9-751B-45DA-94D3-2E1526D0579D}" type="parTrans" cxnId="{B03B6DB2-4E06-4FFC-806E-BB83426BB9B5}">
      <dgm:prSet/>
      <dgm:spPr/>
      <dgm:t>
        <a:bodyPr/>
        <a:lstStyle/>
        <a:p>
          <a:endParaRPr lang="en-US" sz="2000"/>
        </a:p>
      </dgm:t>
    </dgm:pt>
    <dgm:pt modelId="{3F630F0C-73C9-41B2-938E-541B86962B05}" type="sibTrans" cxnId="{B03B6DB2-4E06-4FFC-806E-BB83426BB9B5}">
      <dgm:prSet/>
      <dgm:spPr/>
      <dgm:t>
        <a:bodyPr/>
        <a:lstStyle/>
        <a:p>
          <a:endParaRPr lang="en-US" sz="2000"/>
        </a:p>
      </dgm:t>
    </dgm:pt>
    <dgm:pt modelId="{4DBD9F21-2C4A-42DE-A392-D1D6F73C72D3}" type="pres">
      <dgm:prSet presAssocID="{58A303C8-7C0E-4326-B6E1-120497CF8853}" presName="hierChild1" presStyleCnt="0">
        <dgm:presLayoutVars>
          <dgm:orgChart val="1"/>
          <dgm:chPref val="1"/>
          <dgm:dir/>
          <dgm:animOne val="branch"/>
          <dgm:animLvl val="lvl"/>
          <dgm:resizeHandles/>
        </dgm:presLayoutVars>
      </dgm:prSet>
      <dgm:spPr/>
      <dgm:t>
        <a:bodyPr/>
        <a:lstStyle/>
        <a:p>
          <a:endParaRPr lang="en-US"/>
        </a:p>
      </dgm:t>
    </dgm:pt>
    <dgm:pt modelId="{E4B9C695-9BBF-4BB6-AC65-8F69A6FC7D5A}" type="pres">
      <dgm:prSet presAssocID="{EF3FCB0D-7DE0-4C2C-B944-2EDAC43EE0B4}" presName="hierRoot1" presStyleCnt="0">
        <dgm:presLayoutVars>
          <dgm:hierBranch val="init"/>
        </dgm:presLayoutVars>
      </dgm:prSet>
      <dgm:spPr/>
    </dgm:pt>
    <dgm:pt modelId="{02E25A75-BF27-441C-A446-2F20A5D0C193}" type="pres">
      <dgm:prSet presAssocID="{EF3FCB0D-7DE0-4C2C-B944-2EDAC43EE0B4}" presName="rootComposite1" presStyleCnt="0"/>
      <dgm:spPr/>
    </dgm:pt>
    <dgm:pt modelId="{4E501EBF-A5C6-485F-8587-3F1C16E3297C}" type="pres">
      <dgm:prSet presAssocID="{EF3FCB0D-7DE0-4C2C-B944-2EDAC43EE0B4}" presName="rootText1" presStyleLbl="node0" presStyleIdx="0" presStyleCnt="1">
        <dgm:presLayoutVars>
          <dgm:chPref val="3"/>
        </dgm:presLayoutVars>
      </dgm:prSet>
      <dgm:spPr/>
      <dgm:t>
        <a:bodyPr/>
        <a:lstStyle/>
        <a:p>
          <a:endParaRPr lang="en-US"/>
        </a:p>
      </dgm:t>
    </dgm:pt>
    <dgm:pt modelId="{9BF54EA1-7C58-4C2D-9D4C-103CC65DD9AD}" type="pres">
      <dgm:prSet presAssocID="{EF3FCB0D-7DE0-4C2C-B944-2EDAC43EE0B4}" presName="rootConnector1" presStyleLbl="node1" presStyleIdx="0" presStyleCnt="0"/>
      <dgm:spPr/>
      <dgm:t>
        <a:bodyPr/>
        <a:lstStyle/>
        <a:p>
          <a:endParaRPr lang="en-US"/>
        </a:p>
      </dgm:t>
    </dgm:pt>
    <dgm:pt modelId="{81D680CD-26BA-4174-9655-48B234779FF4}" type="pres">
      <dgm:prSet presAssocID="{EF3FCB0D-7DE0-4C2C-B944-2EDAC43EE0B4}" presName="hierChild2" presStyleCnt="0"/>
      <dgm:spPr/>
    </dgm:pt>
    <dgm:pt modelId="{6E72D4BB-25A5-4FC0-ADFB-5D73579EDEF5}" type="pres">
      <dgm:prSet presAssocID="{1790BEB5-E93E-4B3F-8CB5-72CCEEE4C892}" presName="Name37" presStyleLbl="parChTrans1D2" presStyleIdx="0" presStyleCnt="3"/>
      <dgm:spPr/>
      <dgm:t>
        <a:bodyPr/>
        <a:lstStyle/>
        <a:p>
          <a:endParaRPr lang="en-US"/>
        </a:p>
      </dgm:t>
    </dgm:pt>
    <dgm:pt modelId="{C6E31810-B619-4EB1-B799-454CE4970BC4}" type="pres">
      <dgm:prSet presAssocID="{7F94AC5C-4D62-4B6B-94B1-25DAE80ADE21}" presName="hierRoot2" presStyleCnt="0">
        <dgm:presLayoutVars>
          <dgm:hierBranch val="init"/>
        </dgm:presLayoutVars>
      </dgm:prSet>
      <dgm:spPr/>
    </dgm:pt>
    <dgm:pt modelId="{72C6AD15-E988-4843-B468-CFE92AB13B94}" type="pres">
      <dgm:prSet presAssocID="{7F94AC5C-4D62-4B6B-94B1-25DAE80ADE21}" presName="rootComposite" presStyleCnt="0"/>
      <dgm:spPr/>
    </dgm:pt>
    <dgm:pt modelId="{A77AC645-796A-486A-995E-21295488918F}" type="pres">
      <dgm:prSet presAssocID="{7F94AC5C-4D62-4B6B-94B1-25DAE80ADE21}" presName="rootText" presStyleLbl="node2" presStyleIdx="0" presStyleCnt="3">
        <dgm:presLayoutVars>
          <dgm:chPref val="3"/>
        </dgm:presLayoutVars>
      </dgm:prSet>
      <dgm:spPr/>
      <dgm:t>
        <a:bodyPr/>
        <a:lstStyle/>
        <a:p>
          <a:endParaRPr lang="en-US"/>
        </a:p>
      </dgm:t>
    </dgm:pt>
    <dgm:pt modelId="{CAACC29C-C64C-408A-BE33-10ECE85B03AF}" type="pres">
      <dgm:prSet presAssocID="{7F94AC5C-4D62-4B6B-94B1-25DAE80ADE21}" presName="rootConnector" presStyleLbl="node2" presStyleIdx="0" presStyleCnt="3"/>
      <dgm:spPr/>
      <dgm:t>
        <a:bodyPr/>
        <a:lstStyle/>
        <a:p>
          <a:endParaRPr lang="en-US"/>
        </a:p>
      </dgm:t>
    </dgm:pt>
    <dgm:pt modelId="{FD1A2BB7-7275-4D13-9CAA-EBF638ACCC26}" type="pres">
      <dgm:prSet presAssocID="{7F94AC5C-4D62-4B6B-94B1-25DAE80ADE21}" presName="hierChild4" presStyleCnt="0"/>
      <dgm:spPr/>
    </dgm:pt>
    <dgm:pt modelId="{3A4F2933-0F84-4975-B96A-7C532B82EFD8}" type="pres">
      <dgm:prSet presAssocID="{7F94AC5C-4D62-4B6B-94B1-25DAE80ADE21}" presName="hierChild5" presStyleCnt="0"/>
      <dgm:spPr/>
    </dgm:pt>
    <dgm:pt modelId="{9F771F5A-E2B4-4537-9852-FF1B5A66147E}" type="pres">
      <dgm:prSet presAssocID="{33C015DB-7C9B-4043-B04A-497187EF4AD7}" presName="Name37" presStyleLbl="parChTrans1D2" presStyleIdx="1" presStyleCnt="3"/>
      <dgm:spPr/>
      <dgm:t>
        <a:bodyPr/>
        <a:lstStyle/>
        <a:p>
          <a:endParaRPr lang="en-US"/>
        </a:p>
      </dgm:t>
    </dgm:pt>
    <dgm:pt modelId="{136903DE-D78E-4C78-86F7-61A9FD6C7472}" type="pres">
      <dgm:prSet presAssocID="{FFA600DB-78F3-41AA-8ACA-CD3C0CA9C353}" presName="hierRoot2" presStyleCnt="0">
        <dgm:presLayoutVars>
          <dgm:hierBranch val="init"/>
        </dgm:presLayoutVars>
      </dgm:prSet>
      <dgm:spPr/>
    </dgm:pt>
    <dgm:pt modelId="{589A85FC-414D-4E23-8621-0CAE377769A4}" type="pres">
      <dgm:prSet presAssocID="{FFA600DB-78F3-41AA-8ACA-CD3C0CA9C353}" presName="rootComposite" presStyleCnt="0"/>
      <dgm:spPr/>
    </dgm:pt>
    <dgm:pt modelId="{4787DA68-D878-494A-BDE7-76645239A1D0}" type="pres">
      <dgm:prSet presAssocID="{FFA600DB-78F3-41AA-8ACA-CD3C0CA9C353}" presName="rootText" presStyleLbl="node2" presStyleIdx="1" presStyleCnt="3">
        <dgm:presLayoutVars>
          <dgm:chPref val="3"/>
        </dgm:presLayoutVars>
      </dgm:prSet>
      <dgm:spPr/>
      <dgm:t>
        <a:bodyPr/>
        <a:lstStyle/>
        <a:p>
          <a:endParaRPr lang="en-US"/>
        </a:p>
      </dgm:t>
    </dgm:pt>
    <dgm:pt modelId="{870861E7-BDA3-4F3A-9CD2-9686842DA001}" type="pres">
      <dgm:prSet presAssocID="{FFA600DB-78F3-41AA-8ACA-CD3C0CA9C353}" presName="rootConnector" presStyleLbl="node2" presStyleIdx="1" presStyleCnt="3"/>
      <dgm:spPr/>
      <dgm:t>
        <a:bodyPr/>
        <a:lstStyle/>
        <a:p>
          <a:endParaRPr lang="en-US"/>
        </a:p>
      </dgm:t>
    </dgm:pt>
    <dgm:pt modelId="{2A84B1D9-23D1-4985-8400-93A5FB09A892}" type="pres">
      <dgm:prSet presAssocID="{FFA600DB-78F3-41AA-8ACA-CD3C0CA9C353}" presName="hierChild4" presStyleCnt="0"/>
      <dgm:spPr/>
    </dgm:pt>
    <dgm:pt modelId="{0B9C1209-B580-49E7-BC23-39E66EB8A7C6}" type="pres">
      <dgm:prSet presAssocID="{FFA600DB-78F3-41AA-8ACA-CD3C0CA9C353}" presName="hierChild5" presStyleCnt="0"/>
      <dgm:spPr/>
    </dgm:pt>
    <dgm:pt modelId="{3EFBEF51-5711-4A50-9DA6-EC70C232BFAC}" type="pres">
      <dgm:prSet presAssocID="{4A74CED9-751B-45DA-94D3-2E1526D0579D}" presName="Name37" presStyleLbl="parChTrans1D2" presStyleIdx="2" presStyleCnt="3"/>
      <dgm:spPr/>
      <dgm:t>
        <a:bodyPr/>
        <a:lstStyle/>
        <a:p>
          <a:endParaRPr lang="en-US"/>
        </a:p>
      </dgm:t>
    </dgm:pt>
    <dgm:pt modelId="{F4103E31-38B8-48D2-9F97-356BF98FF695}" type="pres">
      <dgm:prSet presAssocID="{FC41171B-DE36-4A43-9D0C-BECD29DD1002}" presName="hierRoot2" presStyleCnt="0">
        <dgm:presLayoutVars>
          <dgm:hierBranch val="init"/>
        </dgm:presLayoutVars>
      </dgm:prSet>
      <dgm:spPr/>
    </dgm:pt>
    <dgm:pt modelId="{101FAFCD-BFB7-4F91-A926-CAAC2231EB86}" type="pres">
      <dgm:prSet presAssocID="{FC41171B-DE36-4A43-9D0C-BECD29DD1002}" presName="rootComposite" presStyleCnt="0"/>
      <dgm:spPr/>
    </dgm:pt>
    <dgm:pt modelId="{71FAA029-3B91-4B07-917D-D2B535DF45EF}" type="pres">
      <dgm:prSet presAssocID="{FC41171B-DE36-4A43-9D0C-BECD29DD1002}" presName="rootText" presStyleLbl="node2" presStyleIdx="2" presStyleCnt="3">
        <dgm:presLayoutVars>
          <dgm:chPref val="3"/>
        </dgm:presLayoutVars>
      </dgm:prSet>
      <dgm:spPr/>
      <dgm:t>
        <a:bodyPr/>
        <a:lstStyle/>
        <a:p>
          <a:endParaRPr lang="en-US"/>
        </a:p>
      </dgm:t>
    </dgm:pt>
    <dgm:pt modelId="{31886711-DA19-4CD3-9712-54BC3E46977C}" type="pres">
      <dgm:prSet presAssocID="{FC41171B-DE36-4A43-9D0C-BECD29DD1002}" presName="rootConnector" presStyleLbl="node2" presStyleIdx="2" presStyleCnt="3"/>
      <dgm:spPr/>
      <dgm:t>
        <a:bodyPr/>
        <a:lstStyle/>
        <a:p>
          <a:endParaRPr lang="en-US"/>
        </a:p>
      </dgm:t>
    </dgm:pt>
    <dgm:pt modelId="{D6791B71-FD2D-49F7-9402-A9826580102C}" type="pres">
      <dgm:prSet presAssocID="{FC41171B-DE36-4A43-9D0C-BECD29DD1002}" presName="hierChild4" presStyleCnt="0"/>
      <dgm:spPr/>
    </dgm:pt>
    <dgm:pt modelId="{EB3BD9A0-8357-4398-95D6-E841AC871504}" type="pres">
      <dgm:prSet presAssocID="{FC41171B-DE36-4A43-9D0C-BECD29DD1002}" presName="hierChild5" presStyleCnt="0"/>
      <dgm:spPr/>
    </dgm:pt>
    <dgm:pt modelId="{D4B0FC49-6A02-489D-B5C4-230A6AB890B7}" type="pres">
      <dgm:prSet presAssocID="{EF3FCB0D-7DE0-4C2C-B944-2EDAC43EE0B4}" presName="hierChild3" presStyleCnt="0"/>
      <dgm:spPr/>
    </dgm:pt>
  </dgm:ptLst>
  <dgm:cxnLst>
    <dgm:cxn modelId="{E1FB2BB7-9AE1-43AC-BD98-54B4A61CE560}" type="presOf" srcId="{1790BEB5-E93E-4B3F-8CB5-72CCEEE4C892}" destId="{6E72D4BB-25A5-4FC0-ADFB-5D73579EDEF5}" srcOrd="0" destOrd="0" presId="urn:microsoft.com/office/officeart/2005/8/layout/orgChart1"/>
    <dgm:cxn modelId="{8F9EAAFF-3CBF-48F7-8CEC-B065523E7F53}" type="presOf" srcId="{EF3FCB0D-7DE0-4C2C-B944-2EDAC43EE0B4}" destId="{4E501EBF-A5C6-485F-8587-3F1C16E3297C}" srcOrd="0" destOrd="0" presId="urn:microsoft.com/office/officeart/2005/8/layout/orgChart1"/>
    <dgm:cxn modelId="{7A2A8123-87FB-4985-9A4F-DCB3765C16AC}" type="presOf" srcId="{33C015DB-7C9B-4043-B04A-497187EF4AD7}" destId="{9F771F5A-E2B4-4537-9852-FF1B5A66147E}" srcOrd="0" destOrd="0" presId="urn:microsoft.com/office/officeart/2005/8/layout/orgChart1"/>
    <dgm:cxn modelId="{79F9EE30-3AB5-4393-A356-FAFE2AC57601}" type="presOf" srcId="{58A303C8-7C0E-4326-B6E1-120497CF8853}" destId="{4DBD9F21-2C4A-42DE-A392-D1D6F73C72D3}" srcOrd="0" destOrd="0" presId="urn:microsoft.com/office/officeart/2005/8/layout/orgChart1"/>
    <dgm:cxn modelId="{44F363B8-BBBF-4D31-A5D3-C5CF66D2B3FA}" type="presOf" srcId="{4A74CED9-751B-45DA-94D3-2E1526D0579D}" destId="{3EFBEF51-5711-4A50-9DA6-EC70C232BFAC}" srcOrd="0" destOrd="0" presId="urn:microsoft.com/office/officeart/2005/8/layout/orgChart1"/>
    <dgm:cxn modelId="{8FE4638C-6F93-4762-82ED-09C0BA5D0117}" srcId="{EF3FCB0D-7DE0-4C2C-B944-2EDAC43EE0B4}" destId="{7F94AC5C-4D62-4B6B-94B1-25DAE80ADE21}" srcOrd="0" destOrd="0" parTransId="{1790BEB5-E93E-4B3F-8CB5-72CCEEE4C892}" sibTransId="{CBE51E56-3C04-47C4-9911-5C59498442BA}"/>
    <dgm:cxn modelId="{15AF607C-88DA-47D4-A445-A86F1D65B4B2}" type="presOf" srcId="{FFA600DB-78F3-41AA-8ACA-CD3C0CA9C353}" destId="{4787DA68-D878-494A-BDE7-76645239A1D0}" srcOrd="0" destOrd="0" presId="urn:microsoft.com/office/officeart/2005/8/layout/orgChart1"/>
    <dgm:cxn modelId="{A1EE0306-7513-45A3-8417-64A52507BA9B}" type="presOf" srcId="{7F94AC5C-4D62-4B6B-94B1-25DAE80ADE21}" destId="{CAACC29C-C64C-408A-BE33-10ECE85B03AF}" srcOrd="1" destOrd="0" presId="urn:microsoft.com/office/officeart/2005/8/layout/orgChart1"/>
    <dgm:cxn modelId="{0AE97D82-120B-488C-982E-A328C9468832}" type="presOf" srcId="{EF3FCB0D-7DE0-4C2C-B944-2EDAC43EE0B4}" destId="{9BF54EA1-7C58-4C2D-9D4C-103CC65DD9AD}" srcOrd="1" destOrd="0" presId="urn:microsoft.com/office/officeart/2005/8/layout/orgChart1"/>
    <dgm:cxn modelId="{C234F144-2EC5-42C2-90D2-9D5FF0F608AF}" srcId="{58A303C8-7C0E-4326-B6E1-120497CF8853}" destId="{EF3FCB0D-7DE0-4C2C-B944-2EDAC43EE0B4}" srcOrd="0" destOrd="0" parTransId="{16A85795-47D7-49D0-AE08-2C92227AF2F9}" sibTransId="{BCAFC33E-E07E-4E39-8BC8-5FF3466ADFC3}"/>
    <dgm:cxn modelId="{70712C34-9A0F-43F7-97C5-7C582E83A94F}" type="presOf" srcId="{FC41171B-DE36-4A43-9D0C-BECD29DD1002}" destId="{31886711-DA19-4CD3-9712-54BC3E46977C}" srcOrd="1" destOrd="0" presId="urn:microsoft.com/office/officeart/2005/8/layout/orgChart1"/>
    <dgm:cxn modelId="{F4F9A4FA-79C2-454C-A4D0-7089CA5111A4}" srcId="{EF3FCB0D-7DE0-4C2C-B944-2EDAC43EE0B4}" destId="{FFA600DB-78F3-41AA-8ACA-CD3C0CA9C353}" srcOrd="1" destOrd="0" parTransId="{33C015DB-7C9B-4043-B04A-497187EF4AD7}" sibTransId="{42FB75E2-3BAC-4B8F-A9FC-C89F288CA091}"/>
    <dgm:cxn modelId="{B03B6DB2-4E06-4FFC-806E-BB83426BB9B5}" srcId="{EF3FCB0D-7DE0-4C2C-B944-2EDAC43EE0B4}" destId="{FC41171B-DE36-4A43-9D0C-BECD29DD1002}" srcOrd="2" destOrd="0" parTransId="{4A74CED9-751B-45DA-94D3-2E1526D0579D}" sibTransId="{3F630F0C-73C9-41B2-938E-541B86962B05}"/>
    <dgm:cxn modelId="{91F937B5-DB20-4BA6-A627-C625C6C90032}" type="presOf" srcId="{FC41171B-DE36-4A43-9D0C-BECD29DD1002}" destId="{71FAA029-3B91-4B07-917D-D2B535DF45EF}" srcOrd="0" destOrd="0" presId="urn:microsoft.com/office/officeart/2005/8/layout/orgChart1"/>
    <dgm:cxn modelId="{9A07CCA4-0D0F-4C81-A050-7A96A06B2E52}" type="presOf" srcId="{FFA600DB-78F3-41AA-8ACA-CD3C0CA9C353}" destId="{870861E7-BDA3-4F3A-9CD2-9686842DA001}" srcOrd="1" destOrd="0" presId="urn:microsoft.com/office/officeart/2005/8/layout/orgChart1"/>
    <dgm:cxn modelId="{D1859BC4-4370-4912-94B0-0375798F0CEE}" type="presOf" srcId="{7F94AC5C-4D62-4B6B-94B1-25DAE80ADE21}" destId="{A77AC645-796A-486A-995E-21295488918F}" srcOrd="0" destOrd="0" presId="urn:microsoft.com/office/officeart/2005/8/layout/orgChart1"/>
    <dgm:cxn modelId="{30073577-4513-40D5-A006-24C1728266C3}" type="presParOf" srcId="{4DBD9F21-2C4A-42DE-A392-D1D6F73C72D3}" destId="{E4B9C695-9BBF-4BB6-AC65-8F69A6FC7D5A}" srcOrd="0" destOrd="0" presId="urn:microsoft.com/office/officeart/2005/8/layout/orgChart1"/>
    <dgm:cxn modelId="{EED8F492-01C8-499F-A707-48E4C7D90264}" type="presParOf" srcId="{E4B9C695-9BBF-4BB6-AC65-8F69A6FC7D5A}" destId="{02E25A75-BF27-441C-A446-2F20A5D0C193}" srcOrd="0" destOrd="0" presId="urn:microsoft.com/office/officeart/2005/8/layout/orgChart1"/>
    <dgm:cxn modelId="{7ABE97F6-22B3-4B85-B172-E69B543354AC}" type="presParOf" srcId="{02E25A75-BF27-441C-A446-2F20A5D0C193}" destId="{4E501EBF-A5C6-485F-8587-3F1C16E3297C}" srcOrd="0" destOrd="0" presId="urn:microsoft.com/office/officeart/2005/8/layout/orgChart1"/>
    <dgm:cxn modelId="{BA83CA39-1031-4DC5-8BEF-2FBF281270CA}" type="presParOf" srcId="{02E25A75-BF27-441C-A446-2F20A5D0C193}" destId="{9BF54EA1-7C58-4C2D-9D4C-103CC65DD9AD}" srcOrd="1" destOrd="0" presId="urn:microsoft.com/office/officeart/2005/8/layout/orgChart1"/>
    <dgm:cxn modelId="{4741EE7E-904A-44DB-8236-39E40F745C81}" type="presParOf" srcId="{E4B9C695-9BBF-4BB6-AC65-8F69A6FC7D5A}" destId="{81D680CD-26BA-4174-9655-48B234779FF4}" srcOrd="1" destOrd="0" presId="urn:microsoft.com/office/officeart/2005/8/layout/orgChart1"/>
    <dgm:cxn modelId="{44D5BCB2-B345-497A-9D54-D84DE1AA3BDC}" type="presParOf" srcId="{81D680CD-26BA-4174-9655-48B234779FF4}" destId="{6E72D4BB-25A5-4FC0-ADFB-5D73579EDEF5}" srcOrd="0" destOrd="0" presId="urn:microsoft.com/office/officeart/2005/8/layout/orgChart1"/>
    <dgm:cxn modelId="{E396C55E-0D98-45BF-B72F-76AE693BEF92}" type="presParOf" srcId="{81D680CD-26BA-4174-9655-48B234779FF4}" destId="{C6E31810-B619-4EB1-B799-454CE4970BC4}" srcOrd="1" destOrd="0" presId="urn:microsoft.com/office/officeart/2005/8/layout/orgChart1"/>
    <dgm:cxn modelId="{86B59FFA-E737-421F-BCD2-6F90303BF6A4}" type="presParOf" srcId="{C6E31810-B619-4EB1-B799-454CE4970BC4}" destId="{72C6AD15-E988-4843-B468-CFE92AB13B94}" srcOrd="0" destOrd="0" presId="urn:microsoft.com/office/officeart/2005/8/layout/orgChart1"/>
    <dgm:cxn modelId="{272BFB0F-4C4D-4CA2-98C8-7FC8057BDA45}" type="presParOf" srcId="{72C6AD15-E988-4843-B468-CFE92AB13B94}" destId="{A77AC645-796A-486A-995E-21295488918F}" srcOrd="0" destOrd="0" presId="urn:microsoft.com/office/officeart/2005/8/layout/orgChart1"/>
    <dgm:cxn modelId="{536BB7B8-8EB3-430A-9951-EAB0C39A8C97}" type="presParOf" srcId="{72C6AD15-E988-4843-B468-CFE92AB13B94}" destId="{CAACC29C-C64C-408A-BE33-10ECE85B03AF}" srcOrd="1" destOrd="0" presId="urn:microsoft.com/office/officeart/2005/8/layout/orgChart1"/>
    <dgm:cxn modelId="{335EC42A-67E5-46C3-B040-B6C976E5CA4E}" type="presParOf" srcId="{C6E31810-B619-4EB1-B799-454CE4970BC4}" destId="{FD1A2BB7-7275-4D13-9CAA-EBF638ACCC26}" srcOrd="1" destOrd="0" presId="urn:microsoft.com/office/officeart/2005/8/layout/orgChart1"/>
    <dgm:cxn modelId="{6B5C8A06-4D84-429C-B457-46EFFC464DF0}" type="presParOf" srcId="{C6E31810-B619-4EB1-B799-454CE4970BC4}" destId="{3A4F2933-0F84-4975-B96A-7C532B82EFD8}" srcOrd="2" destOrd="0" presId="urn:microsoft.com/office/officeart/2005/8/layout/orgChart1"/>
    <dgm:cxn modelId="{55E57435-F1A6-4A8D-A024-CA01FA3E1737}" type="presParOf" srcId="{81D680CD-26BA-4174-9655-48B234779FF4}" destId="{9F771F5A-E2B4-4537-9852-FF1B5A66147E}" srcOrd="2" destOrd="0" presId="urn:microsoft.com/office/officeart/2005/8/layout/orgChart1"/>
    <dgm:cxn modelId="{CF96D034-CF8C-4F02-A774-4DB48975FE29}" type="presParOf" srcId="{81D680CD-26BA-4174-9655-48B234779FF4}" destId="{136903DE-D78E-4C78-86F7-61A9FD6C7472}" srcOrd="3" destOrd="0" presId="urn:microsoft.com/office/officeart/2005/8/layout/orgChart1"/>
    <dgm:cxn modelId="{6DA13129-ED24-49BB-90AC-D2590BFFECFA}" type="presParOf" srcId="{136903DE-D78E-4C78-86F7-61A9FD6C7472}" destId="{589A85FC-414D-4E23-8621-0CAE377769A4}" srcOrd="0" destOrd="0" presId="urn:microsoft.com/office/officeart/2005/8/layout/orgChart1"/>
    <dgm:cxn modelId="{45AE8532-EA30-454A-81C2-50EA1F2ECF70}" type="presParOf" srcId="{589A85FC-414D-4E23-8621-0CAE377769A4}" destId="{4787DA68-D878-494A-BDE7-76645239A1D0}" srcOrd="0" destOrd="0" presId="urn:microsoft.com/office/officeart/2005/8/layout/orgChart1"/>
    <dgm:cxn modelId="{07760798-77A2-4ACF-A9C9-1DD6523CFD3C}" type="presParOf" srcId="{589A85FC-414D-4E23-8621-0CAE377769A4}" destId="{870861E7-BDA3-4F3A-9CD2-9686842DA001}" srcOrd="1" destOrd="0" presId="urn:microsoft.com/office/officeart/2005/8/layout/orgChart1"/>
    <dgm:cxn modelId="{30A5A731-DE33-449F-B2B6-89B017094654}" type="presParOf" srcId="{136903DE-D78E-4C78-86F7-61A9FD6C7472}" destId="{2A84B1D9-23D1-4985-8400-93A5FB09A892}" srcOrd="1" destOrd="0" presId="urn:microsoft.com/office/officeart/2005/8/layout/orgChart1"/>
    <dgm:cxn modelId="{A4585897-3C0F-4084-8AF4-DC3ED8DD551A}" type="presParOf" srcId="{136903DE-D78E-4C78-86F7-61A9FD6C7472}" destId="{0B9C1209-B580-49E7-BC23-39E66EB8A7C6}" srcOrd="2" destOrd="0" presId="urn:microsoft.com/office/officeart/2005/8/layout/orgChart1"/>
    <dgm:cxn modelId="{A406E578-958C-4DE4-8A9A-D43F3FCCAB13}" type="presParOf" srcId="{81D680CD-26BA-4174-9655-48B234779FF4}" destId="{3EFBEF51-5711-4A50-9DA6-EC70C232BFAC}" srcOrd="4" destOrd="0" presId="urn:microsoft.com/office/officeart/2005/8/layout/orgChart1"/>
    <dgm:cxn modelId="{9FF87175-7F08-4612-B53E-B7C8CA527B98}" type="presParOf" srcId="{81D680CD-26BA-4174-9655-48B234779FF4}" destId="{F4103E31-38B8-48D2-9F97-356BF98FF695}" srcOrd="5" destOrd="0" presId="urn:microsoft.com/office/officeart/2005/8/layout/orgChart1"/>
    <dgm:cxn modelId="{D346E3FA-3CA2-433B-8DAC-108E17BA767B}" type="presParOf" srcId="{F4103E31-38B8-48D2-9F97-356BF98FF695}" destId="{101FAFCD-BFB7-4F91-A926-CAAC2231EB86}" srcOrd="0" destOrd="0" presId="urn:microsoft.com/office/officeart/2005/8/layout/orgChart1"/>
    <dgm:cxn modelId="{E0579E83-4E2B-418A-BC7A-9B3E04BD3AED}" type="presParOf" srcId="{101FAFCD-BFB7-4F91-A926-CAAC2231EB86}" destId="{71FAA029-3B91-4B07-917D-D2B535DF45EF}" srcOrd="0" destOrd="0" presId="urn:microsoft.com/office/officeart/2005/8/layout/orgChart1"/>
    <dgm:cxn modelId="{A0EFF955-031D-4A85-A949-08B26D83E8EA}" type="presParOf" srcId="{101FAFCD-BFB7-4F91-A926-CAAC2231EB86}" destId="{31886711-DA19-4CD3-9712-54BC3E46977C}" srcOrd="1" destOrd="0" presId="urn:microsoft.com/office/officeart/2005/8/layout/orgChart1"/>
    <dgm:cxn modelId="{1DEC18CC-4616-4181-8974-9B3776B8CD62}" type="presParOf" srcId="{F4103E31-38B8-48D2-9F97-356BF98FF695}" destId="{D6791B71-FD2D-49F7-9402-A9826580102C}" srcOrd="1" destOrd="0" presId="urn:microsoft.com/office/officeart/2005/8/layout/orgChart1"/>
    <dgm:cxn modelId="{2C3F8D84-9A2F-466B-B845-1A7C92DF0E2D}" type="presParOf" srcId="{F4103E31-38B8-48D2-9F97-356BF98FF695}" destId="{EB3BD9A0-8357-4398-95D6-E841AC871504}" srcOrd="2" destOrd="0" presId="urn:microsoft.com/office/officeart/2005/8/layout/orgChart1"/>
    <dgm:cxn modelId="{DA44E115-63DD-499A-A41F-1A0AB3A3CA7A}" type="presParOf" srcId="{E4B9C695-9BBF-4BB6-AC65-8F69A6FC7D5A}" destId="{D4B0FC49-6A02-489D-B5C4-230A6AB890B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8F19-32C7-4379-BD4C-1CD258D30738}">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FA5F7-B861-4584-AC56-D4729740DFED}">
      <dsp:nvSpPr>
        <dsp:cNvPr id="0" name=""/>
        <dsp:cNvSpPr/>
      </dsp:nvSpPr>
      <dsp:spPr>
        <a:xfrm>
          <a:off x="752110" y="541866"/>
          <a:ext cx="7301111" cy="1083733"/>
        </a:xfrm>
        <a:prstGeom prst="rect">
          <a:avLst/>
        </a:prstGeom>
        <a:solidFill>
          <a:schemeClr val="accent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lvl="0" algn="ctr" defTabSz="1244600">
            <a:lnSpc>
              <a:spcPct val="90000"/>
            </a:lnSpc>
            <a:spcBef>
              <a:spcPct val="0"/>
            </a:spcBef>
            <a:spcAft>
              <a:spcPct val="35000"/>
            </a:spcAft>
          </a:pPr>
          <a:r>
            <a:rPr lang="en-US" sz="2800" kern="1200" dirty="0" err="1">
              <a:solidFill>
                <a:srgbClr val="C00000"/>
              </a:solidFill>
            </a:rPr>
            <a:t>Xác</a:t>
          </a:r>
          <a:r>
            <a:rPr lang="en-US" sz="2800" kern="1200" dirty="0">
              <a:solidFill>
                <a:srgbClr val="C00000"/>
              </a:solidFill>
            </a:rPr>
            <a:t> </a:t>
          </a:r>
          <a:r>
            <a:rPr lang="en-US" sz="2800" kern="1200" dirty="0" err="1">
              <a:solidFill>
                <a:srgbClr val="C00000"/>
              </a:solidFill>
            </a:rPr>
            <a:t>định</a:t>
          </a:r>
          <a:r>
            <a:rPr lang="en-US" sz="2800" kern="1200" dirty="0">
              <a:solidFill>
                <a:srgbClr val="C00000"/>
              </a:solidFill>
            </a:rPr>
            <a:t> </a:t>
          </a:r>
          <a:r>
            <a:rPr lang="en-US" sz="2800" kern="1200" dirty="0" err="1">
              <a:solidFill>
                <a:srgbClr val="C00000"/>
              </a:solidFill>
            </a:rPr>
            <a:t>đề</a:t>
          </a:r>
          <a:r>
            <a:rPr lang="en-US" sz="2800" kern="1200" dirty="0">
              <a:solidFill>
                <a:srgbClr val="C00000"/>
              </a:solidFill>
            </a:rPr>
            <a:t> </a:t>
          </a:r>
          <a:r>
            <a:rPr lang="en-US" sz="2800" kern="1200" dirty="0" err="1">
              <a:solidFill>
                <a:srgbClr val="C00000"/>
              </a:solidFill>
            </a:rPr>
            <a:t>tài</a:t>
          </a:r>
          <a:r>
            <a:rPr lang="en-US" sz="2800" kern="1200" dirty="0">
              <a:solidFill>
                <a:srgbClr val="C00000"/>
              </a:solidFill>
            </a:rPr>
            <a:t>, </a:t>
          </a:r>
          <a:r>
            <a:rPr lang="en-US" sz="2800" kern="1200" dirty="0" err="1">
              <a:solidFill>
                <a:srgbClr val="C00000"/>
              </a:solidFill>
            </a:rPr>
            <a:t>mục</a:t>
          </a:r>
          <a:r>
            <a:rPr lang="en-US" sz="2800" kern="1200" dirty="0">
              <a:solidFill>
                <a:srgbClr val="C00000"/>
              </a:solidFill>
            </a:rPr>
            <a:t> </a:t>
          </a:r>
          <a:r>
            <a:rPr lang="en-US" sz="2800" kern="1200" dirty="0" err="1">
              <a:solidFill>
                <a:srgbClr val="C00000"/>
              </a:solidFill>
            </a:rPr>
            <a:t>đích</a:t>
          </a:r>
          <a:r>
            <a:rPr lang="en-US" sz="2800" kern="1200" dirty="0">
              <a:solidFill>
                <a:srgbClr val="C00000"/>
              </a:solidFill>
            </a:rPr>
            <a:t>, </a:t>
          </a:r>
          <a:r>
            <a:rPr lang="en-US" sz="2800" kern="1200" dirty="0" err="1">
              <a:solidFill>
                <a:srgbClr val="C00000"/>
              </a:solidFill>
            </a:rPr>
            <a:t>người</a:t>
          </a:r>
          <a:r>
            <a:rPr lang="en-US" sz="2800" kern="1200" dirty="0">
              <a:solidFill>
                <a:srgbClr val="C00000"/>
              </a:solidFill>
            </a:rPr>
            <a:t> </a:t>
          </a:r>
          <a:r>
            <a:rPr lang="en-US" sz="2800" kern="1200" dirty="0" err="1">
              <a:solidFill>
                <a:srgbClr val="C00000"/>
              </a:solidFill>
            </a:rPr>
            <a:t>nghe</a:t>
          </a:r>
          <a:r>
            <a:rPr lang="en-US" sz="2800" kern="1200" dirty="0">
              <a:solidFill>
                <a:srgbClr val="C00000"/>
              </a:solidFill>
            </a:rPr>
            <a:t>, </a:t>
          </a:r>
          <a:r>
            <a:rPr lang="en-US" sz="2800" kern="1200" dirty="0" err="1">
              <a:solidFill>
                <a:srgbClr val="C00000"/>
              </a:solidFill>
            </a:rPr>
            <a:t>không</a:t>
          </a:r>
          <a:r>
            <a:rPr lang="en-US" sz="2800" kern="1200" dirty="0">
              <a:solidFill>
                <a:srgbClr val="C00000"/>
              </a:solidFill>
            </a:rPr>
            <a:t> </a:t>
          </a:r>
          <a:r>
            <a:rPr lang="en-US" sz="2800" kern="1200" dirty="0" err="1">
              <a:solidFill>
                <a:srgbClr val="C00000"/>
              </a:solidFill>
            </a:rPr>
            <a:t>gian</a:t>
          </a:r>
          <a:r>
            <a:rPr lang="en-US" sz="2800" kern="1200" dirty="0">
              <a:solidFill>
                <a:srgbClr val="C00000"/>
              </a:solidFill>
            </a:rPr>
            <a:t>, </a:t>
          </a:r>
          <a:r>
            <a:rPr lang="en-US" sz="2800" kern="1200" dirty="0" err="1">
              <a:solidFill>
                <a:srgbClr val="C00000"/>
              </a:solidFill>
            </a:rPr>
            <a:t>thời</a:t>
          </a:r>
          <a:r>
            <a:rPr lang="en-US" sz="2800" kern="1200" dirty="0">
              <a:solidFill>
                <a:srgbClr val="C00000"/>
              </a:solidFill>
            </a:rPr>
            <a:t> </a:t>
          </a:r>
          <a:r>
            <a:rPr lang="en-US" sz="2800" kern="1200" dirty="0" err="1">
              <a:solidFill>
                <a:srgbClr val="C00000"/>
              </a:solidFill>
            </a:rPr>
            <a:t>gian</a:t>
          </a:r>
          <a:r>
            <a:rPr lang="en-US" sz="2800" kern="1200" dirty="0">
              <a:solidFill>
                <a:srgbClr val="C00000"/>
              </a:solidFill>
            </a:rPr>
            <a:t> </a:t>
          </a:r>
        </a:p>
      </dsp:txBody>
      <dsp:txXfrm>
        <a:off x="752110" y="541866"/>
        <a:ext cx="7301111" cy="1083733"/>
      </dsp:txXfrm>
    </dsp:sp>
    <dsp:sp modelId="{8F6A41C5-FDCD-4136-8FDE-DCB80351973C}">
      <dsp:nvSpPr>
        <dsp:cNvPr id="0" name=""/>
        <dsp:cNvSpPr/>
      </dsp:nvSpPr>
      <dsp:spPr>
        <a:xfrm>
          <a:off x="72420" y="421653"/>
          <a:ext cx="1354666" cy="1354666"/>
        </a:xfrm>
        <a:prstGeom prst="ellipse">
          <a:avLst/>
        </a:prstGeom>
        <a:solidFill>
          <a:schemeClr val="accent5"/>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2ABA0277-8E67-4D8C-8412-BB185994D560}">
      <dsp:nvSpPr>
        <dsp:cNvPr id="0" name=""/>
        <dsp:cNvSpPr/>
      </dsp:nvSpPr>
      <dsp:spPr>
        <a:xfrm>
          <a:off x="1146048" y="2167466"/>
          <a:ext cx="6907174" cy="1083733"/>
        </a:xfrm>
        <a:prstGeom prst="rect">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ctr" defTabSz="1422400">
            <a:lnSpc>
              <a:spcPct val="90000"/>
            </a:lnSpc>
            <a:spcBef>
              <a:spcPct val="0"/>
            </a:spcBef>
            <a:spcAft>
              <a:spcPct val="35000"/>
            </a:spcAft>
          </a:pPr>
          <a:r>
            <a:rPr lang="en-US" sz="3200" kern="1200" dirty="0" err="1">
              <a:solidFill>
                <a:srgbClr val="C00000"/>
              </a:solidFill>
            </a:rPr>
            <a:t>Chuẩn</a:t>
          </a:r>
          <a:r>
            <a:rPr lang="en-US" sz="3200" kern="1200" dirty="0">
              <a:solidFill>
                <a:srgbClr val="C00000"/>
              </a:solidFill>
            </a:rPr>
            <a:t> </a:t>
          </a:r>
          <a:r>
            <a:rPr lang="en-US" sz="3200" kern="1200" dirty="0" err="1">
              <a:solidFill>
                <a:srgbClr val="C00000"/>
              </a:solidFill>
            </a:rPr>
            <a:t>bị</a:t>
          </a:r>
          <a:r>
            <a:rPr lang="en-US" sz="3200" kern="1200" dirty="0">
              <a:solidFill>
                <a:srgbClr val="C00000"/>
              </a:solidFill>
            </a:rPr>
            <a:t> </a:t>
          </a:r>
          <a:r>
            <a:rPr lang="en-US" sz="3200" kern="1200" dirty="0" err="1">
              <a:solidFill>
                <a:srgbClr val="C00000"/>
              </a:solidFill>
            </a:rPr>
            <a:t>nội</a:t>
          </a:r>
          <a:r>
            <a:rPr lang="en-US" sz="3200" kern="1200" dirty="0">
              <a:solidFill>
                <a:srgbClr val="C00000"/>
              </a:solidFill>
            </a:rPr>
            <a:t> dung </a:t>
          </a:r>
          <a:r>
            <a:rPr lang="en-US" sz="3200" kern="1200" dirty="0" err="1">
              <a:solidFill>
                <a:srgbClr val="C00000"/>
              </a:solidFill>
            </a:rPr>
            <a:t>bài</a:t>
          </a:r>
          <a:r>
            <a:rPr lang="en-US" sz="3200" kern="1200" dirty="0">
              <a:solidFill>
                <a:srgbClr val="C00000"/>
              </a:solidFill>
            </a:rPr>
            <a:t> </a:t>
          </a:r>
          <a:r>
            <a:rPr lang="en-US" sz="3200" kern="1200" dirty="0" err="1">
              <a:solidFill>
                <a:srgbClr val="C00000"/>
              </a:solidFill>
            </a:rPr>
            <a:t>nói</a:t>
          </a:r>
          <a:endParaRPr lang="en-US" sz="3200" kern="1200" dirty="0">
            <a:solidFill>
              <a:srgbClr val="C00000"/>
            </a:solidFill>
          </a:endParaRPr>
        </a:p>
      </dsp:txBody>
      <dsp:txXfrm>
        <a:off x="1146048" y="2167466"/>
        <a:ext cx="6907174" cy="1083733"/>
      </dsp:txXfrm>
    </dsp:sp>
    <dsp:sp modelId="{80A28C46-606F-4E3B-BC41-C20B4F5FEC6C}">
      <dsp:nvSpPr>
        <dsp:cNvPr id="0" name=""/>
        <dsp:cNvSpPr/>
      </dsp:nvSpPr>
      <dsp:spPr>
        <a:xfrm>
          <a:off x="364716" y="2023912"/>
          <a:ext cx="1354666" cy="1354666"/>
        </a:xfrm>
        <a:prstGeom prst="ellipse">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EB40771E-0CD0-4783-8044-6BA4415EB808}">
      <dsp:nvSpPr>
        <dsp:cNvPr id="0" name=""/>
        <dsp:cNvSpPr/>
      </dsp:nvSpPr>
      <dsp:spPr>
        <a:xfrm>
          <a:off x="752110" y="3793066"/>
          <a:ext cx="7301111" cy="1083733"/>
        </a:xfrm>
        <a:prstGeom prst="rect">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ctr" defTabSz="1422400">
            <a:lnSpc>
              <a:spcPct val="90000"/>
            </a:lnSpc>
            <a:spcBef>
              <a:spcPct val="0"/>
            </a:spcBef>
            <a:spcAft>
              <a:spcPct val="35000"/>
            </a:spcAft>
          </a:pPr>
          <a:r>
            <a:rPr lang="en-US" sz="3200" kern="1200" dirty="0" err="1">
              <a:solidFill>
                <a:srgbClr val="C00000"/>
              </a:solidFill>
            </a:rPr>
            <a:t>Luyện</a:t>
          </a:r>
          <a:r>
            <a:rPr lang="en-US" sz="3200" kern="1200" dirty="0">
              <a:solidFill>
                <a:srgbClr val="C00000"/>
              </a:solidFill>
            </a:rPr>
            <a:t> </a:t>
          </a:r>
          <a:r>
            <a:rPr lang="en-US" sz="3200" kern="1200" dirty="0" err="1">
              <a:solidFill>
                <a:srgbClr val="C00000"/>
              </a:solidFill>
            </a:rPr>
            <a:t>tập</a:t>
          </a:r>
          <a:endParaRPr lang="en-US" sz="3200" kern="1200" dirty="0">
            <a:solidFill>
              <a:srgbClr val="C00000"/>
            </a:solidFill>
          </a:endParaRPr>
        </a:p>
      </dsp:txBody>
      <dsp:txXfrm>
        <a:off x="752110" y="3793066"/>
        <a:ext cx="7301111" cy="1083733"/>
      </dsp:txXfrm>
    </dsp:sp>
    <dsp:sp modelId="{19823969-9A61-43F2-9E83-DB82E100062A}">
      <dsp:nvSpPr>
        <dsp:cNvPr id="0" name=""/>
        <dsp:cNvSpPr/>
      </dsp:nvSpPr>
      <dsp:spPr>
        <a:xfrm>
          <a:off x="74777" y="3657600"/>
          <a:ext cx="1354666" cy="1354666"/>
        </a:xfrm>
        <a:prstGeom prst="ellipse">
          <a:avLst/>
        </a:prstGeom>
        <a:solidFill>
          <a:schemeClr val="accent6"/>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BEF51-5711-4A50-9DA6-EC70C232BFAC}">
      <dsp:nvSpPr>
        <dsp:cNvPr id="0" name=""/>
        <dsp:cNvSpPr/>
      </dsp:nvSpPr>
      <dsp:spPr>
        <a:xfrm>
          <a:off x="2436828" y="1899912"/>
          <a:ext cx="1724073" cy="299219"/>
        </a:xfrm>
        <a:custGeom>
          <a:avLst/>
          <a:gdLst/>
          <a:ahLst/>
          <a:cxnLst/>
          <a:rect l="0" t="0" r="0" b="0"/>
          <a:pathLst>
            <a:path>
              <a:moveTo>
                <a:pt x="0" y="0"/>
              </a:moveTo>
              <a:lnTo>
                <a:pt x="0" y="149609"/>
              </a:lnTo>
              <a:lnTo>
                <a:pt x="1724073" y="149609"/>
              </a:lnTo>
              <a:lnTo>
                <a:pt x="1724073"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771F5A-E2B4-4537-9852-FF1B5A66147E}">
      <dsp:nvSpPr>
        <dsp:cNvPr id="0" name=""/>
        <dsp:cNvSpPr/>
      </dsp:nvSpPr>
      <dsp:spPr>
        <a:xfrm>
          <a:off x="2391107" y="1899912"/>
          <a:ext cx="91440" cy="299219"/>
        </a:xfrm>
        <a:custGeom>
          <a:avLst/>
          <a:gdLst/>
          <a:ahLst/>
          <a:cxnLst/>
          <a:rect l="0" t="0" r="0" b="0"/>
          <a:pathLst>
            <a:path>
              <a:moveTo>
                <a:pt x="45720" y="0"/>
              </a:moveTo>
              <a:lnTo>
                <a:pt x="45720"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72D4BB-25A5-4FC0-ADFB-5D73579EDEF5}">
      <dsp:nvSpPr>
        <dsp:cNvPr id="0" name=""/>
        <dsp:cNvSpPr/>
      </dsp:nvSpPr>
      <dsp:spPr>
        <a:xfrm>
          <a:off x="712754" y="1899912"/>
          <a:ext cx="1724073" cy="299219"/>
        </a:xfrm>
        <a:custGeom>
          <a:avLst/>
          <a:gdLst/>
          <a:ahLst/>
          <a:cxnLst/>
          <a:rect l="0" t="0" r="0" b="0"/>
          <a:pathLst>
            <a:path>
              <a:moveTo>
                <a:pt x="1724073" y="0"/>
              </a:moveTo>
              <a:lnTo>
                <a:pt x="1724073" y="149609"/>
              </a:lnTo>
              <a:lnTo>
                <a:pt x="0" y="149609"/>
              </a:lnTo>
              <a:lnTo>
                <a:pt x="0" y="29921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501EBF-A5C6-485F-8587-3F1C16E3297C}">
      <dsp:nvSpPr>
        <dsp:cNvPr id="0" name=""/>
        <dsp:cNvSpPr/>
      </dsp:nvSpPr>
      <dsp:spPr>
        <a:xfrm>
          <a:off x="1724400" y="1187485"/>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Cấu</a:t>
          </a:r>
          <a:r>
            <a:rPr lang="en-US" sz="2800" kern="1200" dirty="0"/>
            <a:t> </a:t>
          </a:r>
          <a:r>
            <a:rPr lang="en-US" sz="2800" kern="1200" dirty="0" err="1"/>
            <a:t>trúc</a:t>
          </a:r>
          <a:endParaRPr lang="en-US" sz="2800" kern="1200" dirty="0"/>
        </a:p>
      </dsp:txBody>
      <dsp:txXfrm>
        <a:off x="1724400" y="1187485"/>
        <a:ext cx="1424854" cy="712427"/>
      </dsp:txXfrm>
    </dsp:sp>
    <dsp:sp modelId="{A77AC645-796A-486A-995E-21295488918F}">
      <dsp:nvSpPr>
        <dsp:cNvPr id="0" name=""/>
        <dsp:cNvSpPr/>
      </dsp:nvSpPr>
      <dsp:spPr>
        <a:xfrm>
          <a:off x="327"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Mở</a:t>
          </a:r>
          <a:r>
            <a:rPr lang="en-US" sz="2800" kern="1200" dirty="0"/>
            <a:t> </a:t>
          </a:r>
          <a:r>
            <a:rPr lang="en-US" sz="2800" kern="1200" dirty="0" err="1"/>
            <a:t>đầu</a:t>
          </a:r>
          <a:endParaRPr lang="en-US" sz="2800" kern="1200" dirty="0"/>
        </a:p>
      </dsp:txBody>
      <dsp:txXfrm>
        <a:off x="327" y="2199132"/>
        <a:ext cx="1424854" cy="712427"/>
      </dsp:txXfrm>
    </dsp:sp>
    <dsp:sp modelId="{4787DA68-D878-494A-BDE7-76645239A1D0}">
      <dsp:nvSpPr>
        <dsp:cNvPr id="0" name=""/>
        <dsp:cNvSpPr/>
      </dsp:nvSpPr>
      <dsp:spPr>
        <a:xfrm>
          <a:off x="1724400"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Nội</a:t>
          </a:r>
          <a:r>
            <a:rPr lang="en-US" sz="2800" kern="1200" dirty="0"/>
            <a:t> dung</a:t>
          </a:r>
        </a:p>
      </dsp:txBody>
      <dsp:txXfrm>
        <a:off x="1724400" y="2199132"/>
        <a:ext cx="1424854" cy="712427"/>
      </dsp:txXfrm>
    </dsp:sp>
    <dsp:sp modelId="{71FAA029-3B91-4B07-917D-D2B535DF45EF}">
      <dsp:nvSpPr>
        <dsp:cNvPr id="0" name=""/>
        <dsp:cNvSpPr/>
      </dsp:nvSpPr>
      <dsp:spPr>
        <a:xfrm>
          <a:off x="3448474" y="2199132"/>
          <a:ext cx="1424854" cy="7124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a:t>Kết</a:t>
          </a:r>
          <a:r>
            <a:rPr lang="en-US" sz="2800" kern="1200" dirty="0"/>
            <a:t> </a:t>
          </a:r>
          <a:r>
            <a:rPr lang="en-US" sz="2800" kern="1200" dirty="0" err="1"/>
            <a:t>thúc</a:t>
          </a:r>
          <a:endParaRPr lang="en-US" sz="2800" kern="1200" dirty="0"/>
        </a:p>
      </dsp:txBody>
      <dsp:txXfrm>
        <a:off x="3448474" y="2199132"/>
        <a:ext cx="1424854" cy="7124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54A883-F627-40DE-88F0-0AD0BB86EAE8}" type="datetimeFigureOut">
              <a:rPr lang="en-US" smtClean="0"/>
              <a:t>01/07/2022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B2753-4BF1-49C5-A6A0-AAE1E3FC2DE4}" type="slidenum">
              <a:rPr lang="en-US" smtClean="0"/>
              <a:t>‹#›</a:t>
            </a:fld>
            <a:endParaRPr lang="en-US"/>
          </a:p>
        </p:txBody>
      </p:sp>
    </p:spTree>
    <p:extLst>
      <p:ext uri="{BB962C8B-B14F-4D97-AF65-F5344CB8AC3E}">
        <p14:creationId xmlns:p14="http://schemas.microsoft.com/office/powerpoint/2010/main" val="344280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8ec3fc35dc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8ec3fc35dc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8d9254678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8d9254678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8d9254678f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8d9254678f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4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869ca5bd05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869ca5bd05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9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567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Text and subtitle">
  <p:cSld name="BigText and subtitle">
    <p:spTree>
      <p:nvGrpSpPr>
        <p:cNvPr id="1" name="Shape 502"/>
        <p:cNvGrpSpPr/>
        <p:nvPr/>
      </p:nvGrpSpPr>
      <p:grpSpPr>
        <a:xfrm>
          <a:off x="0" y="0"/>
          <a:ext cx="0" cy="0"/>
          <a:chOff x="0" y="0"/>
          <a:chExt cx="0" cy="0"/>
        </a:xfrm>
      </p:grpSpPr>
      <p:sp>
        <p:nvSpPr>
          <p:cNvPr id="503" name="Google Shape;503;p33"/>
          <p:cNvSpPr/>
          <p:nvPr/>
        </p:nvSpPr>
        <p:spPr>
          <a:xfrm>
            <a:off x="620732" y="7887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4" name="Google Shape;504;p33"/>
          <p:cNvSpPr txBox="1">
            <a:spLocks noGrp="1"/>
          </p:cNvSpPr>
          <p:nvPr>
            <p:ph type="title"/>
          </p:nvPr>
        </p:nvSpPr>
        <p:spPr>
          <a:xfrm>
            <a:off x="834900" y="2536900"/>
            <a:ext cx="5126400" cy="1056800"/>
          </a:xfrm>
          <a:prstGeom prst="rect">
            <a:avLst/>
          </a:prstGeom>
        </p:spPr>
        <p:txBody>
          <a:bodyPr spcFirstLastPara="1" wrap="square" lIns="121897" tIns="121897" rIns="121897" bIns="121897" anchor="ctr" anchorCtr="0">
            <a:noAutofit/>
          </a:bodyPr>
          <a:lstStyle>
            <a:lvl1pPr lvl="0" rtl="0">
              <a:spcBef>
                <a:spcPts val="0"/>
              </a:spcBef>
              <a:spcAft>
                <a:spcPts val="0"/>
              </a:spcAft>
              <a:buClr>
                <a:srgbClr val="3C78D8"/>
              </a:buClr>
              <a:buSzPts val="6000"/>
              <a:buNone/>
              <a:defRPr sz="8000">
                <a:solidFill>
                  <a:srgbClr val="3C78D8"/>
                </a:solidFill>
              </a:defRPr>
            </a:lvl1pPr>
            <a:lvl2pPr lvl="1" algn="ctr" rtl="0">
              <a:spcBef>
                <a:spcPts val="0"/>
              </a:spcBef>
              <a:spcAft>
                <a:spcPts val="0"/>
              </a:spcAft>
              <a:buClr>
                <a:srgbClr val="3C78D8"/>
              </a:buClr>
              <a:buSzPts val="6000"/>
              <a:buNone/>
              <a:defRPr sz="8000">
                <a:solidFill>
                  <a:srgbClr val="3C78D8"/>
                </a:solidFill>
              </a:defRPr>
            </a:lvl2pPr>
            <a:lvl3pPr lvl="2" algn="ctr" rtl="0">
              <a:spcBef>
                <a:spcPts val="0"/>
              </a:spcBef>
              <a:spcAft>
                <a:spcPts val="0"/>
              </a:spcAft>
              <a:buClr>
                <a:srgbClr val="3C78D8"/>
              </a:buClr>
              <a:buSzPts val="6000"/>
              <a:buNone/>
              <a:defRPr sz="8000">
                <a:solidFill>
                  <a:srgbClr val="3C78D8"/>
                </a:solidFill>
              </a:defRPr>
            </a:lvl3pPr>
            <a:lvl4pPr lvl="3" algn="ctr" rtl="0">
              <a:spcBef>
                <a:spcPts val="0"/>
              </a:spcBef>
              <a:spcAft>
                <a:spcPts val="0"/>
              </a:spcAft>
              <a:buClr>
                <a:srgbClr val="3C78D8"/>
              </a:buClr>
              <a:buSzPts val="6000"/>
              <a:buNone/>
              <a:defRPr sz="8000">
                <a:solidFill>
                  <a:srgbClr val="3C78D8"/>
                </a:solidFill>
              </a:defRPr>
            </a:lvl4pPr>
            <a:lvl5pPr lvl="4" algn="ctr" rtl="0">
              <a:spcBef>
                <a:spcPts val="0"/>
              </a:spcBef>
              <a:spcAft>
                <a:spcPts val="0"/>
              </a:spcAft>
              <a:buClr>
                <a:srgbClr val="3C78D8"/>
              </a:buClr>
              <a:buSzPts val="6000"/>
              <a:buNone/>
              <a:defRPr sz="8000">
                <a:solidFill>
                  <a:srgbClr val="3C78D8"/>
                </a:solidFill>
              </a:defRPr>
            </a:lvl5pPr>
            <a:lvl6pPr lvl="5" algn="ctr" rtl="0">
              <a:spcBef>
                <a:spcPts val="0"/>
              </a:spcBef>
              <a:spcAft>
                <a:spcPts val="0"/>
              </a:spcAft>
              <a:buClr>
                <a:srgbClr val="3C78D8"/>
              </a:buClr>
              <a:buSzPts val="6000"/>
              <a:buNone/>
              <a:defRPr sz="8000">
                <a:solidFill>
                  <a:srgbClr val="3C78D8"/>
                </a:solidFill>
              </a:defRPr>
            </a:lvl6pPr>
            <a:lvl7pPr lvl="6" algn="ctr" rtl="0">
              <a:spcBef>
                <a:spcPts val="0"/>
              </a:spcBef>
              <a:spcAft>
                <a:spcPts val="0"/>
              </a:spcAft>
              <a:buClr>
                <a:srgbClr val="3C78D8"/>
              </a:buClr>
              <a:buSzPts val="6000"/>
              <a:buNone/>
              <a:defRPr sz="8000">
                <a:solidFill>
                  <a:srgbClr val="3C78D8"/>
                </a:solidFill>
              </a:defRPr>
            </a:lvl7pPr>
            <a:lvl8pPr lvl="7" algn="ctr" rtl="0">
              <a:spcBef>
                <a:spcPts val="0"/>
              </a:spcBef>
              <a:spcAft>
                <a:spcPts val="0"/>
              </a:spcAft>
              <a:buClr>
                <a:srgbClr val="3C78D8"/>
              </a:buClr>
              <a:buSzPts val="6000"/>
              <a:buNone/>
              <a:defRPr sz="8000">
                <a:solidFill>
                  <a:srgbClr val="3C78D8"/>
                </a:solidFill>
              </a:defRPr>
            </a:lvl8pPr>
            <a:lvl9pPr lvl="8" algn="ctr" rtl="0">
              <a:spcBef>
                <a:spcPts val="0"/>
              </a:spcBef>
              <a:spcAft>
                <a:spcPts val="0"/>
              </a:spcAft>
              <a:buClr>
                <a:srgbClr val="3C78D8"/>
              </a:buClr>
              <a:buSzPts val="6000"/>
              <a:buNone/>
              <a:defRPr sz="8000">
                <a:solidFill>
                  <a:srgbClr val="3C78D8"/>
                </a:solidFill>
              </a:defRPr>
            </a:lvl9pPr>
          </a:lstStyle>
          <a:p>
            <a:endParaRPr/>
          </a:p>
        </p:txBody>
      </p:sp>
      <p:sp>
        <p:nvSpPr>
          <p:cNvPr id="505" name="Google Shape;505;p33"/>
          <p:cNvSpPr txBox="1">
            <a:spLocks noGrp="1"/>
          </p:cNvSpPr>
          <p:nvPr>
            <p:ph type="subTitle" idx="1"/>
          </p:nvPr>
        </p:nvSpPr>
        <p:spPr>
          <a:xfrm>
            <a:off x="834867" y="3695300"/>
            <a:ext cx="5126400" cy="15812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506" name="Google Shape;506;p33"/>
          <p:cNvSpPr/>
          <p:nvPr/>
        </p:nvSpPr>
        <p:spPr>
          <a:xfrm>
            <a:off x="425103" y="41888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7" name="Google Shape;507;p33"/>
          <p:cNvSpPr/>
          <p:nvPr/>
        </p:nvSpPr>
        <p:spPr>
          <a:xfrm>
            <a:off x="3666399" y="59989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945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 name="Google Shape;11;p2"/>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2" name="Google Shape;12;p2"/>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3" name="Google Shape;13;p2"/>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4" name="Google Shape;14;p2"/>
          <p:cNvSpPr/>
          <p:nvPr/>
        </p:nvSpPr>
        <p:spPr>
          <a:xfrm>
            <a:off x="2634051" y="420622"/>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5" name="Google Shape;15;p2"/>
          <p:cNvSpPr/>
          <p:nvPr/>
        </p:nvSpPr>
        <p:spPr>
          <a:xfrm>
            <a:off x="8345049" y="1229635"/>
            <a:ext cx="1233671" cy="416783"/>
          </a:xfrm>
          <a:custGeom>
            <a:avLst/>
            <a:gdLst/>
            <a:ahLst/>
            <a:cxnLst/>
            <a:rect l="l" t="t" r="r" b="b"/>
            <a:pathLst>
              <a:path w="20859" h="7047" extrusionOk="0">
                <a:moveTo>
                  <a:pt x="8737" y="1"/>
                </a:moveTo>
                <a:cubicBezTo>
                  <a:pt x="6507" y="1"/>
                  <a:pt x="5701" y="1397"/>
                  <a:pt x="4855" y="3466"/>
                </a:cubicBezTo>
                <a:cubicBezTo>
                  <a:pt x="4547" y="3389"/>
                  <a:pt x="4254" y="3354"/>
                  <a:pt x="3978" y="3354"/>
                </a:cubicBezTo>
                <a:cubicBezTo>
                  <a:pt x="1148" y="3354"/>
                  <a:pt x="0" y="7046"/>
                  <a:pt x="0" y="7046"/>
                </a:cubicBezTo>
                <a:lnTo>
                  <a:pt x="20858" y="7046"/>
                </a:lnTo>
                <a:cubicBezTo>
                  <a:pt x="20403" y="5114"/>
                  <a:pt x="19234" y="4822"/>
                  <a:pt x="18570" y="4822"/>
                </a:cubicBezTo>
                <a:cubicBezTo>
                  <a:pt x="18284" y="4822"/>
                  <a:pt x="18092" y="4876"/>
                  <a:pt x="18092" y="4876"/>
                </a:cubicBezTo>
                <a:cubicBezTo>
                  <a:pt x="18092" y="4876"/>
                  <a:pt x="18688" y="2327"/>
                  <a:pt x="16790" y="1432"/>
                </a:cubicBezTo>
                <a:cubicBezTo>
                  <a:pt x="15964" y="1037"/>
                  <a:pt x="15190" y="903"/>
                  <a:pt x="14520" y="903"/>
                </a:cubicBezTo>
                <a:cubicBezTo>
                  <a:pt x="13121" y="903"/>
                  <a:pt x="12179" y="1486"/>
                  <a:pt x="12179" y="1486"/>
                </a:cubicBezTo>
                <a:cubicBezTo>
                  <a:pt x="12179" y="1486"/>
                  <a:pt x="11365" y="347"/>
                  <a:pt x="9873" y="103"/>
                </a:cubicBezTo>
                <a:cubicBezTo>
                  <a:pt x="9457" y="34"/>
                  <a:pt x="9081" y="1"/>
                  <a:pt x="8737"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6" name="Google Shape;16;p2"/>
          <p:cNvSpPr/>
          <p:nvPr/>
        </p:nvSpPr>
        <p:spPr>
          <a:xfrm>
            <a:off x="10247590" y="2420471"/>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7" name="Google Shape;17;p2"/>
          <p:cNvSpPr/>
          <p:nvPr/>
        </p:nvSpPr>
        <p:spPr>
          <a:xfrm>
            <a:off x="620732" y="1981114"/>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32585">
            <a:off x="655260" y="659477"/>
            <a:ext cx="2088672" cy="931259"/>
            <a:chOff x="638811" y="2327472"/>
            <a:chExt cx="1566541" cy="698461"/>
          </a:xfrm>
        </p:grpSpPr>
        <p:sp>
          <p:nvSpPr>
            <p:cNvPr id="19" name="Google Shape;19;p2"/>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2"/>
          <p:cNvSpPr/>
          <p:nvPr/>
        </p:nvSpPr>
        <p:spPr>
          <a:xfrm>
            <a:off x="4595974" y="5982859"/>
            <a:ext cx="3003121" cy="328245"/>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2" name="Google Shape;32;p2"/>
          <p:cNvSpPr/>
          <p:nvPr/>
        </p:nvSpPr>
        <p:spPr>
          <a:xfrm>
            <a:off x="4605614" y="5755035"/>
            <a:ext cx="2993481" cy="515789"/>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3" name="Google Shape;33;p2"/>
          <p:cNvSpPr/>
          <p:nvPr/>
        </p:nvSpPr>
        <p:spPr>
          <a:xfrm>
            <a:off x="6007681" y="6079915"/>
            <a:ext cx="131593" cy="190915"/>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4" name="Google Shape;34;p2"/>
          <p:cNvSpPr/>
          <p:nvPr/>
        </p:nvSpPr>
        <p:spPr>
          <a:xfrm>
            <a:off x="6100713" y="5986822"/>
            <a:ext cx="328955" cy="158919"/>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5" name="Google Shape;35;p2"/>
          <p:cNvSpPr/>
          <p:nvPr/>
        </p:nvSpPr>
        <p:spPr>
          <a:xfrm>
            <a:off x="6111952" y="6091094"/>
            <a:ext cx="197361" cy="93151"/>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6" name="Google Shape;36;p2"/>
          <p:cNvSpPr/>
          <p:nvPr/>
        </p:nvSpPr>
        <p:spPr>
          <a:xfrm>
            <a:off x="6116742" y="6161712"/>
            <a:ext cx="125207" cy="52992"/>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7" name="Google Shape;37;p2"/>
          <p:cNvSpPr/>
          <p:nvPr/>
        </p:nvSpPr>
        <p:spPr>
          <a:xfrm>
            <a:off x="7119409" y="5945125"/>
            <a:ext cx="460431" cy="170096"/>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8" name="Google Shape;38;p2"/>
          <p:cNvSpPr/>
          <p:nvPr/>
        </p:nvSpPr>
        <p:spPr>
          <a:xfrm>
            <a:off x="7390524" y="6059037"/>
            <a:ext cx="192571" cy="94688"/>
          </a:xfrm>
          <a:custGeom>
            <a:avLst/>
            <a:gdLst/>
            <a:ahLst/>
            <a:cxnLst/>
            <a:rect l="l" t="t" r="r" b="b"/>
            <a:pathLst>
              <a:path w="3256" h="1601" extrusionOk="0">
                <a:moveTo>
                  <a:pt x="0" y="1"/>
                </a:moveTo>
                <a:lnTo>
                  <a:pt x="0" y="1"/>
                </a:lnTo>
                <a:cubicBezTo>
                  <a:pt x="109" y="55"/>
                  <a:pt x="706" y="245"/>
                  <a:pt x="1899" y="868"/>
                </a:cubicBezTo>
                <a:cubicBezTo>
                  <a:pt x="2387" y="1085"/>
                  <a:pt x="2821" y="1357"/>
                  <a:pt x="3255" y="1601"/>
                </a:cubicBezTo>
                <a:lnTo>
                  <a:pt x="3228" y="1302"/>
                </a:lnTo>
                <a:cubicBezTo>
                  <a:pt x="2007" y="733"/>
                  <a:pt x="814" y="218"/>
                  <a:pt x="0"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39" name="Google Shape;39;p2"/>
          <p:cNvSpPr/>
          <p:nvPr/>
        </p:nvSpPr>
        <p:spPr>
          <a:xfrm>
            <a:off x="7307073" y="6095943"/>
            <a:ext cx="284007" cy="123551"/>
          </a:xfrm>
          <a:custGeom>
            <a:avLst/>
            <a:gdLst/>
            <a:ahLst/>
            <a:cxnLst/>
            <a:rect l="l" t="t" r="r" b="b"/>
            <a:pathLst>
              <a:path w="4802" h="2089" extrusionOk="0">
                <a:moveTo>
                  <a:pt x="1" y="0"/>
                </a:moveTo>
                <a:lnTo>
                  <a:pt x="1" y="0"/>
                </a:lnTo>
                <a:cubicBezTo>
                  <a:pt x="82" y="27"/>
                  <a:pt x="733" y="190"/>
                  <a:pt x="1954" y="706"/>
                </a:cubicBezTo>
                <a:cubicBezTo>
                  <a:pt x="3012" y="1140"/>
                  <a:pt x="3961" y="1628"/>
                  <a:pt x="4802" y="2089"/>
                </a:cubicBezTo>
                <a:lnTo>
                  <a:pt x="4748" y="1682"/>
                </a:lnTo>
                <a:cubicBezTo>
                  <a:pt x="3039" y="895"/>
                  <a:pt x="1140" y="190"/>
                  <a:pt x="1"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0" name="Google Shape;40;p2"/>
          <p:cNvSpPr/>
          <p:nvPr/>
        </p:nvSpPr>
        <p:spPr>
          <a:xfrm>
            <a:off x="4620046" y="5954766"/>
            <a:ext cx="248697" cy="125207"/>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1" name="Google Shape;41;p2"/>
          <p:cNvSpPr/>
          <p:nvPr/>
        </p:nvSpPr>
        <p:spPr>
          <a:xfrm>
            <a:off x="4612002" y="6115166"/>
            <a:ext cx="155665" cy="78660"/>
          </a:xfrm>
          <a:custGeom>
            <a:avLst/>
            <a:gdLst/>
            <a:ahLst/>
            <a:cxnLst/>
            <a:rect l="l" t="t" r="r" b="b"/>
            <a:pathLst>
              <a:path w="2632" h="1330" extrusionOk="0">
                <a:moveTo>
                  <a:pt x="2632" y="1"/>
                </a:moveTo>
                <a:lnTo>
                  <a:pt x="2632" y="1"/>
                </a:lnTo>
                <a:cubicBezTo>
                  <a:pt x="1710" y="218"/>
                  <a:pt x="706" y="652"/>
                  <a:pt x="28" y="950"/>
                </a:cubicBezTo>
                <a:lnTo>
                  <a:pt x="1" y="1330"/>
                </a:lnTo>
                <a:cubicBezTo>
                  <a:pt x="625" y="1004"/>
                  <a:pt x="1574" y="516"/>
                  <a:pt x="2632" y="1"/>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2" name="Google Shape;42;p2"/>
          <p:cNvSpPr/>
          <p:nvPr/>
        </p:nvSpPr>
        <p:spPr>
          <a:xfrm>
            <a:off x="4615195" y="5975643"/>
            <a:ext cx="463684" cy="162053"/>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3" name="Google Shape;43;p2"/>
          <p:cNvSpPr/>
          <p:nvPr/>
        </p:nvSpPr>
        <p:spPr>
          <a:xfrm>
            <a:off x="5730176" y="5937141"/>
            <a:ext cx="296781" cy="184527"/>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4" name="Google Shape;44;p2"/>
          <p:cNvSpPr/>
          <p:nvPr/>
        </p:nvSpPr>
        <p:spPr>
          <a:xfrm>
            <a:off x="9621965" y="5428558"/>
            <a:ext cx="309675" cy="157263"/>
          </a:xfrm>
          <a:custGeom>
            <a:avLst/>
            <a:gdLst/>
            <a:ahLst/>
            <a:cxnLst/>
            <a:rect l="l" t="t" r="r" b="b"/>
            <a:pathLst>
              <a:path w="5236" h="2659" extrusionOk="0">
                <a:moveTo>
                  <a:pt x="2089" y="1"/>
                </a:moveTo>
                <a:lnTo>
                  <a:pt x="1" y="2659"/>
                </a:lnTo>
                <a:lnTo>
                  <a:pt x="1981" y="2469"/>
                </a:lnTo>
                <a:lnTo>
                  <a:pt x="2767" y="1384"/>
                </a:lnTo>
                <a:lnTo>
                  <a:pt x="5236" y="1384"/>
                </a:lnTo>
                <a:lnTo>
                  <a:pt x="5236" y="136"/>
                </a:lnTo>
                <a:lnTo>
                  <a:pt x="415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5" name="Google Shape;45;p2"/>
          <p:cNvSpPr/>
          <p:nvPr/>
        </p:nvSpPr>
        <p:spPr>
          <a:xfrm>
            <a:off x="9740667" y="4182090"/>
            <a:ext cx="882360" cy="1743841"/>
          </a:xfrm>
          <a:custGeom>
            <a:avLst/>
            <a:gdLst/>
            <a:ahLst/>
            <a:cxnLst/>
            <a:rect l="l" t="t" r="r" b="b"/>
            <a:pathLst>
              <a:path w="14919" h="29485" extrusionOk="0">
                <a:moveTo>
                  <a:pt x="3635" y="1"/>
                </a:moveTo>
                <a:lnTo>
                  <a:pt x="1" y="4151"/>
                </a:lnTo>
                <a:cubicBezTo>
                  <a:pt x="1" y="4151"/>
                  <a:pt x="3554" y="6754"/>
                  <a:pt x="5290" y="8328"/>
                </a:cubicBezTo>
                <a:cubicBezTo>
                  <a:pt x="5941" y="8897"/>
                  <a:pt x="6538" y="9413"/>
                  <a:pt x="7053" y="9955"/>
                </a:cubicBezTo>
                <a:cubicBezTo>
                  <a:pt x="8138" y="11094"/>
                  <a:pt x="8816" y="12450"/>
                  <a:pt x="8626" y="15298"/>
                </a:cubicBezTo>
                <a:cubicBezTo>
                  <a:pt x="8436" y="18228"/>
                  <a:pt x="6131" y="19584"/>
                  <a:pt x="4151" y="20344"/>
                </a:cubicBezTo>
                <a:cubicBezTo>
                  <a:pt x="3364" y="20615"/>
                  <a:pt x="2659" y="20859"/>
                  <a:pt x="2116" y="21022"/>
                </a:cubicBezTo>
                <a:lnTo>
                  <a:pt x="2116" y="27206"/>
                </a:lnTo>
                <a:lnTo>
                  <a:pt x="2116" y="29484"/>
                </a:lnTo>
                <a:lnTo>
                  <a:pt x="8084" y="29484"/>
                </a:lnTo>
                <a:lnTo>
                  <a:pt x="8138" y="27206"/>
                </a:lnTo>
                <a:lnTo>
                  <a:pt x="8246" y="24141"/>
                </a:lnTo>
                <a:cubicBezTo>
                  <a:pt x="8246" y="24141"/>
                  <a:pt x="8301" y="24141"/>
                  <a:pt x="8409" y="24087"/>
                </a:cubicBezTo>
                <a:cubicBezTo>
                  <a:pt x="9359" y="23571"/>
                  <a:pt x="14404" y="20750"/>
                  <a:pt x="14783" y="15109"/>
                </a:cubicBezTo>
                <a:cubicBezTo>
                  <a:pt x="14919" y="12803"/>
                  <a:pt x="14268" y="10796"/>
                  <a:pt x="13346" y="9169"/>
                </a:cubicBezTo>
                <a:cubicBezTo>
                  <a:pt x="12207" y="7107"/>
                  <a:pt x="10688" y="5670"/>
                  <a:pt x="10037" y="5073"/>
                </a:cubicBezTo>
                <a:cubicBezTo>
                  <a:pt x="8897" y="3988"/>
                  <a:pt x="3635" y="1"/>
                  <a:pt x="3635"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 name="Google Shape;46;p2"/>
          <p:cNvSpPr/>
          <p:nvPr/>
        </p:nvSpPr>
        <p:spPr>
          <a:xfrm>
            <a:off x="9864219" y="5791114"/>
            <a:ext cx="357759" cy="134847"/>
          </a:xfrm>
          <a:custGeom>
            <a:avLst/>
            <a:gdLst/>
            <a:ahLst/>
            <a:cxnLst/>
            <a:rect l="l" t="t" r="r" b="b"/>
            <a:pathLst>
              <a:path w="6049" h="2280" extrusionOk="0">
                <a:moveTo>
                  <a:pt x="0" y="1"/>
                </a:moveTo>
                <a:lnTo>
                  <a:pt x="0" y="2279"/>
                </a:lnTo>
                <a:lnTo>
                  <a:pt x="5968" y="2279"/>
                </a:lnTo>
                <a:lnTo>
                  <a:pt x="604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7" name="Google Shape;47;p2"/>
          <p:cNvSpPr/>
          <p:nvPr/>
        </p:nvSpPr>
        <p:spPr>
          <a:xfrm>
            <a:off x="9987711" y="4706700"/>
            <a:ext cx="635317" cy="899984"/>
          </a:xfrm>
          <a:custGeom>
            <a:avLst/>
            <a:gdLst/>
            <a:ahLst/>
            <a:cxnLst/>
            <a:rect l="l" t="t" r="r" b="b"/>
            <a:pathLst>
              <a:path w="10742" h="15217" extrusionOk="0">
                <a:moveTo>
                  <a:pt x="6917" y="0"/>
                </a:moveTo>
                <a:cubicBezTo>
                  <a:pt x="5453" y="0"/>
                  <a:pt x="4097" y="353"/>
                  <a:pt x="2903" y="1085"/>
                </a:cubicBezTo>
                <a:cubicBezTo>
                  <a:pt x="3988" y="2224"/>
                  <a:pt x="4666" y="3580"/>
                  <a:pt x="4476" y="6428"/>
                </a:cubicBezTo>
                <a:cubicBezTo>
                  <a:pt x="4314" y="9358"/>
                  <a:pt x="2008" y="10714"/>
                  <a:pt x="1" y="11474"/>
                </a:cubicBezTo>
                <a:cubicBezTo>
                  <a:pt x="869" y="13209"/>
                  <a:pt x="2415" y="14539"/>
                  <a:pt x="4232" y="15217"/>
                </a:cubicBezTo>
                <a:cubicBezTo>
                  <a:pt x="5182" y="14701"/>
                  <a:pt x="10227" y="11880"/>
                  <a:pt x="10606" y="6239"/>
                </a:cubicBezTo>
                <a:cubicBezTo>
                  <a:pt x="10742" y="3933"/>
                  <a:pt x="10091" y="1926"/>
                  <a:pt x="9223" y="326"/>
                </a:cubicBezTo>
                <a:cubicBezTo>
                  <a:pt x="8464" y="136"/>
                  <a:pt x="7731" y="0"/>
                  <a:pt x="6917"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8" name="Google Shape;48;p2"/>
          <p:cNvSpPr/>
          <p:nvPr/>
        </p:nvSpPr>
        <p:spPr>
          <a:xfrm>
            <a:off x="10101623" y="4901167"/>
            <a:ext cx="588831" cy="536667"/>
          </a:xfrm>
          <a:custGeom>
            <a:avLst/>
            <a:gdLst/>
            <a:ahLst/>
            <a:cxnLst/>
            <a:rect l="l" t="t" r="r" b="b"/>
            <a:pathLst>
              <a:path w="9956" h="9074" extrusionOk="0">
                <a:moveTo>
                  <a:pt x="4968" y="1"/>
                </a:moveTo>
                <a:cubicBezTo>
                  <a:pt x="3805" y="1"/>
                  <a:pt x="2645" y="442"/>
                  <a:pt x="1764" y="1323"/>
                </a:cubicBezTo>
                <a:cubicBezTo>
                  <a:pt x="1" y="3086"/>
                  <a:pt x="1" y="5961"/>
                  <a:pt x="1764" y="7752"/>
                </a:cubicBezTo>
                <a:cubicBezTo>
                  <a:pt x="2645" y="8633"/>
                  <a:pt x="3805" y="9074"/>
                  <a:pt x="4968" y="9074"/>
                </a:cubicBezTo>
                <a:cubicBezTo>
                  <a:pt x="6131" y="9074"/>
                  <a:pt x="7297" y="8633"/>
                  <a:pt x="8192" y="7752"/>
                </a:cubicBezTo>
                <a:cubicBezTo>
                  <a:pt x="9955" y="5961"/>
                  <a:pt x="9955" y="3086"/>
                  <a:pt x="8192" y="1323"/>
                </a:cubicBezTo>
                <a:cubicBezTo>
                  <a:pt x="7297" y="442"/>
                  <a:pt x="6131" y="1"/>
                  <a:pt x="496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9" name="Google Shape;49;p2"/>
          <p:cNvSpPr/>
          <p:nvPr/>
        </p:nvSpPr>
        <p:spPr>
          <a:xfrm>
            <a:off x="10260425" y="5032350"/>
            <a:ext cx="272769" cy="272769"/>
          </a:xfrm>
          <a:custGeom>
            <a:avLst/>
            <a:gdLst/>
            <a:ahLst/>
            <a:cxnLst/>
            <a:rect l="l" t="t" r="r" b="b"/>
            <a:pathLst>
              <a:path w="4612" h="4612" extrusionOk="0">
                <a:moveTo>
                  <a:pt x="2306" y="0"/>
                </a:moveTo>
                <a:cubicBezTo>
                  <a:pt x="1004" y="0"/>
                  <a:pt x="1" y="1031"/>
                  <a:pt x="1" y="2306"/>
                </a:cubicBezTo>
                <a:cubicBezTo>
                  <a:pt x="1" y="3608"/>
                  <a:pt x="1004" y="4611"/>
                  <a:pt x="2306" y="4611"/>
                </a:cubicBezTo>
                <a:cubicBezTo>
                  <a:pt x="3581" y="4611"/>
                  <a:pt x="4612" y="3608"/>
                  <a:pt x="4612" y="2306"/>
                </a:cubicBezTo>
                <a:cubicBezTo>
                  <a:pt x="4612" y="1058"/>
                  <a:pt x="3581" y="0"/>
                  <a:pt x="2306"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0" name="Google Shape;50;p2"/>
          <p:cNvSpPr/>
          <p:nvPr/>
        </p:nvSpPr>
        <p:spPr>
          <a:xfrm>
            <a:off x="10343877" y="5117341"/>
            <a:ext cx="104329" cy="104329"/>
          </a:xfrm>
          <a:custGeom>
            <a:avLst/>
            <a:gdLst/>
            <a:ahLst/>
            <a:cxnLst/>
            <a:rect l="l" t="t" r="r" b="b"/>
            <a:pathLst>
              <a:path w="1764" h="1764" extrusionOk="0">
                <a:moveTo>
                  <a:pt x="895" y="1"/>
                </a:moveTo>
                <a:cubicBezTo>
                  <a:pt x="407" y="1"/>
                  <a:pt x="0" y="381"/>
                  <a:pt x="0" y="869"/>
                </a:cubicBezTo>
                <a:cubicBezTo>
                  <a:pt x="0" y="1357"/>
                  <a:pt x="380" y="1764"/>
                  <a:pt x="895" y="1764"/>
                </a:cubicBezTo>
                <a:cubicBezTo>
                  <a:pt x="1357" y="1764"/>
                  <a:pt x="1763" y="1384"/>
                  <a:pt x="1763" y="869"/>
                </a:cubicBezTo>
                <a:cubicBezTo>
                  <a:pt x="1763" y="408"/>
                  <a:pt x="1411" y="1"/>
                  <a:pt x="895" y="1"/>
                </a:cubicBez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1" name="Google Shape;51;p2"/>
          <p:cNvSpPr/>
          <p:nvPr/>
        </p:nvSpPr>
        <p:spPr>
          <a:xfrm>
            <a:off x="8954645" y="5632311"/>
            <a:ext cx="399455" cy="105925"/>
          </a:xfrm>
          <a:custGeom>
            <a:avLst/>
            <a:gdLst/>
            <a:ahLst/>
            <a:cxnLst/>
            <a:rect l="l" t="t" r="r" b="b"/>
            <a:pathLst>
              <a:path w="6754" h="1791" extrusionOk="0">
                <a:moveTo>
                  <a:pt x="0" y="1"/>
                </a:moveTo>
                <a:lnTo>
                  <a:pt x="0" y="1791"/>
                </a:lnTo>
                <a:lnTo>
                  <a:pt x="6754" y="1791"/>
                </a:lnTo>
                <a:lnTo>
                  <a:pt x="6754"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2" name="Google Shape;52;p2"/>
          <p:cNvSpPr/>
          <p:nvPr/>
        </p:nvSpPr>
        <p:spPr>
          <a:xfrm>
            <a:off x="9092568" y="5696481"/>
            <a:ext cx="107581" cy="258339"/>
          </a:xfrm>
          <a:custGeom>
            <a:avLst/>
            <a:gdLst/>
            <a:ahLst/>
            <a:cxnLst/>
            <a:rect l="l" t="t" r="r" b="b"/>
            <a:pathLst>
              <a:path w="1819" h="4368" extrusionOk="0">
                <a:moveTo>
                  <a:pt x="1" y="1"/>
                </a:moveTo>
                <a:lnTo>
                  <a:pt x="1" y="4367"/>
                </a:lnTo>
                <a:lnTo>
                  <a:pt x="1818" y="4367"/>
                </a:lnTo>
                <a:lnTo>
                  <a:pt x="1818"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3" name="Google Shape;53;p2"/>
          <p:cNvSpPr/>
          <p:nvPr/>
        </p:nvSpPr>
        <p:spPr>
          <a:xfrm>
            <a:off x="8835883" y="5897041"/>
            <a:ext cx="1968408" cy="389873"/>
          </a:xfrm>
          <a:custGeom>
            <a:avLst/>
            <a:gdLst/>
            <a:ahLst/>
            <a:cxnLst/>
            <a:rect l="l" t="t" r="r" b="b"/>
            <a:pathLst>
              <a:path w="33282" h="6592" extrusionOk="0">
                <a:moveTo>
                  <a:pt x="2008" y="0"/>
                </a:moveTo>
                <a:lnTo>
                  <a:pt x="1954" y="3472"/>
                </a:lnTo>
                <a:lnTo>
                  <a:pt x="1" y="6591"/>
                </a:lnTo>
                <a:lnTo>
                  <a:pt x="33282" y="6591"/>
                </a:lnTo>
                <a:lnTo>
                  <a:pt x="30841" y="3472"/>
                </a:lnTo>
                <a:lnTo>
                  <a:pt x="30841"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4" name="Google Shape;54;p2"/>
          <p:cNvSpPr/>
          <p:nvPr/>
        </p:nvSpPr>
        <p:spPr>
          <a:xfrm>
            <a:off x="8835883" y="6102331"/>
            <a:ext cx="1968408" cy="184587"/>
          </a:xfrm>
          <a:custGeom>
            <a:avLst/>
            <a:gdLst/>
            <a:ahLst/>
            <a:cxnLst/>
            <a:rect l="l" t="t" r="r" b="b"/>
            <a:pathLst>
              <a:path w="33282" h="3121" extrusionOk="0">
                <a:moveTo>
                  <a:pt x="1954" y="1"/>
                </a:moveTo>
                <a:lnTo>
                  <a:pt x="1" y="3120"/>
                </a:lnTo>
                <a:lnTo>
                  <a:pt x="33282" y="3120"/>
                </a:lnTo>
                <a:lnTo>
                  <a:pt x="30841"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5" name="Google Shape;55;p2"/>
          <p:cNvSpPr/>
          <p:nvPr/>
        </p:nvSpPr>
        <p:spPr>
          <a:xfrm>
            <a:off x="8928977" y="5168678"/>
            <a:ext cx="670567" cy="532645"/>
          </a:xfrm>
          <a:custGeom>
            <a:avLst/>
            <a:gdLst/>
            <a:ahLst/>
            <a:cxnLst/>
            <a:rect l="l" t="t" r="r" b="b"/>
            <a:pathLst>
              <a:path w="11338" h="9006" extrusionOk="0">
                <a:moveTo>
                  <a:pt x="949" y="1"/>
                </a:moveTo>
                <a:lnTo>
                  <a:pt x="0" y="1221"/>
                </a:lnTo>
                <a:lnTo>
                  <a:pt x="10416" y="9006"/>
                </a:lnTo>
                <a:lnTo>
                  <a:pt x="11338" y="7867"/>
                </a:lnTo>
                <a:lnTo>
                  <a:pt x="949"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6" name="Google Shape;56;p2"/>
          <p:cNvSpPr/>
          <p:nvPr/>
        </p:nvSpPr>
        <p:spPr>
          <a:xfrm>
            <a:off x="8906502" y="5029156"/>
            <a:ext cx="835813" cy="667373"/>
          </a:xfrm>
          <a:custGeom>
            <a:avLst/>
            <a:gdLst/>
            <a:ahLst/>
            <a:cxnLst/>
            <a:rect l="l" t="t" r="r" b="b"/>
            <a:pathLst>
              <a:path w="14132" h="11284" extrusionOk="0">
                <a:moveTo>
                  <a:pt x="1899" y="0"/>
                </a:moveTo>
                <a:lnTo>
                  <a:pt x="0" y="2089"/>
                </a:lnTo>
                <a:lnTo>
                  <a:pt x="2469" y="3933"/>
                </a:lnTo>
                <a:lnTo>
                  <a:pt x="3391" y="4611"/>
                </a:lnTo>
                <a:lnTo>
                  <a:pt x="6537" y="6917"/>
                </a:lnTo>
                <a:lnTo>
                  <a:pt x="12559" y="11284"/>
                </a:lnTo>
                <a:lnTo>
                  <a:pt x="14132" y="9114"/>
                </a:lnTo>
                <a:lnTo>
                  <a:pt x="8219" y="4665"/>
                </a:lnTo>
                <a:lnTo>
                  <a:pt x="5181" y="2468"/>
                </a:lnTo>
                <a:lnTo>
                  <a:pt x="4232" y="1736"/>
                </a:lnTo>
                <a:lnTo>
                  <a:pt x="1899"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7" name="Google Shape;57;p2"/>
          <p:cNvSpPr/>
          <p:nvPr/>
        </p:nvSpPr>
        <p:spPr>
          <a:xfrm>
            <a:off x="9052468" y="5131771"/>
            <a:ext cx="160515" cy="170156"/>
          </a:xfrm>
          <a:custGeom>
            <a:avLst/>
            <a:gdLst/>
            <a:ahLst/>
            <a:cxnLst/>
            <a:rect l="l" t="t" r="r" b="b"/>
            <a:pathLst>
              <a:path w="2714" h="2877" extrusionOk="0">
                <a:moveTo>
                  <a:pt x="1764" y="1"/>
                </a:moveTo>
                <a:lnTo>
                  <a:pt x="1" y="2198"/>
                </a:lnTo>
                <a:lnTo>
                  <a:pt x="923" y="2876"/>
                </a:lnTo>
                <a:lnTo>
                  <a:pt x="2713" y="733"/>
                </a:lnTo>
                <a:lnTo>
                  <a:pt x="1764"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8" name="Google Shape;58;p2"/>
          <p:cNvSpPr/>
          <p:nvPr/>
        </p:nvSpPr>
        <p:spPr>
          <a:xfrm>
            <a:off x="9293126" y="5305064"/>
            <a:ext cx="449193" cy="391469"/>
          </a:xfrm>
          <a:custGeom>
            <a:avLst/>
            <a:gdLst/>
            <a:ahLst/>
            <a:cxnLst/>
            <a:rect l="l" t="t" r="r" b="b"/>
            <a:pathLst>
              <a:path w="7595" h="6619" extrusionOk="0">
                <a:moveTo>
                  <a:pt x="1682" y="0"/>
                </a:moveTo>
                <a:lnTo>
                  <a:pt x="0" y="2252"/>
                </a:lnTo>
                <a:lnTo>
                  <a:pt x="6022" y="6619"/>
                </a:lnTo>
                <a:lnTo>
                  <a:pt x="7595" y="4449"/>
                </a:lnTo>
                <a:lnTo>
                  <a:pt x="168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59" name="Google Shape;59;p2"/>
          <p:cNvSpPr/>
          <p:nvPr/>
        </p:nvSpPr>
        <p:spPr>
          <a:xfrm>
            <a:off x="10061524" y="3748975"/>
            <a:ext cx="399513" cy="401111"/>
          </a:xfrm>
          <a:custGeom>
            <a:avLst/>
            <a:gdLst/>
            <a:ahLst/>
            <a:cxnLst/>
            <a:rect l="l" t="t" r="r" b="b"/>
            <a:pathLst>
              <a:path w="6755" h="6782" extrusionOk="0">
                <a:moveTo>
                  <a:pt x="3825" y="0"/>
                </a:moveTo>
                <a:lnTo>
                  <a:pt x="1574" y="2658"/>
                </a:lnTo>
                <a:lnTo>
                  <a:pt x="1" y="4530"/>
                </a:lnTo>
                <a:lnTo>
                  <a:pt x="652" y="5018"/>
                </a:lnTo>
                <a:lnTo>
                  <a:pt x="1330" y="5534"/>
                </a:lnTo>
                <a:lnTo>
                  <a:pt x="2442" y="6347"/>
                </a:lnTo>
                <a:lnTo>
                  <a:pt x="3011" y="6781"/>
                </a:lnTo>
                <a:lnTo>
                  <a:pt x="4557" y="4991"/>
                </a:lnTo>
                <a:lnTo>
                  <a:pt x="6754" y="2360"/>
                </a:lnTo>
                <a:lnTo>
                  <a:pt x="5968" y="1736"/>
                </a:lnTo>
                <a:lnTo>
                  <a:pt x="5181" y="1139"/>
                </a:lnTo>
                <a:lnTo>
                  <a:pt x="4313" y="407"/>
                </a:lnTo>
                <a:lnTo>
                  <a:pt x="3825"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0" name="Google Shape;60;p2"/>
          <p:cNvSpPr/>
          <p:nvPr/>
        </p:nvSpPr>
        <p:spPr>
          <a:xfrm>
            <a:off x="10061523" y="3748975"/>
            <a:ext cx="255144" cy="296840"/>
          </a:xfrm>
          <a:custGeom>
            <a:avLst/>
            <a:gdLst/>
            <a:ahLst/>
            <a:cxnLst/>
            <a:rect l="l" t="t" r="r" b="b"/>
            <a:pathLst>
              <a:path w="4314" h="5019" extrusionOk="0">
                <a:moveTo>
                  <a:pt x="3825" y="0"/>
                </a:moveTo>
                <a:lnTo>
                  <a:pt x="1574" y="2658"/>
                </a:lnTo>
                <a:lnTo>
                  <a:pt x="1" y="4530"/>
                </a:lnTo>
                <a:lnTo>
                  <a:pt x="652" y="5018"/>
                </a:lnTo>
                <a:lnTo>
                  <a:pt x="4313" y="407"/>
                </a:lnTo>
                <a:lnTo>
                  <a:pt x="3825"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1" name="Google Shape;61;p2"/>
          <p:cNvSpPr/>
          <p:nvPr/>
        </p:nvSpPr>
        <p:spPr>
          <a:xfrm>
            <a:off x="10061523" y="3906181"/>
            <a:ext cx="269575" cy="243907"/>
          </a:xfrm>
          <a:custGeom>
            <a:avLst/>
            <a:gdLst/>
            <a:ahLst/>
            <a:cxnLst/>
            <a:rect l="l" t="t" r="r" b="b"/>
            <a:pathLst>
              <a:path w="4558" h="4124" extrusionOk="0">
                <a:moveTo>
                  <a:pt x="1574" y="0"/>
                </a:moveTo>
                <a:lnTo>
                  <a:pt x="1" y="1872"/>
                </a:lnTo>
                <a:lnTo>
                  <a:pt x="3011" y="4123"/>
                </a:lnTo>
                <a:lnTo>
                  <a:pt x="4557" y="2333"/>
                </a:lnTo>
                <a:lnTo>
                  <a:pt x="1574"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2" name="Google Shape;62;p2"/>
          <p:cNvSpPr/>
          <p:nvPr/>
        </p:nvSpPr>
        <p:spPr>
          <a:xfrm>
            <a:off x="10140126" y="3816340"/>
            <a:ext cx="274365" cy="308077"/>
          </a:xfrm>
          <a:custGeom>
            <a:avLst/>
            <a:gdLst/>
            <a:ahLst/>
            <a:cxnLst/>
            <a:rect l="l" t="t" r="r" b="b"/>
            <a:pathLst>
              <a:path w="4639" h="5209" extrusionOk="0">
                <a:moveTo>
                  <a:pt x="3852" y="0"/>
                </a:moveTo>
                <a:lnTo>
                  <a:pt x="1" y="4395"/>
                </a:lnTo>
                <a:lnTo>
                  <a:pt x="1113" y="5208"/>
                </a:lnTo>
                <a:lnTo>
                  <a:pt x="4639" y="597"/>
                </a:lnTo>
                <a:lnTo>
                  <a:pt x="3852"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3" name="Google Shape;63;p2"/>
          <p:cNvSpPr/>
          <p:nvPr/>
        </p:nvSpPr>
        <p:spPr>
          <a:xfrm>
            <a:off x="9516098" y="3931850"/>
            <a:ext cx="802161" cy="863079"/>
          </a:xfrm>
          <a:custGeom>
            <a:avLst/>
            <a:gdLst/>
            <a:ahLst/>
            <a:cxnLst/>
            <a:rect l="l" t="t" r="r" b="b"/>
            <a:pathLst>
              <a:path w="13563" h="14593" extrusionOk="0">
                <a:moveTo>
                  <a:pt x="8978" y="0"/>
                </a:moveTo>
                <a:lnTo>
                  <a:pt x="7568" y="1655"/>
                </a:lnTo>
                <a:lnTo>
                  <a:pt x="0" y="10660"/>
                </a:lnTo>
                <a:lnTo>
                  <a:pt x="1167" y="11555"/>
                </a:lnTo>
                <a:lnTo>
                  <a:pt x="2821" y="12911"/>
                </a:lnTo>
                <a:lnTo>
                  <a:pt x="4910" y="14593"/>
                </a:lnTo>
                <a:lnTo>
                  <a:pt x="12206" y="5561"/>
                </a:lnTo>
                <a:lnTo>
                  <a:pt x="13562" y="3879"/>
                </a:lnTo>
                <a:lnTo>
                  <a:pt x="11691" y="2306"/>
                </a:lnTo>
                <a:lnTo>
                  <a:pt x="9846" y="706"/>
                </a:lnTo>
                <a:lnTo>
                  <a:pt x="8978" y="0"/>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4" name="Google Shape;64;p2"/>
          <p:cNvSpPr/>
          <p:nvPr/>
        </p:nvSpPr>
        <p:spPr>
          <a:xfrm>
            <a:off x="9516097" y="3931850"/>
            <a:ext cx="582384" cy="683460"/>
          </a:xfrm>
          <a:custGeom>
            <a:avLst/>
            <a:gdLst/>
            <a:ahLst/>
            <a:cxnLst/>
            <a:rect l="l" t="t" r="r" b="b"/>
            <a:pathLst>
              <a:path w="9847" h="11556" extrusionOk="0">
                <a:moveTo>
                  <a:pt x="8978" y="0"/>
                </a:moveTo>
                <a:lnTo>
                  <a:pt x="7568" y="1655"/>
                </a:lnTo>
                <a:lnTo>
                  <a:pt x="0" y="10660"/>
                </a:lnTo>
                <a:lnTo>
                  <a:pt x="1167" y="11555"/>
                </a:lnTo>
                <a:lnTo>
                  <a:pt x="9846" y="706"/>
                </a:lnTo>
                <a:lnTo>
                  <a:pt x="8978"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5" name="Google Shape;65;p2"/>
          <p:cNvSpPr/>
          <p:nvPr/>
        </p:nvSpPr>
        <p:spPr>
          <a:xfrm>
            <a:off x="9682943" y="4068178"/>
            <a:ext cx="635317" cy="726753"/>
          </a:xfrm>
          <a:custGeom>
            <a:avLst/>
            <a:gdLst/>
            <a:ahLst/>
            <a:cxnLst/>
            <a:rect l="l" t="t" r="r" b="b"/>
            <a:pathLst>
              <a:path w="10742" h="12288" extrusionOk="0">
                <a:moveTo>
                  <a:pt x="8870" y="1"/>
                </a:moveTo>
                <a:lnTo>
                  <a:pt x="0" y="10606"/>
                </a:lnTo>
                <a:lnTo>
                  <a:pt x="2089" y="12288"/>
                </a:lnTo>
                <a:lnTo>
                  <a:pt x="9385" y="3256"/>
                </a:lnTo>
                <a:lnTo>
                  <a:pt x="10741" y="1574"/>
                </a:lnTo>
                <a:lnTo>
                  <a:pt x="8870" y="1"/>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6" name="Google Shape;66;p2"/>
          <p:cNvSpPr/>
          <p:nvPr/>
        </p:nvSpPr>
        <p:spPr>
          <a:xfrm>
            <a:off x="9426258" y="4669795"/>
            <a:ext cx="312868" cy="227643"/>
          </a:xfrm>
          <a:custGeom>
            <a:avLst/>
            <a:gdLst/>
            <a:ahLst/>
            <a:cxnLst/>
            <a:rect l="l" t="t" r="r" b="b"/>
            <a:pathLst>
              <a:path w="5290" h="3849" extrusionOk="0">
                <a:moveTo>
                  <a:pt x="136" y="0"/>
                </a:moveTo>
                <a:cubicBezTo>
                  <a:pt x="136" y="0"/>
                  <a:pt x="1" y="1248"/>
                  <a:pt x="1655" y="2930"/>
                </a:cubicBezTo>
                <a:cubicBezTo>
                  <a:pt x="2409" y="3669"/>
                  <a:pt x="3349" y="3849"/>
                  <a:pt x="4085" y="3849"/>
                </a:cubicBezTo>
                <a:cubicBezTo>
                  <a:pt x="4778" y="3849"/>
                  <a:pt x="5290" y="3689"/>
                  <a:pt x="5290" y="3689"/>
                </a:cubicBezTo>
                <a:lnTo>
                  <a:pt x="136" y="0"/>
                </a:ln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7" name="Google Shape;67;p2"/>
          <p:cNvSpPr/>
          <p:nvPr/>
        </p:nvSpPr>
        <p:spPr>
          <a:xfrm>
            <a:off x="9386160" y="4490114"/>
            <a:ext cx="482905" cy="452447"/>
          </a:xfrm>
          <a:custGeom>
            <a:avLst/>
            <a:gdLst/>
            <a:ahLst/>
            <a:cxnLst/>
            <a:rect l="l" t="t" r="r" b="b"/>
            <a:pathLst>
              <a:path w="8165" h="7650" extrusionOk="0">
                <a:moveTo>
                  <a:pt x="2197" y="0"/>
                </a:moveTo>
                <a:lnTo>
                  <a:pt x="0" y="2930"/>
                </a:lnTo>
                <a:lnTo>
                  <a:pt x="1085" y="3852"/>
                </a:lnTo>
                <a:lnTo>
                  <a:pt x="1546" y="4259"/>
                </a:lnTo>
                <a:lnTo>
                  <a:pt x="2197" y="4774"/>
                </a:lnTo>
                <a:lnTo>
                  <a:pt x="3608" y="5995"/>
                </a:lnTo>
                <a:lnTo>
                  <a:pt x="4856" y="6998"/>
                </a:lnTo>
                <a:lnTo>
                  <a:pt x="5615" y="7649"/>
                </a:lnTo>
                <a:lnTo>
                  <a:pt x="8165" y="4828"/>
                </a:lnTo>
                <a:lnTo>
                  <a:pt x="7351" y="4150"/>
                </a:lnTo>
                <a:lnTo>
                  <a:pt x="5886" y="2984"/>
                </a:lnTo>
                <a:lnTo>
                  <a:pt x="4639" y="1953"/>
                </a:lnTo>
                <a:lnTo>
                  <a:pt x="3852" y="1357"/>
                </a:lnTo>
                <a:lnTo>
                  <a:pt x="3499" y="1031"/>
                </a:lnTo>
                <a:lnTo>
                  <a:pt x="2197"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8" name="Google Shape;68;p2"/>
          <p:cNvSpPr/>
          <p:nvPr/>
        </p:nvSpPr>
        <p:spPr>
          <a:xfrm>
            <a:off x="9386160" y="4490114"/>
            <a:ext cx="207001" cy="227879"/>
          </a:xfrm>
          <a:custGeom>
            <a:avLst/>
            <a:gdLst/>
            <a:ahLst/>
            <a:cxnLst/>
            <a:rect l="l" t="t" r="r" b="b"/>
            <a:pathLst>
              <a:path w="3500" h="3853" extrusionOk="0">
                <a:moveTo>
                  <a:pt x="2197" y="0"/>
                </a:moveTo>
                <a:lnTo>
                  <a:pt x="0" y="2930"/>
                </a:lnTo>
                <a:lnTo>
                  <a:pt x="1085" y="3852"/>
                </a:lnTo>
                <a:lnTo>
                  <a:pt x="3499" y="1031"/>
                </a:lnTo>
                <a:lnTo>
                  <a:pt x="2197"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69" name="Google Shape;69;p2"/>
          <p:cNvSpPr/>
          <p:nvPr/>
        </p:nvSpPr>
        <p:spPr>
          <a:xfrm>
            <a:off x="9599491" y="4666601"/>
            <a:ext cx="221432" cy="237460"/>
          </a:xfrm>
          <a:custGeom>
            <a:avLst/>
            <a:gdLst/>
            <a:ahLst/>
            <a:cxnLst/>
            <a:rect l="l" t="t" r="r" b="b"/>
            <a:pathLst>
              <a:path w="3744" h="4015" extrusionOk="0">
                <a:moveTo>
                  <a:pt x="2279" y="0"/>
                </a:moveTo>
                <a:lnTo>
                  <a:pt x="1" y="3011"/>
                </a:lnTo>
                <a:lnTo>
                  <a:pt x="1249" y="4014"/>
                </a:lnTo>
                <a:lnTo>
                  <a:pt x="3744" y="1166"/>
                </a:lnTo>
                <a:lnTo>
                  <a:pt x="2279"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0" name="Google Shape;70;p2"/>
          <p:cNvSpPr/>
          <p:nvPr/>
        </p:nvSpPr>
        <p:spPr>
          <a:xfrm>
            <a:off x="9477595" y="4570313"/>
            <a:ext cx="182931" cy="202211"/>
          </a:xfrm>
          <a:custGeom>
            <a:avLst/>
            <a:gdLst/>
            <a:ahLst/>
            <a:cxnLst/>
            <a:rect l="l" t="t" r="r" b="b"/>
            <a:pathLst>
              <a:path w="3093" h="3419" extrusionOk="0">
                <a:moveTo>
                  <a:pt x="2306" y="1"/>
                </a:moveTo>
                <a:lnTo>
                  <a:pt x="0" y="2903"/>
                </a:lnTo>
                <a:lnTo>
                  <a:pt x="651" y="3418"/>
                </a:lnTo>
                <a:lnTo>
                  <a:pt x="3093" y="597"/>
                </a:lnTo>
                <a:lnTo>
                  <a:pt x="2306" y="1"/>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1" name="Google Shape;71;p2"/>
          <p:cNvSpPr/>
          <p:nvPr/>
        </p:nvSpPr>
        <p:spPr>
          <a:xfrm>
            <a:off x="9963641" y="3917419"/>
            <a:ext cx="369055" cy="343327"/>
          </a:xfrm>
          <a:custGeom>
            <a:avLst/>
            <a:gdLst/>
            <a:ahLst/>
            <a:cxnLst/>
            <a:rect l="l" t="t" r="r" b="b"/>
            <a:pathLst>
              <a:path w="6240" h="5805" extrusionOk="0">
                <a:moveTo>
                  <a:pt x="1656" y="0"/>
                </a:moveTo>
                <a:lnTo>
                  <a:pt x="1" y="1899"/>
                </a:lnTo>
                <a:lnTo>
                  <a:pt x="1357" y="3065"/>
                </a:lnTo>
                <a:lnTo>
                  <a:pt x="2144" y="3716"/>
                </a:lnTo>
                <a:lnTo>
                  <a:pt x="3174" y="4584"/>
                </a:lnTo>
                <a:lnTo>
                  <a:pt x="4639" y="5805"/>
                </a:lnTo>
                <a:lnTo>
                  <a:pt x="6239" y="3879"/>
                </a:lnTo>
                <a:lnTo>
                  <a:pt x="4856" y="2686"/>
                </a:lnTo>
                <a:lnTo>
                  <a:pt x="3663" y="1709"/>
                </a:lnTo>
                <a:lnTo>
                  <a:pt x="2985" y="1139"/>
                </a:lnTo>
                <a:lnTo>
                  <a:pt x="1656" y="0"/>
                </a:ln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2" name="Google Shape;72;p2"/>
          <p:cNvSpPr/>
          <p:nvPr/>
        </p:nvSpPr>
        <p:spPr>
          <a:xfrm>
            <a:off x="10043897" y="3984784"/>
            <a:ext cx="136384" cy="152472"/>
          </a:xfrm>
          <a:custGeom>
            <a:avLst/>
            <a:gdLst/>
            <a:ahLst/>
            <a:cxnLst/>
            <a:rect l="l" t="t" r="r" b="b"/>
            <a:pathLst>
              <a:path w="2306" h="2578" extrusionOk="0">
                <a:moveTo>
                  <a:pt x="1628" y="0"/>
                </a:moveTo>
                <a:lnTo>
                  <a:pt x="0" y="1926"/>
                </a:lnTo>
                <a:lnTo>
                  <a:pt x="787" y="2577"/>
                </a:lnTo>
                <a:lnTo>
                  <a:pt x="2306" y="570"/>
                </a:lnTo>
                <a:lnTo>
                  <a:pt x="1628" y="0"/>
                </a:lnTo>
                <a:close/>
              </a:path>
            </a:pathLst>
          </a:custGeom>
          <a:solidFill>
            <a:srgbClr val="3D4F6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3" name="Google Shape;73;p2"/>
          <p:cNvSpPr/>
          <p:nvPr/>
        </p:nvSpPr>
        <p:spPr>
          <a:xfrm>
            <a:off x="10151363" y="4077817"/>
            <a:ext cx="181333" cy="182931"/>
          </a:xfrm>
          <a:custGeom>
            <a:avLst/>
            <a:gdLst/>
            <a:ahLst/>
            <a:cxnLst/>
            <a:rect l="l" t="t" r="r" b="b"/>
            <a:pathLst>
              <a:path w="3066" h="3093" extrusionOk="0">
                <a:moveTo>
                  <a:pt x="1655" y="1"/>
                </a:moveTo>
                <a:cubicBezTo>
                  <a:pt x="1330" y="407"/>
                  <a:pt x="597" y="1221"/>
                  <a:pt x="0" y="1899"/>
                </a:cubicBezTo>
                <a:lnTo>
                  <a:pt x="1465" y="3093"/>
                </a:lnTo>
                <a:lnTo>
                  <a:pt x="3065" y="1167"/>
                </a:lnTo>
                <a:lnTo>
                  <a:pt x="1655" y="1"/>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4" name="Google Shape;74;p2"/>
          <p:cNvSpPr/>
          <p:nvPr/>
        </p:nvSpPr>
        <p:spPr>
          <a:xfrm>
            <a:off x="8069084" y="4886382"/>
            <a:ext cx="250353" cy="1307423"/>
          </a:xfrm>
          <a:custGeom>
            <a:avLst/>
            <a:gdLst/>
            <a:ahLst/>
            <a:cxnLst/>
            <a:rect l="l" t="t" r="r" b="b"/>
            <a:pathLst>
              <a:path w="4233" h="22106" extrusionOk="0">
                <a:moveTo>
                  <a:pt x="2876" y="0"/>
                </a:moveTo>
                <a:lnTo>
                  <a:pt x="2143" y="27"/>
                </a:lnTo>
                <a:lnTo>
                  <a:pt x="1" y="163"/>
                </a:lnTo>
                <a:lnTo>
                  <a:pt x="1438" y="22106"/>
                </a:lnTo>
                <a:lnTo>
                  <a:pt x="3418" y="21916"/>
                </a:lnTo>
                <a:lnTo>
                  <a:pt x="4232" y="21808"/>
                </a:lnTo>
                <a:lnTo>
                  <a:pt x="4151" y="20777"/>
                </a:lnTo>
                <a:lnTo>
                  <a:pt x="4151" y="20506"/>
                </a:lnTo>
                <a:lnTo>
                  <a:pt x="4069" y="19285"/>
                </a:lnTo>
                <a:lnTo>
                  <a:pt x="4069" y="19014"/>
                </a:lnTo>
                <a:lnTo>
                  <a:pt x="3988" y="17847"/>
                </a:lnTo>
                <a:lnTo>
                  <a:pt x="3961" y="17522"/>
                </a:lnTo>
                <a:lnTo>
                  <a:pt x="3879" y="16356"/>
                </a:lnTo>
                <a:lnTo>
                  <a:pt x="3852" y="16030"/>
                </a:lnTo>
                <a:lnTo>
                  <a:pt x="3798" y="14864"/>
                </a:lnTo>
                <a:lnTo>
                  <a:pt x="3798" y="14593"/>
                </a:lnTo>
                <a:lnTo>
                  <a:pt x="3717" y="13399"/>
                </a:lnTo>
                <a:lnTo>
                  <a:pt x="3690" y="13101"/>
                </a:lnTo>
                <a:lnTo>
                  <a:pt x="3608" y="11907"/>
                </a:lnTo>
                <a:lnTo>
                  <a:pt x="3581" y="11609"/>
                </a:lnTo>
                <a:lnTo>
                  <a:pt x="3500" y="10416"/>
                </a:lnTo>
                <a:lnTo>
                  <a:pt x="3500" y="10117"/>
                </a:lnTo>
                <a:lnTo>
                  <a:pt x="3418" y="8924"/>
                </a:lnTo>
                <a:lnTo>
                  <a:pt x="3418" y="8625"/>
                </a:lnTo>
                <a:lnTo>
                  <a:pt x="3337" y="7459"/>
                </a:lnTo>
                <a:lnTo>
                  <a:pt x="3310" y="7161"/>
                </a:lnTo>
                <a:lnTo>
                  <a:pt x="3256" y="5967"/>
                </a:lnTo>
                <a:lnTo>
                  <a:pt x="3201" y="5669"/>
                </a:lnTo>
                <a:lnTo>
                  <a:pt x="3147" y="4475"/>
                </a:lnTo>
                <a:lnTo>
                  <a:pt x="3147" y="4177"/>
                </a:lnTo>
                <a:lnTo>
                  <a:pt x="3039" y="2984"/>
                </a:lnTo>
                <a:lnTo>
                  <a:pt x="3039" y="2685"/>
                </a:lnTo>
                <a:lnTo>
                  <a:pt x="2984" y="1519"/>
                </a:lnTo>
                <a:lnTo>
                  <a:pt x="2930" y="1221"/>
                </a:lnTo>
                <a:lnTo>
                  <a:pt x="2876" y="0"/>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5" name="Google Shape;75;p2"/>
          <p:cNvSpPr/>
          <p:nvPr/>
        </p:nvSpPr>
        <p:spPr>
          <a:xfrm>
            <a:off x="8195829" y="4886382"/>
            <a:ext cx="123609" cy="1296244"/>
          </a:xfrm>
          <a:custGeom>
            <a:avLst/>
            <a:gdLst/>
            <a:ahLst/>
            <a:cxnLst/>
            <a:rect l="l" t="t" r="r" b="b"/>
            <a:pathLst>
              <a:path w="2090" h="21917" extrusionOk="0">
                <a:moveTo>
                  <a:pt x="733" y="0"/>
                </a:moveTo>
                <a:lnTo>
                  <a:pt x="0" y="27"/>
                </a:lnTo>
                <a:lnTo>
                  <a:pt x="1275" y="21916"/>
                </a:lnTo>
                <a:lnTo>
                  <a:pt x="2089" y="21808"/>
                </a:lnTo>
                <a:lnTo>
                  <a:pt x="733" y="0"/>
                </a:ln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6" name="Google Shape;76;p2"/>
          <p:cNvSpPr/>
          <p:nvPr/>
        </p:nvSpPr>
        <p:spPr>
          <a:xfrm>
            <a:off x="8235927" y="6099138"/>
            <a:ext cx="80257" cy="19340"/>
          </a:xfrm>
          <a:custGeom>
            <a:avLst/>
            <a:gdLst/>
            <a:ahLst/>
            <a:cxnLst/>
            <a:rect l="l" t="t" r="r" b="b"/>
            <a:pathLst>
              <a:path w="1357" h="327" extrusionOk="0">
                <a:moveTo>
                  <a:pt x="1330" y="1"/>
                </a:moveTo>
                <a:cubicBezTo>
                  <a:pt x="1275" y="1"/>
                  <a:pt x="1248" y="1"/>
                  <a:pt x="1167" y="55"/>
                </a:cubicBezTo>
                <a:cubicBezTo>
                  <a:pt x="787" y="82"/>
                  <a:pt x="407" y="136"/>
                  <a:pt x="82" y="218"/>
                </a:cubicBezTo>
                <a:cubicBezTo>
                  <a:pt x="1" y="218"/>
                  <a:pt x="1" y="326"/>
                  <a:pt x="82" y="326"/>
                </a:cubicBezTo>
                <a:lnTo>
                  <a:pt x="1357" y="326"/>
                </a:lnTo>
                <a:lnTo>
                  <a:pt x="1330"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7" name="Google Shape;77;p2"/>
          <p:cNvSpPr/>
          <p:nvPr/>
        </p:nvSpPr>
        <p:spPr>
          <a:xfrm>
            <a:off x="8150938" y="4958538"/>
            <a:ext cx="93092" cy="20937"/>
          </a:xfrm>
          <a:custGeom>
            <a:avLst/>
            <a:gdLst/>
            <a:ahLst/>
            <a:cxnLst/>
            <a:rect l="l" t="t" r="r" b="b"/>
            <a:pathLst>
              <a:path w="1574" h="354" extrusionOk="0">
                <a:moveTo>
                  <a:pt x="1546" y="1"/>
                </a:moveTo>
                <a:cubicBezTo>
                  <a:pt x="1410" y="1"/>
                  <a:pt x="1275" y="28"/>
                  <a:pt x="1139" y="28"/>
                </a:cubicBezTo>
                <a:cubicBezTo>
                  <a:pt x="759" y="82"/>
                  <a:pt x="407" y="136"/>
                  <a:pt x="54" y="218"/>
                </a:cubicBezTo>
                <a:cubicBezTo>
                  <a:pt x="0" y="245"/>
                  <a:pt x="27" y="299"/>
                  <a:pt x="81" y="353"/>
                </a:cubicBezTo>
                <a:lnTo>
                  <a:pt x="1221" y="353"/>
                </a:lnTo>
                <a:cubicBezTo>
                  <a:pt x="1356" y="353"/>
                  <a:pt x="1492" y="353"/>
                  <a:pt x="1573" y="299"/>
                </a:cubicBezTo>
                <a:lnTo>
                  <a:pt x="154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8" name="Google Shape;78;p2"/>
          <p:cNvSpPr/>
          <p:nvPr/>
        </p:nvSpPr>
        <p:spPr>
          <a:xfrm>
            <a:off x="8158922" y="5045185"/>
            <a:ext cx="91495" cy="19281"/>
          </a:xfrm>
          <a:custGeom>
            <a:avLst/>
            <a:gdLst/>
            <a:ahLst/>
            <a:cxnLst/>
            <a:rect l="l" t="t" r="r" b="b"/>
            <a:pathLst>
              <a:path w="1547" h="326" extrusionOk="0">
                <a:moveTo>
                  <a:pt x="1520" y="0"/>
                </a:moveTo>
                <a:cubicBezTo>
                  <a:pt x="1384" y="0"/>
                  <a:pt x="1275" y="27"/>
                  <a:pt x="1140" y="27"/>
                </a:cubicBezTo>
                <a:cubicBezTo>
                  <a:pt x="760" y="55"/>
                  <a:pt x="407" y="136"/>
                  <a:pt x="55" y="190"/>
                </a:cubicBezTo>
                <a:cubicBezTo>
                  <a:pt x="1" y="272"/>
                  <a:pt x="1" y="326"/>
                  <a:pt x="55" y="326"/>
                </a:cubicBezTo>
                <a:lnTo>
                  <a:pt x="1194" y="326"/>
                </a:lnTo>
                <a:cubicBezTo>
                  <a:pt x="1303" y="326"/>
                  <a:pt x="1411" y="326"/>
                  <a:pt x="1547" y="299"/>
                </a:cubicBezTo>
                <a:lnTo>
                  <a:pt x="1520"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79" name="Google Shape;79;p2"/>
          <p:cNvSpPr/>
          <p:nvPr/>
        </p:nvSpPr>
        <p:spPr>
          <a:xfrm>
            <a:off x="8165369" y="5133428"/>
            <a:ext cx="89897" cy="19281"/>
          </a:xfrm>
          <a:custGeom>
            <a:avLst/>
            <a:gdLst/>
            <a:ahLst/>
            <a:cxnLst/>
            <a:rect l="l" t="t" r="r" b="b"/>
            <a:pathLst>
              <a:path w="1520" h="326" extrusionOk="0">
                <a:moveTo>
                  <a:pt x="1465" y="0"/>
                </a:moveTo>
                <a:cubicBezTo>
                  <a:pt x="1329" y="0"/>
                  <a:pt x="1248" y="27"/>
                  <a:pt x="1112" y="27"/>
                </a:cubicBezTo>
                <a:cubicBezTo>
                  <a:pt x="732" y="54"/>
                  <a:pt x="353" y="136"/>
                  <a:pt x="27" y="190"/>
                </a:cubicBezTo>
                <a:cubicBezTo>
                  <a:pt x="0" y="244"/>
                  <a:pt x="0" y="326"/>
                  <a:pt x="54" y="326"/>
                </a:cubicBezTo>
                <a:lnTo>
                  <a:pt x="1166" y="326"/>
                </a:lnTo>
                <a:cubicBezTo>
                  <a:pt x="1275" y="326"/>
                  <a:pt x="1411" y="326"/>
                  <a:pt x="1519" y="298"/>
                </a:cubicBezTo>
                <a:lnTo>
                  <a:pt x="1465"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0" name="Google Shape;80;p2"/>
          <p:cNvSpPr/>
          <p:nvPr/>
        </p:nvSpPr>
        <p:spPr>
          <a:xfrm>
            <a:off x="8170159" y="5221613"/>
            <a:ext cx="91495" cy="19340"/>
          </a:xfrm>
          <a:custGeom>
            <a:avLst/>
            <a:gdLst/>
            <a:ahLst/>
            <a:cxnLst/>
            <a:rect l="l" t="t" r="r" b="b"/>
            <a:pathLst>
              <a:path w="1547" h="327" extrusionOk="0">
                <a:moveTo>
                  <a:pt x="1492" y="1"/>
                </a:moveTo>
                <a:cubicBezTo>
                  <a:pt x="1411" y="1"/>
                  <a:pt x="1248" y="28"/>
                  <a:pt x="1167" y="28"/>
                </a:cubicBezTo>
                <a:cubicBezTo>
                  <a:pt x="787" y="55"/>
                  <a:pt x="407" y="137"/>
                  <a:pt x="82" y="191"/>
                </a:cubicBezTo>
                <a:cubicBezTo>
                  <a:pt x="1" y="245"/>
                  <a:pt x="1" y="326"/>
                  <a:pt x="82" y="326"/>
                </a:cubicBezTo>
                <a:lnTo>
                  <a:pt x="1194" y="326"/>
                </a:lnTo>
                <a:cubicBezTo>
                  <a:pt x="1302" y="326"/>
                  <a:pt x="1438" y="326"/>
                  <a:pt x="1547" y="299"/>
                </a:cubicBez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1" name="Google Shape;81;p2"/>
          <p:cNvSpPr/>
          <p:nvPr/>
        </p:nvSpPr>
        <p:spPr>
          <a:xfrm>
            <a:off x="8176606" y="5309855"/>
            <a:ext cx="89839" cy="17743"/>
          </a:xfrm>
          <a:custGeom>
            <a:avLst/>
            <a:gdLst/>
            <a:ahLst/>
            <a:cxnLst/>
            <a:rect l="l" t="t" r="r" b="b"/>
            <a:pathLst>
              <a:path w="1519" h="300" extrusionOk="0">
                <a:moveTo>
                  <a:pt x="1492" y="1"/>
                </a:moveTo>
                <a:cubicBezTo>
                  <a:pt x="1383" y="1"/>
                  <a:pt x="1275" y="28"/>
                  <a:pt x="1139" y="28"/>
                </a:cubicBezTo>
                <a:cubicBezTo>
                  <a:pt x="787" y="55"/>
                  <a:pt x="407" y="136"/>
                  <a:pt x="54" y="191"/>
                </a:cubicBezTo>
                <a:cubicBezTo>
                  <a:pt x="0" y="245"/>
                  <a:pt x="27" y="299"/>
                  <a:pt x="108" y="299"/>
                </a:cubicBezTo>
                <a:lnTo>
                  <a:pt x="1519" y="299"/>
                </a:lnTo>
                <a:lnTo>
                  <a:pt x="1492"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2" name="Google Shape;82;p2"/>
          <p:cNvSpPr/>
          <p:nvPr/>
        </p:nvSpPr>
        <p:spPr>
          <a:xfrm>
            <a:off x="8184591" y="5398099"/>
            <a:ext cx="88301" cy="17684"/>
          </a:xfrm>
          <a:custGeom>
            <a:avLst/>
            <a:gdLst/>
            <a:ahLst/>
            <a:cxnLst/>
            <a:rect l="l" t="t" r="r" b="b"/>
            <a:pathLst>
              <a:path w="1493" h="299" extrusionOk="0">
                <a:moveTo>
                  <a:pt x="1465" y="1"/>
                </a:moveTo>
                <a:cubicBezTo>
                  <a:pt x="1357" y="1"/>
                  <a:pt x="1248" y="28"/>
                  <a:pt x="1140" y="28"/>
                </a:cubicBezTo>
                <a:cubicBezTo>
                  <a:pt x="787" y="55"/>
                  <a:pt x="407" y="136"/>
                  <a:pt x="55" y="190"/>
                </a:cubicBezTo>
                <a:cubicBezTo>
                  <a:pt x="1" y="190"/>
                  <a:pt x="1" y="299"/>
                  <a:pt x="82" y="299"/>
                </a:cubicBezTo>
                <a:lnTo>
                  <a:pt x="1492" y="299"/>
                </a:lnTo>
                <a:lnTo>
                  <a:pt x="1465"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3" name="Google Shape;83;p2"/>
          <p:cNvSpPr/>
          <p:nvPr/>
        </p:nvSpPr>
        <p:spPr>
          <a:xfrm>
            <a:off x="8191037" y="5486342"/>
            <a:ext cx="85048" cy="17684"/>
          </a:xfrm>
          <a:custGeom>
            <a:avLst/>
            <a:gdLst/>
            <a:ahLst/>
            <a:cxnLst/>
            <a:rect l="l" t="t" r="r" b="b"/>
            <a:pathLst>
              <a:path w="1438" h="299" extrusionOk="0">
                <a:moveTo>
                  <a:pt x="1411" y="0"/>
                </a:moveTo>
                <a:cubicBezTo>
                  <a:pt x="1329" y="0"/>
                  <a:pt x="1221" y="27"/>
                  <a:pt x="1112" y="27"/>
                </a:cubicBezTo>
                <a:cubicBezTo>
                  <a:pt x="732" y="55"/>
                  <a:pt x="353" y="136"/>
                  <a:pt x="27" y="190"/>
                </a:cubicBezTo>
                <a:cubicBezTo>
                  <a:pt x="0" y="190"/>
                  <a:pt x="0" y="299"/>
                  <a:pt x="54" y="299"/>
                </a:cubicBezTo>
                <a:lnTo>
                  <a:pt x="1438" y="299"/>
                </a:lnTo>
                <a:lnTo>
                  <a:pt x="1411"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4" name="Google Shape;84;p2"/>
          <p:cNvSpPr/>
          <p:nvPr/>
        </p:nvSpPr>
        <p:spPr>
          <a:xfrm>
            <a:off x="8195828" y="5572989"/>
            <a:ext cx="86704" cy="17684"/>
          </a:xfrm>
          <a:custGeom>
            <a:avLst/>
            <a:gdLst/>
            <a:ahLst/>
            <a:cxnLst/>
            <a:rect l="l" t="t" r="r" b="b"/>
            <a:pathLst>
              <a:path w="1466" h="299" extrusionOk="0">
                <a:moveTo>
                  <a:pt x="1438" y="0"/>
                </a:moveTo>
                <a:cubicBezTo>
                  <a:pt x="1330" y="0"/>
                  <a:pt x="1275" y="27"/>
                  <a:pt x="1167" y="27"/>
                </a:cubicBezTo>
                <a:cubicBezTo>
                  <a:pt x="787" y="54"/>
                  <a:pt x="434" y="136"/>
                  <a:pt x="82" y="190"/>
                </a:cubicBezTo>
                <a:cubicBezTo>
                  <a:pt x="0" y="217"/>
                  <a:pt x="0" y="298"/>
                  <a:pt x="82" y="298"/>
                </a:cubicBezTo>
                <a:lnTo>
                  <a:pt x="1465" y="298"/>
                </a:lnTo>
                <a:lnTo>
                  <a:pt x="1438"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5" name="Google Shape;85;p2"/>
          <p:cNvSpPr/>
          <p:nvPr/>
        </p:nvSpPr>
        <p:spPr>
          <a:xfrm>
            <a:off x="8202215" y="5661173"/>
            <a:ext cx="86704" cy="17743"/>
          </a:xfrm>
          <a:custGeom>
            <a:avLst/>
            <a:gdLst/>
            <a:ahLst/>
            <a:cxnLst/>
            <a:rect l="l" t="t" r="r" b="b"/>
            <a:pathLst>
              <a:path w="1466" h="300" extrusionOk="0">
                <a:moveTo>
                  <a:pt x="1439" y="1"/>
                </a:moveTo>
                <a:cubicBezTo>
                  <a:pt x="1330" y="1"/>
                  <a:pt x="1249" y="28"/>
                  <a:pt x="1194" y="28"/>
                </a:cubicBezTo>
                <a:cubicBezTo>
                  <a:pt x="815" y="55"/>
                  <a:pt x="435" y="136"/>
                  <a:pt x="109" y="191"/>
                </a:cubicBezTo>
                <a:cubicBezTo>
                  <a:pt x="1" y="218"/>
                  <a:pt x="55" y="299"/>
                  <a:pt x="109" y="299"/>
                </a:cubicBezTo>
                <a:lnTo>
                  <a:pt x="1466" y="299"/>
                </a:lnTo>
                <a:lnTo>
                  <a:pt x="1439"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6" name="Google Shape;86;p2"/>
          <p:cNvSpPr/>
          <p:nvPr/>
        </p:nvSpPr>
        <p:spPr>
          <a:xfrm>
            <a:off x="8210259" y="5749417"/>
            <a:ext cx="85107" cy="17684"/>
          </a:xfrm>
          <a:custGeom>
            <a:avLst/>
            <a:gdLst/>
            <a:ahLst/>
            <a:cxnLst/>
            <a:rect l="l" t="t" r="r" b="b"/>
            <a:pathLst>
              <a:path w="1439" h="299" extrusionOk="0">
                <a:moveTo>
                  <a:pt x="1411" y="1"/>
                </a:moveTo>
                <a:cubicBezTo>
                  <a:pt x="1330" y="1"/>
                  <a:pt x="1221" y="28"/>
                  <a:pt x="1167" y="28"/>
                </a:cubicBezTo>
                <a:cubicBezTo>
                  <a:pt x="787" y="55"/>
                  <a:pt x="407" y="136"/>
                  <a:pt x="82" y="190"/>
                </a:cubicBezTo>
                <a:cubicBezTo>
                  <a:pt x="1" y="190"/>
                  <a:pt x="1" y="299"/>
                  <a:pt x="82" y="299"/>
                </a:cubicBezTo>
                <a:lnTo>
                  <a:pt x="1438" y="299"/>
                </a:lnTo>
                <a:lnTo>
                  <a:pt x="1411"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7" name="Google Shape;87;p2"/>
          <p:cNvSpPr/>
          <p:nvPr/>
        </p:nvSpPr>
        <p:spPr>
          <a:xfrm>
            <a:off x="8216706" y="5837661"/>
            <a:ext cx="81855" cy="17684"/>
          </a:xfrm>
          <a:custGeom>
            <a:avLst/>
            <a:gdLst/>
            <a:ahLst/>
            <a:cxnLst/>
            <a:rect l="l" t="t" r="r" b="b"/>
            <a:pathLst>
              <a:path w="1384" h="299" extrusionOk="0">
                <a:moveTo>
                  <a:pt x="1356" y="0"/>
                </a:moveTo>
                <a:cubicBezTo>
                  <a:pt x="1275" y="0"/>
                  <a:pt x="1221" y="28"/>
                  <a:pt x="1139" y="28"/>
                </a:cubicBezTo>
                <a:cubicBezTo>
                  <a:pt x="787" y="55"/>
                  <a:pt x="407" y="136"/>
                  <a:pt x="54" y="190"/>
                </a:cubicBezTo>
                <a:cubicBezTo>
                  <a:pt x="0" y="190"/>
                  <a:pt x="0" y="272"/>
                  <a:pt x="81" y="299"/>
                </a:cubicBezTo>
                <a:lnTo>
                  <a:pt x="1383" y="299"/>
                </a:lnTo>
                <a:lnTo>
                  <a:pt x="1356" y="0"/>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8" name="Google Shape;88;p2"/>
          <p:cNvSpPr/>
          <p:nvPr/>
        </p:nvSpPr>
        <p:spPr>
          <a:xfrm>
            <a:off x="8223094" y="5922650"/>
            <a:ext cx="81855" cy="19340"/>
          </a:xfrm>
          <a:custGeom>
            <a:avLst/>
            <a:gdLst/>
            <a:ahLst/>
            <a:cxnLst/>
            <a:rect l="l" t="t" r="r" b="b"/>
            <a:pathLst>
              <a:path w="1384" h="327" extrusionOk="0">
                <a:moveTo>
                  <a:pt x="1357" y="1"/>
                </a:moveTo>
                <a:cubicBezTo>
                  <a:pt x="1275" y="1"/>
                  <a:pt x="1221" y="55"/>
                  <a:pt x="1140" y="55"/>
                </a:cubicBezTo>
                <a:cubicBezTo>
                  <a:pt x="760" y="82"/>
                  <a:pt x="407" y="137"/>
                  <a:pt x="55" y="218"/>
                </a:cubicBezTo>
                <a:cubicBezTo>
                  <a:pt x="1" y="245"/>
                  <a:pt x="1" y="326"/>
                  <a:pt x="55" y="326"/>
                </a:cubicBezTo>
                <a:lnTo>
                  <a:pt x="1384" y="326"/>
                </a:lnTo>
                <a:lnTo>
                  <a:pt x="1357"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89" name="Google Shape;89;p2"/>
          <p:cNvSpPr/>
          <p:nvPr/>
        </p:nvSpPr>
        <p:spPr>
          <a:xfrm>
            <a:off x="8229540" y="6010894"/>
            <a:ext cx="81855" cy="19340"/>
          </a:xfrm>
          <a:custGeom>
            <a:avLst/>
            <a:gdLst/>
            <a:ahLst/>
            <a:cxnLst/>
            <a:rect l="l" t="t" r="r" b="b"/>
            <a:pathLst>
              <a:path w="1384" h="327" extrusionOk="0">
                <a:moveTo>
                  <a:pt x="1356" y="1"/>
                </a:moveTo>
                <a:cubicBezTo>
                  <a:pt x="1275" y="1"/>
                  <a:pt x="1221" y="55"/>
                  <a:pt x="1166" y="55"/>
                </a:cubicBezTo>
                <a:cubicBezTo>
                  <a:pt x="787" y="82"/>
                  <a:pt x="434" y="136"/>
                  <a:pt x="81" y="218"/>
                </a:cubicBezTo>
                <a:cubicBezTo>
                  <a:pt x="0" y="218"/>
                  <a:pt x="27" y="326"/>
                  <a:pt x="81" y="326"/>
                </a:cubicBezTo>
                <a:lnTo>
                  <a:pt x="1383" y="326"/>
                </a:lnTo>
                <a:lnTo>
                  <a:pt x="1356" y="1"/>
                </a:ln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0" name="Google Shape;90;p2"/>
          <p:cNvSpPr/>
          <p:nvPr/>
        </p:nvSpPr>
        <p:spPr>
          <a:xfrm>
            <a:off x="8337005" y="4898447"/>
            <a:ext cx="231073" cy="1321263"/>
          </a:xfrm>
          <a:custGeom>
            <a:avLst/>
            <a:gdLst/>
            <a:ahLst/>
            <a:cxnLst/>
            <a:rect l="l" t="t" r="r" b="b"/>
            <a:pathLst>
              <a:path w="3907" h="22340" extrusionOk="0">
                <a:moveTo>
                  <a:pt x="2779" y="0"/>
                </a:moveTo>
                <a:cubicBezTo>
                  <a:pt x="2353" y="0"/>
                  <a:pt x="2038" y="148"/>
                  <a:pt x="1899" y="610"/>
                </a:cubicBezTo>
                <a:cubicBezTo>
                  <a:pt x="1628" y="1396"/>
                  <a:pt x="0" y="18783"/>
                  <a:pt x="0" y="18783"/>
                </a:cubicBezTo>
                <a:cubicBezTo>
                  <a:pt x="0" y="18783"/>
                  <a:pt x="163" y="20030"/>
                  <a:pt x="326" y="21061"/>
                </a:cubicBezTo>
                <a:cubicBezTo>
                  <a:pt x="434" y="21739"/>
                  <a:pt x="543" y="22309"/>
                  <a:pt x="597" y="22336"/>
                </a:cubicBezTo>
                <a:cubicBezTo>
                  <a:pt x="601" y="22338"/>
                  <a:pt x="605" y="22340"/>
                  <a:pt x="609" y="22340"/>
                </a:cubicBezTo>
                <a:cubicBezTo>
                  <a:pt x="701" y="22340"/>
                  <a:pt x="935" y="21816"/>
                  <a:pt x="1194" y="21170"/>
                </a:cubicBezTo>
                <a:cubicBezTo>
                  <a:pt x="1574" y="20302"/>
                  <a:pt x="1953" y="19271"/>
                  <a:pt x="2035" y="18945"/>
                </a:cubicBezTo>
                <a:cubicBezTo>
                  <a:pt x="2170" y="17671"/>
                  <a:pt x="3906" y="1234"/>
                  <a:pt x="3906" y="962"/>
                </a:cubicBezTo>
                <a:cubicBezTo>
                  <a:pt x="3906" y="691"/>
                  <a:pt x="3771" y="366"/>
                  <a:pt x="3526" y="203"/>
                </a:cubicBezTo>
                <a:cubicBezTo>
                  <a:pt x="3391" y="67"/>
                  <a:pt x="3228" y="13"/>
                  <a:pt x="3011" y="13"/>
                </a:cubicBezTo>
                <a:cubicBezTo>
                  <a:pt x="2931" y="5"/>
                  <a:pt x="2853" y="0"/>
                  <a:pt x="2779"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1" name="Google Shape;91;p2"/>
          <p:cNvSpPr/>
          <p:nvPr/>
        </p:nvSpPr>
        <p:spPr>
          <a:xfrm>
            <a:off x="8370657" y="4910393"/>
            <a:ext cx="195824" cy="1309315"/>
          </a:xfrm>
          <a:custGeom>
            <a:avLst/>
            <a:gdLst/>
            <a:ahLst/>
            <a:cxnLst/>
            <a:rect l="l" t="t" r="r" b="b"/>
            <a:pathLst>
              <a:path w="3311" h="22138" extrusionOk="0">
                <a:moveTo>
                  <a:pt x="2930" y="1"/>
                </a:moveTo>
                <a:cubicBezTo>
                  <a:pt x="2930" y="2849"/>
                  <a:pt x="1303" y="17387"/>
                  <a:pt x="1167" y="18282"/>
                </a:cubicBezTo>
                <a:cubicBezTo>
                  <a:pt x="1059" y="19123"/>
                  <a:pt x="1" y="22134"/>
                  <a:pt x="1" y="22134"/>
                </a:cubicBezTo>
                <a:cubicBezTo>
                  <a:pt x="5" y="22136"/>
                  <a:pt x="9" y="22138"/>
                  <a:pt x="13" y="22138"/>
                </a:cubicBezTo>
                <a:cubicBezTo>
                  <a:pt x="105" y="22138"/>
                  <a:pt x="339" y="21614"/>
                  <a:pt x="598" y="20968"/>
                </a:cubicBezTo>
                <a:cubicBezTo>
                  <a:pt x="950" y="20100"/>
                  <a:pt x="1357" y="19069"/>
                  <a:pt x="1439" y="18743"/>
                </a:cubicBezTo>
                <a:cubicBezTo>
                  <a:pt x="1574" y="17469"/>
                  <a:pt x="3310" y="1032"/>
                  <a:pt x="3310" y="760"/>
                </a:cubicBezTo>
                <a:cubicBezTo>
                  <a:pt x="3310" y="489"/>
                  <a:pt x="3174" y="164"/>
                  <a:pt x="2930" y="1"/>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2" name="Google Shape;92;p2"/>
          <p:cNvSpPr/>
          <p:nvPr/>
        </p:nvSpPr>
        <p:spPr>
          <a:xfrm>
            <a:off x="8337005" y="4898448"/>
            <a:ext cx="229476" cy="1120529"/>
          </a:xfrm>
          <a:custGeom>
            <a:avLst/>
            <a:gdLst/>
            <a:ahLst/>
            <a:cxnLst/>
            <a:rect l="l" t="t" r="r" b="b"/>
            <a:pathLst>
              <a:path w="3880" h="18946" extrusionOk="0">
                <a:moveTo>
                  <a:pt x="2752" y="0"/>
                </a:moveTo>
                <a:cubicBezTo>
                  <a:pt x="2326" y="0"/>
                  <a:pt x="2011" y="148"/>
                  <a:pt x="1872" y="610"/>
                </a:cubicBezTo>
                <a:cubicBezTo>
                  <a:pt x="1845" y="772"/>
                  <a:pt x="1736" y="1315"/>
                  <a:pt x="1628" y="2102"/>
                </a:cubicBezTo>
                <a:cubicBezTo>
                  <a:pt x="1194" y="5573"/>
                  <a:pt x="0" y="18783"/>
                  <a:pt x="0" y="18783"/>
                </a:cubicBezTo>
                <a:cubicBezTo>
                  <a:pt x="0" y="18783"/>
                  <a:pt x="136" y="18539"/>
                  <a:pt x="245" y="18539"/>
                </a:cubicBezTo>
                <a:cubicBezTo>
                  <a:pt x="326" y="18539"/>
                  <a:pt x="434" y="18728"/>
                  <a:pt x="434" y="18728"/>
                </a:cubicBezTo>
                <a:cubicBezTo>
                  <a:pt x="434" y="18728"/>
                  <a:pt x="570" y="18593"/>
                  <a:pt x="678" y="18593"/>
                </a:cubicBezTo>
                <a:cubicBezTo>
                  <a:pt x="814" y="18593"/>
                  <a:pt x="950" y="18674"/>
                  <a:pt x="1004" y="18783"/>
                </a:cubicBezTo>
                <a:cubicBezTo>
                  <a:pt x="1085" y="18674"/>
                  <a:pt x="1140" y="18647"/>
                  <a:pt x="1248" y="18647"/>
                </a:cubicBezTo>
                <a:cubicBezTo>
                  <a:pt x="1384" y="18647"/>
                  <a:pt x="1492" y="18810"/>
                  <a:pt x="1492" y="18810"/>
                </a:cubicBezTo>
                <a:cubicBezTo>
                  <a:pt x="1492" y="18810"/>
                  <a:pt x="1574" y="18674"/>
                  <a:pt x="1682" y="18674"/>
                </a:cubicBezTo>
                <a:lnTo>
                  <a:pt x="1763" y="18674"/>
                </a:lnTo>
                <a:cubicBezTo>
                  <a:pt x="1980" y="18728"/>
                  <a:pt x="2008" y="18945"/>
                  <a:pt x="2008" y="18945"/>
                </a:cubicBezTo>
                <a:cubicBezTo>
                  <a:pt x="2143" y="17671"/>
                  <a:pt x="3879" y="1234"/>
                  <a:pt x="3879" y="962"/>
                </a:cubicBezTo>
                <a:cubicBezTo>
                  <a:pt x="3879" y="691"/>
                  <a:pt x="3743" y="366"/>
                  <a:pt x="3499" y="203"/>
                </a:cubicBezTo>
                <a:cubicBezTo>
                  <a:pt x="3364" y="67"/>
                  <a:pt x="3201" y="13"/>
                  <a:pt x="2984" y="13"/>
                </a:cubicBezTo>
                <a:cubicBezTo>
                  <a:pt x="2904" y="5"/>
                  <a:pt x="2826" y="0"/>
                  <a:pt x="2752" y="0"/>
                </a:cubicBezTo>
                <a:close/>
              </a:path>
            </a:pathLst>
          </a:custGeom>
          <a:solidFill>
            <a:srgbClr val="4981C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3" name="Google Shape;93;p2"/>
          <p:cNvSpPr/>
          <p:nvPr/>
        </p:nvSpPr>
        <p:spPr>
          <a:xfrm>
            <a:off x="8436484" y="4910394"/>
            <a:ext cx="129997" cy="1108583"/>
          </a:xfrm>
          <a:custGeom>
            <a:avLst/>
            <a:gdLst/>
            <a:ahLst/>
            <a:cxnLst/>
            <a:rect l="l" t="t" r="r" b="b"/>
            <a:pathLst>
              <a:path w="2198" h="18744" extrusionOk="0">
                <a:moveTo>
                  <a:pt x="1817" y="1"/>
                </a:moveTo>
                <a:cubicBezTo>
                  <a:pt x="1817" y="2849"/>
                  <a:pt x="190" y="17387"/>
                  <a:pt x="54" y="18282"/>
                </a:cubicBezTo>
                <a:cubicBezTo>
                  <a:pt x="54" y="18337"/>
                  <a:pt x="0" y="18418"/>
                  <a:pt x="0" y="18472"/>
                </a:cubicBezTo>
                <a:lnTo>
                  <a:pt x="81" y="18472"/>
                </a:lnTo>
                <a:cubicBezTo>
                  <a:pt x="298" y="18526"/>
                  <a:pt x="326" y="18743"/>
                  <a:pt x="326" y="18743"/>
                </a:cubicBezTo>
                <a:cubicBezTo>
                  <a:pt x="461" y="17469"/>
                  <a:pt x="2197" y="1032"/>
                  <a:pt x="2197" y="760"/>
                </a:cubicBezTo>
                <a:cubicBezTo>
                  <a:pt x="2197" y="489"/>
                  <a:pt x="2061" y="164"/>
                  <a:pt x="1817" y="1"/>
                </a:cubicBezTo>
                <a:close/>
              </a:path>
            </a:pathLst>
          </a:custGeom>
          <a:solidFill>
            <a:srgbClr val="5C9ED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4" name="Google Shape;94;p2"/>
          <p:cNvSpPr/>
          <p:nvPr/>
        </p:nvSpPr>
        <p:spPr>
          <a:xfrm>
            <a:off x="8332214" y="5022710"/>
            <a:ext cx="129997" cy="986629"/>
          </a:xfrm>
          <a:custGeom>
            <a:avLst/>
            <a:gdLst/>
            <a:ahLst/>
            <a:cxnLst/>
            <a:rect l="l" t="t" r="r" b="b"/>
            <a:pathLst>
              <a:path w="2198" h="16682" extrusionOk="0">
                <a:moveTo>
                  <a:pt x="1709" y="1"/>
                </a:moveTo>
                <a:cubicBezTo>
                  <a:pt x="1275" y="3472"/>
                  <a:pt x="0" y="16682"/>
                  <a:pt x="0" y="16682"/>
                </a:cubicBezTo>
                <a:cubicBezTo>
                  <a:pt x="0" y="16682"/>
                  <a:pt x="163" y="16438"/>
                  <a:pt x="244" y="16438"/>
                </a:cubicBezTo>
                <a:cubicBezTo>
                  <a:pt x="353" y="16438"/>
                  <a:pt x="461" y="16627"/>
                  <a:pt x="461" y="16627"/>
                </a:cubicBezTo>
                <a:lnTo>
                  <a:pt x="2197" y="1"/>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5" name="Google Shape;95;p2"/>
          <p:cNvSpPr/>
          <p:nvPr/>
        </p:nvSpPr>
        <p:spPr>
          <a:xfrm>
            <a:off x="8328960" y="4990652"/>
            <a:ext cx="110776" cy="1018685"/>
          </a:xfrm>
          <a:custGeom>
            <a:avLst/>
            <a:gdLst/>
            <a:ahLst/>
            <a:cxnLst/>
            <a:rect l="l" t="t" r="r" b="b"/>
            <a:pathLst>
              <a:path w="1873" h="17224" extrusionOk="0">
                <a:moveTo>
                  <a:pt x="1872" y="0"/>
                </a:moveTo>
                <a:lnTo>
                  <a:pt x="1872" y="0"/>
                </a:lnTo>
                <a:cubicBezTo>
                  <a:pt x="1872" y="3"/>
                  <a:pt x="1330" y="4639"/>
                  <a:pt x="1086" y="6401"/>
                </a:cubicBezTo>
                <a:cubicBezTo>
                  <a:pt x="814" y="8381"/>
                  <a:pt x="1" y="16708"/>
                  <a:pt x="136" y="17224"/>
                </a:cubicBezTo>
                <a:cubicBezTo>
                  <a:pt x="136" y="17224"/>
                  <a:pt x="733" y="10578"/>
                  <a:pt x="1031" y="8002"/>
                </a:cubicBezTo>
                <a:cubicBezTo>
                  <a:pt x="1330" y="5426"/>
                  <a:pt x="1872" y="3"/>
                  <a:pt x="1872" y="0"/>
                </a:cubicBezTo>
                <a:close/>
              </a:path>
            </a:pathLst>
          </a:custGeom>
          <a:solidFill>
            <a:srgbClr val="37608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6" name="Google Shape;96;p2"/>
          <p:cNvSpPr/>
          <p:nvPr/>
        </p:nvSpPr>
        <p:spPr>
          <a:xfrm>
            <a:off x="8394730" y="5005084"/>
            <a:ext cx="133249" cy="1009104"/>
          </a:xfrm>
          <a:custGeom>
            <a:avLst/>
            <a:gdLst/>
            <a:ahLst/>
            <a:cxnLst/>
            <a:rect l="l" t="t" r="r" b="b"/>
            <a:pathLst>
              <a:path w="2253" h="17062" extrusionOk="0">
                <a:moveTo>
                  <a:pt x="1818" y="0"/>
                </a:moveTo>
                <a:lnTo>
                  <a:pt x="1" y="16980"/>
                </a:lnTo>
                <a:cubicBezTo>
                  <a:pt x="80" y="16900"/>
                  <a:pt x="145" y="16850"/>
                  <a:pt x="196" y="16850"/>
                </a:cubicBezTo>
                <a:cubicBezTo>
                  <a:pt x="214" y="16850"/>
                  <a:pt x="230" y="16857"/>
                  <a:pt x="245" y="16871"/>
                </a:cubicBezTo>
                <a:cubicBezTo>
                  <a:pt x="381" y="16871"/>
                  <a:pt x="489" y="17061"/>
                  <a:pt x="489" y="17061"/>
                </a:cubicBezTo>
                <a:lnTo>
                  <a:pt x="2252" y="54"/>
                </a:lnTo>
                <a:lnTo>
                  <a:pt x="1818" y="0"/>
                </a:ln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7" name="Google Shape;97;p2"/>
          <p:cNvSpPr/>
          <p:nvPr/>
        </p:nvSpPr>
        <p:spPr>
          <a:xfrm>
            <a:off x="8433233" y="4900517"/>
            <a:ext cx="133249" cy="139873"/>
          </a:xfrm>
          <a:custGeom>
            <a:avLst/>
            <a:gdLst/>
            <a:ahLst/>
            <a:cxnLst/>
            <a:rect l="l" t="t" r="r" b="b"/>
            <a:pathLst>
              <a:path w="2253" h="2365" extrusionOk="0">
                <a:moveTo>
                  <a:pt x="1188" y="1"/>
                </a:moveTo>
                <a:cubicBezTo>
                  <a:pt x="731" y="1"/>
                  <a:pt x="390" y="117"/>
                  <a:pt x="245" y="602"/>
                </a:cubicBezTo>
                <a:cubicBezTo>
                  <a:pt x="218" y="710"/>
                  <a:pt x="136" y="1063"/>
                  <a:pt x="82" y="1551"/>
                </a:cubicBezTo>
                <a:cubicBezTo>
                  <a:pt x="82" y="1687"/>
                  <a:pt x="28" y="1904"/>
                  <a:pt x="1" y="2094"/>
                </a:cubicBezTo>
                <a:cubicBezTo>
                  <a:pt x="161" y="2040"/>
                  <a:pt x="392" y="1975"/>
                  <a:pt x="662" y="1975"/>
                </a:cubicBezTo>
                <a:cubicBezTo>
                  <a:pt x="803" y="1975"/>
                  <a:pt x="955" y="1993"/>
                  <a:pt x="1113" y="2039"/>
                </a:cubicBezTo>
                <a:cubicBezTo>
                  <a:pt x="1384" y="2067"/>
                  <a:pt x="1601" y="2121"/>
                  <a:pt x="1764" y="2202"/>
                </a:cubicBezTo>
                <a:cubicBezTo>
                  <a:pt x="1899" y="2256"/>
                  <a:pt x="2008" y="2311"/>
                  <a:pt x="2062" y="2365"/>
                </a:cubicBezTo>
                <a:cubicBezTo>
                  <a:pt x="2116" y="2121"/>
                  <a:pt x="2116" y="1931"/>
                  <a:pt x="2144" y="1768"/>
                </a:cubicBezTo>
                <a:cubicBezTo>
                  <a:pt x="2198" y="1280"/>
                  <a:pt x="2252" y="982"/>
                  <a:pt x="2252" y="954"/>
                </a:cubicBezTo>
                <a:cubicBezTo>
                  <a:pt x="2252" y="683"/>
                  <a:pt x="2116" y="385"/>
                  <a:pt x="1872" y="195"/>
                </a:cubicBezTo>
                <a:cubicBezTo>
                  <a:pt x="1737" y="59"/>
                  <a:pt x="1574" y="5"/>
                  <a:pt x="1357" y="5"/>
                </a:cubicBezTo>
                <a:cubicBezTo>
                  <a:pt x="1299" y="2"/>
                  <a:pt x="1243" y="1"/>
                  <a:pt x="1188"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8" name="Google Shape;98;p2"/>
          <p:cNvSpPr/>
          <p:nvPr/>
        </p:nvSpPr>
        <p:spPr>
          <a:xfrm>
            <a:off x="8537503" y="4910393"/>
            <a:ext cx="28980" cy="128400"/>
          </a:xfrm>
          <a:custGeom>
            <a:avLst/>
            <a:gdLst/>
            <a:ahLst/>
            <a:cxnLst/>
            <a:rect l="l" t="t" r="r" b="b"/>
            <a:pathLst>
              <a:path w="490" h="2171" extrusionOk="0">
                <a:moveTo>
                  <a:pt x="109" y="1"/>
                </a:moveTo>
                <a:cubicBezTo>
                  <a:pt x="109" y="489"/>
                  <a:pt x="82" y="1167"/>
                  <a:pt x="1" y="2008"/>
                </a:cubicBezTo>
                <a:cubicBezTo>
                  <a:pt x="136" y="2062"/>
                  <a:pt x="245" y="2117"/>
                  <a:pt x="299" y="2171"/>
                </a:cubicBezTo>
                <a:cubicBezTo>
                  <a:pt x="353" y="1927"/>
                  <a:pt x="353" y="1737"/>
                  <a:pt x="381" y="1574"/>
                </a:cubicBezTo>
                <a:cubicBezTo>
                  <a:pt x="435" y="1086"/>
                  <a:pt x="489" y="787"/>
                  <a:pt x="489" y="760"/>
                </a:cubicBezTo>
                <a:cubicBezTo>
                  <a:pt x="489" y="489"/>
                  <a:pt x="353" y="164"/>
                  <a:pt x="10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99" name="Google Shape;99;p2"/>
          <p:cNvSpPr/>
          <p:nvPr/>
        </p:nvSpPr>
        <p:spPr>
          <a:xfrm>
            <a:off x="8354630" y="6138646"/>
            <a:ext cx="51396" cy="84161"/>
          </a:xfrm>
          <a:custGeom>
            <a:avLst/>
            <a:gdLst/>
            <a:ahLst/>
            <a:cxnLst/>
            <a:rect l="l" t="t" r="r" b="b"/>
            <a:pathLst>
              <a:path w="869" h="1423" extrusionOk="0">
                <a:moveTo>
                  <a:pt x="363" y="1"/>
                </a:moveTo>
                <a:cubicBezTo>
                  <a:pt x="235" y="1"/>
                  <a:pt x="102" y="31"/>
                  <a:pt x="1" y="92"/>
                </a:cubicBezTo>
                <a:cubicBezTo>
                  <a:pt x="109" y="770"/>
                  <a:pt x="218" y="1340"/>
                  <a:pt x="272" y="1421"/>
                </a:cubicBezTo>
                <a:cubicBezTo>
                  <a:pt x="274" y="1422"/>
                  <a:pt x="276" y="1422"/>
                  <a:pt x="278" y="1422"/>
                </a:cubicBezTo>
                <a:cubicBezTo>
                  <a:pt x="365" y="1422"/>
                  <a:pt x="604" y="889"/>
                  <a:pt x="869" y="228"/>
                </a:cubicBezTo>
                <a:cubicBezTo>
                  <a:pt x="814" y="201"/>
                  <a:pt x="787" y="146"/>
                  <a:pt x="733" y="119"/>
                </a:cubicBezTo>
                <a:cubicBezTo>
                  <a:pt x="652" y="65"/>
                  <a:pt x="597" y="65"/>
                  <a:pt x="489" y="11"/>
                </a:cubicBezTo>
                <a:cubicBezTo>
                  <a:pt x="448" y="4"/>
                  <a:pt x="406" y="1"/>
                  <a:pt x="363"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0" name="Google Shape;100;p2"/>
          <p:cNvSpPr/>
          <p:nvPr/>
        </p:nvSpPr>
        <p:spPr>
          <a:xfrm>
            <a:off x="8425247" y="4980007"/>
            <a:ext cx="136384" cy="97291"/>
          </a:xfrm>
          <a:custGeom>
            <a:avLst/>
            <a:gdLst/>
            <a:ahLst/>
            <a:cxnLst/>
            <a:rect l="l" t="t" r="r" b="b"/>
            <a:pathLst>
              <a:path w="2306" h="1645" extrusionOk="0">
                <a:moveTo>
                  <a:pt x="925" y="0"/>
                </a:moveTo>
                <a:cubicBezTo>
                  <a:pt x="595" y="0"/>
                  <a:pt x="337" y="83"/>
                  <a:pt x="163" y="180"/>
                </a:cubicBezTo>
                <a:cubicBezTo>
                  <a:pt x="109" y="533"/>
                  <a:pt x="82" y="940"/>
                  <a:pt x="0" y="1401"/>
                </a:cubicBezTo>
                <a:cubicBezTo>
                  <a:pt x="194" y="1304"/>
                  <a:pt x="402" y="1221"/>
                  <a:pt x="732" y="1221"/>
                </a:cubicBezTo>
                <a:cubicBezTo>
                  <a:pt x="864" y="1221"/>
                  <a:pt x="1015" y="1234"/>
                  <a:pt x="1194" y="1265"/>
                </a:cubicBezTo>
                <a:cubicBezTo>
                  <a:pt x="1465" y="1292"/>
                  <a:pt x="1655" y="1374"/>
                  <a:pt x="1872" y="1482"/>
                </a:cubicBezTo>
                <a:cubicBezTo>
                  <a:pt x="1953" y="1509"/>
                  <a:pt x="2062" y="1563"/>
                  <a:pt x="2170" y="1645"/>
                </a:cubicBezTo>
                <a:cubicBezTo>
                  <a:pt x="2197" y="1428"/>
                  <a:pt x="2197" y="1238"/>
                  <a:pt x="2224" y="1021"/>
                </a:cubicBezTo>
                <a:cubicBezTo>
                  <a:pt x="2224" y="940"/>
                  <a:pt x="2279" y="831"/>
                  <a:pt x="2279" y="723"/>
                </a:cubicBezTo>
                <a:cubicBezTo>
                  <a:pt x="2279" y="587"/>
                  <a:pt x="2306" y="478"/>
                  <a:pt x="2306" y="397"/>
                </a:cubicBezTo>
                <a:cubicBezTo>
                  <a:pt x="2197" y="316"/>
                  <a:pt x="2116" y="289"/>
                  <a:pt x="1980" y="207"/>
                </a:cubicBezTo>
                <a:cubicBezTo>
                  <a:pt x="1790" y="153"/>
                  <a:pt x="1601" y="72"/>
                  <a:pt x="1356" y="44"/>
                </a:cubicBezTo>
                <a:cubicBezTo>
                  <a:pt x="1201" y="13"/>
                  <a:pt x="1057" y="0"/>
                  <a:pt x="925" y="0"/>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1" name="Google Shape;101;p2"/>
          <p:cNvSpPr/>
          <p:nvPr/>
        </p:nvSpPr>
        <p:spPr>
          <a:xfrm>
            <a:off x="8537503" y="4992249"/>
            <a:ext cx="25728" cy="85048"/>
          </a:xfrm>
          <a:custGeom>
            <a:avLst/>
            <a:gdLst/>
            <a:ahLst/>
            <a:cxnLst/>
            <a:rect l="l" t="t" r="r" b="b"/>
            <a:pathLst>
              <a:path w="435" h="1438" extrusionOk="0">
                <a:moveTo>
                  <a:pt x="109" y="0"/>
                </a:moveTo>
                <a:cubicBezTo>
                  <a:pt x="82" y="380"/>
                  <a:pt x="28" y="814"/>
                  <a:pt x="1" y="1275"/>
                </a:cubicBezTo>
                <a:cubicBezTo>
                  <a:pt x="109" y="1302"/>
                  <a:pt x="218" y="1356"/>
                  <a:pt x="299" y="1438"/>
                </a:cubicBezTo>
                <a:cubicBezTo>
                  <a:pt x="326" y="1221"/>
                  <a:pt x="326" y="1031"/>
                  <a:pt x="381" y="814"/>
                </a:cubicBezTo>
                <a:cubicBezTo>
                  <a:pt x="381" y="733"/>
                  <a:pt x="408" y="624"/>
                  <a:pt x="408" y="516"/>
                </a:cubicBezTo>
                <a:cubicBezTo>
                  <a:pt x="408" y="380"/>
                  <a:pt x="435" y="271"/>
                  <a:pt x="435" y="190"/>
                </a:cubicBezTo>
                <a:cubicBezTo>
                  <a:pt x="353" y="109"/>
                  <a:pt x="245" y="82"/>
                  <a:pt x="109"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2" name="Google Shape;102;p2"/>
          <p:cNvSpPr/>
          <p:nvPr/>
        </p:nvSpPr>
        <p:spPr>
          <a:xfrm>
            <a:off x="8450916" y="4913943"/>
            <a:ext cx="54589" cy="49503"/>
          </a:xfrm>
          <a:custGeom>
            <a:avLst/>
            <a:gdLst/>
            <a:ahLst/>
            <a:cxnLst/>
            <a:rect l="l" t="t" r="r" b="b"/>
            <a:pathLst>
              <a:path w="923" h="837" extrusionOk="0">
                <a:moveTo>
                  <a:pt x="760" y="0"/>
                </a:moveTo>
                <a:cubicBezTo>
                  <a:pt x="537" y="0"/>
                  <a:pt x="359" y="124"/>
                  <a:pt x="271" y="212"/>
                </a:cubicBezTo>
                <a:cubicBezTo>
                  <a:pt x="136" y="321"/>
                  <a:pt x="0" y="755"/>
                  <a:pt x="271" y="836"/>
                </a:cubicBezTo>
                <a:cubicBezTo>
                  <a:pt x="273" y="836"/>
                  <a:pt x="275" y="837"/>
                  <a:pt x="276" y="837"/>
                </a:cubicBezTo>
                <a:cubicBezTo>
                  <a:pt x="368" y="837"/>
                  <a:pt x="763" y="155"/>
                  <a:pt x="922" y="22"/>
                </a:cubicBezTo>
                <a:cubicBezTo>
                  <a:pt x="866" y="7"/>
                  <a:pt x="812" y="0"/>
                  <a:pt x="760"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3" name="Google Shape;103;p2"/>
          <p:cNvSpPr/>
          <p:nvPr/>
        </p:nvSpPr>
        <p:spPr>
          <a:xfrm>
            <a:off x="8370657" y="6144087"/>
            <a:ext cx="33771" cy="75644"/>
          </a:xfrm>
          <a:custGeom>
            <a:avLst/>
            <a:gdLst/>
            <a:ahLst/>
            <a:cxnLst/>
            <a:rect l="l" t="t" r="r" b="b"/>
            <a:pathLst>
              <a:path w="571" h="1279" extrusionOk="0">
                <a:moveTo>
                  <a:pt x="435" y="0"/>
                </a:moveTo>
                <a:cubicBezTo>
                  <a:pt x="218" y="705"/>
                  <a:pt x="1" y="1275"/>
                  <a:pt x="1" y="1275"/>
                </a:cubicBezTo>
                <a:cubicBezTo>
                  <a:pt x="4" y="1277"/>
                  <a:pt x="6" y="1279"/>
                  <a:pt x="10" y="1279"/>
                </a:cubicBezTo>
                <a:cubicBezTo>
                  <a:pt x="80" y="1279"/>
                  <a:pt x="338" y="755"/>
                  <a:pt x="571" y="109"/>
                </a:cubicBezTo>
                <a:cubicBezTo>
                  <a:pt x="543" y="54"/>
                  <a:pt x="516" y="27"/>
                  <a:pt x="435"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4" name="Google Shape;104;p2"/>
          <p:cNvSpPr/>
          <p:nvPr/>
        </p:nvSpPr>
        <p:spPr>
          <a:xfrm>
            <a:off x="7863735" y="4898980"/>
            <a:ext cx="263188" cy="1316353"/>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5" name="Google Shape;105;p2"/>
          <p:cNvSpPr/>
          <p:nvPr/>
        </p:nvSpPr>
        <p:spPr>
          <a:xfrm>
            <a:off x="7891000" y="4898979"/>
            <a:ext cx="235923" cy="1302868"/>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6" name="Google Shape;106;p2"/>
          <p:cNvSpPr/>
          <p:nvPr/>
        </p:nvSpPr>
        <p:spPr>
          <a:xfrm>
            <a:off x="7862138" y="5094924"/>
            <a:ext cx="264785" cy="1120411"/>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7" name="Google Shape;107;p2"/>
          <p:cNvSpPr/>
          <p:nvPr/>
        </p:nvSpPr>
        <p:spPr>
          <a:xfrm>
            <a:off x="7963215" y="5094925"/>
            <a:ext cx="163709" cy="1106927"/>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8" name="Google Shape;108;p2"/>
          <p:cNvSpPr/>
          <p:nvPr/>
        </p:nvSpPr>
        <p:spPr>
          <a:xfrm>
            <a:off x="7863735" y="5110953"/>
            <a:ext cx="158919" cy="983436"/>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09" name="Google Shape;109;p2"/>
          <p:cNvSpPr/>
          <p:nvPr/>
        </p:nvSpPr>
        <p:spPr>
          <a:xfrm>
            <a:off x="7857347" y="5109355"/>
            <a:ext cx="141235" cy="101389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0" name="Google Shape;110;p2"/>
          <p:cNvSpPr/>
          <p:nvPr/>
        </p:nvSpPr>
        <p:spPr>
          <a:xfrm>
            <a:off x="7924712" y="5104506"/>
            <a:ext cx="163709" cy="1004313"/>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1" name="Google Shape;111;p2"/>
          <p:cNvSpPr/>
          <p:nvPr/>
        </p:nvSpPr>
        <p:spPr>
          <a:xfrm>
            <a:off x="7993674" y="6073468"/>
            <a:ext cx="134847" cy="14188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2" name="Google Shape;112;p2"/>
          <p:cNvSpPr/>
          <p:nvPr/>
        </p:nvSpPr>
        <p:spPr>
          <a:xfrm>
            <a:off x="8096349" y="6073468"/>
            <a:ext cx="30577" cy="128400"/>
          </a:xfrm>
          <a:custGeom>
            <a:avLst/>
            <a:gdLst/>
            <a:ahLst/>
            <a:cxnLst/>
            <a:rect l="l" t="t" r="r" b="b"/>
            <a:pathLst>
              <a:path w="517" h="2171" extrusionOk="0">
                <a:moveTo>
                  <a:pt x="299" y="1"/>
                </a:moveTo>
                <a:cubicBezTo>
                  <a:pt x="245" y="55"/>
                  <a:pt x="136" y="136"/>
                  <a:pt x="1" y="163"/>
                </a:cubicBezTo>
                <a:cubicBezTo>
                  <a:pt x="109" y="977"/>
                  <a:pt x="164" y="1709"/>
                  <a:pt x="164" y="2171"/>
                </a:cubicBezTo>
                <a:cubicBezTo>
                  <a:pt x="408" y="1954"/>
                  <a:pt x="516" y="1709"/>
                  <a:pt x="516" y="1384"/>
                </a:cubicBezTo>
                <a:cubicBezTo>
                  <a:pt x="516" y="1357"/>
                  <a:pt x="462" y="1058"/>
                  <a:pt x="408" y="597"/>
                </a:cubicBezTo>
                <a:cubicBezTo>
                  <a:pt x="381" y="435"/>
                  <a:pt x="326" y="245"/>
                  <a:pt x="299"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3" name="Google Shape;113;p2"/>
          <p:cNvSpPr/>
          <p:nvPr/>
        </p:nvSpPr>
        <p:spPr>
          <a:xfrm>
            <a:off x="7878166" y="4895904"/>
            <a:ext cx="49799" cy="83273"/>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4" name="Google Shape;114;p2"/>
          <p:cNvSpPr/>
          <p:nvPr/>
        </p:nvSpPr>
        <p:spPr>
          <a:xfrm>
            <a:off x="7984092" y="6034966"/>
            <a:ext cx="137981" cy="99005"/>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5" name="Google Shape;115;p2"/>
          <p:cNvSpPr/>
          <p:nvPr/>
        </p:nvSpPr>
        <p:spPr>
          <a:xfrm>
            <a:off x="8094751" y="6034965"/>
            <a:ext cx="27324" cy="85107"/>
          </a:xfrm>
          <a:custGeom>
            <a:avLst/>
            <a:gdLst/>
            <a:ahLst/>
            <a:cxnLst/>
            <a:rect l="l" t="t" r="r" b="b"/>
            <a:pathLst>
              <a:path w="462" h="1439" extrusionOk="0">
                <a:moveTo>
                  <a:pt x="299" y="1"/>
                </a:moveTo>
                <a:cubicBezTo>
                  <a:pt x="245" y="82"/>
                  <a:pt x="136" y="136"/>
                  <a:pt x="1" y="191"/>
                </a:cubicBezTo>
                <a:cubicBezTo>
                  <a:pt x="55" y="625"/>
                  <a:pt x="109" y="1058"/>
                  <a:pt x="136" y="1438"/>
                </a:cubicBezTo>
                <a:cubicBezTo>
                  <a:pt x="272" y="1357"/>
                  <a:pt x="380" y="1330"/>
                  <a:pt x="462" y="1275"/>
                </a:cubicBezTo>
                <a:cubicBezTo>
                  <a:pt x="462" y="1167"/>
                  <a:pt x="435" y="1058"/>
                  <a:pt x="435" y="923"/>
                </a:cubicBezTo>
                <a:cubicBezTo>
                  <a:pt x="435" y="814"/>
                  <a:pt x="408" y="733"/>
                  <a:pt x="408" y="625"/>
                </a:cubicBezTo>
                <a:lnTo>
                  <a:pt x="299"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6" name="Google Shape;116;p2"/>
          <p:cNvSpPr/>
          <p:nvPr/>
        </p:nvSpPr>
        <p:spPr>
          <a:xfrm>
            <a:off x="8014552" y="6151894"/>
            <a:ext cx="54589" cy="47492"/>
          </a:xfrm>
          <a:custGeom>
            <a:avLst/>
            <a:gdLst/>
            <a:ahLst/>
            <a:cxnLst/>
            <a:rect l="l" t="t" r="r" b="b"/>
            <a:pathLst>
              <a:path w="923" h="803" extrusionOk="0">
                <a:moveTo>
                  <a:pt x="252" y="1"/>
                </a:moveTo>
                <a:cubicBezTo>
                  <a:pt x="249" y="1"/>
                  <a:pt x="247" y="2"/>
                  <a:pt x="245" y="4"/>
                </a:cubicBezTo>
                <a:cubicBezTo>
                  <a:pt x="0" y="58"/>
                  <a:pt x="136" y="519"/>
                  <a:pt x="272" y="573"/>
                </a:cubicBezTo>
                <a:cubicBezTo>
                  <a:pt x="340" y="688"/>
                  <a:pt x="526" y="803"/>
                  <a:pt x="778" y="803"/>
                </a:cubicBezTo>
                <a:cubicBezTo>
                  <a:pt x="824" y="803"/>
                  <a:pt x="872" y="799"/>
                  <a:pt x="923" y="790"/>
                </a:cubicBezTo>
                <a:cubicBezTo>
                  <a:pt x="740" y="634"/>
                  <a:pt x="332" y="1"/>
                  <a:pt x="252" y="1"/>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7" name="Google Shape;117;p2"/>
          <p:cNvSpPr/>
          <p:nvPr/>
        </p:nvSpPr>
        <p:spPr>
          <a:xfrm>
            <a:off x="7892657" y="4898979"/>
            <a:ext cx="35308" cy="74048"/>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8" name="Google Shape;118;p2"/>
          <p:cNvSpPr/>
          <p:nvPr/>
        </p:nvSpPr>
        <p:spPr>
          <a:xfrm>
            <a:off x="7961618" y="6208259"/>
            <a:ext cx="503783" cy="78660"/>
          </a:xfrm>
          <a:custGeom>
            <a:avLst/>
            <a:gdLst/>
            <a:ahLst/>
            <a:cxnLst/>
            <a:rect l="l" t="t" r="r" b="b"/>
            <a:pathLst>
              <a:path w="8518" h="1330" extrusionOk="0">
                <a:moveTo>
                  <a:pt x="0" y="0"/>
                </a:moveTo>
                <a:lnTo>
                  <a:pt x="0" y="1329"/>
                </a:lnTo>
                <a:lnTo>
                  <a:pt x="8517" y="1329"/>
                </a:lnTo>
                <a:lnTo>
                  <a:pt x="8517" y="27"/>
                </a:lnTo>
                <a:lnTo>
                  <a:pt x="0" y="0"/>
                </a:lnTo>
                <a:close/>
              </a:path>
            </a:pathLst>
          </a:custGeom>
          <a:solidFill>
            <a:srgbClr val="222E3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19" name="Google Shape;119;p2"/>
          <p:cNvSpPr/>
          <p:nvPr/>
        </p:nvSpPr>
        <p:spPr>
          <a:xfrm>
            <a:off x="7847707" y="5289037"/>
            <a:ext cx="731603" cy="928847"/>
          </a:xfrm>
          <a:custGeom>
            <a:avLst/>
            <a:gdLst/>
            <a:ahLst/>
            <a:cxnLst/>
            <a:rect l="l" t="t" r="r" b="b"/>
            <a:pathLst>
              <a:path w="12370" h="15705" extrusionOk="0">
                <a:moveTo>
                  <a:pt x="7622" y="2089"/>
                </a:moveTo>
                <a:lnTo>
                  <a:pt x="7622" y="2116"/>
                </a:lnTo>
                <a:lnTo>
                  <a:pt x="7731" y="2224"/>
                </a:lnTo>
                <a:lnTo>
                  <a:pt x="7053" y="2902"/>
                </a:lnTo>
                <a:lnTo>
                  <a:pt x="6375" y="2224"/>
                </a:lnTo>
                <a:lnTo>
                  <a:pt x="6510" y="2089"/>
                </a:lnTo>
                <a:close/>
                <a:moveTo>
                  <a:pt x="2008" y="2116"/>
                </a:moveTo>
                <a:lnTo>
                  <a:pt x="2143" y="2251"/>
                </a:lnTo>
                <a:lnTo>
                  <a:pt x="1465" y="2929"/>
                </a:lnTo>
                <a:lnTo>
                  <a:pt x="787" y="2251"/>
                </a:lnTo>
                <a:lnTo>
                  <a:pt x="923" y="2116"/>
                </a:lnTo>
                <a:close/>
                <a:moveTo>
                  <a:pt x="3879" y="2116"/>
                </a:moveTo>
                <a:lnTo>
                  <a:pt x="4015" y="2251"/>
                </a:lnTo>
                <a:lnTo>
                  <a:pt x="3337" y="2929"/>
                </a:lnTo>
                <a:lnTo>
                  <a:pt x="2659" y="2251"/>
                </a:lnTo>
                <a:lnTo>
                  <a:pt x="2794" y="2116"/>
                </a:lnTo>
                <a:close/>
                <a:moveTo>
                  <a:pt x="5778" y="2116"/>
                </a:moveTo>
                <a:lnTo>
                  <a:pt x="5886" y="2251"/>
                </a:lnTo>
                <a:lnTo>
                  <a:pt x="5208" y="2929"/>
                </a:lnTo>
                <a:lnTo>
                  <a:pt x="4530" y="2251"/>
                </a:lnTo>
                <a:lnTo>
                  <a:pt x="4666" y="2116"/>
                </a:lnTo>
                <a:close/>
                <a:moveTo>
                  <a:pt x="9494" y="2143"/>
                </a:moveTo>
                <a:lnTo>
                  <a:pt x="9602" y="2251"/>
                </a:lnTo>
                <a:lnTo>
                  <a:pt x="8924" y="2929"/>
                </a:lnTo>
                <a:lnTo>
                  <a:pt x="8273" y="2251"/>
                </a:lnTo>
                <a:lnTo>
                  <a:pt x="8382" y="2143"/>
                </a:lnTo>
                <a:close/>
                <a:moveTo>
                  <a:pt x="11366" y="2143"/>
                </a:moveTo>
                <a:lnTo>
                  <a:pt x="11447" y="2251"/>
                </a:lnTo>
                <a:lnTo>
                  <a:pt x="10769" y="2929"/>
                </a:lnTo>
                <a:lnTo>
                  <a:pt x="10145" y="2251"/>
                </a:lnTo>
                <a:lnTo>
                  <a:pt x="10226" y="2143"/>
                </a:lnTo>
                <a:close/>
                <a:moveTo>
                  <a:pt x="11610" y="2658"/>
                </a:moveTo>
                <a:lnTo>
                  <a:pt x="11528" y="3580"/>
                </a:lnTo>
                <a:lnTo>
                  <a:pt x="11094" y="3174"/>
                </a:lnTo>
                <a:lnTo>
                  <a:pt x="11610" y="2658"/>
                </a:lnTo>
                <a:close/>
                <a:moveTo>
                  <a:pt x="733" y="2767"/>
                </a:moveTo>
                <a:lnTo>
                  <a:pt x="1221" y="3201"/>
                </a:lnTo>
                <a:lnTo>
                  <a:pt x="814" y="3608"/>
                </a:lnTo>
                <a:lnTo>
                  <a:pt x="733" y="2767"/>
                </a:lnTo>
                <a:close/>
                <a:moveTo>
                  <a:pt x="9901" y="2495"/>
                </a:moveTo>
                <a:lnTo>
                  <a:pt x="10579" y="3174"/>
                </a:lnTo>
                <a:lnTo>
                  <a:pt x="9901" y="3852"/>
                </a:lnTo>
                <a:lnTo>
                  <a:pt x="9223" y="3174"/>
                </a:lnTo>
                <a:lnTo>
                  <a:pt x="9901" y="2495"/>
                </a:lnTo>
                <a:close/>
                <a:moveTo>
                  <a:pt x="2415" y="2523"/>
                </a:moveTo>
                <a:lnTo>
                  <a:pt x="3093" y="3201"/>
                </a:lnTo>
                <a:lnTo>
                  <a:pt x="2415" y="3879"/>
                </a:lnTo>
                <a:lnTo>
                  <a:pt x="1737" y="3201"/>
                </a:lnTo>
                <a:lnTo>
                  <a:pt x="2415" y="2523"/>
                </a:lnTo>
                <a:close/>
                <a:moveTo>
                  <a:pt x="4286" y="2523"/>
                </a:moveTo>
                <a:lnTo>
                  <a:pt x="4964" y="3201"/>
                </a:lnTo>
                <a:lnTo>
                  <a:pt x="4286" y="3879"/>
                </a:lnTo>
                <a:lnTo>
                  <a:pt x="3608" y="3201"/>
                </a:lnTo>
                <a:lnTo>
                  <a:pt x="4286" y="2523"/>
                </a:lnTo>
                <a:close/>
                <a:moveTo>
                  <a:pt x="6131" y="2523"/>
                </a:moveTo>
                <a:lnTo>
                  <a:pt x="6809" y="3201"/>
                </a:lnTo>
                <a:lnTo>
                  <a:pt x="6131" y="3879"/>
                </a:lnTo>
                <a:lnTo>
                  <a:pt x="5453" y="3201"/>
                </a:lnTo>
                <a:lnTo>
                  <a:pt x="6131" y="2523"/>
                </a:lnTo>
                <a:close/>
                <a:moveTo>
                  <a:pt x="8029" y="2523"/>
                </a:moveTo>
                <a:lnTo>
                  <a:pt x="8707" y="3201"/>
                </a:lnTo>
                <a:lnTo>
                  <a:pt x="8029" y="3879"/>
                </a:lnTo>
                <a:lnTo>
                  <a:pt x="7351" y="3201"/>
                </a:lnTo>
                <a:lnTo>
                  <a:pt x="8029" y="2523"/>
                </a:lnTo>
                <a:close/>
                <a:moveTo>
                  <a:pt x="5208" y="3445"/>
                </a:moveTo>
                <a:lnTo>
                  <a:pt x="5886" y="4123"/>
                </a:lnTo>
                <a:lnTo>
                  <a:pt x="5208" y="4801"/>
                </a:lnTo>
                <a:lnTo>
                  <a:pt x="4530" y="4123"/>
                </a:lnTo>
                <a:lnTo>
                  <a:pt x="5208" y="3445"/>
                </a:lnTo>
                <a:close/>
                <a:moveTo>
                  <a:pt x="7080" y="3445"/>
                </a:moveTo>
                <a:lnTo>
                  <a:pt x="7758" y="4123"/>
                </a:lnTo>
                <a:lnTo>
                  <a:pt x="7080" y="4801"/>
                </a:lnTo>
                <a:lnTo>
                  <a:pt x="6402" y="4123"/>
                </a:lnTo>
                <a:lnTo>
                  <a:pt x="7080" y="3445"/>
                </a:lnTo>
                <a:close/>
                <a:moveTo>
                  <a:pt x="8951" y="3445"/>
                </a:moveTo>
                <a:lnTo>
                  <a:pt x="9630" y="4123"/>
                </a:lnTo>
                <a:lnTo>
                  <a:pt x="8951" y="4801"/>
                </a:lnTo>
                <a:lnTo>
                  <a:pt x="8273" y="4123"/>
                </a:lnTo>
                <a:lnTo>
                  <a:pt x="8951" y="3445"/>
                </a:lnTo>
                <a:close/>
                <a:moveTo>
                  <a:pt x="1465" y="3472"/>
                </a:moveTo>
                <a:lnTo>
                  <a:pt x="2143" y="4150"/>
                </a:lnTo>
                <a:lnTo>
                  <a:pt x="1465" y="4828"/>
                </a:lnTo>
                <a:lnTo>
                  <a:pt x="841" y="4204"/>
                </a:lnTo>
                <a:lnTo>
                  <a:pt x="841" y="4069"/>
                </a:lnTo>
                <a:lnTo>
                  <a:pt x="1465" y="3472"/>
                </a:lnTo>
                <a:close/>
                <a:moveTo>
                  <a:pt x="3364" y="3472"/>
                </a:moveTo>
                <a:lnTo>
                  <a:pt x="4042" y="4150"/>
                </a:lnTo>
                <a:lnTo>
                  <a:pt x="3364" y="4828"/>
                </a:lnTo>
                <a:lnTo>
                  <a:pt x="2686" y="4150"/>
                </a:lnTo>
                <a:lnTo>
                  <a:pt x="3364" y="3472"/>
                </a:lnTo>
                <a:close/>
                <a:moveTo>
                  <a:pt x="10850" y="3445"/>
                </a:moveTo>
                <a:lnTo>
                  <a:pt x="11501" y="4069"/>
                </a:lnTo>
                <a:lnTo>
                  <a:pt x="11501" y="4177"/>
                </a:lnTo>
                <a:lnTo>
                  <a:pt x="10877" y="4828"/>
                </a:lnTo>
                <a:lnTo>
                  <a:pt x="10172" y="4123"/>
                </a:lnTo>
                <a:lnTo>
                  <a:pt x="10850" y="3445"/>
                </a:lnTo>
                <a:close/>
                <a:moveTo>
                  <a:pt x="950" y="4774"/>
                </a:moveTo>
                <a:lnTo>
                  <a:pt x="1221" y="5099"/>
                </a:lnTo>
                <a:lnTo>
                  <a:pt x="977" y="5343"/>
                </a:lnTo>
                <a:lnTo>
                  <a:pt x="950" y="4774"/>
                </a:lnTo>
                <a:close/>
                <a:moveTo>
                  <a:pt x="11393" y="4747"/>
                </a:moveTo>
                <a:lnTo>
                  <a:pt x="11366" y="5343"/>
                </a:lnTo>
                <a:lnTo>
                  <a:pt x="11094" y="5072"/>
                </a:lnTo>
                <a:lnTo>
                  <a:pt x="11393" y="4747"/>
                </a:lnTo>
                <a:close/>
                <a:moveTo>
                  <a:pt x="2415" y="4394"/>
                </a:moveTo>
                <a:lnTo>
                  <a:pt x="3093" y="5072"/>
                </a:lnTo>
                <a:lnTo>
                  <a:pt x="2415" y="5750"/>
                </a:lnTo>
                <a:lnTo>
                  <a:pt x="1737" y="5072"/>
                </a:lnTo>
                <a:lnTo>
                  <a:pt x="2415" y="4394"/>
                </a:lnTo>
                <a:close/>
                <a:moveTo>
                  <a:pt x="4286" y="4394"/>
                </a:moveTo>
                <a:lnTo>
                  <a:pt x="4964" y="5072"/>
                </a:lnTo>
                <a:lnTo>
                  <a:pt x="4286" y="5750"/>
                </a:lnTo>
                <a:lnTo>
                  <a:pt x="3608" y="5072"/>
                </a:lnTo>
                <a:lnTo>
                  <a:pt x="4286" y="4394"/>
                </a:lnTo>
                <a:close/>
                <a:moveTo>
                  <a:pt x="6131" y="4394"/>
                </a:moveTo>
                <a:lnTo>
                  <a:pt x="6809" y="5072"/>
                </a:lnTo>
                <a:lnTo>
                  <a:pt x="6131" y="5750"/>
                </a:lnTo>
                <a:lnTo>
                  <a:pt x="5453" y="5072"/>
                </a:lnTo>
                <a:lnTo>
                  <a:pt x="6131" y="4394"/>
                </a:lnTo>
                <a:close/>
                <a:moveTo>
                  <a:pt x="8029" y="4394"/>
                </a:moveTo>
                <a:lnTo>
                  <a:pt x="8707" y="5072"/>
                </a:lnTo>
                <a:lnTo>
                  <a:pt x="8029" y="5750"/>
                </a:lnTo>
                <a:lnTo>
                  <a:pt x="7351" y="5072"/>
                </a:lnTo>
                <a:lnTo>
                  <a:pt x="8029" y="4394"/>
                </a:lnTo>
                <a:close/>
                <a:moveTo>
                  <a:pt x="9901" y="4394"/>
                </a:moveTo>
                <a:lnTo>
                  <a:pt x="10579" y="5072"/>
                </a:lnTo>
                <a:lnTo>
                  <a:pt x="9901" y="5750"/>
                </a:lnTo>
                <a:lnTo>
                  <a:pt x="9223" y="5072"/>
                </a:lnTo>
                <a:lnTo>
                  <a:pt x="9901" y="4394"/>
                </a:lnTo>
                <a:close/>
                <a:moveTo>
                  <a:pt x="10850" y="5289"/>
                </a:moveTo>
                <a:lnTo>
                  <a:pt x="11338" y="5777"/>
                </a:lnTo>
                <a:lnTo>
                  <a:pt x="11284" y="6211"/>
                </a:lnTo>
                <a:lnTo>
                  <a:pt x="10850" y="6645"/>
                </a:lnTo>
                <a:lnTo>
                  <a:pt x="10172" y="5967"/>
                </a:lnTo>
                <a:lnTo>
                  <a:pt x="10850" y="5289"/>
                </a:lnTo>
                <a:close/>
                <a:moveTo>
                  <a:pt x="1492" y="5343"/>
                </a:moveTo>
                <a:lnTo>
                  <a:pt x="2171" y="6022"/>
                </a:lnTo>
                <a:lnTo>
                  <a:pt x="1492" y="6700"/>
                </a:lnTo>
                <a:lnTo>
                  <a:pt x="1058" y="6239"/>
                </a:lnTo>
                <a:lnTo>
                  <a:pt x="1031" y="5805"/>
                </a:lnTo>
                <a:lnTo>
                  <a:pt x="1492" y="5343"/>
                </a:lnTo>
                <a:close/>
                <a:moveTo>
                  <a:pt x="3364" y="5343"/>
                </a:moveTo>
                <a:lnTo>
                  <a:pt x="4042" y="6022"/>
                </a:lnTo>
                <a:lnTo>
                  <a:pt x="3364" y="6700"/>
                </a:lnTo>
                <a:lnTo>
                  <a:pt x="2686" y="6022"/>
                </a:lnTo>
                <a:lnTo>
                  <a:pt x="3364" y="5343"/>
                </a:lnTo>
                <a:close/>
                <a:moveTo>
                  <a:pt x="5208" y="5343"/>
                </a:moveTo>
                <a:lnTo>
                  <a:pt x="5886" y="6022"/>
                </a:lnTo>
                <a:lnTo>
                  <a:pt x="5208" y="6700"/>
                </a:lnTo>
                <a:lnTo>
                  <a:pt x="4530" y="6022"/>
                </a:lnTo>
                <a:lnTo>
                  <a:pt x="5208" y="5343"/>
                </a:lnTo>
                <a:close/>
                <a:moveTo>
                  <a:pt x="7080" y="5343"/>
                </a:moveTo>
                <a:lnTo>
                  <a:pt x="7758" y="6022"/>
                </a:lnTo>
                <a:lnTo>
                  <a:pt x="7080" y="6700"/>
                </a:lnTo>
                <a:lnTo>
                  <a:pt x="6402" y="6022"/>
                </a:lnTo>
                <a:lnTo>
                  <a:pt x="7080" y="5343"/>
                </a:lnTo>
                <a:close/>
                <a:moveTo>
                  <a:pt x="8951" y="5343"/>
                </a:moveTo>
                <a:lnTo>
                  <a:pt x="9630" y="6022"/>
                </a:lnTo>
                <a:lnTo>
                  <a:pt x="8951" y="6700"/>
                </a:lnTo>
                <a:lnTo>
                  <a:pt x="8273" y="6022"/>
                </a:lnTo>
                <a:lnTo>
                  <a:pt x="8951" y="5343"/>
                </a:lnTo>
                <a:close/>
                <a:moveTo>
                  <a:pt x="1086" y="6835"/>
                </a:moveTo>
                <a:lnTo>
                  <a:pt x="1221" y="6971"/>
                </a:lnTo>
                <a:lnTo>
                  <a:pt x="1113" y="7052"/>
                </a:lnTo>
                <a:lnTo>
                  <a:pt x="1086" y="6835"/>
                </a:lnTo>
                <a:close/>
                <a:moveTo>
                  <a:pt x="11257" y="6835"/>
                </a:moveTo>
                <a:lnTo>
                  <a:pt x="11230" y="7052"/>
                </a:lnTo>
                <a:lnTo>
                  <a:pt x="11121" y="6971"/>
                </a:lnTo>
                <a:lnTo>
                  <a:pt x="11257" y="6835"/>
                </a:lnTo>
                <a:close/>
                <a:moveTo>
                  <a:pt x="8029" y="6239"/>
                </a:moveTo>
                <a:lnTo>
                  <a:pt x="8707" y="6917"/>
                </a:lnTo>
                <a:lnTo>
                  <a:pt x="8029" y="7595"/>
                </a:lnTo>
                <a:lnTo>
                  <a:pt x="7351" y="6917"/>
                </a:lnTo>
                <a:lnTo>
                  <a:pt x="8029" y="6239"/>
                </a:lnTo>
                <a:close/>
                <a:moveTo>
                  <a:pt x="9901" y="6239"/>
                </a:moveTo>
                <a:lnTo>
                  <a:pt x="10579" y="6917"/>
                </a:lnTo>
                <a:lnTo>
                  <a:pt x="9901" y="7595"/>
                </a:lnTo>
                <a:lnTo>
                  <a:pt x="9223" y="6917"/>
                </a:lnTo>
                <a:lnTo>
                  <a:pt x="9901" y="6239"/>
                </a:lnTo>
                <a:close/>
                <a:moveTo>
                  <a:pt x="2415" y="6293"/>
                </a:moveTo>
                <a:lnTo>
                  <a:pt x="3093" y="6971"/>
                </a:lnTo>
                <a:lnTo>
                  <a:pt x="2415" y="7649"/>
                </a:lnTo>
                <a:lnTo>
                  <a:pt x="1737" y="6971"/>
                </a:lnTo>
                <a:lnTo>
                  <a:pt x="2415" y="6293"/>
                </a:lnTo>
                <a:close/>
                <a:moveTo>
                  <a:pt x="4286" y="6293"/>
                </a:moveTo>
                <a:lnTo>
                  <a:pt x="4964" y="6971"/>
                </a:lnTo>
                <a:lnTo>
                  <a:pt x="4286" y="7649"/>
                </a:lnTo>
                <a:lnTo>
                  <a:pt x="3608" y="6971"/>
                </a:lnTo>
                <a:lnTo>
                  <a:pt x="4286" y="6293"/>
                </a:lnTo>
                <a:close/>
                <a:moveTo>
                  <a:pt x="6185" y="6293"/>
                </a:moveTo>
                <a:lnTo>
                  <a:pt x="6863" y="6971"/>
                </a:lnTo>
                <a:lnTo>
                  <a:pt x="6185" y="7649"/>
                </a:lnTo>
                <a:lnTo>
                  <a:pt x="5507" y="6971"/>
                </a:lnTo>
                <a:lnTo>
                  <a:pt x="6185" y="6293"/>
                </a:lnTo>
                <a:close/>
                <a:moveTo>
                  <a:pt x="1465" y="7188"/>
                </a:moveTo>
                <a:lnTo>
                  <a:pt x="2143" y="7866"/>
                </a:lnTo>
                <a:lnTo>
                  <a:pt x="1465" y="8544"/>
                </a:lnTo>
                <a:lnTo>
                  <a:pt x="1194" y="8273"/>
                </a:lnTo>
                <a:lnTo>
                  <a:pt x="1140" y="7541"/>
                </a:lnTo>
                <a:lnTo>
                  <a:pt x="1465" y="7188"/>
                </a:lnTo>
                <a:close/>
                <a:moveTo>
                  <a:pt x="5208" y="7188"/>
                </a:moveTo>
                <a:lnTo>
                  <a:pt x="5886" y="7866"/>
                </a:lnTo>
                <a:lnTo>
                  <a:pt x="5208" y="8544"/>
                </a:lnTo>
                <a:lnTo>
                  <a:pt x="4530" y="7866"/>
                </a:lnTo>
                <a:lnTo>
                  <a:pt x="5208" y="7188"/>
                </a:lnTo>
                <a:close/>
                <a:moveTo>
                  <a:pt x="7080" y="7188"/>
                </a:moveTo>
                <a:lnTo>
                  <a:pt x="7758" y="7866"/>
                </a:lnTo>
                <a:lnTo>
                  <a:pt x="7080" y="8544"/>
                </a:lnTo>
                <a:lnTo>
                  <a:pt x="6402" y="7866"/>
                </a:lnTo>
                <a:lnTo>
                  <a:pt x="7080" y="7188"/>
                </a:lnTo>
                <a:close/>
                <a:moveTo>
                  <a:pt x="8951" y="7188"/>
                </a:moveTo>
                <a:lnTo>
                  <a:pt x="9630" y="7866"/>
                </a:lnTo>
                <a:lnTo>
                  <a:pt x="8951" y="8544"/>
                </a:lnTo>
                <a:lnTo>
                  <a:pt x="8273" y="7866"/>
                </a:lnTo>
                <a:lnTo>
                  <a:pt x="8951" y="7188"/>
                </a:lnTo>
                <a:close/>
                <a:moveTo>
                  <a:pt x="10850" y="7188"/>
                </a:moveTo>
                <a:lnTo>
                  <a:pt x="11203" y="7541"/>
                </a:lnTo>
                <a:lnTo>
                  <a:pt x="11121" y="8273"/>
                </a:lnTo>
                <a:lnTo>
                  <a:pt x="10850" y="8544"/>
                </a:lnTo>
                <a:lnTo>
                  <a:pt x="10172" y="7866"/>
                </a:lnTo>
                <a:lnTo>
                  <a:pt x="10850" y="7188"/>
                </a:lnTo>
                <a:close/>
                <a:moveTo>
                  <a:pt x="3364" y="7242"/>
                </a:moveTo>
                <a:lnTo>
                  <a:pt x="4042" y="7920"/>
                </a:lnTo>
                <a:lnTo>
                  <a:pt x="3364" y="8598"/>
                </a:lnTo>
                <a:lnTo>
                  <a:pt x="2686" y="7920"/>
                </a:lnTo>
                <a:lnTo>
                  <a:pt x="3364" y="7242"/>
                </a:lnTo>
                <a:close/>
                <a:moveTo>
                  <a:pt x="2415" y="8137"/>
                </a:moveTo>
                <a:lnTo>
                  <a:pt x="3093" y="8815"/>
                </a:lnTo>
                <a:lnTo>
                  <a:pt x="2415" y="9493"/>
                </a:lnTo>
                <a:lnTo>
                  <a:pt x="1737" y="8815"/>
                </a:lnTo>
                <a:lnTo>
                  <a:pt x="2415" y="8137"/>
                </a:lnTo>
                <a:close/>
                <a:moveTo>
                  <a:pt x="4286" y="8137"/>
                </a:moveTo>
                <a:lnTo>
                  <a:pt x="4964" y="8815"/>
                </a:lnTo>
                <a:lnTo>
                  <a:pt x="4286" y="9493"/>
                </a:lnTo>
                <a:lnTo>
                  <a:pt x="3608" y="8815"/>
                </a:lnTo>
                <a:lnTo>
                  <a:pt x="4286" y="8137"/>
                </a:lnTo>
                <a:close/>
                <a:moveTo>
                  <a:pt x="6185" y="8137"/>
                </a:moveTo>
                <a:lnTo>
                  <a:pt x="6863" y="8815"/>
                </a:lnTo>
                <a:lnTo>
                  <a:pt x="6185" y="9493"/>
                </a:lnTo>
                <a:lnTo>
                  <a:pt x="5507" y="8815"/>
                </a:lnTo>
                <a:lnTo>
                  <a:pt x="6185" y="8137"/>
                </a:lnTo>
                <a:close/>
                <a:moveTo>
                  <a:pt x="8029" y="8137"/>
                </a:moveTo>
                <a:lnTo>
                  <a:pt x="8707" y="8815"/>
                </a:lnTo>
                <a:lnTo>
                  <a:pt x="8029" y="9493"/>
                </a:lnTo>
                <a:lnTo>
                  <a:pt x="7351" y="8815"/>
                </a:lnTo>
                <a:lnTo>
                  <a:pt x="8029" y="8137"/>
                </a:lnTo>
                <a:close/>
                <a:moveTo>
                  <a:pt x="9901" y="8137"/>
                </a:moveTo>
                <a:lnTo>
                  <a:pt x="10579" y="8815"/>
                </a:lnTo>
                <a:lnTo>
                  <a:pt x="9901" y="9493"/>
                </a:lnTo>
                <a:lnTo>
                  <a:pt x="9223" y="8815"/>
                </a:lnTo>
                <a:lnTo>
                  <a:pt x="9901" y="8137"/>
                </a:lnTo>
                <a:close/>
                <a:moveTo>
                  <a:pt x="1492" y="9087"/>
                </a:moveTo>
                <a:lnTo>
                  <a:pt x="2171" y="9765"/>
                </a:lnTo>
                <a:lnTo>
                  <a:pt x="1492" y="10443"/>
                </a:lnTo>
                <a:lnTo>
                  <a:pt x="1411" y="10389"/>
                </a:lnTo>
                <a:lnTo>
                  <a:pt x="1330" y="9304"/>
                </a:lnTo>
                <a:lnTo>
                  <a:pt x="1492" y="9087"/>
                </a:lnTo>
                <a:close/>
                <a:moveTo>
                  <a:pt x="3364" y="9087"/>
                </a:moveTo>
                <a:lnTo>
                  <a:pt x="4042" y="9765"/>
                </a:lnTo>
                <a:lnTo>
                  <a:pt x="3364" y="10443"/>
                </a:lnTo>
                <a:lnTo>
                  <a:pt x="2686" y="9765"/>
                </a:lnTo>
                <a:lnTo>
                  <a:pt x="3364" y="9087"/>
                </a:lnTo>
                <a:close/>
                <a:moveTo>
                  <a:pt x="5208" y="9087"/>
                </a:moveTo>
                <a:lnTo>
                  <a:pt x="5886" y="9765"/>
                </a:lnTo>
                <a:lnTo>
                  <a:pt x="5208" y="10443"/>
                </a:lnTo>
                <a:lnTo>
                  <a:pt x="4530" y="9765"/>
                </a:lnTo>
                <a:lnTo>
                  <a:pt x="5208" y="9087"/>
                </a:lnTo>
                <a:close/>
                <a:moveTo>
                  <a:pt x="7080" y="9087"/>
                </a:moveTo>
                <a:lnTo>
                  <a:pt x="7758" y="9765"/>
                </a:lnTo>
                <a:lnTo>
                  <a:pt x="7080" y="10443"/>
                </a:lnTo>
                <a:lnTo>
                  <a:pt x="6402" y="9765"/>
                </a:lnTo>
                <a:lnTo>
                  <a:pt x="7080" y="9087"/>
                </a:lnTo>
                <a:close/>
                <a:moveTo>
                  <a:pt x="8979" y="9087"/>
                </a:moveTo>
                <a:lnTo>
                  <a:pt x="9657" y="9765"/>
                </a:lnTo>
                <a:lnTo>
                  <a:pt x="8979" y="10443"/>
                </a:lnTo>
                <a:lnTo>
                  <a:pt x="8301" y="9765"/>
                </a:lnTo>
                <a:lnTo>
                  <a:pt x="8979" y="9087"/>
                </a:lnTo>
                <a:close/>
                <a:moveTo>
                  <a:pt x="10823" y="9087"/>
                </a:moveTo>
                <a:lnTo>
                  <a:pt x="10986" y="9276"/>
                </a:lnTo>
                <a:lnTo>
                  <a:pt x="10932" y="10361"/>
                </a:lnTo>
                <a:lnTo>
                  <a:pt x="10823" y="10443"/>
                </a:lnTo>
                <a:lnTo>
                  <a:pt x="10145" y="9765"/>
                </a:lnTo>
                <a:lnTo>
                  <a:pt x="10823" y="9087"/>
                </a:lnTo>
                <a:close/>
                <a:moveTo>
                  <a:pt x="8029" y="10009"/>
                </a:moveTo>
                <a:lnTo>
                  <a:pt x="8707" y="10687"/>
                </a:lnTo>
                <a:lnTo>
                  <a:pt x="8029" y="11365"/>
                </a:lnTo>
                <a:lnTo>
                  <a:pt x="7351" y="10687"/>
                </a:lnTo>
                <a:lnTo>
                  <a:pt x="8029" y="10009"/>
                </a:lnTo>
                <a:close/>
                <a:moveTo>
                  <a:pt x="9901" y="10009"/>
                </a:moveTo>
                <a:lnTo>
                  <a:pt x="10579" y="10687"/>
                </a:lnTo>
                <a:lnTo>
                  <a:pt x="9901" y="11365"/>
                </a:lnTo>
                <a:lnTo>
                  <a:pt x="9223" y="10687"/>
                </a:lnTo>
                <a:lnTo>
                  <a:pt x="9901" y="10009"/>
                </a:lnTo>
                <a:close/>
                <a:moveTo>
                  <a:pt x="2415" y="10036"/>
                </a:moveTo>
                <a:lnTo>
                  <a:pt x="3093" y="10714"/>
                </a:lnTo>
                <a:lnTo>
                  <a:pt x="2415" y="11392"/>
                </a:lnTo>
                <a:lnTo>
                  <a:pt x="1737" y="10714"/>
                </a:lnTo>
                <a:lnTo>
                  <a:pt x="2415" y="10036"/>
                </a:lnTo>
                <a:close/>
                <a:moveTo>
                  <a:pt x="4286" y="10036"/>
                </a:moveTo>
                <a:lnTo>
                  <a:pt x="4964" y="10714"/>
                </a:lnTo>
                <a:lnTo>
                  <a:pt x="4286" y="11392"/>
                </a:lnTo>
                <a:lnTo>
                  <a:pt x="3608" y="10714"/>
                </a:lnTo>
                <a:lnTo>
                  <a:pt x="4286" y="10036"/>
                </a:lnTo>
                <a:close/>
                <a:moveTo>
                  <a:pt x="6185" y="10036"/>
                </a:moveTo>
                <a:lnTo>
                  <a:pt x="6863" y="10714"/>
                </a:lnTo>
                <a:lnTo>
                  <a:pt x="6185" y="11392"/>
                </a:lnTo>
                <a:lnTo>
                  <a:pt x="5507" y="10714"/>
                </a:lnTo>
                <a:lnTo>
                  <a:pt x="6185" y="10036"/>
                </a:lnTo>
                <a:close/>
                <a:moveTo>
                  <a:pt x="1492" y="10958"/>
                </a:moveTo>
                <a:lnTo>
                  <a:pt x="2171" y="11663"/>
                </a:lnTo>
                <a:lnTo>
                  <a:pt x="1574" y="12260"/>
                </a:lnTo>
                <a:lnTo>
                  <a:pt x="1465" y="10985"/>
                </a:lnTo>
                <a:lnTo>
                  <a:pt x="1492" y="10958"/>
                </a:lnTo>
                <a:close/>
                <a:moveTo>
                  <a:pt x="10850" y="10958"/>
                </a:moveTo>
                <a:lnTo>
                  <a:pt x="10769" y="12260"/>
                </a:lnTo>
                <a:lnTo>
                  <a:pt x="10172" y="11636"/>
                </a:lnTo>
                <a:lnTo>
                  <a:pt x="10850" y="10958"/>
                </a:lnTo>
                <a:close/>
                <a:moveTo>
                  <a:pt x="5208" y="10958"/>
                </a:moveTo>
                <a:lnTo>
                  <a:pt x="5886" y="11636"/>
                </a:lnTo>
                <a:lnTo>
                  <a:pt x="5208" y="12314"/>
                </a:lnTo>
                <a:lnTo>
                  <a:pt x="4530" y="11636"/>
                </a:lnTo>
                <a:lnTo>
                  <a:pt x="5208" y="10958"/>
                </a:lnTo>
                <a:close/>
                <a:moveTo>
                  <a:pt x="7134" y="10958"/>
                </a:moveTo>
                <a:lnTo>
                  <a:pt x="7812" y="11636"/>
                </a:lnTo>
                <a:lnTo>
                  <a:pt x="7134" y="12314"/>
                </a:lnTo>
                <a:lnTo>
                  <a:pt x="6456" y="11636"/>
                </a:lnTo>
                <a:lnTo>
                  <a:pt x="7134" y="10958"/>
                </a:lnTo>
                <a:close/>
                <a:moveTo>
                  <a:pt x="8979" y="10958"/>
                </a:moveTo>
                <a:lnTo>
                  <a:pt x="9657" y="11636"/>
                </a:lnTo>
                <a:lnTo>
                  <a:pt x="8979" y="12314"/>
                </a:lnTo>
                <a:lnTo>
                  <a:pt x="8301" y="11636"/>
                </a:lnTo>
                <a:lnTo>
                  <a:pt x="8979" y="10958"/>
                </a:lnTo>
                <a:close/>
                <a:moveTo>
                  <a:pt x="3364" y="10985"/>
                </a:moveTo>
                <a:lnTo>
                  <a:pt x="4042" y="11663"/>
                </a:lnTo>
                <a:lnTo>
                  <a:pt x="3364" y="12341"/>
                </a:lnTo>
                <a:lnTo>
                  <a:pt x="2686" y="11663"/>
                </a:lnTo>
                <a:lnTo>
                  <a:pt x="3364" y="10985"/>
                </a:lnTo>
                <a:close/>
                <a:moveTo>
                  <a:pt x="2442" y="11907"/>
                </a:moveTo>
                <a:lnTo>
                  <a:pt x="3120" y="12586"/>
                </a:lnTo>
                <a:lnTo>
                  <a:pt x="2442" y="13264"/>
                </a:lnTo>
                <a:lnTo>
                  <a:pt x="1764" y="12586"/>
                </a:lnTo>
                <a:lnTo>
                  <a:pt x="2442" y="11907"/>
                </a:lnTo>
                <a:close/>
                <a:moveTo>
                  <a:pt x="4313" y="11907"/>
                </a:moveTo>
                <a:lnTo>
                  <a:pt x="4991" y="12586"/>
                </a:lnTo>
                <a:lnTo>
                  <a:pt x="4313" y="13264"/>
                </a:lnTo>
                <a:lnTo>
                  <a:pt x="3635" y="12586"/>
                </a:lnTo>
                <a:lnTo>
                  <a:pt x="4313" y="11907"/>
                </a:lnTo>
                <a:close/>
                <a:moveTo>
                  <a:pt x="6185" y="11907"/>
                </a:moveTo>
                <a:lnTo>
                  <a:pt x="6863" y="12586"/>
                </a:lnTo>
                <a:lnTo>
                  <a:pt x="6185" y="13264"/>
                </a:lnTo>
                <a:lnTo>
                  <a:pt x="5507" y="12586"/>
                </a:lnTo>
                <a:lnTo>
                  <a:pt x="6185" y="11907"/>
                </a:lnTo>
                <a:close/>
                <a:moveTo>
                  <a:pt x="8029" y="11907"/>
                </a:moveTo>
                <a:lnTo>
                  <a:pt x="8707" y="12586"/>
                </a:lnTo>
                <a:lnTo>
                  <a:pt x="8029" y="13264"/>
                </a:lnTo>
                <a:lnTo>
                  <a:pt x="7351" y="12586"/>
                </a:lnTo>
                <a:lnTo>
                  <a:pt x="8029" y="11907"/>
                </a:lnTo>
                <a:close/>
                <a:moveTo>
                  <a:pt x="9901" y="11907"/>
                </a:moveTo>
                <a:lnTo>
                  <a:pt x="10579" y="12586"/>
                </a:lnTo>
                <a:lnTo>
                  <a:pt x="9901" y="13264"/>
                </a:lnTo>
                <a:lnTo>
                  <a:pt x="9223" y="12586"/>
                </a:lnTo>
                <a:lnTo>
                  <a:pt x="9901" y="11907"/>
                </a:lnTo>
                <a:close/>
                <a:moveTo>
                  <a:pt x="1628" y="12992"/>
                </a:moveTo>
                <a:lnTo>
                  <a:pt x="2171" y="13535"/>
                </a:lnTo>
                <a:lnTo>
                  <a:pt x="1737" y="13969"/>
                </a:lnTo>
                <a:lnTo>
                  <a:pt x="1628" y="12992"/>
                </a:lnTo>
                <a:close/>
                <a:moveTo>
                  <a:pt x="10715" y="12992"/>
                </a:moveTo>
                <a:lnTo>
                  <a:pt x="10633" y="13969"/>
                </a:lnTo>
                <a:lnTo>
                  <a:pt x="10172" y="13535"/>
                </a:lnTo>
                <a:lnTo>
                  <a:pt x="10715" y="12992"/>
                </a:lnTo>
                <a:close/>
                <a:moveTo>
                  <a:pt x="3364" y="12857"/>
                </a:moveTo>
                <a:lnTo>
                  <a:pt x="4042" y="13535"/>
                </a:lnTo>
                <a:lnTo>
                  <a:pt x="3364" y="14213"/>
                </a:lnTo>
                <a:lnTo>
                  <a:pt x="2686" y="13535"/>
                </a:lnTo>
                <a:lnTo>
                  <a:pt x="3364" y="12857"/>
                </a:lnTo>
                <a:close/>
                <a:moveTo>
                  <a:pt x="5208" y="12857"/>
                </a:moveTo>
                <a:lnTo>
                  <a:pt x="5886" y="13535"/>
                </a:lnTo>
                <a:lnTo>
                  <a:pt x="5208" y="14213"/>
                </a:lnTo>
                <a:lnTo>
                  <a:pt x="4530" y="13535"/>
                </a:lnTo>
                <a:lnTo>
                  <a:pt x="5208" y="12857"/>
                </a:lnTo>
                <a:close/>
                <a:moveTo>
                  <a:pt x="7134" y="12857"/>
                </a:moveTo>
                <a:lnTo>
                  <a:pt x="7812" y="13535"/>
                </a:lnTo>
                <a:lnTo>
                  <a:pt x="7134" y="14213"/>
                </a:lnTo>
                <a:lnTo>
                  <a:pt x="6456" y="13535"/>
                </a:lnTo>
                <a:lnTo>
                  <a:pt x="7134" y="12857"/>
                </a:lnTo>
                <a:close/>
                <a:moveTo>
                  <a:pt x="8979" y="12857"/>
                </a:moveTo>
                <a:lnTo>
                  <a:pt x="9657" y="13535"/>
                </a:lnTo>
                <a:lnTo>
                  <a:pt x="8979" y="14213"/>
                </a:lnTo>
                <a:lnTo>
                  <a:pt x="8301" y="13535"/>
                </a:lnTo>
                <a:lnTo>
                  <a:pt x="8979" y="12857"/>
                </a:lnTo>
                <a:close/>
                <a:moveTo>
                  <a:pt x="8029" y="13779"/>
                </a:moveTo>
                <a:lnTo>
                  <a:pt x="8707" y="14457"/>
                </a:lnTo>
                <a:lnTo>
                  <a:pt x="8029" y="15135"/>
                </a:lnTo>
                <a:lnTo>
                  <a:pt x="7351" y="14457"/>
                </a:lnTo>
                <a:lnTo>
                  <a:pt x="8029" y="13779"/>
                </a:lnTo>
                <a:close/>
                <a:moveTo>
                  <a:pt x="2442" y="13806"/>
                </a:moveTo>
                <a:lnTo>
                  <a:pt x="3120" y="14484"/>
                </a:lnTo>
                <a:lnTo>
                  <a:pt x="2442" y="15162"/>
                </a:lnTo>
                <a:lnTo>
                  <a:pt x="1764" y="14484"/>
                </a:lnTo>
                <a:lnTo>
                  <a:pt x="2442" y="13806"/>
                </a:lnTo>
                <a:close/>
                <a:moveTo>
                  <a:pt x="3364" y="14728"/>
                </a:moveTo>
                <a:lnTo>
                  <a:pt x="3798" y="15162"/>
                </a:lnTo>
                <a:lnTo>
                  <a:pt x="2930" y="15162"/>
                </a:lnTo>
                <a:lnTo>
                  <a:pt x="3364" y="14728"/>
                </a:lnTo>
                <a:close/>
                <a:moveTo>
                  <a:pt x="4313" y="13806"/>
                </a:moveTo>
                <a:lnTo>
                  <a:pt x="4991" y="14484"/>
                </a:lnTo>
                <a:lnTo>
                  <a:pt x="4313" y="15162"/>
                </a:lnTo>
                <a:lnTo>
                  <a:pt x="3635" y="14484"/>
                </a:lnTo>
                <a:lnTo>
                  <a:pt x="4313" y="13806"/>
                </a:lnTo>
                <a:close/>
                <a:moveTo>
                  <a:pt x="5208" y="14728"/>
                </a:moveTo>
                <a:lnTo>
                  <a:pt x="5669" y="15162"/>
                </a:lnTo>
                <a:lnTo>
                  <a:pt x="4747" y="15162"/>
                </a:lnTo>
                <a:lnTo>
                  <a:pt x="5208" y="14728"/>
                </a:lnTo>
                <a:close/>
                <a:moveTo>
                  <a:pt x="6185" y="13806"/>
                </a:moveTo>
                <a:lnTo>
                  <a:pt x="6863" y="14484"/>
                </a:lnTo>
                <a:lnTo>
                  <a:pt x="6185" y="15162"/>
                </a:lnTo>
                <a:lnTo>
                  <a:pt x="5507" y="14484"/>
                </a:lnTo>
                <a:lnTo>
                  <a:pt x="6185" y="13806"/>
                </a:lnTo>
                <a:close/>
                <a:moveTo>
                  <a:pt x="7134" y="14728"/>
                </a:moveTo>
                <a:lnTo>
                  <a:pt x="7568" y="15162"/>
                </a:lnTo>
                <a:lnTo>
                  <a:pt x="6646" y="15162"/>
                </a:lnTo>
                <a:lnTo>
                  <a:pt x="7134" y="14728"/>
                </a:lnTo>
                <a:close/>
                <a:moveTo>
                  <a:pt x="9928" y="13779"/>
                </a:moveTo>
                <a:lnTo>
                  <a:pt x="10606" y="14457"/>
                </a:lnTo>
                <a:lnTo>
                  <a:pt x="10606" y="14484"/>
                </a:lnTo>
                <a:lnTo>
                  <a:pt x="9982" y="15162"/>
                </a:lnTo>
                <a:lnTo>
                  <a:pt x="9250" y="14457"/>
                </a:lnTo>
                <a:lnTo>
                  <a:pt x="9928" y="13779"/>
                </a:lnTo>
                <a:close/>
                <a:moveTo>
                  <a:pt x="1791" y="15054"/>
                </a:moveTo>
                <a:lnTo>
                  <a:pt x="1926" y="15189"/>
                </a:lnTo>
                <a:lnTo>
                  <a:pt x="1845" y="15189"/>
                </a:lnTo>
                <a:lnTo>
                  <a:pt x="1791" y="15054"/>
                </a:lnTo>
                <a:close/>
                <a:moveTo>
                  <a:pt x="8979" y="14728"/>
                </a:moveTo>
                <a:lnTo>
                  <a:pt x="9467" y="15189"/>
                </a:lnTo>
                <a:lnTo>
                  <a:pt x="8545" y="15189"/>
                </a:lnTo>
                <a:lnTo>
                  <a:pt x="8979" y="14728"/>
                </a:lnTo>
                <a:close/>
                <a:moveTo>
                  <a:pt x="10552" y="15054"/>
                </a:moveTo>
                <a:lnTo>
                  <a:pt x="10552" y="15189"/>
                </a:lnTo>
                <a:lnTo>
                  <a:pt x="10416" y="15189"/>
                </a:lnTo>
                <a:lnTo>
                  <a:pt x="10552" y="15054"/>
                </a:lnTo>
                <a:close/>
                <a:moveTo>
                  <a:pt x="12071" y="0"/>
                </a:moveTo>
                <a:lnTo>
                  <a:pt x="272" y="54"/>
                </a:lnTo>
                <a:cubicBezTo>
                  <a:pt x="218" y="54"/>
                  <a:pt x="136" y="81"/>
                  <a:pt x="82" y="136"/>
                </a:cubicBezTo>
                <a:cubicBezTo>
                  <a:pt x="1" y="217"/>
                  <a:pt x="1" y="271"/>
                  <a:pt x="1" y="353"/>
                </a:cubicBezTo>
                <a:lnTo>
                  <a:pt x="1330" y="15461"/>
                </a:lnTo>
                <a:cubicBezTo>
                  <a:pt x="1330" y="15596"/>
                  <a:pt x="1465" y="15705"/>
                  <a:pt x="1601" y="15705"/>
                </a:cubicBezTo>
                <a:lnTo>
                  <a:pt x="10823" y="15705"/>
                </a:lnTo>
                <a:cubicBezTo>
                  <a:pt x="10959" y="15705"/>
                  <a:pt x="11094" y="15596"/>
                  <a:pt x="11094" y="15434"/>
                </a:cubicBezTo>
                <a:lnTo>
                  <a:pt x="12369" y="271"/>
                </a:lnTo>
                <a:cubicBezTo>
                  <a:pt x="12342" y="244"/>
                  <a:pt x="12315" y="190"/>
                  <a:pt x="12288" y="109"/>
                </a:cubicBezTo>
                <a:cubicBezTo>
                  <a:pt x="12206" y="54"/>
                  <a:pt x="12152" y="0"/>
                  <a:pt x="12071"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grpSp>
        <p:nvGrpSpPr>
          <p:cNvPr id="120" name="Google Shape;120;p2"/>
          <p:cNvGrpSpPr/>
          <p:nvPr/>
        </p:nvGrpSpPr>
        <p:grpSpPr>
          <a:xfrm>
            <a:off x="137882" y="5195588"/>
            <a:ext cx="2108005" cy="1094523"/>
            <a:chOff x="103411" y="3896691"/>
            <a:chExt cx="1581004" cy="820892"/>
          </a:xfrm>
        </p:grpSpPr>
        <p:sp>
          <p:nvSpPr>
            <p:cNvPr id="121" name="Google Shape;121;p2"/>
            <p:cNvSpPr/>
            <p:nvPr/>
          </p:nvSpPr>
          <p:spPr>
            <a:xfrm>
              <a:off x="103411" y="3898199"/>
              <a:ext cx="804956" cy="163635"/>
            </a:xfrm>
            <a:custGeom>
              <a:avLst/>
              <a:gdLst/>
              <a:ahLst/>
              <a:cxnLst/>
              <a:rect l="l" t="t" r="r" b="b"/>
              <a:pathLst>
                <a:path w="18147" h="3689" extrusionOk="0">
                  <a:moveTo>
                    <a:pt x="1655" y="0"/>
                  </a:moveTo>
                  <a:cubicBezTo>
                    <a:pt x="461" y="0"/>
                    <a:pt x="0" y="3689"/>
                    <a:pt x="1736" y="3689"/>
                  </a:cubicBezTo>
                  <a:lnTo>
                    <a:pt x="18092" y="3689"/>
                  </a:lnTo>
                  <a:lnTo>
                    <a:pt x="18146" y="0"/>
                  </a:ln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9260" y="3896691"/>
              <a:ext cx="726753" cy="168780"/>
            </a:xfrm>
            <a:custGeom>
              <a:avLst/>
              <a:gdLst/>
              <a:ahLst/>
              <a:cxnLst/>
              <a:rect l="l" t="t" r="r" b="b"/>
              <a:pathLst>
                <a:path w="16384" h="3805" extrusionOk="0">
                  <a:moveTo>
                    <a:pt x="5276" y="1"/>
                  </a:moveTo>
                  <a:cubicBezTo>
                    <a:pt x="3018" y="1"/>
                    <a:pt x="1258" y="16"/>
                    <a:pt x="1059" y="61"/>
                  </a:cubicBezTo>
                  <a:cubicBezTo>
                    <a:pt x="543" y="170"/>
                    <a:pt x="1" y="821"/>
                    <a:pt x="1" y="1906"/>
                  </a:cubicBezTo>
                  <a:cubicBezTo>
                    <a:pt x="1" y="2991"/>
                    <a:pt x="706" y="3804"/>
                    <a:pt x="1493" y="3804"/>
                  </a:cubicBezTo>
                  <a:lnTo>
                    <a:pt x="16384" y="3804"/>
                  </a:lnTo>
                  <a:lnTo>
                    <a:pt x="16384" y="3316"/>
                  </a:lnTo>
                  <a:lnTo>
                    <a:pt x="1656" y="3316"/>
                  </a:lnTo>
                  <a:lnTo>
                    <a:pt x="1656" y="604"/>
                  </a:lnTo>
                  <a:lnTo>
                    <a:pt x="15896" y="468"/>
                  </a:lnTo>
                  <a:lnTo>
                    <a:pt x="16302" y="468"/>
                  </a:lnTo>
                  <a:lnTo>
                    <a:pt x="16302" y="61"/>
                  </a:lnTo>
                  <a:cubicBezTo>
                    <a:pt x="16302" y="61"/>
                    <a:pt x="9793" y="1"/>
                    <a:pt x="5276" y="1"/>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43346" y="3907204"/>
              <a:ext cx="682218" cy="143807"/>
            </a:xfrm>
            <a:custGeom>
              <a:avLst/>
              <a:gdLst/>
              <a:ahLst/>
              <a:cxnLst/>
              <a:rect l="l" t="t" r="r" b="b"/>
              <a:pathLst>
                <a:path w="15380" h="3242" extrusionOk="0">
                  <a:moveTo>
                    <a:pt x="1326" y="0"/>
                  </a:moveTo>
                  <a:cubicBezTo>
                    <a:pt x="1248" y="0"/>
                    <a:pt x="1167" y="14"/>
                    <a:pt x="1085" y="41"/>
                  </a:cubicBezTo>
                  <a:cubicBezTo>
                    <a:pt x="977" y="68"/>
                    <a:pt x="841" y="95"/>
                    <a:pt x="733" y="177"/>
                  </a:cubicBezTo>
                  <a:cubicBezTo>
                    <a:pt x="299" y="394"/>
                    <a:pt x="0" y="990"/>
                    <a:pt x="28" y="1750"/>
                  </a:cubicBezTo>
                  <a:cubicBezTo>
                    <a:pt x="55" y="2482"/>
                    <a:pt x="380" y="2916"/>
                    <a:pt x="733" y="3106"/>
                  </a:cubicBezTo>
                  <a:cubicBezTo>
                    <a:pt x="868" y="3188"/>
                    <a:pt x="1004" y="3242"/>
                    <a:pt x="1140" y="3242"/>
                  </a:cubicBezTo>
                  <a:cubicBezTo>
                    <a:pt x="1302" y="3242"/>
                    <a:pt x="1492" y="3242"/>
                    <a:pt x="1628" y="3215"/>
                  </a:cubicBezTo>
                  <a:cubicBezTo>
                    <a:pt x="2333" y="3106"/>
                    <a:pt x="3038" y="2998"/>
                    <a:pt x="3771" y="2998"/>
                  </a:cubicBezTo>
                  <a:lnTo>
                    <a:pt x="15325" y="2998"/>
                  </a:lnTo>
                  <a:cubicBezTo>
                    <a:pt x="15325" y="2998"/>
                    <a:pt x="15190" y="2808"/>
                    <a:pt x="15081" y="2537"/>
                  </a:cubicBezTo>
                  <a:cubicBezTo>
                    <a:pt x="15054" y="2482"/>
                    <a:pt x="15027" y="2401"/>
                    <a:pt x="15054" y="2265"/>
                  </a:cubicBezTo>
                  <a:cubicBezTo>
                    <a:pt x="15000" y="2157"/>
                    <a:pt x="15000" y="2021"/>
                    <a:pt x="14973" y="1886"/>
                  </a:cubicBezTo>
                  <a:cubicBezTo>
                    <a:pt x="14946" y="1831"/>
                    <a:pt x="14946" y="1750"/>
                    <a:pt x="14946" y="1696"/>
                  </a:cubicBezTo>
                  <a:lnTo>
                    <a:pt x="14946" y="1533"/>
                  </a:lnTo>
                  <a:lnTo>
                    <a:pt x="14946" y="1343"/>
                  </a:lnTo>
                  <a:cubicBezTo>
                    <a:pt x="14946" y="1289"/>
                    <a:pt x="14973" y="1180"/>
                    <a:pt x="14973" y="1126"/>
                  </a:cubicBezTo>
                  <a:cubicBezTo>
                    <a:pt x="15027" y="990"/>
                    <a:pt x="15054" y="882"/>
                    <a:pt x="15081" y="773"/>
                  </a:cubicBezTo>
                  <a:cubicBezTo>
                    <a:pt x="15108" y="665"/>
                    <a:pt x="15163" y="584"/>
                    <a:pt x="15190" y="502"/>
                  </a:cubicBezTo>
                  <a:cubicBezTo>
                    <a:pt x="15298" y="312"/>
                    <a:pt x="15380" y="204"/>
                    <a:pt x="15380" y="204"/>
                  </a:cubicBezTo>
                  <a:lnTo>
                    <a:pt x="3771" y="204"/>
                  </a:lnTo>
                  <a:cubicBezTo>
                    <a:pt x="3011" y="204"/>
                    <a:pt x="2306" y="123"/>
                    <a:pt x="1547" y="41"/>
                  </a:cubicBezTo>
                  <a:cubicBezTo>
                    <a:pt x="1479" y="14"/>
                    <a:pt x="1404" y="0"/>
                    <a:pt x="13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62597" y="3940295"/>
              <a:ext cx="187721" cy="11001"/>
            </a:xfrm>
            <a:custGeom>
              <a:avLst/>
              <a:gdLst/>
              <a:ahLst/>
              <a:cxnLst/>
              <a:rect l="l" t="t" r="r" b="b"/>
              <a:pathLst>
                <a:path w="4232" h="248" extrusionOk="0">
                  <a:moveTo>
                    <a:pt x="163" y="0"/>
                  </a:moveTo>
                  <a:lnTo>
                    <a:pt x="0" y="244"/>
                  </a:lnTo>
                  <a:cubicBezTo>
                    <a:pt x="0" y="244"/>
                    <a:pt x="220" y="247"/>
                    <a:pt x="597" y="247"/>
                  </a:cubicBezTo>
                  <a:cubicBezTo>
                    <a:pt x="1351" y="247"/>
                    <a:pt x="2731" y="235"/>
                    <a:pt x="4232" y="163"/>
                  </a:cubicBezTo>
                  <a:cubicBezTo>
                    <a:pt x="3527" y="136"/>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63795" y="3965535"/>
              <a:ext cx="150461" cy="12154"/>
            </a:xfrm>
            <a:custGeom>
              <a:avLst/>
              <a:gdLst/>
              <a:ahLst/>
              <a:cxnLst/>
              <a:rect l="l" t="t" r="r" b="b"/>
              <a:pathLst>
                <a:path w="3392" h="274" extrusionOk="0">
                  <a:moveTo>
                    <a:pt x="136" y="1"/>
                  </a:moveTo>
                  <a:lnTo>
                    <a:pt x="1" y="272"/>
                  </a:lnTo>
                  <a:cubicBezTo>
                    <a:pt x="1" y="272"/>
                    <a:pt x="99" y="274"/>
                    <a:pt x="275" y="274"/>
                  </a:cubicBezTo>
                  <a:cubicBezTo>
                    <a:pt x="802" y="274"/>
                    <a:pt x="2028" y="259"/>
                    <a:pt x="3391" y="137"/>
                  </a:cubicBezTo>
                  <a:cubicBezTo>
                    <a:pt x="2686" y="82"/>
                    <a:pt x="136" y="1"/>
                    <a:pt x="136"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56565" y="4000445"/>
              <a:ext cx="127572" cy="11089"/>
            </a:xfrm>
            <a:custGeom>
              <a:avLst/>
              <a:gdLst/>
              <a:ahLst/>
              <a:cxnLst/>
              <a:rect l="l" t="t" r="r" b="b"/>
              <a:pathLst>
                <a:path w="2876" h="250" extrusionOk="0">
                  <a:moveTo>
                    <a:pt x="164" y="1"/>
                  </a:moveTo>
                  <a:lnTo>
                    <a:pt x="1" y="245"/>
                  </a:lnTo>
                  <a:cubicBezTo>
                    <a:pt x="1" y="245"/>
                    <a:pt x="119" y="250"/>
                    <a:pt x="330" y="250"/>
                  </a:cubicBezTo>
                  <a:cubicBezTo>
                    <a:pt x="805" y="250"/>
                    <a:pt x="1749" y="224"/>
                    <a:pt x="2876" y="55"/>
                  </a:cubicBezTo>
                  <a:cubicBezTo>
                    <a:pt x="2171" y="28"/>
                    <a:pt x="164" y="1"/>
                    <a:pt x="164"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194661" y="3930669"/>
              <a:ext cx="321281" cy="12553"/>
            </a:xfrm>
            <a:custGeom>
              <a:avLst/>
              <a:gdLst/>
              <a:ahLst/>
              <a:cxnLst/>
              <a:rect l="l" t="t" r="r" b="b"/>
              <a:pathLst>
                <a:path w="7243" h="283" extrusionOk="0">
                  <a:moveTo>
                    <a:pt x="7243" y="0"/>
                  </a:moveTo>
                  <a:cubicBezTo>
                    <a:pt x="5507" y="0"/>
                    <a:pt x="1221" y="0"/>
                    <a:pt x="1" y="190"/>
                  </a:cubicBezTo>
                  <a:cubicBezTo>
                    <a:pt x="483" y="266"/>
                    <a:pt x="2037" y="282"/>
                    <a:pt x="3653" y="282"/>
                  </a:cubicBezTo>
                  <a:cubicBezTo>
                    <a:pt x="4946" y="282"/>
                    <a:pt x="6278" y="272"/>
                    <a:pt x="7134" y="272"/>
                  </a:cubicBezTo>
                  <a:cubicBezTo>
                    <a:pt x="7161" y="190"/>
                    <a:pt x="7188" y="82"/>
                    <a:pt x="724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37848" y="3957151"/>
              <a:ext cx="167272" cy="9670"/>
            </a:xfrm>
            <a:custGeom>
              <a:avLst/>
              <a:gdLst/>
              <a:ahLst/>
              <a:cxnLst/>
              <a:rect l="l" t="t" r="r" b="b"/>
              <a:pathLst>
                <a:path w="3771" h="218" extrusionOk="0">
                  <a:moveTo>
                    <a:pt x="3771" y="0"/>
                  </a:moveTo>
                  <a:lnTo>
                    <a:pt x="3771" y="0"/>
                  </a:lnTo>
                  <a:cubicBezTo>
                    <a:pt x="2252" y="27"/>
                    <a:pt x="678" y="54"/>
                    <a:pt x="0" y="136"/>
                  </a:cubicBezTo>
                  <a:cubicBezTo>
                    <a:pt x="489" y="190"/>
                    <a:pt x="2062" y="217"/>
                    <a:pt x="3743" y="217"/>
                  </a:cubicBezTo>
                  <a:cubicBezTo>
                    <a:pt x="3743" y="163"/>
                    <a:pt x="3771" y="54"/>
                    <a:pt x="377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407623" y="3982391"/>
              <a:ext cx="97498" cy="10868"/>
            </a:xfrm>
            <a:custGeom>
              <a:avLst/>
              <a:gdLst/>
              <a:ahLst/>
              <a:cxnLst/>
              <a:rect l="l" t="t" r="r" b="b"/>
              <a:pathLst>
                <a:path w="2198" h="245" extrusionOk="0">
                  <a:moveTo>
                    <a:pt x="2198" y="1"/>
                  </a:moveTo>
                  <a:cubicBezTo>
                    <a:pt x="1248" y="28"/>
                    <a:pt x="435" y="55"/>
                    <a:pt x="1" y="136"/>
                  </a:cubicBezTo>
                  <a:cubicBezTo>
                    <a:pt x="299" y="191"/>
                    <a:pt x="1167" y="245"/>
                    <a:pt x="2198" y="245"/>
                  </a:cubicBezTo>
                  <a:cubicBezTo>
                    <a:pt x="2198" y="163"/>
                    <a:pt x="2170" y="109"/>
                    <a:pt x="2198"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64436" y="4007675"/>
              <a:ext cx="247914" cy="12065"/>
            </a:xfrm>
            <a:custGeom>
              <a:avLst/>
              <a:gdLst/>
              <a:ahLst/>
              <a:cxnLst/>
              <a:rect l="l" t="t" r="r" b="b"/>
              <a:pathLst>
                <a:path w="5589" h="272" extrusionOk="0">
                  <a:moveTo>
                    <a:pt x="5480" y="0"/>
                  </a:moveTo>
                  <a:cubicBezTo>
                    <a:pt x="3527" y="0"/>
                    <a:pt x="923" y="27"/>
                    <a:pt x="1" y="163"/>
                  </a:cubicBezTo>
                  <a:cubicBezTo>
                    <a:pt x="679" y="272"/>
                    <a:pt x="3500" y="272"/>
                    <a:pt x="5588" y="272"/>
                  </a:cubicBezTo>
                  <a:cubicBezTo>
                    <a:pt x="5561" y="217"/>
                    <a:pt x="5534" y="136"/>
                    <a:pt x="548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39753" y="3916209"/>
              <a:ext cx="34909" cy="131209"/>
            </a:xfrm>
            <a:custGeom>
              <a:avLst/>
              <a:gdLst/>
              <a:ahLst/>
              <a:cxnLst/>
              <a:rect l="l" t="t" r="r" b="b"/>
              <a:pathLst>
                <a:path w="787" h="2958" extrusionOk="0">
                  <a:moveTo>
                    <a:pt x="787" y="1"/>
                  </a:moveTo>
                  <a:cubicBezTo>
                    <a:pt x="353" y="245"/>
                    <a:pt x="0" y="787"/>
                    <a:pt x="81" y="1601"/>
                  </a:cubicBezTo>
                  <a:cubicBezTo>
                    <a:pt x="109" y="2306"/>
                    <a:pt x="407" y="2740"/>
                    <a:pt x="787" y="2957"/>
                  </a:cubicBezTo>
                  <a:lnTo>
                    <a:pt x="787"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06598" y="3944775"/>
              <a:ext cx="347763" cy="72569"/>
            </a:xfrm>
            <a:custGeom>
              <a:avLst/>
              <a:gdLst/>
              <a:ahLst/>
              <a:cxnLst/>
              <a:rect l="l" t="t" r="r" b="b"/>
              <a:pathLst>
                <a:path w="7840" h="1636" extrusionOk="0">
                  <a:moveTo>
                    <a:pt x="379" y="1"/>
                  </a:moveTo>
                  <a:cubicBezTo>
                    <a:pt x="351" y="1"/>
                    <a:pt x="77" y="256"/>
                    <a:pt x="28" y="849"/>
                  </a:cubicBezTo>
                  <a:cubicBezTo>
                    <a:pt x="0" y="1310"/>
                    <a:pt x="434" y="1635"/>
                    <a:pt x="624" y="1635"/>
                  </a:cubicBezTo>
                  <a:lnTo>
                    <a:pt x="7839" y="1635"/>
                  </a:lnTo>
                  <a:cubicBezTo>
                    <a:pt x="7839" y="1635"/>
                    <a:pt x="7568" y="1147"/>
                    <a:pt x="7568" y="767"/>
                  </a:cubicBezTo>
                  <a:cubicBezTo>
                    <a:pt x="7568" y="360"/>
                    <a:pt x="7812" y="8"/>
                    <a:pt x="7812" y="8"/>
                  </a:cubicBezTo>
                  <a:lnTo>
                    <a:pt x="380" y="8"/>
                  </a:lnTo>
                  <a:cubicBezTo>
                    <a:pt x="383" y="3"/>
                    <a:pt x="382" y="1"/>
                    <a:pt x="379"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03411" y="3899397"/>
              <a:ext cx="161240" cy="163635"/>
            </a:xfrm>
            <a:custGeom>
              <a:avLst/>
              <a:gdLst/>
              <a:ahLst/>
              <a:cxnLst/>
              <a:rect l="l" t="t" r="r" b="b"/>
              <a:pathLst>
                <a:path w="3635" h="3689" extrusionOk="0">
                  <a:moveTo>
                    <a:pt x="1655" y="0"/>
                  </a:moveTo>
                  <a:cubicBezTo>
                    <a:pt x="461" y="0"/>
                    <a:pt x="0" y="3689"/>
                    <a:pt x="1736" y="3689"/>
                  </a:cubicBezTo>
                  <a:lnTo>
                    <a:pt x="3445" y="3689"/>
                  </a:lnTo>
                  <a:cubicBezTo>
                    <a:pt x="2631" y="1980"/>
                    <a:pt x="3147" y="705"/>
                    <a:pt x="3635"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02063" y="4061792"/>
              <a:ext cx="806153" cy="163679"/>
            </a:xfrm>
            <a:custGeom>
              <a:avLst/>
              <a:gdLst/>
              <a:ahLst/>
              <a:cxnLst/>
              <a:rect l="l" t="t" r="r" b="b"/>
              <a:pathLst>
                <a:path w="18174" h="3690" extrusionOk="0">
                  <a:moveTo>
                    <a:pt x="1682" y="1"/>
                  </a:moveTo>
                  <a:cubicBezTo>
                    <a:pt x="489" y="1"/>
                    <a:pt x="0" y="3690"/>
                    <a:pt x="1736" y="3690"/>
                  </a:cubicBezTo>
                  <a:lnTo>
                    <a:pt x="18146" y="3690"/>
                  </a:lnTo>
                  <a:lnTo>
                    <a:pt x="18173" y="1"/>
                  </a:ln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20351" y="4059131"/>
              <a:ext cx="725556" cy="168736"/>
            </a:xfrm>
            <a:custGeom>
              <a:avLst/>
              <a:gdLst/>
              <a:ahLst/>
              <a:cxnLst/>
              <a:rect l="l" t="t" r="r" b="b"/>
              <a:pathLst>
                <a:path w="16357" h="3804" extrusionOk="0">
                  <a:moveTo>
                    <a:pt x="5267" y="1"/>
                  </a:moveTo>
                  <a:cubicBezTo>
                    <a:pt x="3005" y="1"/>
                    <a:pt x="1239" y="16"/>
                    <a:pt x="1031" y="61"/>
                  </a:cubicBezTo>
                  <a:cubicBezTo>
                    <a:pt x="543" y="169"/>
                    <a:pt x="0" y="820"/>
                    <a:pt x="0" y="1905"/>
                  </a:cubicBezTo>
                  <a:cubicBezTo>
                    <a:pt x="0" y="2936"/>
                    <a:pt x="706" y="3804"/>
                    <a:pt x="1492" y="3804"/>
                  </a:cubicBezTo>
                  <a:lnTo>
                    <a:pt x="16356" y="3804"/>
                  </a:lnTo>
                  <a:lnTo>
                    <a:pt x="16356" y="3316"/>
                  </a:lnTo>
                  <a:lnTo>
                    <a:pt x="1655" y="3316"/>
                  </a:lnTo>
                  <a:lnTo>
                    <a:pt x="1655" y="603"/>
                  </a:lnTo>
                  <a:lnTo>
                    <a:pt x="15895" y="468"/>
                  </a:lnTo>
                  <a:lnTo>
                    <a:pt x="16302" y="468"/>
                  </a:lnTo>
                  <a:lnTo>
                    <a:pt x="16302" y="61"/>
                  </a:lnTo>
                  <a:cubicBezTo>
                    <a:pt x="16302" y="61"/>
                    <a:pt x="9792" y="1"/>
                    <a:pt x="5267" y="1"/>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44393" y="4072926"/>
              <a:ext cx="682263" cy="142920"/>
            </a:xfrm>
            <a:custGeom>
              <a:avLst/>
              <a:gdLst/>
              <a:ahLst/>
              <a:cxnLst/>
              <a:rect l="l" t="t" r="r" b="b"/>
              <a:pathLst>
                <a:path w="15381" h="3222" extrusionOk="0">
                  <a:moveTo>
                    <a:pt x="1327" y="1"/>
                  </a:moveTo>
                  <a:cubicBezTo>
                    <a:pt x="1249" y="1"/>
                    <a:pt x="1167" y="8"/>
                    <a:pt x="1086" y="21"/>
                  </a:cubicBezTo>
                  <a:cubicBezTo>
                    <a:pt x="977" y="21"/>
                    <a:pt x="842" y="48"/>
                    <a:pt x="733" y="130"/>
                  </a:cubicBezTo>
                  <a:cubicBezTo>
                    <a:pt x="299" y="374"/>
                    <a:pt x="1" y="943"/>
                    <a:pt x="28" y="1730"/>
                  </a:cubicBezTo>
                  <a:cubicBezTo>
                    <a:pt x="55" y="2435"/>
                    <a:pt x="353" y="2869"/>
                    <a:pt x="733" y="3086"/>
                  </a:cubicBezTo>
                  <a:cubicBezTo>
                    <a:pt x="869" y="3140"/>
                    <a:pt x="1004" y="3222"/>
                    <a:pt x="1140" y="3222"/>
                  </a:cubicBezTo>
                  <a:cubicBezTo>
                    <a:pt x="1303" y="3222"/>
                    <a:pt x="1493" y="3222"/>
                    <a:pt x="1628" y="3167"/>
                  </a:cubicBezTo>
                  <a:cubicBezTo>
                    <a:pt x="2334" y="3086"/>
                    <a:pt x="3039" y="2978"/>
                    <a:pt x="3744" y="2978"/>
                  </a:cubicBezTo>
                  <a:lnTo>
                    <a:pt x="15326" y="2978"/>
                  </a:lnTo>
                  <a:cubicBezTo>
                    <a:pt x="15326" y="2978"/>
                    <a:pt x="15190" y="2761"/>
                    <a:pt x="15082" y="2489"/>
                  </a:cubicBezTo>
                  <a:cubicBezTo>
                    <a:pt x="15055" y="2435"/>
                    <a:pt x="15000" y="2327"/>
                    <a:pt x="15000" y="2272"/>
                  </a:cubicBezTo>
                  <a:cubicBezTo>
                    <a:pt x="14973" y="2164"/>
                    <a:pt x="14973" y="2028"/>
                    <a:pt x="14946" y="1893"/>
                  </a:cubicBezTo>
                  <a:cubicBezTo>
                    <a:pt x="14919" y="1811"/>
                    <a:pt x="14919" y="1757"/>
                    <a:pt x="14919" y="1676"/>
                  </a:cubicBezTo>
                  <a:lnTo>
                    <a:pt x="14919" y="1513"/>
                  </a:lnTo>
                  <a:lnTo>
                    <a:pt x="14919" y="1350"/>
                  </a:lnTo>
                  <a:cubicBezTo>
                    <a:pt x="14919" y="1269"/>
                    <a:pt x="14946" y="1187"/>
                    <a:pt x="14946" y="1106"/>
                  </a:cubicBezTo>
                  <a:cubicBezTo>
                    <a:pt x="14973" y="970"/>
                    <a:pt x="15000" y="862"/>
                    <a:pt x="15055" y="781"/>
                  </a:cubicBezTo>
                  <a:cubicBezTo>
                    <a:pt x="15109" y="672"/>
                    <a:pt x="15136" y="564"/>
                    <a:pt x="15190" y="509"/>
                  </a:cubicBezTo>
                  <a:cubicBezTo>
                    <a:pt x="15272" y="292"/>
                    <a:pt x="15380" y="184"/>
                    <a:pt x="15380" y="184"/>
                  </a:cubicBezTo>
                  <a:lnTo>
                    <a:pt x="3744" y="184"/>
                  </a:lnTo>
                  <a:cubicBezTo>
                    <a:pt x="3012" y="184"/>
                    <a:pt x="2306" y="130"/>
                    <a:pt x="1547" y="21"/>
                  </a:cubicBezTo>
                  <a:cubicBezTo>
                    <a:pt x="1479" y="8"/>
                    <a:pt x="1405" y="1"/>
                    <a:pt x="1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63645" y="4103933"/>
              <a:ext cx="187765" cy="11001"/>
            </a:xfrm>
            <a:custGeom>
              <a:avLst/>
              <a:gdLst/>
              <a:ahLst/>
              <a:cxnLst/>
              <a:rect l="l" t="t" r="r" b="b"/>
              <a:pathLst>
                <a:path w="4233" h="248" extrusionOk="0">
                  <a:moveTo>
                    <a:pt x="164" y="0"/>
                  </a:moveTo>
                  <a:lnTo>
                    <a:pt x="1" y="244"/>
                  </a:lnTo>
                  <a:cubicBezTo>
                    <a:pt x="1" y="244"/>
                    <a:pt x="218" y="247"/>
                    <a:pt x="592" y="247"/>
                  </a:cubicBezTo>
                  <a:cubicBezTo>
                    <a:pt x="1339" y="247"/>
                    <a:pt x="2713" y="235"/>
                    <a:pt x="4232" y="163"/>
                  </a:cubicBezTo>
                  <a:cubicBezTo>
                    <a:pt x="3527" y="136"/>
                    <a:pt x="164" y="0"/>
                    <a:pt x="164"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64842" y="4129173"/>
              <a:ext cx="150461" cy="12420"/>
            </a:xfrm>
            <a:custGeom>
              <a:avLst/>
              <a:gdLst/>
              <a:ahLst/>
              <a:cxnLst/>
              <a:rect l="l" t="t" r="r" b="b"/>
              <a:pathLst>
                <a:path w="3392" h="280" extrusionOk="0">
                  <a:moveTo>
                    <a:pt x="137" y="1"/>
                  </a:moveTo>
                  <a:lnTo>
                    <a:pt x="1" y="272"/>
                  </a:lnTo>
                  <a:cubicBezTo>
                    <a:pt x="1" y="272"/>
                    <a:pt x="209" y="279"/>
                    <a:pt x="561" y="279"/>
                  </a:cubicBezTo>
                  <a:cubicBezTo>
                    <a:pt x="1177" y="279"/>
                    <a:pt x="2235" y="257"/>
                    <a:pt x="3391" y="136"/>
                  </a:cubicBezTo>
                  <a:cubicBezTo>
                    <a:pt x="2686" y="82"/>
                    <a:pt x="137" y="1"/>
                    <a:pt x="137"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57656" y="4162885"/>
              <a:ext cx="127572" cy="11089"/>
            </a:xfrm>
            <a:custGeom>
              <a:avLst/>
              <a:gdLst/>
              <a:ahLst/>
              <a:cxnLst/>
              <a:rect l="l" t="t" r="r" b="b"/>
              <a:pathLst>
                <a:path w="2876" h="250" extrusionOk="0">
                  <a:moveTo>
                    <a:pt x="163" y="0"/>
                  </a:moveTo>
                  <a:lnTo>
                    <a:pt x="0" y="244"/>
                  </a:lnTo>
                  <a:cubicBezTo>
                    <a:pt x="0" y="244"/>
                    <a:pt x="118" y="250"/>
                    <a:pt x="329" y="250"/>
                  </a:cubicBezTo>
                  <a:cubicBezTo>
                    <a:pt x="804" y="250"/>
                    <a:pt x="1749" y="224"/>
                    <a:pt x="2875" y="55"/>
                  </a:cubicBezTo>
                  <a:cubicBezTo>
                    <a:pt x="2170" y="27"/>
                    <a:pt x="163" y="0"/>
                    <a:pt x="16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294511" y="4094174"/>
              <a:ext cx="321281" cy="13485"/>
            </a:xfrm>
            <a:custGeom>
              <a:avLst/>
              <a:gdLst/>
              <a:ahLst/>
              <a:cxnLst/>
              <a:rect l="l" t="t" r="r" b="b"/>
              <a:pathLst>
                <a:path w="7243" h="304" extrusionOk="0">
                  <a:moveTo>
                    <a:pt x="4883" y="0"/>
                  </a:moveTo>
                  <a:cubicBezTo>
                    <a:pt x="3015" y="0"/>
                    <a:pt x="833" y="48"/>
                    <a:pt x="1" y="193"/>
                  </a:cubicBezTo>
                  <a:cubicBezTo>
                    <a:pt x="602" y="290"/>
                    <a:pt x="2987" y="304"/>
                    <a:pt x="5003" y="304"/>
                  </a:cubicBezTo>
                  <a:cubicBezTo>
                    <a:pt x="5810" y="304"/>
                    <a:pt x="6557" y="302"/>
                    <a:pt x="7107" y="302"/>
                  </a:cubicBezTo>
                  <a:cubicBezTo>
                    <a:pt x="7189" y="193"/>
                    <a:pt x="7216" y="85"/>
                    <a:pt x="7243" y="30"/>
                  </a:cubicBezTo>
                  <a:cubicBezTo>
                    <a:pt x="6673" y="12"/>
                    <a:pt x="5817" y="0"/>
                    <a:pt x="4883"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40093" y="4120745"/>
              <a:ext cx="167316" cy="10912"/>
            </a:xfrm>
            <a:custGeom>
              <a:avLst/>
              <a:gdLst/>
              <a:ahLst/>
              <a:cxnLst/>
              <a:rect l="l" t="t" r="r" b="b"/>
              <a:pathLst>
                <a:path w="3772" h="246" extrusionOk="0">
                  <a:moveTo>
                    <a:pt x="3771" y="1"/>
                  </a:moveTo>
                  <a:cubicBezTo>
                    <a:pt x="2198" y="28"/>
                    <a:pt x="652" y="55"/>
                    <a:pt x="1" y="137"/>
                  </a:cubicBezTo>
                  <a:cubicBezTo>
                    <a:pt x="489" y="191"/>
                    <a:pt x="2062" y="245"/>
                    <a:pt x="3744" y="245"/>
                  </a:cubicBezTo>
                  <a:cubicBezTo>
                    <a:pt x="3744" y="164"/>
                    <a:pt x="3771" y="55"/>
                    <a:pt x="377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507473" y="4144831"/>
              <a:ext cx="98695" cy="10868"/>
            </a:xfrm>
            <a:custGeom>
              <a:avLst/>
              <a:gdLst/>
              <a:ahLst/>
              <a:cxnLst/>
              <a:rect l="l" t="t" r="r" b="b"/>
              <a:pathLst>
                <a:path w="2225" h="245" extrusionOk="0">
                  <a:moveTo>
                    <a:pt x="2225" y="0"/>
                  </a:moveTo>
                  <a:lnTo>
                    <a:pt x="2225" y="0"/>
                  </a:lnTo>
                  <a:cubicBezTo>
                    <a:pt x="1276" y="28"/>
                    <a:pt x="462" y="55"/>
                    <a:pt x="1" y="136"/>
                  </a:cubicBezTo>
                  <a:cubicBezTo>
                    <a:pt x="326" y="190"/>
                    <a:pt x="1194" y="245"/>
                    <a:pt x="2225" y="245"/>
                  </a:cubicBezTo>
                  <a:cubicBezTo>
                    <a:pt x="2225" y="190"/>
                    <a:pt x="2171" y="109"/>
                    <a:pt x="2225"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365528" y="4171313"/>
              <a:ext cx="247870" cy="12065"/>
            </a:xfrm>
            <a:custGeom>
              <a:avLst/>
              <a:gdLst/>
              <a:ahLst/>
              <a:cxnLst/>
              <a:rect l="l" t="t" r="r" b="b"/>
              <a:pathLst>
                <a:path w="5588" h="272" extrusionOk="0">
                  <a:moveTo>
                    <a:pt x="5479" y="0"/>
                  </a:moveTo>
                  <a:cubicBezTo>
                    <a:pt x="3526" y="0"/>
                    <a:pt x="895" y="54"/>
                    <a:pt x="0" y="190"/>
                  </a:cubicBezTo>
                  <a:cubicBezTo>
                    <a:pt x="678" y="271"/>
                    <a:pt x="3472" y="271"/>
                    <a:pt x="5588" y="271"/>
                  </a:cubicBezTo>
                  <a:cubicBezTo>
                    <a:pt x="5561" y="217"/>
                    <a:pt x="5506" y="109"/>
                    <a:pt x="5479"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41998" y="4078649"/>
              <a:ext cx="33756" cy="131209"/>
            </a:xfrm>
            <a:custGeom>
              <a:avLst/>
              <a:gdLst/>
              <a:ahLst/>
              <a:cxnLst/>
              <a:rect l="l" t="t" r="r" b="b"/>
              <a:pathLst>
                <a:path w="761" h="2958" extrusionOk="0">
                  <a:moveTo>
                    <a:pt x="760" y="1"/>
                  </a:moveTo>
                  <a:cubicBezTo>
                    <a:pt x="326" y="272"/>
                    <a:pt x="1" y="814"/>
                    <a:pt x="55" y="1601"/>
                  </a:cubicBezTo>
                  <a:cubicBezTo>
                    <a:pt x="82" y="2306"/>
                    <a:pt x="380" y="2740"/>
                    <a:pt x="760" y="2957"/>
                  </a:cubicBezTo>
                  <a:lnTo>
                    <a:pt x="760" y="1"/>
                  </a:ln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7645" y="4107526"/>
              <a:ext cx="347763" cy="72214"/>
            </a:xfrm>
            <a:custGeom>
              <a:avLst/>
              <a:gdLst/>
              <a:ahLst/>
              <a:cxnLst/>
              <a:rect l="l" t="t" r="r" b="b"/>
              <a:pathLst>
                <a:path w="7840" h="1628" extrusionOk="0">
                  <a:moveTo>
                    <a:pt x="408" y="1"/>
                  </a:moveTo>
                  <a:cubicBezTo>
                    <a:pt x="408" y="1"/>
                    <a:pt x="82" y="190"/>
                    <a:pt x="28" y="841"/>
                  </a:cubicBezTo>
                  <a:cubicBezTo>
                    <a:pt x="1" y="1303"/>
                    <a:pt x="435" y="1628"/>
                    <a:pt x="625" y="1628"/>
                  </a:cubicBezTo>
                  <a:lnTo>
                    <a:pt x="7840" y="1628"/>
                  </a:lnTo>
                  <a:cubicBezTo>
                    <a:pt x="7840" y="1628"/>
                    <a:pt x="7568" y="1140"/>
                    <a:pt x="7568" y="760"/>
                  </a:cubicBezTo>
                  <a:cubicBezTo>
                    <a:pt x="7568" y="353"/>
                    <a:pt x="7813" y="1"/>
                    <a:pt x="7813" y="1"/>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4458" y="4061792"/>
              <a:ext cx="160086" cy="163679"/>
            </a:xfrm>
            <a:custGeom>
              <a:avLst/>
              <a:gdLst/>
              <a:ahLst/>
              <a:cxnLst/>
              <a:rect l="l" t="t" r="r" b="b"/>
              <a:pathLst>
                <a:path w="3609" h="3690" extrusionOk="0">
                  <a:moveTo>
                    <a:pt x="1655" y="1"/>
                  </a:moveTo>
                  <a:cubicBezTo>
                    <a:pt x="462" y="1"/>
                    <a:pt x="1" y="3690"/>
                    <a:pt x="1709" y="3690"/>
                  </a:cubicBezTo>
                  <a:lnTo>
                    <a:pt x="3445" y="3690"/>
                  </a:lnTo>
                  <a:cubicBezTo>
                    <a:pt x="2632" y="2008"/>
                    <a:pt x="3147" y="706"/>
                    <a:pt x="3608"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72223" y="4224233"/>
              <a:ext cx="804956" cy="163679"/>
            </a:xfrm>
            <a:custGeom>
              <a:avLst/>
              <a:gdLst/>
              <a:ahLst/>
              <a:cxnLst/>
              <a:rect l="l" t="t" r="r" b="b"/>
              <a:pathLst>
                <a:path w="18147" h="3690" extrusionOk="0">
                  <a:moveTo>
                    <a:pt x="0" y="1"/>
                  </a:moveTo>
                  <a:lnTo>
                    <a:pt x="28" y="3689"/>
                  </a:lnTo>
                  <a:lnTo>
                    <a:pt x="16437" y="3689"/>
                  </a:lnTo>
                  <a:cubicBezTo>
                    <a:pt x="18146" y="3689"/>
                    <a:pt x="17685" y="1"/>
                    <a:pt x="16492" y="1"/>
                  </a:cubicBezTo>
                  <a:close/>
                </a:path>
              </a:pathLst>
            </a:custGeom>
            <a:solidFill>
              <a:srgbClr val="4981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34533" y="4221571"/>
              <a:ext cx="725556" cy="168736"/>
            </a:xfrm>
            <a:custGeom>
              <a:avLst/>
              <a:gdLst/>
              <a:ahLst/>
              <a:cxnLst/>
              <a:rect l="l" t="t" r="r" b="b"/>
              <a:pathLst>
                <a:path w="16357" h="3804" extrusionOk="0">
                  <a:moveTo>
                    <a:pt x="11089" y="0"/>
                  </a:moveTo>
                  <a:cubicBezTo>
                    <a:pt x="6565" y="0"/>
                    <a:pt x="55" y="61"/>
                    <a:pt x="55" y="61"/>
                  </a:cubicBezTo>
                  <a:lnTo>
                    <a:pt x="55" y="467"/>
                  </a:lnTo>
                  <a:lnTo>
                    <a:pt x="462" y="467"/>
                  </a:lnTo>
                  <a:lnTo>
                    <a:pt x="14702" y="603"/>
                  </a:lnTo>
                  <a:lnTo>
                    <a:pt x="14702" y="3315"/>
                  </a:lnTo>
                  <a:lnTo>
                    <a:pt x="1" y="3315"/>
                  </a:lnTo>
                  <a:lnTo>
                    <a:pt x="1" y="3804"/>
                  </a:lnTo>
                  <a:lnTo>
                    <a:pt x="14865" y="3804"/>
                  </a:lnTo>
                  <a:cubicBezTo>
                    <a:pt x="15651" y="3804"/>
                    <a:pt x="16356" y="2990"/>
                    <a:pt x="16356" y="1905"/>
                  </a:cubicBezTo>
                  <a:cubicBezTo>
                    <a:pt x="16356" y="820"/>
                    <a:pt x="15814" y="169"/>
                    <a:pt x="15326" y="61"/>
                  </a:cubicBezTo>
                  <a:cubicBezTo>
                    <a:pt x="15118" y="15"/>
                    <a:pt x="13352" y="0"/>
                    <a:pt x="11089" y="0"/>
                  </a:cubicBezTo>
                  <a:close/>
                </a:path>
              </a:pathLst>
            </a:custGeom>
            <a:solidFill>
              <a:srgbClr val="3D6C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54982" y="4234169"/>
              <a:ext cx="683460" cy="144118"/>
            </a:xfrm>
            <a:custGeom>
              <a:avLst/>
              <a:gdLst/>
              <a:ahLst/>
              <a:cxnLst/>
              <a:rect l="l" t="t" r="r" b="b"/>
              <a:pathLst>
                <a:path w="15408" h="3249" extrusionOk="0">
                  <a:moveTo>
                    <a:pt x="14058" y="0"/>
                  </a:moveTo>
                  <a:cubicBezTo>
                    <a:pt x="13976" y="0"/>
                    <a:pt x="13902" y="7"/>
                    <a:pt x="13834" y="21"/>
                  </a:cubicBezTo>
                  <a:cubicBezTo>
                    <a:pt x="13102" y="129"/>
                    <a:pt x="12369" y="183"/>
                    <a:pt x="11637" y="183"/>
                  </a:cubicBezTo>
                  <a:lnTo>
                    <a:pt x="1" y="183"/>
                  </a:lnTo>
                  <a:cubicBezTo>
                    <a:pt x="1" y="183"/>
                    <a:pt x="109" y="292"/>
                    <a:pt x="218" y="482"/>
                  </a:cubicBezTo>
                  <a:cubicBezTo>
                    <a:pt x="245" y="563"/>
                    <a:pt x="272" y="672"/>
                    <a:pt x="299" y="753"/>
                  </a:cubicBezTo>
                  <a:cubicBezTo>
                    <a:pt x="353" y="862"/>
                    <a:pt x="381" y="970"/>
                    <a:pt x="408" y="1106"/>
                  </a:cubicBezTo>
                  <a:cubicBezTo>
                    <a:pt x="408" y="1160"/>
                    <a:pt x="435" y="1268"/>
                    <a:pt x="435" y="1350"/>
                  </a:cubicBezTo>
                  <a:lnTo>
                    <a:pt x="435" y="1513"/>
                  </a:lnTo>
                  <a:lnTo>
                    <a:pt x="435" y="1675"/>
                  </a:lnTo>
                  <a:cubicBezTo>
                    <a:pt x="435" y="1757"/>
                    <a:pt x="435" y="1811"/>
                    <a:pt x="408" y="1892"/>
                  </a:cubicBezTo>
                  <a:cubicBezTo>
                    <a:pt x="381" y="2028"/>
                    <a:pt x="381" y="2163"/>
                    <a:pt x="353" y="2245"/>
                  </a:cubicBezTo>
                  <a:cubicBezTo>
                    <a:pt x="353" y="2353"/>
                    <a:pt x="299" y="2462"/>
                    <a:pt x="299" y="2516"/>
                  </a:cubicBezTo>
                  <a:cubicBezTo>
                    <a:pt x="218" y="2787"/>
                    <a:pt x="82" y="3004"/>
                    <a:pt x="82" y="3004"/>
                  </a:cubicBezTo>
                  <a:lnTo>
                    <a:pt x="11637" y="3004"/>
                  </a:lnTo>
                  <a:cubicBezTo>
                    <a:pt x="12342" y="3004"/>
                    <a:pt x="13047" y="3113"/>
                    <a:pt x="13780" y="3194"/>
                  </a:cubicBezTo>
                  <a:cubicBezTo>
                    <a:pt x="13915" y="3248"/>
                    <a:pt x="14078" y="3248"/>
                    <a:pt x="14241" y="3248"/>
                  </a:cubicBezTo>
                  <a:cubicBezTo>
                    <a:pt x="14377" y="3248"/>
                    <a:pt x="14512" y="3167"/>
                    <a:pt x="14648" y="3113"/>
                  </a:cubicBezTo>
                  <a:cubicBezTo>
                    <a:pt x="15028" y="2896"/>
                    <a:pt x="15326" y="2462"/>
                    <a:pt x="15353" y="1757"/>
                  </a:cubicBezTo>
                  <a:cubicBezTo>
                    <a:pt x="15407" y="970"/>
                    <a:pt x="15082" y="400"/>
                    <a:pt x="14648" y="156"/>
                  </a:cubicBezTo>
                  <a:cubicBezTo>
                    <a:pt x="14539" y="75"/>
                    <a:pt x="14404" y="48"/>
                    <a:pt x="14322" y="21"/>
                  </a:cubicBezTo>
                  <a:cubicBezTo>
                    <a:pt x="14227" y="7"/>
                    <a:pt x="14139" y="0"/>
                    <a:pt x="14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29036" y="4266329"/>
              <a:ext cx="187765" cy="11045"/>
            </a:xfrm>
            <a:custGeom>
              <a:avLst/>
              <a:gdLst/>
              <a:ahLst/>
              <a:cxnLst/>
              <a:rect l="l" t="t" r="r" b="b"/>
              <a:pathLst>
                <a:path w="4233" h="249" extrusionOk="0">
                  <a:moveTo>
                    <a:pt x="4069" y="1"/>
                  </a:moveTo>
                  <a:cubicBezTo>
                    <a:pt x="4069" y="1"/>
                    <a:pt x="706" y="137"/>
                    <a:pt x="1" y="164"/>
                  </a:cubicBezTo>
                  <a:cubicBezTo>
                    <a:pt x="1520" y="236"/>
                    <a:pt x="2894"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65143" y="4291613"/>
              <a:ext cx="150416" cy="12376"/>
            </a:xfrm>
            <a:custGeom>
              <a:avLst/>
              <a:gdLst/>
              <a:ahLst/>
              <a:cxnLst/>
              <a:rect l="l" t="t" r="r" b="b"/>
              <a:pathLst>
                <a:path w="3391" h="279" extrusionOk="0">
                  <a:moveTo>
                    <a:pt x="3255" y="1"/>
                  </a:moveTo>
                  <a:cubicBezTo>
                    <a:pt x="3255" y="1"/>
                    <a:pt x="706" y="82"/>
                    <a:pt x="0" y="136"/>
                  </a:cubicBezTo>
                  <a:cubicBezTo>
                    <a:pt x="1157" y="257"/>
                    <a:pt x="2214" y="279"/>
                    <a:pt x="2831" y="279"/>
                  </a:cubicBezTo>
                  <a:cubicBezTo>
                    <a:pt x="3183" y="279"/>
                    <a:pt x="3391" y="272"/>
                    <a:pt x="3391" y="272"/>
                  </a:cubicBezTo>
                  <a:lnTo>
                    <a:pt x="3255"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796415" y="4325281"/>
              <a:ext cx="127572" cy="11134"/>
            </a:xfrm>
            <a:custGeom>
              <a:avLst/>
              <a:gdLst/>
              <a:ahLst/>
              <a:cxnLst/>
              <a:rect l="l" t="t" r="r" b="b"/>
              <a:pathLst>
                <a:path w="2876" h="251" extrusionOk="0">
                  <a:moveTo>
                    <a:pt x="2713" y="1"/>
                  </a:moveTo>
                  <a:cubicBezTo>
                    <a:pt x="2713" y="1"/>
                    <a:pt x="706" y="28"/>
                    <a:pt x="1" y="55"/>
                  </a:cubicBezTo>
                  <a:cubicBezTo>
                    <a:pt x="1127" y="224"/>
                    <a:pt x="2072" y="250"/>
                    <a:pt x="2547" y="250"/>
                  </a:cubicBezTo>
                  <a:cubicBezTo>
                    <a:pt x="2758" y="250"/>
                    <a:pt x="2876" y="245"/>
                    <a:pt x="2876"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65806" y="4256570"/>
              <a:ext cx="320084" cy="13529"/>
            </a:xfrm>
            <a:custGeom>
              <a:avLst/>
              <a:gdLst/>
              <a:ahLst/>
              <a:cxnLst/>
              <a:rect l="l" t="t" r="r" b="b"/>
              <a:pathLst>
                <a:path w="7216" h="305" extrusionOk="0">
                  <a:moveTo>
                    <a:pt x="2372" y="1"/>
                  </a:moveTo>
                  <a:cubicBezTo>
                    <a:pt x="1439" y="1"/>
                    <a:pt x="580" y="13"/>
                    <a:pt x="1" y="31"/>
                  </a:cubicBezTo>
                  <a:cubicBezTo>
                    <a:pt x="28" y="85"/>
                    <a:pt x="55" y="194"/>
                    <a:pt x="109" y="302"/>
                  </a:cubicBezTo>
                  <a:cubicBezTo>
                    <a:pt x="660" y="302"/>
                    <a:pt x="1407" y="305"/>
                    <a:pt x="2213" y="305"/>
                  </a:cubicBezTo>
                  <a:cubicBezTo>
                    <a:pt x="4230" y="305"/>
                    <a:pt x="6615" y="291"/>
                    <a:pt x="7216" y="194"/>
                  </a:cubicBezTo>
                  <a:cubicBezTo>
                    <a:pt x="6402" y="49"/>
                    <a:pt x="4238" y="1"/>
                    <a:pt x="2372"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274234" y="4283185"/>
              <a:ext cx="167316" cy="10868"/>
            </a:xfrm>
            <a:custGeom>
              <a:avLst/>
              <a:gdLst/>
              <a:ahLst/>
              <a:cxnLst/>
              <a:rect l="l" t="t" r="r" b="b"/>
              <a:pathLst>
                <a:path w="3772" h="245" extrusionOk="0">
                  <a:moveTo>
                    <a:pt x="1" y="1"/>
                  </a:moveTo>
                  <a:cubicBezTo>
                    <a:pt x="1" y="55"/>
                    <a:pt x="55" y="163"/>
                    <a:pt x="55" y="245"/>
                  </a:cubicBezTo>
                  <a:cubicBezTo>
                    <a:pt x="1710" y="245"/>
                    <a:pt x="3310" y="191"/>
                    <a:pt x="3771" y="136"/>
                  </a:cubicBezTo>
                  <a:cubicBezTo>
                    <a:pt x="3093" y="55"/>
                    <a:pt x="1574"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74234" y="4307271"/>
              <a:ext cx="98740" cy="10868"/>
            </a:xfrm>
            <a:custGeom>
              <a:avLst/>
              <a:gdLst/>
              <a:ahLst/>
              <a:cxnLst/>
              <a:rect l="l" t="t" r="r" b="b"/>
              <a:pathLst>
                <a:path w="2226" h="245" extrusionOk="0">
                  <a:moveTo>
                    <a:pt x="1" y="0"/>
                  </a:moveTo>
                  <a:lnTo>
                    <a:pt x="1" y="0"/>
                  </a:lnTo>
                  <a:cubicBezTo>
                    <a:pt x="55" y="109"/>
                    <a:pt x="55" y="163"/>
                    <a:pt x="1" y="244"/>
                  </a:cubicBezTo>
                  <a:cubicBezTo>
                    <a:pt x="1032" y="244"/>
                    <a:pt x="1900" y="190"/>
                    <a:pt x="2225" y="136"/>
                  </a:cubicBezTo>
                  <a:cubicBezTo>
                    <a:pt x="1764" y="54"/>
                    <a:pt x="950" y="27"/>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68245" y="4333709"/>
              <a:ext cx="249067" cy="12110"/>
            </a:xfrm>
            <a:custGeom>
              <a:avLst/>
              <a:gdLst/>
              <a:ahLst/>
              <a:cxnLst/>
              <a:rect l="l" t="t" r="r" b="b"/>
              <a:pathLst>
                <a:path w="5615" h="273" extrusionOk="0">
                  <a:moveTo>
                    <a:pt x="109" y="1"/>
                  </a:moveTo>
                  <a:cubicBezTo>
                    <a:pt x="54" y="109"/>
                    <a:pt x="0" y="218"/>
                    <a:pt x="0" y="272"/>
                  </a:cubicBezTo>
                  <a:cubicBezTo>
                    <a:pt x="2116" y="272"/>
                    <a:pt x="4937" y="272"/>
                    <a:pt x="5615" y="191"/>
                  </a:cubicBezTo>
                  <a:cubicBezTo>
                    <a:pt x="4693" y="55"/>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905891" y="4241089"/>
              <a:ext cx="33756" cy="131165"/>
            </a:xfrm>
            <a:custGeom>
              <a:avLst/>
              <a:gdLst/>
              <a:ahLst/>
              <a:cxnLst/>
              <a:rect l="l" t="t" r="r" b="b"/>
              <a:pathLst>
                <a:path w="761" h="2957" extrusionOk="0">
                  <a:moveTo>
                    <a:pt x="1" y="0"/>
                  </a:moveTo>
                  <a:lnTo>
                    <a:pt x="1" y="2957"/>
                  </a:lnTo>
                  <a:cubicBezTo>
                    <a:pt x="381" y="2740"/>
                    <a:pt x="679" y="2306"/>
                    <a:pt x="733" y="1601"/>
                  </a:cubicBezTo>
                  <a:cubicBezTo>
                    <a:pt x="760" y="814"/>
                    <a:pt x="462" y="244"/>
                    <a:pt x="1"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025036" y="4269966"/>
              <a:ext cx="347718" cy="72214"/>
            </a:xfrm>
            <a:custGeom>
              <a:avLst/>
              <a:gdLst/>
              <a:ahLst/>
              <a:cxnLst/>
              <a:rect l="l" t="t" r="r" b="b"/>
              <a:pathLst>
                <a:path w="7839" h="1628" extrusionOk="0">
                  <a:moveTo>
                    <a:pt x="27" y="0"/>
                  </a:moveTo>
                  <a:cubicBezTo>
                    <a:pt x="27" y="0"/>
                    <a:pt x="271" y="407"/>
                    <a:pt x="271" y="760"/>
                  </a:cubicBezTo>
                  <a:cubicBezTo>
                    <a:pt x="271" y="1139"/>
                    <a:pt x="0" y="1628"/>
                    <a:pt x="0" y="1628"/>
                  </a:cubicBezTo>
                  <a:lnTo>
                    <a:pt x="7215" y="1628"/>
                  </a:lnTo>
                  <a:cubicBezTo>
                    <a:pt x="7405" y="1628"/>
                    <a:pt x="7839" y="1302"/>
                    <a:pt x="7812" y="841"/>
                  </a:cubicBezTo>
                  <a:cubicBezTo>
                    <a:pt x="7758" y="190"/>
                    <a:pt x="7432" y="0"/>
                    <a:pt x="7459"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517099" y="4224233"/>
              <a:ext cx="161284" cy="163679"/>
            </a:xfrm>
            <a:custGeom>
              <a:avLst/>
              <a:gdLst/>
              <a:ahLst/>
              <a:cxnLst/>
              <a:rect l="l" t="t" r="r" b="b"/>
              <a:pathLst>
                <a:path w="3636" h="3690" extrusionOk="0">
                  <a:moveTo>
                    <a:pt x="1" y="1"/>
                  </a:moveTo>
                  <a:cubicBezTo>
                    <a:pt x="462" y="706"/>
                    <a:pt x="950" y="2008"/>
                    <a:pt x="164" y="3689"/>
                  </a:cubicBezTo>
                  <a:lnTo>
                    <a:pt x="1899" y="3689"/>
                  </a:lnTo>
                  <a:cubicBezTo>
                    <a:pt x="3635" y="3689"/>
                    <a:pt x="3147" y="1"/>
                    <a:pt x="1954"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78256" y="4550310"/>
              <a:ext cx="806153" cy="164877"/>
            </a:xfrm>
            <a:custGeom>
              <a:avLst/>
              <a:gdLst/>
              <a:ahLst/>
              <a:cxnLst/>
              <a:rect l="l" t="t" r="r" b="b"/>
              <a:pathLst>
                <a:path w="18174" h="3717" extrusionOk="0">
                  <a:moveTo>
                    <a:pt x="0" y="0"/>
                  </a:moveTo>
                  <a:lnTo>
                    <a:pt x="27" y="3716"/>
                  </a:lnTo>
                  <a:lnTo>
                    <a:pt x="16437" y="3716"/>
                  </a:lnTo>
                  <a:cubicBezTo>
                    <a:pt x="18173" y="3716"/>
                    <a:pt x="17685" y="0"/>
                    <a:pt x="16491"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41763" y="4550044"/>
              <a:ext cx="726753" cy="167538"/>
            </a:xfrm>
            <a:custGeom>
              <a:avLst/>
              <a:gdLst/>
              <a:ahLst/>
              <a:cxnLst/>
              <a:rect l="l" t="t" r="r" b="b"/>
              <a:pathLst>
                <a:path w="16384" h="3777" extrusionOk="0">
                  <a:moveTo>
                    <a:pt x="11089" y="0"/>
                  </a:moveTo>
                  <a:cubicBezTo>
                    <a:pt x="6564" y="0"/>
                    <a:pt x="55" y="60"/>
                    <a:pt x="55" y="60"/>
                  </a:cubicBezTo>
                  <a:lnTo>
                    <a:pt x="55" y="467"/>
                  </a:lnTo>
                  <a:lnTo>
                    <a:pt x="462" y="467"/>
                  </a:lnTo>
                  <a:lnTo>
                    <a:pt x="14702" y="603"/>
                  </a:lnTo>
                  <a:lnTo>
                    <a:pt x="14702" y="3315"/>
                  </a:lnTo>
                  <a:lnTo>
                    <a:pt x="1" y="3315"/>
                  </a:lnTo>
                  <a:lnTo>
                    <a:pt x="1" y="3776"/>
                  </a:lnTo>
                  <a:lnTo>
                    <a:pt x="14892" y="3776"/>
                  </a:lnTo>
                  <a:cubicBezTo>
                    <a:pt x="15651" y="3776"/>
                    <a:pt x="16383" y="2936"/>
                    <a:pt x="16383" y="1878"/>
                  </a:cubicBezTo>
                  <a:cubicBezTo>
                    <a:pt x="16383" y="793"/>
                    <a:pt x="15841" y="142"/>
                    <a:pt x="15326" y="60"/>
                  </a:cubicBezTo>
                  <a:cubicBezTo>
                    <a:pt x="15118" y="15"/>
                    <a:pt x="13351" y="0"/>
                    <a:pt x="11089" y="0"/>
                  </a:cubicBezTo>
                  <a:close/>
                </a:path>
              </a:pathLst>
            </a:custGeom>
            <a:solidFill>
              <a:srgbClr val="DD8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61015" y="4561444"/>
              <a:ext cx="683416" cy="142876"/>
            </a:xfrm>
            <a:custGeom>
              <a:avLst/>
              <a:gdLst/>
              <a:ahLst/>
              <a:cxnLst/>
              <a:rect l="l" t="t" r="r" b="b"/>
              <a:pathLst>
                <a:path w="15407" h="3221" extrusionOk="0">
                  <a:moveTo>
                    <a:pt x="14057" y="0"/>
                  </a:moveTo>
                  <a:cubicBezTo>
                    <a:pt x="13976" y="0"/>
                    <a:pt x="13901" y="7"/>
                    <a:pt x="13834" y="20"/>
                  </a:cubicBezTo>
                  <a:cubicBezTo>
                    <a:pt x="13101" y="129"/>
                    <a:pt x="12369" y="210"/>
                    <a:pt x="11637" y="210"/>
                  </a:cubicBezTo>
                  <a:lnTo>
                    <a:pt x="0" y="210"/>
                  </a:lnTo>
                  <a:cubicBezTo>
                    <a:pt x="0" y="210"/>
                    <a:pt x="109" y="292"/>
                    <a:pt x="217" y="509"/>
                  </a:cubicBezTo>
                  <a:cubicBezTo>
                    <a:pt x="245" y="563"/>
                    <a:pt x="272" y="671"/>
                    <a:pt x="299" y="780"/>
                  </a:cubicBezTo>
                  <a:cubicBezTo>
                    <a:pt x="353" y="888"/>
                    <a:pt x="380" y="970"/>
                    <a:pt x="407" y="1105"/>
                  </a:cubicBezTo>
                  <a:cubicBezTo>
                    <a:pt x="407" y="1187"/>
                    <a:pt x="434" y="1295"/>
                    <a:pt x="434" y="1349"/>
                  </a:cubicBezTo>
                  <a:lnTo>
                    <a:pt x="434" y="1512"/>
                  </a:lnTo>
                  <a:lnTo>
                    <a:pt x="434" y="1702"/>
                  </a:lnTo>
                  <a:cubicBezTo>
                    <a:pt x="434" y="1756"/>
                    <a:pt x="434" y="1838"/>
                    <a:pt x="407" y="1892"/>
                  </a:cubicBezTo>
                  <a:cubicBezTo>
                    <a:pt x="380" y="2028"/>
                    <a:pt x="380" y="2163"/>
                    <a:pt x="353" y="2272"/>
                  </a:cubicBezTo>
                  <a:cubicBezTo>
                    <a:pt x="380" y="2380"/>
                    <a:pt x="353" y="2434"/>
                    <a:pt x="299" y="2516"/>
                  </a:cubicBezTo>
                  <a:cubicBezTo>
                    <a:pt x="217" y="2787"/>
                    <a:pt x="82" y="2977"/>
                    <a:pt x="82" y="2977"/>
                  </a:cubicBezTo>
                  <a:lnTo>
                    <a:pt x="11637" y="2977"/>
                  </a:lnTo>
                  <a:cubicBezTo>
                    <a:pt x="12342" y="2977"/>
                    <a:pt x="13047" y="3085"/>
                    <a:pt x="13779" y="3194"/>
                  </a:cubicBezTo>
                  <a:cubicBezTo>
                    <a:pt x="13915" y="3221"/>
                    <a:pt x="14078" y="3221"/>
                    <a:pt x="14241" y="3221"/>
                  </a:cubicBezTo>
                  <a:cubicBezTo>
                    <a:pt x="14376" y="3221"/>
                    <a:pt x="14512" y="3140"/>
                    <a:pt x="14647" y="3085"/>
                  </a:cubicBezTo>
                  <a:cubicBezTo>
                    <a:pt x="15027" y="2868"/>
                    <a:pt x="15325" y="2434"/>
                    <a:pt x="15353" y="1729"/>
                  </a:cubicBezTo>
                  <a:cubicBezTo>
                    <a:pt x="15407" y="943"/>
                    <a:pt x="15081" y="373"/>
                    <a:pt x="14647" y="129"/>
                  </a:cubicBezTo>
                  <a:cubicBezTo>
                    <a:pt x="14539" y="75"/>
                    <a:pt x="14403" y="20"/>
                    <a:pt x="14322" y="20"/>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36266" y="4592406"/>
              <a:ext cx="187721" cy="11045"/>
            </a:xfrm>
            <a:custGeom>
              <a:avLst/>
              <a:gdLst/>
              <a:ahLst/>
              <a:cxnLst/>
              <a:rect l="l" t="t" r="r" b="b"/>
              <a:pathLst>
                <a:path w="4232" h="249" extrusionOk="0">
                  <a:moveTo>
                    <a:pt x="4069" y="0"/>
                  </a:moveTo>
                  <a:cubicBezTo>
                    <a:pt x="4069" y="0"/>
                    <a:pt x="706" y="136"/>
                    <a:pt x="0" y="190"/>
                  </a:cubicBezTo>
                  <a:cubicBezTo>
                    <a:pt x="1367" y="239"/>
                    <a:pt x="2617" y="249"/>
                    <a:pt x="3399" y="249"/>
                  </a:cubicBezTo>
                  <a:cubicBezTo>
                    <a:pt x="3919" y="249"/>
                    <a:pt x="4232" y="245"/>
                    <a:pt x="4232" y="245"/>
                  </a:cubicBezTo>
                  <a:lnTo>
                    <a:pt x="4069"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72373" y="4618888"/>
              <a:ext cx="150416" cy="11222"/>
            </a:xfrm>
            <a:custGeom>
              <a:avLst/>
              <a:gdLst/>
              <a:ahLst/>
              <a:cxnLst/>
              <a:rect l="l" t="t" r="r" b="b"/>
              <a:pathLst>
                <a:path w="3391" h="253" extrusionOk="0">
                  <a:moveTo>
                    <a:pt x="3255" y="0"/>
                  </a:moveTo>
                  <a:cubicBezTo>
                    <a:pt x="3255" y="0"/>
                    <a:pt x="705" y="54"/>
                    <a:pt x="0" y="136"/>
                  </a:cubicBezTo>
                  <a:cubicBezTo>
                    <a:pt x="1107" y="233"/>
                    <a:pt x="2106" y="253"/>
                    <a:pt x="2728" y="253"/>
                  </a:cubicBezTo>
                  <a:cubicBezTo>
                    <a:pt x="3143" y="253"/>
                    <a:pt x="3391" y="244"/>
                    <a:pt x="3391" y="244"/>
                  </a:cubicBezTo>
                  <a:lnTo>
                    <a:pt x="3255"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02448" y="4652556"/>
              <a:ext cx="127572" cy="11444"/>
            </a:xfrm>
            <a:custGeom>
              <a:avLst/>
              <a:gdLst/>
              <a:ahLst/>
              <a:cxnLst/>
              <a:rect l="l" t="t" r="r" b="b"/>
              <a:pathLst>
                <a:path w="2876" h="258" extrusionOk="0">
                  <a:moveTo>
                    <a:pt x="2713" y="1"/>
                  </a:moveTo>
                  <a:cubicBezTo>
                    <a:pt x="2713" y="1"/>
                    <a:pt x="705" y="55"/>
                    <a:pt x="0" y="82"/>
                  </a:cubicBezTo>
                  <a:cubicBezTo>
                    <a:pt x="977" y="228"/>
                    <a:pt x="1816" y="258"/>
                    <a:pt x="2332" y="258"/>
                  </a:cubicBezTo>
                  <a:cubicBezTo>
                    <a:pt x="2676" y="258"/>
                    <a:pt x="2875" y="245"/>
                    <a:pt x="2875"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271838" y="4583978"/>
              <a:ext cx="320084" cy="12198"/>
            </a:xfrm>
            <a:custGeom>
              <a:avLst/>
              <a:gdLst/>
              <a:ahLst/>
              <a:cxnLst/>
              <a:rect l="l" t="t" r="r" b="b"/>
              <a:pathLst>
                <a:path w="7216" h="275" extrusionOk="0">
                  <a:moveTo>
                    <a:pt x="1" y="1"/>
                  </a:moveTo>
                  <a:cubicBezTo>
                    <a:pt x="28" y="55"/>
                    <a:pt x="55" y="163"/>
                    <a:pt x="109" y="272"/>
                  </a:cubicBezTo>
                  <a:cubicBezTo>
                    <a:pt x="659" y="272"/>
                    <a:pt x="1407" y="274"/>
                    <a:pt x="2213" y="274"/>
                  </a:cubicBezTo>
                  <a:cubicBezTo>
                    <a:pt x="4229" y="274"/>
                    <a:pt x="6615" y="260"/>
                    <a:pt x="7216" y="163"/>
                  </a:cubicBezTo>
                  <a:cubicBezTo>
                    <a:pt x="5995" y="1"/>
                    <a:pt x="1709" y="1"/>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280266" y="4609263"/>
              <a:ext cx="167272" cy="10868"/>
            </a:xfrm>
            <a:custGeom>
              <a:avLst/>
              <a:gdLst/>
              <a:ahLst/>
              <a:cxnLst/>
              <a:rect l="l" t="t" r="r" b="b"/>
              <a:pathLst>
                <a:path w="3771" h="245" extrusionOk="0">
                  <a:moveTo>
                    <a:pt x="0" y="0"/>
                  </a:moveTo>
                  <a:cubicBezTo>
                    <a:pt x="0" y="82"/>
                    <a:pt x="28" y="163"/>
                    <a:pt x="28" y="244"/>
                  </a:cubicBezTo>
                  <a:cubicBezTo>
                    <a:pt x="1709" y="244"/>
                    <a:pt x="3282" y="217"/>
                    <a:pt x="3771" y="136"/>
                  </a:cubicBezTo>
                  <a:cubicBezTo>
                    <a:pt x="3120" y="82"/>
                    <a:pt x="1574" y="27"/>
                    <a:pt x="0"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82662" y="4634502"/>
              <a:ext cx="97498" cy="10868"/>
            </a:xfrm>
            <a:custGeom>
              <a:avLst/>
              <a:gdLst/>
              <a:ahLst/>
              <a:cxnLst/>
              <a:rect l="l" t="t" r="r" b="b"/>
              <a:pathLst>
                <a:path w="2198" h="245" extrusionOk="0">
                  <a:moveTo>
                    <a:pt x="1" y="1"/>
                  </a:moveTo>
                  <a:lnTo>
                    <a:pt x="1" y="245"/>
                  </a:lnTo>
                  <a:cubicBezTo>
                    <a:pt x="1004" y="245"/>
                    <a:pt x="1899" y="218"/>
                    <a:pt x="2198" y="136"/>
                  </a:cubicBezTo>
                  <a:cubicBezTo>
                    <a:pt x="1764" y="82"/>
                    <a:pt x="950" y="55"/>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274234" y="4660984"/>
              <a:ext cx="249112" cy="12065"/>
            </a:xfrm>
            <a:custGeom>
              <a:avLst/>
              <a:gdLst/>
              <a:ahLst/>
              <a:cxnLst/>
              <a:rect l="l" t="t" r="r" b="b"/>
              <a:pathLst>
                <a:path w="5616" h="272" extrusionOk="0">
                  <a:moveTo>
                    <a:pt x="109" y="1"/>
                  </a:moveTo>
                  <a:cubicBezTo>
                    <a:pt x="82" y="136"/>
                    <a:pt x="55" y="190"/>
                    <a:pt x="1" y="272"/>
                  </a:cubicBezTo>
                  <a:cubicBezTo>
                    <a:pt x="2117" y="272"/>
                    <a:pt x="4937" y="272"/>
                    <a:pt x="5615" y="163"/>
                  </a:cubicBezTo>
                  <a:cubicBezTo>
                    <a:pt x="4693" y="28"/>
                    <a:pt x="2089"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11923" y="4568320"/>
              <a:ext cx="33712" cy="131209"/>
            </a:xfrm>
            <a:custGeom>
              <a:avLst/>
              <a:gdLst/>
              <a:ahLst/>
              <a:cxnLst/>
              <a:rect l="l" t="t" r="r" b="b"/>
              <a:pathLst>
                <a:path w="760" h="2958" extrusionOk="0">
                  <a:moveTo>
                    <a:pt x="1" y="1"/>
                  </a:moveTo>
                  <a:lnTo>
                    <a:pt x="1" y="2957"/>
                  </a:lnTo>
                  <a:cubicBezTo>
                    <a:pt x="380" y="2740"/>
                    <a:pt x="679" y="2307"/>
                    <a:pt x="733" y="1601"/>
                  </a:cubicBezTo>
                  <a:cubicBezTo>
                    <a:pt x="760" y="788"/>
                    <a:pt x="462" y="245"/>
                    <a:pt x="1" y="1"/>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031024" y="4597108"/>
              <a:ext cx="347763" cy="72347"/>
            </a:xfrm>
            <a:custGeom>
              <a:avLst/>
              <a:gdLst/>
              <a:ahLst/>
              <a:cxnLst/>
              <a:rect l="l" t="t" r="r" b="b"/>
              <a:pathLst>
                <a:path w="7840" h="1631" extrusionOk="0">
                  <a:moveTo>
                    <a:pt x="7458" y="1"/>
                  </a:moveTo>
                  <a:cubicBezTo>
                    <a:pt x="7458" y="1"/>
                    <a:pt x="7458" y="2"/>
                    <a:pt x="7460" y="3"/>
                  </a:cubicBezTo>
                  <a:lnTo>
                    <a:pt x="28" y="3"/>
                  </a:lnTo>
                  <a:cubicBezTo>
                    <a:pt x="28" y="3"/>
                    <a:pt x="272" y="383"/>
                    <a:pt x="272" y="790"/>
                  </a:cubicBezTo>
                  <a:cubicBezTo>
                    <a:pt x="272" y="1169"/>
                    <a:pt x="1" y="1630"/>
                    <a:pt x="1" y="1630"/>
                  </a:cubicBezTo>
                  <a:lnTo>
                    <a:pt x="7216" y="1630"/>
                  </a:lnTo>
                  <a:cubicBezTo>
                    <a:pt x="7406" y="1630"/>
                    <a:pt x="7840" y="1332"/>
                    <a:pt x="7812" y="844"/>
                  </a:cubicBezTo>
                  <a:cubicBezTo>
                    <a:pt x="7761" y="251"/>
                    <a:pt x="7464" y="1"/>
                    <a:pt x="74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23131" y="4552706"/>
              <a:ext cx="161284" cy="163679"/>
            </a:xfrm>
            <a:custGeom>
              <a:avLst/>
              <a:gdLst/>
              <a:ahLst/>
              <a:cxnLst/>
              <a:rect l="l" t="t" r="r" b="b"/>
              <a:pathLst>
                <a:path w="3636" h="3690" extrusionOk="0">
                  <a:moveTo>
                    <a:pt x="0" y="0"/>
                  </a:moveTo>
                  <a:cubicBezTo>
                    <a:pt x="462" y="706"/>
                    <a:pt x="950" y="1953"/>
                    <a:pt x="163" y="3689"/>
                  </a:cubicBezTo>
                  <a:lnTo>
                    <a:pt x="1899" y="3689"/>
                  </a:lnTo>
                  <a:cubicBezTo>
                    <a:pt x="3635" y="3689"/>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71176" y="4386673"/>
              <a:ext cx="806153" cy="163679"/>
            </a:xfrm>
            <a:custGeom>
              <a:avLst/>
              <a:gdLst/>
              <a:ahLst/>
              <a:cxnLst/>
              <a:rect l="l" t="t" r="r" b="b"/>
              <a:pathLst>
                <a:path w="18174" h="3690" extrusionOk="0">
                  <a:moveTo>
                    <a:pt x="0" y="0"/>
                  </a:moveTo>
                  <a:lnTo>
                    <a:pt x="27" y="3689"/>
                  </a:lnTo>
                  <a:lnTo>
                    <a:pt x="16437" y="3689"/>
                  </a:lnTo>
                  <a:cubicBezTo>
                    <a:pt x="18173" y="3689"/>
                    <a:pt x="17685" y="0"/>
                    <a:pt x="16491" y="0"/>
                  </a:cubicBezTo>
                  <a:close/>
                </a:path>
              </a:pathLst>
            </a:custGeom>
            <a:solidFill>
              <a:srgbClr val="CE5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33486" y="4385209"/>
              <a:ext cx="726753" cy="168736"/>
            </a:xfrm>
            <a:custGeom>
              <a:avLst/>
              <a:gdLst/>
              <a:ahLst/>
              <a:cxnLst/>
              <a:rect l="l" t="t" r="r" b="b"/>
              <a:pathLst>
                <a:path w="16384" h="3804" extrusionOk="0">
                  <a:moveTo>
                    <a:pt x="11089" y="0"/>
                  </a:moveTo>
                  <a:cubicBezTo>
                    <a:pt x="6564" y="0"/>
                    <a:pt x="55" y="60"/>
                    <a:pt x="55" y="60"/>
                  </a:cubicBezTo>
                  <a:lnTo>
                    <a:pt x="55" y="467"/>
                  </a:lnTo>
                  <a:lnTo>
                    <a:pt x="461" y="467"/>
                  </a:lnTo>
                  <a:lnTo>
                    <a:pt x="14702" y="603"/>
                  </a:lnTo>
                  <a:lnTo>
                    <a:pt x="14702" y="3315"/>
                  </a:lnTo>
                  <a:lnTo>
                    <a:pt x="0" y="3315"/>
                  </a:lnTo>
                  <a:lnTo>
                    <a:pt x="0" y="3804"/>
                  </a:lnTo>
                  <a:lnTo>
                    <a:pt x="14891" y="3804"/>
                  </a:lnTo>
                  <a:cubicBezTo>
                    <a:pt x="15651" y="3804"/>
                    <a:pt x="16383" y="2963"/>
                    <a:pt x="16383" y="1905"/>
                  </a:cubicBezTo>
                  <a:cubicBezTo>
                    <a:pt x="16383" y="820"/>
                    <a:pt x="15841" y="169"/>
                    <a:pt x="15325" y="60"/>
                  </a:cubicBezTo>
                  <a:cubicBezTo>
                    <a:pt x="15117" y="15"/>
                    <a:pt x="13351" y="0"/>
                    <a:pt x="11089" y="0"/>
                  </a:cubicBezTo>
                  <a:close/>
                </a:path>
              </a:pathLst>
            </a:custGeom>
            <a:solidFill>
              <a:srgbClr val="B04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2737" y="4399004"/>
              <a:ext cx="683416" cy="142920"/>
            </a:xfrm>
            <a:custGeom>
              <a:avLst/>
              <a:gdLst/>
              <a:ahLst/>
              <a:cxnLst/>
              <a:rect l="l" t="t" r="r" b="b"/>
              <a:pathLst>
                <a:path w="15407" h="3222" extrusionOk="0">
                  <a:moveTo>
                    <a:pt x="14057" y="0"/>
                  </a:moveTo>
                  <a:cubicBezTo>
                    <a:pt x="13976" y="0"/>
                    <a:pt x="13901" y="7"/>
                    <a:pt x="13834" y="21"/>
                  </a:cubicBezTo>
                  <a:cubicBezTo>
                    <a:pt x="13101" y="129"/>
                    <a:pt x="12369" y="211"/>
                    <a:pt x="11636" y="211"/>
                  </a:cubicBezTo>
                  <a:lnTo>
                    <a:pt x="0" y="211"/>
                  </a:lnTo>
                  <a:cubicBezTo>
                    <a:pt x="0" y="211"/>
                    <a:pt x="109" y="292"/>
                    <a:pt x="190" y="509"/>
                  </a:cubicBezTo>
                  <a:cubicBezTo>
                    <a:pt x="244" y="563"/>
                    <a:pt x="272" y="672"/>
                    <a:pt x="326" y="780"/>
                  </a:cubicBezTo>
                  <a:cubicBezTo>
                    <a:pt x="380" y="889"/>
                    <a:pt x="407" y="970"/>
                    <a:pt x="434" y="1106"/>
                  </a:cubicBezTo>
                  <a:cubicBezTo>
                    <a:pt x="434" y="1187"/>
                    <a:pt x="489" y="1295"/>
                    <a:pt x="489" y="1350"/>
                  </a:cubicBezTo>
                  <a:lnTo>
                    <a:pt x="489" y="1512"/>
                  </a:lnTo>
                  <a:lnTo>
                    <a:pt x="489" y="1702"/>
                  </a:lnTo>
                  <a:cubicBezTo>
                    <a:pt x="489" y="1757"/>
                    <a:pt x="489" y="1838"/>
                    <a:pt x="434" y="1892"/>
                  </a:cubicBezTo>
                  <a:cubicBezTo>
                    <a:pt x="407" y="2028"/>
                    <a:pt x="407" y="2163"/>
                    <a:pt x="380" y="2272"/>
                  </a:cubicBezTo>
                  <a:cubicBezTo>
                    <a:pt x="380" y="2326"/>
                    <a:pt x="326" y="2408"/>
                    <a:pt x="299" y="2516"/>
                  </a:cubicBezTo>
                  <a:cubicBezTo>
                    <a:pt x="190" y="2787"/>
                    <a:pt x="82" y="2977"/>
                    <a:pt x="82" y="2977"/>
                  </a:cubicBezTo>
                  <a:lnTo>
                    <a:pt x="11636" y="2977"/>
                  </a:lnTo>
                  <a:cubicBezTo>
                    <a:pt x="12342" y="2977"/>
                    <a:pt x="13047" y="3086"/>
                    <a:pt x="13779" y="3194"/>
                  </a:cubicBezTo>
                  <a:cubicBezTo>
                    <a:pt x="13915" y="3221"/>
                    <a:pt x="14078" y="3221"/>
                    <a:pt x="14240" y="3221"/>
                  </a:cubicBezTo>
                  <a:cubicBezTo>
                    <a:pt x="14376" y="3221"/>
                    <a:pt x="14512" y="3140"/>
                    <a:pt x="14647" y="3086"/>
                  </a:cubicBezTo>
                  <a:cubicBezTo>
                    <a:pt x="15027" y="2869"/>
                    <a:pt x="15325" y="2435"/>
                    <a:pt x="15352" y="1729"/>
                  </a:cubicBezTo>
                  <a:cubicBezTo>
                    <a:pt x="15407" y="943"/>
                    <a:pt x="15081" y="373"/>
                    <a:pt x="14647" y="129"/>
                  </a:cubicBezTo>
                  <a:cubicBezTo>
                    <a:pt x="14539" y="75"/>
                    <a:pt x="14403" y="21"/>
                    <a:pt x="14322" y="21"/>
                  </a:cubicBezTo>
                  <a:cubicBezTo>
                    <a:pt x="14227" y="7"/>
                    <a:pt x="14139" y="0"/>
                    <a:pt x="14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27988" y="4428769"/>
              <a:ext cx="187721" cy="11001"/>
            </a:xfrm>
            <a:custGeom>
              <a:avLst/>
              <a:gdLst/>
              <a:ahLst/>
              <a:cxnLst/>
              <a:rect l="l" t="t" r="r" b="b"/>
              <a:pathLst>
                <a:path w="4232" h="248" extrusionOk="0">
                  <a:moveTo>
                    <a:pt x="4069" y="1"/>
                  </a:moveTo>
                  <a:cubicBezTo>
                    <a:pt x="4069" y="1"/>
                    <a:pt x="705" y="136"/>
                    <a:pt x="0" y="163"/>
                  </a:cubicBezTo>
                  <a:cubicBezTo>
                    <a:pt x="1519" y="236"/>
                    <a:pt x="2893" y="248"/>
                    <a:pt x="3641" y="248"/>
                  </a:cubicBezTo>
                  <a:cubicBezTo>
                    <a:pt x="4015" y="248"/>
                    <a:pt x="4232" y="245"/>
                    <a:pt x="4232" y="245"/>
                  </a:cubicBezTo>
                  <a:lnTo>
                    <a:pt x="4069"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64051" y="4454053"/>
              <a:ext cx="150461" cy="12376"/>
            </a:xfrm>
            <a:custGeom>
              <a:avLst/>
              <a:gdLst/>
              <a:ahLst/>
              <a:cxnLst/>
              <a:rect l="l" t="t" r="r" b="b"/>
              <a:pathLst>
                <a:path w="3392" h="279" extrusionOk="0">
                  <a:moveTo>
                    <a:pt x="3256" y="0"/>
                  </a:moveTo>
                  <a:cubicBezTo>
                    <a:pt x="3256" y="0"/>
                    <a:pt x="706" y="82"/>
                    <a:pt x="1" y="136"/>
                  </a:cubicBezTo>
                  <a:cubicBezTo>
                    <a:pt x="1175" y="257"/>
                    <a:pt x="2228" y="279"/>
                    <a:pt x="2838" y="279"/>
                  </a:cubicBezTo>
                  <a:cubicBezTo>
                    <a:pt x="3187" y="279"/>
                    <a:pt x="3391" y="271"/>
                    <a:pt x="3391" y="271"/>
                  </a:cubicBezTo>
                  <a:lnTo>
                    <a:pt x="3256" y="0"/>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95368" y="4488918"/>
              <a:ext cx="128770" cy="11134"/>
            </a:xfrm>
            <a:custGeom>
              <a:avLst/>
              <a:gdLst/>
              <a:ahLst/>
              <a:cxnLst/>
              <a:rect l="l" t="t" r="r" b="b"/>
              <a:pathLst>
                <a:path w="2903" h="251" extrusionOk="0">
                  <a:moveTo>
                    <a:pt x="2713" y="1"/>
                  </a:moveTo>
                  <a:cubicBezTo>
                    <a:pt x="2713" y="1"/>
                    <a:pt x="733" y="28"/>
                    <a:pt x="0" y="82"/>
                  </a:cubicBezTo>
                  <a:cubicBezTo>
                    <a:pt x="1085" y="227"/>
                    <a:pt x="2013" y="251"/>
                    <a:pt x="2512" y="251"/>
                  </a:cubicBezTo>
                  <a:cubicBezTo>
                    <a:pt x="2761" y="251"/>
                    <a:pt x="2902" y="245"/>
                    <a:pt x="2902" y="245"/>
                  </a:cubicBezTo>
                  <a:lnTo>
                    <a:pt x="2713" y="1"/>
                  </a:ln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63560" y="4420341"/>
              <a:ext cx="321281" cy="12198"/>
            </a:xfrm>
            <a:custGeom>
              <a:avLst/>
              <a:gdLst/>
              <a:ahLst/>
              <a:cxnLst/>
              <a:rect l="l" t="t" r="r" b="b"/>
              <a:pathLst>
                <a:path w="7243" h="275" extrusionOk="0">
                  <a:moveTo>
                    <a:pt x="0" y="1"/>
                  </a:moveTo>
                  <a:cubicBezTo>
                    <a:pt x="28" y="55"/>
                    <a:pt x="55" y="164"/>
                    <a:pt x="136" y="272"/>
                  </a:cubicBezTo>
                  <a:cubicBezTo>
                    <a:pt x="686" y="272"/>
                    <a:pt x="1434" y="274"/>
                    <a:pt x="2240" y="274"/>
                  </a:cubicBezTo>
                  <a:cubicBezTo>
                    <a:pt x="4256" y="274"/>
                    <a:pt x="6642" y="260"/>
                    <a:pt x="7243" y="164"/>
                  </a:cubicBezTo>
                  <a:cubicBezTo>
                    <a:pt x="6022" y="1"/>
                    <a:pt x="1764" y="1"/>
                    <a:pt x="0"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74384" y="4446822"/>
              <a:ext cx="166074" cy="10868"/>
            </a:xfrm>
            <a:custGeom>
              <a:avLst/>
              <a:gdLst/>
              <a:ahLst/>
              <a:cxnLst/>
              <a:rect l="l" t="t" r="r" b="b"/>
              <a:pathLst>
                <a:path w="3744" h="245" extrusionOk="0">
                  <a:moveTo>
                    <a:pt x="1" y="0"/>
                  </a:moveTo>
                  <a:cubicBezTo>
                    <a:pt x="1" y="82"/>
                    <a:pt x="28" y="163"/>
                    <a:pt x="28" y="245"/>
                  </a:cubicBezTo>
                  <a:cubicBezTo>
                    <a:pt x="1682" y="245"/>
                    <a:pt x="3283" y="217"/>
                    <a:pt x="3744" y="136"/>
                  </a:cubicBezTo>
                  <a:cubicBezTo>
                    <a:pt x="3066" y="28"/>
                    <a:pt x="1547" y="0"/>
                    <a:pt x="1" y="0"/>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74384" y="4470865"/>
              <a:ext cx="97498" cy="10912"/>
            </a:xfrm>
            <a:custGeom>
              <a:avLst/>
              <a:gdLst/>
              <a:ahLst/>
              <a:cxnLst/>
              <a:rect l="l" t="t" r="r" b="b"/>
              <a:pathLst>
                <a:path w="2198" h="246" extrusionOk="0">
                  <a:moveTo>
                    <a:pt x="1" y="1"/>
                  </a:moveTo>
                  <a:lnTo>
                    <a:pt x="1" y="1"/>
                  </a:lnTo>
                  <a:cubicBezTo>
                    <a:pt x="28" y="109"/>
                    <a:pt x="28" y="164"/>
                    <a:pt x="1" y="245"/>
                  </a:cubicBezTo>
                  <a:cubicBezTo>
                    <a:pt x="1004" y="245"/>
                    <a:pt x="1872" y="218"/>
                    <a:pt x="2198" y="137"/>
                  </a:cubicBezTo>
                  <a:cubicBezTo>
                    <a:pt x="1737" y="82"/>
                    <a:pt x="950" y="28"/>
                    <a:pt x="1"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65956" y="4498544"/>
              <a:ext cx="249112" cy="12110"/>
            </a:xfrm>
            <a:custGeom>
              <a:avLst/>
              <a:gdLst/>
              <a:ahLst/>
              <a:cxnLst/>
              <a:rect l="l" t="t" r="r" b="b"/>
              <a:pathLst>
                <a:path w="5616" h="273" extrusionOk="0">
                  <a:moveTo>
                    <a:pt x="109" y="1"/>
                  </a:moveTo>
                  <a:cubicBezTo>
                    <a:pt x="82" y="82"/>
                    <a:pt x="28" y="164"/>
                    <a:pt x="1" y="272"/>
                  </a:cubicBezTo>
                  <a:cubicBezTo>
                    <a:pt x="2116" y="272"/>
                    <a:pt x="4937" y="272"/>
                    <a:pt x="5615" y="164"/>
                  </a:cubicBezTo>
                  <a:cubicBezTo>
                    <a:pt x="4693" y="28"/>
                    <a:pt x="2062" y="1"/>
                    <a:pt x="109" y="1"/>
                  </a:cubicBezTo>
                  <a:close/>
                </a:path>
              </a:pathLst>
            </a:custGeom>
            <a:solidFill>
              <a:srgbClr val="BDDE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03646" y="4404726"/>
              <a:ext cx="34909" cy="131165"/>
            </a:xfrm>
            <a:custGeom>
              <a:avLst/>
              <a:gdLst/>
              <a:ahLst/>
              <a:cxnLst/>
              <a:rect l="l" t="t" r="r" b="b"/>
              <a:pathLst>
                <a:path w="787" h="2957" extrusionOk="0">
                  <a:moveTo>
                    <a:pt x="0" y="0"/>
                  </a:moveTo>
                  <a:lnTo>
                    <a:pt x="0" y="2957"/>
                  </a:lnTo>
                  <a:cubicBezTo>
                    <a:pt x="380" y="2740"/>
                    <a:pt x="678" y="2306"/>
                    <a:pt x="733" y="1600"/>
                  </a:cubicBezTo>
                  <a:cubicBezTo>
                    <a:pt x="787" y="814"/>
                    <a:pt x="489" y="244"/>
                    <a:pt x="0"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23944" y="4433604"/>
              <a:ext cx="347763" cy="72214"/>
            </a:xfrm>
            <a:custGeom>
              <a:avLst/>
              <a:gdLst/>
              <a:ahLst/>
              <a:cxnLst/>
              <a:rect l="l" t="t" r="r" b="b"/>
              <a:pathLst>
                <a:path w="7840" h="1628" extrusionOk="0">
                  <a:moveTo>
                    <a:pt x="55" y="0"/>
                  </a:moveTo>
                  <a:cubicBezTo>
                    <a:pt x="55" y="0"/>
                    <a:pt x="272" y="407"/>
                    <a:pt x="272" y="787"/>
                  </a:cubicBezTo>
                  <a:cubicBezTo>
                    <a:pt x="272" y="1139"/>
                    <a:pt x="1" y="1628"/>
                    <a:pt x="1" y="1628"/>
                  </a:cubicBezTo>
                  <a:lnTo>
                    <a:pt x="7243" y="1628"/>
                  </a:lnTo>
                  <a:cubicBezTo>
                    <a:pt x="7406" y="1628"/>
                    <a:pt x="7840" y="1302"/>
                    <a:pt x="7812" y="841"/>
                  </a:cubicBezTo>
                  <a:cubicBezTo>
                    <a:pt x="7785" y="190"/>
                    <a:pt x="7433" y="0"/>
                    <a:pt x="7460" y="0"/>
                  </a:cubicBezTo>
                  <a:close/>
                </a:path>
              </a:pathLst>
            </a:custGeom>
            <a:solidFill>
              <a:srgbClr val="F0C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416051" y="4387870"/>
              <a:ext cx="161284" cy="164877"/>
            </a:xfrm>
            <a:custGeom>
              <a:avLst/>
              <a:gdLst/>
              <a:ahLst/>
              <a:cxnLst/>
              <a:rect l="l" t="t" r="r" b="b"/>
              <a:pathLst>
                <a:path w="3636" h="3717" extrusionOk="0">
                  <a:moveTo>
                    <a:pt x="0" y="0"/>
                  </a:moveTo>
                  <a:cubicBezTo>
                    <a:pt x="489" y="733"/>
                    <a:pt x="950" y="1980"/>
                    <a:pt x="163" y="3716"/>
                  </a:cubicBezTo>
                  <a:lnTo>
                    <a:pt x="1899" y="3716"/>
                  </a:lnTo>
                  <a:cubicBezTo>
                    <a:pt x="3635" y="3716"/>
                    <a:pt x="3147" y="0"/>
                    <a:pt x="1953" y="0"/>
                  </a:cubicBezTo>
                  <a:close/>
                </a:path>
              </a:pathLst>
            </a:custGeom>
            <a:solidFill>
              <a:srgbClr val="2A3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2311599" y="5653130"/>
            <a:ext cx="259935" cy="192629"/>
          </a:xfrm>
          <a:custGeom>
            <a:avLst/>
            <a:gdLst/>
            <a:ahLst/>
            <a:cxnLst/>
            <a:rect l="l" t="t" r="r" b="b"/>
            <a:pathLst>
              <a:path w="4395" h="3257" extrusionOk="0">
                <a:moveTo>
                  <a:pt x="2063" y="0"/>
                </a:moveTo>
                <a:cubicBezTo>
                  <a:pt x="681" y="0"/>
                  <a:pt x="0" y="1385"/>
                  <a:pt x="0" y="1385"/>
                </a:cubicBezTo>
                <a:lnTo>
                  <a:pt x="2170" y="3256"/>
                </a:lnTo>
                <a:lnTo>
                  <a:pt x="4394" y="1574"/>
                </a:lnTo>
                <a:cubicBezTo>
                  <a:pt x="4394" y="1574"/>
                  <a:pt x="4231" y="408"/>
                  <a:pt x="2550" y="55"/>
                </a:cubicBezTo>
                <a:cubicBezTo>
                  <a:pt x="2379" y="17"/>
                  <a:pt x="2217" y="0"/>
                  <a:pt x="2063"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7" name="Google Shape;187;p2"/>
          <p:cNvSpPr/>
          <p:nvPr/>
        </p:nvSpPr>
        <p:spPr>
          <a:xfrm>
            <a:off x="2345251" y="5419805"/>
            <a:ext cx="118760" cy="340903"/>
          </a:xfrm>
          <a:custGeom>
            <a:avLst/>
            <a:gdLst/>
            <a:ahLst/>
            <a:cxnLst/>
            <a:rect l="l" t="t" r="r" b="b"/>
            <a:pathLst>
              <a:path w="2008" h="5764" extrusionOk="0">
                <a:moveTo>
                  <a:pt x="366" y="0"/>
                </a:moveTo>
                <a:cubicBezTo>
                  <a:pt x="316" y="0"/>
                  <a:pt x="265" y="12"/>
                  <a:pt x="218" y="40"/>
                </a:cubicBezTo>
                <a:cubicBezTo>
                  <a:pt x="28" y="149"/>
                  <a:pt x="1" y="339"/>
                  <a:pt x="109" y="501"/>
                </a:cubicBezTo>
                <a:cubicBezTo>
                  <a:pt x="408" y="908"/>
                  <a:pt x="950" y="1722"/>
                  <a:pt x="1086" y="2346"/>
                </a:cubicBezTo>
                <a:cubicBezTo>
                  <a:pt x="1303" y="3187"/>
                  <a:pt x="1303" y="5763"/>
                  <a:pt x="1303" y="5763"/>
                </a:cubicBezTo>
                <a:lnTo>
                  <a:pt x="1601" y="5655"/>
                </a:lnTo>
                <a:cubicBezTo>
                  <a:pt x="1601" y="5655"/>
                  <a:pt x="2008" y="2997"/>
                  <a:pt x="1520" y="1695"/>
                </a:cubicBezTo>
                <a:cubicBezTo>
                  <a:pt x="1221" y="854"/>
                  <a:pt x="842" y="339"/>
                  <a:pt x="625" y="95"/>
                </a:cubicBezTo>
                <a:cubicBezTo>
                  <a:pt x="554" y="42"/>
                  <a:pt x="460" y="0"/>
                  <a:pt x="366" y="0"/>
                </a:cubicBezTo>
                <a:close/>
              </a:path>
            </a:pathLst>
          </a:custGeom>
          <a:solidFill>
            <a:srgbClr val="2A3A51"/>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8" name="Google Shape;188;p2"/>
          <p:cNvSpPr/>
          <p:nvPr/>
        </p:nvSpPr>
        <p:spPr>
          <a:xfrm>
            <a:off x="2066151" y="5673416"/>
            <a:ext cx="745975" cy="615387"/>
          </a:xfrm>
          <a:custGeom>
            <a:avLst/>
            <a:gdLst/>
            <a:ahLst/>
            <a:cxnLst/>
            <a:rect l="l" t="t" r="r" b="b"/>
            <a:pathLst>
              <a:path w="12613"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1880" y="7850"/>
                  <a:pt x="12613" y="5164"/>
                  <a:pt x="12206" y="3266"/>
                </a:cubicBezTo>
                <a:cubicBezTo>
                  <a:pt x="11698" y="1063"/>
                  <a:pt x="10325" y="48"/>
                  <a:pt x="9014" y="48"/>
                </a:cubicBezTo>
                <a:cubicBezTo>
                  <a:pt x="8856" y="48"/>
                  <a:pt x="8699" y="63"/>
                  <a:pt x="8544" y="92"/>
                </a:cubicBezTo>
                <a:cubicBezTo>
                  <a:pt x="7134" y="363"/>
                  <a:pt x="6347" y="1421"/>
                  <a:pt x="6347" y="1421"/>
                </a:cubicBezTo>
                <a:cubicBezTo>
                  <a:pt x="6347" y="1421"/>
                  <a:pt x="5262" y="119"/>
                  <a:pt x="3879" y="11"/>
                </a:cubicBezTo>
                <a:cubicBezTo>
                  <a:pt x="3813" y="4"/>
                  <a:pt x="3752" y="0"/>
                  <a:pt x="3692" y="0"/>
                </a:cubicBezTo>
                <a:close/>
              </a:path>
            </a:pathLst>
          </a:custGeom>
          <a:solidFill>
            <a:srgbClr val="CE5B5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89" name="Google Shape;189;p2"/>
          <p:cNvSpPr/>
          <p:nvPr/>
        </p:nvSpPr>
        <p:spPr>
          <a:xfrm>
            <a:off x="2066151" y="5673416"/>
            <a:ext cx="622484" cy="615387"/>
          </a:xfrm>
          <a:custGeom>
            <a:avLst/>
            <a:gdLst/>
            <a:ahLst/>
            <a:cxnLst/>
            <a:rect l="l" t="t" r="r" b="b"/>
            <a:pathLst>
              <a:path w="10525" h="10405" extrusionOk="0">
                <a:moveTo>
                  <a:pt x="3692" y="0"/>
                </a:moveTo>
                <a:cubicBezTo>
                  <a:pt x="3529" y="0"/>
                  <a:pt x="3379" y="25"/>
                  <a:pt x="3201" y="65"/>
                </a:cubicBezTo>
                <a:cubicBezTo>
                  <a:pt x="1492" y="472"/>
                  <a:pt x="895" y="1774"/>
                  <a:pt x="461" y="3211"/>
                </a:cubicBezTo>
                <a:cubicBezTo>
                  <a:pt x="0" y="4622"/>
                  <a:pt x="1004" y="9369"/>
                  <a:pt x="3309" y="10182"/>
                </a:cubicBezTo>
                <a:cubicBezTo>
                  <a:pt x="3747" y="10332"/>
                  <a:pt x="4147" y="10390"/>
                  <a:pt x="4501" y="10390"/>
                </a:cubicBezTo>
                <a:cubicBezTo>
                  <a:pt x="5684" y="10390"/>
                  <a:pt x="6374" y="9748"/>
                  <a:pt x="6374" y="9748"/>
                </a:cubicBezTo>
                <a:cubicBezTo>
                  <a:pt x="6374" y="9748"/>
                  <a:pt x="7166" y="10405"/>
                  <a:pt x="8257" y="10405"/>
                </a:cubicBezTo>
                <a:cubicBezTo>
                  <a:pt x="8551" y="10405"/>
                  <a:pt x="8867" y="10357"/>
                  <a:pt x="9195" y="10236"/>
                </a:cubicBezTo>
                <a:cubicBezTo>
                  <a:pt x="9683" y="10047"/>
                  <a:pt x="10117" y="9721"/>
                  <a:pt x="10524" y="9314"/>
                </a:cubicBezTo>
                <a:cubicBezTo>
                  <a:pt x="10497" y="8826"/>
                  <a:pt x="10307" y="8392"/>
                  <a:pt x="10036" y="7985"/>
                </a:cubicBezTo>
                <a:cubicBezTo>
                  <a:pt x="9982" y="7877"/>
                  <a:pt x="9900" y="7795"/>
                  <a:pt x="9846" y="7714"/>
                </a:cubicBezTo>
                <a:cubicBezTo>
                  <a:pt x="9575" y="7416"/>
                  <a:pt x="9222" y="7171"/>
                  <a:pt x="8870" y="6982"/>
                </a:cubicBezTo>
                <a:cubicBezTo>
                  <a:pt x="8110" y="6602"/>
                  <a:pt x="7296" y="6358"/>
                  <a:pt x="6510" y="6114"/>
                </a:cubicBezTo>
                <a:cubicBezTo>
                  <a:pt x="5750" y="5924"/>
                  <a:pt x="4937" y="5653"/>
                  <a:pt x="4204" y="5246"/>
                </a:cubicBezTo>
                <a:cubicBezTo>
                  <a:pt x="3499" y="4839"/>
                  <a:pt x="2848" y="4215"/>
                  <a:pt x="2577" y="3456"/>
                </a:cubicBezTo>
                <a:cubicBezTo>
                  <a:pt x="2279" y="2560"/>
                  <a:pt x="2550" y="1828"/>
                  <a:pt x="2902" y="1042"/>
                </a:cubicBezTo>
                <a:cubicBezTo>
                  <a:pt x="3038" y="689"/>
                  <a:pt x="3309" y="418"/>
                  <a:pt x="3608" y="201"/>
                </a:cubicBezTo>
                <a:cubicBezTo>
                  <a:pt x="3635" y="146"/>
                  <a:pt x="3743" y="92"/>
                  <a:pt x="3879" y="11"/>
                </a:cubicBezTo>
                <a:cubicBezTo>
                  <a:pt x="3813" y="4"/>
                  <a:pt x="3752" y="0"/>
                  <a:pt x="3692" y="0"/>
                </a:cubicBezTo>
                <a:close/>
              </a:path>
            </a:pathLst>
          </a:custGeom>
          <a:solidFill>
            <a:srgbClr val="B04A4B"/>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0" name="Google Shape;190;p2"/>
          <p:cNvSpPr/>
          <p:nvPr/>
        </p:nvSpPr>
        <p:spPr>
          <a:xfrm>
            <a:off x="2462357" y="6182590"/>
            <a:ext cx="27324" cy="34303"/>
          </a:xfrm>
          <a:custGeom>
            <a:avLst/>
            <a:gdLst/>
            <a:ahLst/>
            <a:cxnLst/>
            <a:rect l="l" t="t" r="r" b="b"/>
            <a:pathLst>
              <a:path w="462" h="580" extrusionOk="0">
                <a:moveTo>
                  <a:pt x="408" y="0"/>
                </a:moveTo>
                <a:cubicBezTo>
                  <a:pt x="299" y="27"/>
                  <a:pt x="218" y="109"/>
                  <a:pt x="164" y="190"/>
                </a:cubicBezTo>
                <a:cubicBezTo>
                  <a:pt x="82" y="271"/>
                  <a:pt x="1" y="407"/>
                  <a:pt x="1" y="488"/>
                </a:cubicBezTo>
                <a:cubicBezTo>
                  <a:pt x="1" y="549"/>
                  <a:pt x="31" y="580"/>
                  <a:pt x="58" y="580"/>
                </a:cubicBezTo>
                <a:cubicBezTo>
                  <a:pt x="67" y="580"/>
                  <a:pt x="75" y="576"/>
                  <a:pt x="82" y="570"/>
                </a:cubicBezTo>
                <a:cubicBezTo>
                  <a:pt x="191" y="515"/>
                  <a:pt x="272" y="407"/>
                  <a:pt x="299" y="326"/>
                </a:cubicBezTo>
                <a:cubicBezTo>
                  <a:pt x="353" y="217"/>
                  <a:pt x="435" y="163"/>
                  <a:pt x="435" y="27"/>
                </a:cubicBezTo>
                <a:cubicBezTo>
                  <a:pt x="462" y="0"/>
                  <a:pt x="435" y="0"/>
                  <a:pt x="40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1" name="Google Shape;191;p2"/>
          <p:cNvSpPr/>
          <p:nvPr/>
        </p:nvSpPr>
        <p:spPr>
          <a:xfrm>
            <a:off x="2326030" y="5733743"/>
            <a:ext cx="96285" cy="31760"/>
          </a:xfrm>
          <a:custGeom>
            <a:avLst/>
            <a:gdLst/>
            <a:ahLst/>
            <a:cxnLst/>
            <a:rect l="l" t="t" r="r" b="b"/>
            <a:pathLst>
              <a:path w="1628" h="537" extrusionOk="0">
                <a:moveTo>
                  <a:pt x="498" y="0"/>
                </a:moveTo>
                <a:cubicBezTo>
                  <a:pt x="346" y="0"/>
                  <a:pt x="202" y="37"/>
                  <a:pt x="82" y="157"/>
                </a:cubicBezTo>
                <a:cubicBezTo>
                  <a:pt x="0" y="266"/>
                  <a:pt x="54" y="401"/>
                  <a:pt x="163" y="428"/>
                </a:cubicBezTo>
                <a:cubicBezTo>
                  <a:pt x="239" y="472"/>
                  <a:pt x="324" y="485"/>
                  <a:pt x="413" y="485"/>
                </a:cubicBezTo>
                <a:cubicBezTo>
                  <a:pt x="548" y="485"/>
                  <a:pt x="695" y="455"/>
                  <a:pt x="841" y="455"/>
                </a:cubicBezTo>
                <a:cubicBezTo>
                  <a:pt x="1112" y="455"/>
                  <a:pt x="1356" y="455"/>
                  <a:pt x="1628" y="537"/>
                </a:cubicBezTo>
                <a:lnTo>
                  <a:pt x="1628" y="455"/>
                </a:lnTo>
                <a:cubicBezTo>
                  <a:pt x="1384" y="293"/>
                  <a:pt x="1167" y="130"/>
                  <a:pt x="868" y="49"/>
                </a:cubicBezTo>
                <a:cubicBezTo>
                  <a:pt x="747" y="24"/>
                  <a:pt x="620" y="0"/>
                  <a:pt x="498"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2" name="Google Shape;192;p2"/>
          <p:cNvSpPr/>
          <p:nvPr/>
        </p:nvSpPr>
        <p:spPr>
          <a:xfrm>
            <a:off x="2372989" y="5773902"/>
            <a:ext cx="50923" cy="31287"/>
          </a:xfrm>
          <a:custGeom>
            <a:avLst/>
            <a:gdLst/>
            <a:ahLst/>
            <a:cxnLst/>
            <a:rect l="l" t="t" r="r" b="b"/>
            <a:pathLst>
              <a:path w="861" h="529" extrusionOk="0">
                <a:moveTo>
                  <a:pt x="552" y="0"/>
                </a:moveTo>
                <a:cubicBezTo>
                  <a:pt x="488" y="0"/>
                  <a:pt x="427" y="7"/>
                  <a:pt x="373" y="21"/>
                </a:cubicBezTo>
                <a:cubicBezTo>
                  <a:pt x="237" y="75"/>
                  <a:pt x="156" y="183"/>
                  <a:pt x="74" y="319"/>
                </a:cubicBezTo>
                <a:cubicBezTo>
                  <a:pt x="0" y="430"/>
                  <a:pt x="128" y="528"/>
                  <a:pt x="234" y="528"/>
                </a:cubicBezTo>
                <a:cubicBezTo>
                  <a:pt x="283" y="528"/>
                  <a:pt x="328" y="506"/>
                  <a:pt x="345" y="455"/>
                </a:cubicBezTo>
                <a:cubicBezTo>
                  <a:pt x="373" y="400"/>
                  <a:pt x="454" y="319"/>
                  <a:pt x="508" y="292"/>
                </a:cubicBezTo>
                <a:cubicBezTo>
                  <a:pt x="590" y="210"/>
                  <a:pt x="644" y="183"/>
                  <a:pt x="752" y="156"/>
                </a:cubicBezTo>
                <a:cubicBezTo>
                  <a:pt x="834" y="156"/>
                  <a:pt x="861" y="48"/>
                  <a:pt x="752" y="21"/>
                </a:cubicBezTo>
                <a:cubicBezTo>
                  <a:pt x="684" y="7"/>
                  <a:pt x="617" y="0"/>
                  <a:pt x="552" y="0"/>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3" name="Google Shape;193;p2"/>
          <p:cNvSpPr/>
          <p:nvPr/>
        </p:nvSpPr>
        <p:spPr>
          <a:xfrm>
            <a:off x="2449521" y="5754207"/>
            <a:ext cx="77064" cy="35368"/>
          </a:xfrm>
          <a:custGeom>
            <a:avLst/>
            <a:gdLst/>
            <a:ahLst/>
            <a:cxnLst/>
            <a:rect l="l" t="t" r="r" b="b"/>
            <a:pathLst>
              <a:path w="1303" h="598" extrusionOk="0">
                <a:moveTo>
                  <a:pt x="625" y="1"/>
                </a:moveTo>
                <a:cubicBezTo>
                  <a:pt x="381" y="1"/>
                  <a:pt x="218" y="82"/>
                  <a:pt x="28" y="218"/>
                </a:cubicBezTo>
                <a:cubicBezTo>
                  <a:pt x="1" y="245"/>
                  <a:pt x="28" y="326"/>
                  <a:pt x="82" y="326"/>
                </a:cubicBezTo>
                <a:cubicBezTo>
                  <a:pt x="130" y="311"/>
                  <a:pt x="180" y="304"/>
                  <a:pt x="231" y="304"/>
                </a:cubicBezTo>
                <a:cubicBezTo>
                  <a:pt x="356" y="304"/>
                  <a:pt x="490" y="342"/>
                  <a:pt x="625" y="381"/>
                </a:cubicBezTo>
                <a:cubicBezTo>
                  <a:pt x="787" y="408"/>
                  <a:pt x="896" y="543"/>
                  <a:pt x="1059" y="598"/>
                </a:cubicBezTo>
                <a:cubicBezTo>
                  <a:pt x="1194" y="598"/>
                  <a:pt x="1303" y="381"/>
                  <a:pt x="1221" y="245"/>
                </a:cubicBezTo>
                <a:cubicBezTo>
                  <a:pt x="1113" y="82"/>
                  <a:pt x="814" y="1"/>
                  <a:pt x="625"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4" name="Google Shape;194;p2"/>
          <p:cNvSpPr/>
          <p:nvPr/>
        </p:nvSpPr>
        <p:spPr>
          <a:xfrm>
            <a:off x="2496068" y="5719548"/>
            <a:ext cx="35368" cy="14904"/>
          </a:xfrm>
          <a:custGeom>
            <a:avLst/>
            <a:gdLst/>
            <a:ahLst/>
            <a:cxnLst/>
            <a:rect l="l" t="t" r="r" b="b"/>
            <a:pathLst>
              <a:path w="598" h="252" extrusionOk="0">
                <a:moveTo>
                  <a:pt x="446" y="1"/>
                </a:moveTo>
                <a:cubicBezTo>
                  <a:pt x="300" y="1"/>
                  <a:pt x="132" y="138"/>
                  <a:pt x="27" y="180"/>
                </a:cubicBezTo>
                <a:cubicBezTo>
                  <a:pt x="0" y="180"/>
                  <a:pt x="27" y="234"/>
                  <a:pt x="27" y="234"/>
                </a:cubicBezTo>
                <a:cubicBezTo>
                  <a:pt x="103" y="234"/>
                  <a:pt x="201" y="252"/>
                  <a:pt x="295" y="252"/>
                </a:cubicBezTo>
                <a:cubicBezTo>
                  <a:pt x="406" y="252"/>
                  <a:pt x="512" y="228"/>
                  <a:pt x="570" y="126"/>
                </a:cubicBezTo>
                <a:cubicBezTo>
                  <a:pt x="597" y="99"/>
                  <a:pt x="597" y="45"/>
                  <a:pt x="570" y="45"/>
                </a:cubicBezTo>
                <a:cubicBezTo>
                  <a:pt x="532" y="13"/>
                  <a:pt x="490" y="1"/>
                  <a:pt x="446" y="1"/>
                </a:cubicBezTo>
                <a:close/>
              </a:path>
            </a:pathLst>
          </a:custGeom>
          <a:solidFill>
            <a:srgbClr val="A03A3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5" name="Google Shape;195;p2"/>
          <p:cNvSpPr/>
          <p:nvPr/>
        </p:nvSpPr>
        <p:spPr>
          <a:xfrm>
            <a:off x="2613174" y="5758821"/>
            <a:ext cx="104565" cy="89247"/>
          </a:xfrm>
          <a:custGeom>
            <a:avLst/>
            <a:gdLst/>
            <a:ahLst/>
            <a:cxnLst/>
            <a:rect l="l" t="t" r="r" b="b"/>
            <a:pathLst>
              <a:path w="1768" h="1509" extrusionOk="0">
                <a:moveTo>
                  <a:pt x="885" y="1"/>
                </a:moveTo>
                <a:cubicBezTo>
                  <a:pt x="816" y="1"/>
                  <a:pt x="747" y="10"/>
                  <a:pt x="679" y="31"/>
                </a:cubicBezTo>
                <a:cubicBezTo>
                  <a:pt x="651" y="31"/>
                  <a:pt x="624" y="59"/>
                  <a:pt x="597" y="113"/>
                </a:cubicBezTo>
                <a:cubicBezTo>
                  <a:pt x="326" y="167"/>
                  <a:pt x="109" y="411"/>
                  <a:pt x="82" y="655"/>
                </a:cubicBezTo>
                <a:cubicBezTo>
                  <a:pt x="0" y="954"/>
                  <a:pt x="217" y="1279"/>
                  <a:pt x="489" y="1415"/>
                </a:cubicBezTo>
                <a:cubicBezTo>
                  <a:pt x="604" y="1480"/>
                  <a:pt x="722" y="1509"/>
                  <a:pt x="836" y="1509"/>
                </a:cubicBezTo>
                <a:cubicBezTo>
                  <a:pt x="1340" y="1509"/>
                  <a:pt x="1768" y="942"/>
                  <a:pt x="1546" y="411"/>
                </a:cubicBezTo>
                <a:cubicBezTo>
                  <a:pt x="1437" y="171"/>
                  <a:pt x="1169" y="1"/>
                  <a:pt x="885"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6" name="Google Shape;196;p2"/>
          <p:cNvSpPr/>
          <p:nvPr/>
        </p:nvSpPr>
        <p:spPr>
          <a:xfrm>
            <a:off x="2651676" y="5895858"/>
            <a:ext cx="96285" cy="190973"/>
          </a:xfrm>
          <a:custGeom>
            <a:avLst/>
            <a:gdLst/>
            <a:ahLst/>
            <a:cxnLst/>
            <a:rect l="l" t="t" r="r" b="b"/>
            <a:pathLst>
              <a:path w="1628" h="3229" extrusionOk="0">
                <a:moveTo>
                  <a:pt x="1051" y="1"/>
                </a:moveTo>
                <a:cubicBezTo>
                  <a:pt x="971" y="1"/>
                  <a:pt x="883" y="31"/>
                  <a:pt x="787" y="101"/>
                </a:cubicBezTo>
                <a:cubicBezTo>
                  <a:pt x="651" y="183"/>
                  <a:pt x="597" y="373"/>
                  <a:pt x="543" y="535"/>
                </a:cubicBezTo>
                <a:cubicBezTo>
                  <a:pt x="407" y="1078"/>
                  <a:pt x="244" y="1593"/>
                  <a:pt x="109" y="2136"/>
                </a:cubicBezTo>
                <a:cubicBezTo>
                  <a:pt x="55" y="2298"/>
                  <a:pt x="0" y="2488"/>
                  <a:pt x="55" y="2678"/>
                </a:cubicBezTo>
                <a:cubicBezTo>
                  <a:pt x="104" y="2998"/>
                  <a:pt x="509" y="3228"/>
                  <a:pt x="827" y="3228"/>
                </a:cubicBezTo>
                <a:cubicBezTo>
                  <a:pt x="860" y="3228"/>
                  <a:pt x="892" y="3226"/>
                  <a:pt x="923" y="3221"/>
                </a:cubicBezTo>
                <a:cubicBezTo>
                  <a:pt x="1329" y="3139"/>
                  <a:pt x="1465" y="2624"/>
                  <a:pt x="1546" y="2271"/>
                </a:cubicBezTo>
                <a:cubicBezTo>
                  <a:pt x="1628" y="1783"/>
                  <a:pt x="1628" y="1268"/>
                  <a:pt x="1601" y="807"/>
                </a:cubicBezTo>
                <a:cubicBezTo>
                  <a:pt x="1574" y="698"/>
                  <a:pt x="1546" y="508"/>
                  <a:pt x="1438" y="318"/>
                </a:cubicBezTo>
                <a:cubicBezTo>
                  <a:pt x="1346" y="135"/>
                  <a:pt x="1217" y="1"/>
                  <a:pt x="1051" y="1"/>
                </a:cubicBezTo>
                <a:close/>
              </a:path>
            </a:pathLst>
          </a:custGeom>
          <a:solidFill>
            <a:srgbClr val="D98183"/>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7" name="Google Shape;197;p2"/>
          <p:cNvSpPr/>
          <p:nvPr/>
        </p:nvSpPr>
        <p:spPr>
          <a:xfrm>
            <a:off x="3060715" y="5216820"/>
            <a:ext cx="916071" cy="1070435"/>
          </a:xfrm>
          <a:custGeom>
            <a:avLst/>
            <a:gdLst/>
            <a:ahLst/>
            <a:cxnLst/>
            <a:rect l="l" t="t" r="r" b="b"/>
            <a:pathLst>
              <a:path w="15489" h="18099" extrusionOk="0">
                <a:moveTo>
                  <a:pt x="5480" y="1"/>
                </a:moveTo>
                <a:lnTo>
                  <a:pt x="5480" y="5100"/>
                </a:lnTo>
                <a:cubicBezTo>
                  <a:pt x="5480" y="6619"/>
                  <a:pt x="4992" y="8111"/>
                  <a:pt x="4070" y="9331"/>
                </a:cubicBezTo>
                <a:cubicBezTo>
                  <a:pt x="2442" y="11501"/>
                  <a:pt x="1" y="15027"/>
                  <a:pt x="82" y="16085"/>
                </a:cubicBezTo>
                <a:cubicBezTo>
                  <a:pt x="218" y="17685"/>
                  <a:pt x="1439" y="17902"/>
                  <a:pt x="2117" y="18038"/>
                </a:cubicBezTo>
                <a:cubicBezTo>
                  <a:pt x="2343" y="18083"/>
                  <a:pt x="3657" y="18098"/>
                  <a:pt x="5328" y="18098"/>
                </a:cubicBezTo>
                <a:cubicBezTo>
                  <a:pt x="8672" y="18098"/>
                  <a:pt x="13445" y="18038"/>
                  <a:pt x="13807" y="18038"/>
                </a:cubicBezTo>
                <a:cubicBezTo>
                  <a:pt x="14349" y="18038"/>
                  <a:pt x="15489" y="16736"/>
                  <a:pt x="14702" y="15271"/>
                </a:cubicBezTo>
                <a:cubicBezTo>
                  <a:pt x="14160" y="14295"/>
                  <a:pt x="12017" y="11447"/>
                  <a:pt x="10552" y="9494"/>
                </a:cubicBezTo>
                <a:cubicBezTo>
                  <a:pt x="9603" y="8246"/>
                  <a:pt x="9087" y="6754"/>
                  <a:pt x="9087" y="5208"/>
                </a:cubicBezTo>
                <a:lnTo>
                  <a:pt x="9087" y="190"/>
                </a:lnTo>
                <a:lnTo>
                  <a:pt x="5480" y="1"/>
                </a:ln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8" name="Google Shape;198;p2"/>
          <p:cNvSpPr/>
          <p:nvPr/>
        </p:nvSpPr>
        <p:spPr>
          <a:xfrm>
            <a:off x="3384765" y="5216820"/>
            <a:ext cx="213448" cy="109120"/>
          </a:xfrm>
          <a:custGeom>
            <a:avLst/>
            <a:gdLst/>
            <a:ahLst/>
            <a:cxnLst/>
            <a:rect l="l" t="t" r="r" b="b"/>
            <a:pathLst>
              <a:path w="3609" h="1845" extrusionOk="0">
                <a:moveTo>
                  <a:pt x="1" y="1"/>
                </a:moveTo>
                <a:lnTo>
                  <a:pt x="1" y="1845"/>
                </a:lnTo>
                <a:lnTo>
                  <a:pt x="3608" y="1845"/>
                </a:lnTo>
                <a:lnTo>
                  <a:pt x="3608" y="136"/>
                </a:lnTo>
                <a:lnTo>
                  <a:pt x="1" y="1"/>
                </a:ln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199" name="Google Shape;199;p2"/>
          <p:cNvSpPr/>
          <p:nvPr/>
        </p:nvSpPr>
        <p:spPr>
          <a:xfrm>
            <a:off x="3317400" y="5152650"/>
            <a:ext cx="353027" cy="88301"/>
          </a:xfrm>
          <a:custGeom>
            <a:avLst/>
            <a:gdLst/>
            <a:ahLst/>
            <a:cxnLst/>
            <a:rect l="l" t="t" r="r" b="b"/>
            <a:pathLst>
              <a:path w="5969" h="1493" extrusionOk="0">
                <a:moveTo>
                  <a:pt x="760" y="1"/>
                </a:moveTo>
                <a:cubicBezTo>
                  <a:pt x="353" y="1"/>
                  <a:pt x="1" y="353"/>
                  <a:pt x="1" y="760"/>
                </a:cubicBezTo>
                <a:cubicBezTo>
                  <a:pt x="1" y="1167"/>
                  <a:pt x="353" y="1492"/>
                  <a:pt x="760" y="1492"/>
                </a:cubicBezTo>
                <a:lnTo>
                  <a:pt x="5236" y="1492"/>
                </a:lnTo>
                <a:cubicBezTo>
                  <a:pt x="5643" y="1492"/>
                  <a:pt x="5968" y="1194"/>
                  <a:pt x="5968" y="760"/>
                </a:cubicBezTo>
                <a:cubicBezTo>
                  <a:pt x="5968" y="353"/>
                  <a:pt x="5643" y="1"/>
                  <a:pt x="5236"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0" name="Google Shape;200;p2"/>
          <p:cNvSpPr/>
          <p:nvPr/>
        </p:nvSpPr>
        <p:spPr>
          <a:xfrm>
            <a:off x="3140974" y="5933887"/>
            <a:ext cx="713919" cy="280812"/>
          </a:xfrm>
          <a:custGeom>
            <a:avLst/>
            <a:gdLst/>
            <a:ahLst/>
            <a:cxnLst/>
            <a:rect l="l" t="t" r="r" b="b"/>
            <a:pathLst>
              <a:path w="12071" h="4748" extrusionOk="0">
                <a:moveTo>
                  <a:pt x="2170" y="1"/>
                </a:moveTo>
                <a:cubicBezTo>
                  <a:pt x="2170" y="1"/>
                  <a:pt x="0" y="3391"/>
                  <a:pt x="82" y="3988"/>
                </a:cubicBezTo>
                <a:cubicBezTo>
                  <a:pt x="136" y="4612"/>
                  <a:pt x="570" y="4748"/>
                  <a:pt x="1248" y="4748"/>
                </a:cubicBezTo>
                <a:lnTo>
                  <a:pt x="11094" y="4748"/>
                </a:lnTo>
                <a:cubicBezTo>
                  <a:pt x="11772" y="4748"/>
                  <a:pt x="12070" y="4286"/>
                  <a:pt x="12043" y="3581"/>
                </a:cubicBezTo>
                <a:cubicBezTo>
                  <a:pt x="11989" y="2903"/>
                  <a:pt x="9575" y="28"/>
                  <a:pt x="9575" y="28"/>
                </a:cubicBezTo>
                <a:lnTo>
                  <a:pt x="4286" y="1"/>
                </a:lnTo>
                <a:close/>
              </a:path>
            </a:pathLst>
          </a:custGeom>
          <a:solidFill>
            <a:srgbClr val="62A5D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1" name="Google Shape;201;p2"/>
          <p:cNvSpPr/>
          <p:nvPr/>
        </p:nvSpPr>
        <p:spPr>
          <a:xfrm>
            <a:off x="3140974" y="5933887"/>
            <a:ext cx="304825" cy="280812"/>
          </a:xfrm>
          <a:custGeom>
            <a:avLst/>
            <a:gdLst/>
            <a:ahLst/>
            <a:cxnLst/>
            <a:rect l="l" t="t" r="r" b="b"/>
            <a:pathLst>
              <a:path w="5154" h="4748" extrusionOk="0">
                <a:moveTo>
                  <a:pt x="2170" y="1"/>
                </a:moveTo>
                <a:cubicBezTo>
                  <a:pt x="2170" y="1"/>
                  <a:pt x="0" y="3391"/>
                  <a:pt x="82" y="3988"/>
                </a:cubicBezTo>
                <a:cubicBezTo>
                  <a:pt x="136" y="4612"/>
                  <a:pt x="570" y="4748"/>
                  <a:pt x="1248" y="4748"/>
                </a:cubicBezTo>
                <a:lnTo>
                  <a:pt x="5154" y="4748"/>
                </a:lnTo>
                <a:cubicBezTo>
                  <a:pt x="3472" y="4205"/>
                  <a:pt x="3228" y="3418"/>
                  <a:pt x="3147" y="3147"/>
                </a:cubicBezTo>
                <a:cubicBezTo>
                  <a:pt x="3092" y="2930"/>
                  <a:pt x="3770" y="1249"/>
                  <a:pt x="4286" y="1"/>
                </a:cubicBezTo>
                <a:close/>
              </a:path>
            </a:pathLst>
          </a:custGeom>
          <a:solidFill>
            <a:srgbClr val="3D6CB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2" name="Google Shape;202;p2"/>
          <p:cNvSpPr/>
          <p:nvPr/>
        </p:nvSpPr>
        <p:spPr>
          <a:xfrm>
            <a:off x="3627019" y="5993150"/>
            <a:ext cx="73871" cy="69375"/>
          </a:xfrm>
          <a:custGeom>
            <a:avLst/>
            <a:gdLst/>
            <a:ahLst/>
            <a:cxnLst/>
            <a:rect l="l" t="t" r="r" b="b"/>
            <a:pathLst>
              <a:path w="1249" h="1173" extrusionOk="0">
                <a:moveTo>
                  <a:pt x="588" y="1"/>
                </a:moveTo>
                <a:cubicBezTo>
                  <a:pt x="573" y="1"/>
                  <a:pt x="558" y="1"/>
                  <a:pt x="543" y="2"/>
                </a:cubicBezTo>
                <a:cubicBezTo>
                  <a:pt x="489" y="2"/>
                  <a:pt x="435" y="30"/>
                  <a:pt x="408" y="30"/>
                </a:cubicBezTo>
                <a:cubicBezTo>
                  <a:pt x="326" y="84"/>
                  <a:pt x="272" y="111"/>
                  <a:pt x="191" y="165"/>
                </a:cubicBezTo>
                <a:cubicBezTo>
                  <a:pt x="28" y="355"/>
                  <a:pt x="1" y="626"/>
                  <a:pt x="55" y="816"/>
                </a:cubicBezTo>
                <a:cubicBezTo>
                  <a:pt x="154" y="1040"/>
                  <a:pt x="367" y="1172"/>
                  <a:pt x="611" y="1172"/>
                </a:cubicBezTo>
                <a:cubicBezTo>
                  <a:pt x="633" y="1172"/>
                  <a:pt x="656" y="1171"/>
                  <a:pt x="679" y="1169"/>
                </a:cubicBezTo>
                <a:cubicBezTo>
                  <a:pt x="1004" y="1115"/>
                  <a:pt x="1248" y="843"/>
                  <a:pt x="1221" y="545"/>
                </a:cubicBezTo>
                <a:cubicBezTo>
                  <a:pt x="1170" y="260"/>
                  <a:pt x="896" y="1"/>
                  <a:pt x="588"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3" name="Google Shape;203;p2"/>
          <p:cNvSpPr/>
          <p:nvPr/>
        </p:nvSpPr>
        <p:spPr>
          <a:xfrm>
            <a:off x="3716858" y="6102627"/>
            <a:ext cx="49799" cy="41755"/>
          </a:xfrm>
          <a:custGeom>
            <a:avLst/>
            <a:gdLst/>
            <a:ahLst/>
            <a:cxnLst/>
            <a:rect l="l" t="t" r="r" b="b"/>
            <a:pathLst>
              <a:path w="842" h="706" extrusionOk="0">
                <a:moveTo>
                  <a:pt x="475" y="1"/>
                </a:moveTo>
                <a:cubicBezTo>
                  <a:pt x="335" y="1"/>
                  <a:pt x="184" y="74"/>
                  <a:pt x="109" y="186"/>
                </a:cubicBezTo>
                <a:cubicBezTo>
                  <a:pt x="1" y="348"/>
                  <a:pt x="109" y="593"/>
                  <a:pt x="272" y="674"/>
                </a:cubicBezTo>
                <a:cubicBezTo>
                  <a:pt x="314" y="695"/>
                  <a:pt x="363" y="705"/>
                  <a:pt x="411" y="705"/>
                </a:cubicBezTo>
                <a:cubicBezTo>
                  <a:pt x="549" y="705"/>
                  <a:pt x="693" y="624"/>
                  <a:pt x="733" y="484"/>
                </a:cubicBezTo>
                <a:cubicBezTo>
                  <a:pt x="841" y="348"/>
                  <a:pt x="814" y="159"/>
                  <a:pt x="652" y="50"/>
                </a:cubicBezTo>
                <a:cubicBezTo>
                  <a:pt x="601" y="16"/>
                  <a:pt x="539" y="1"/>
                  <a:pt x="475"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4" name="Google Shape;204;p2"/>
          <p:cNvSpPr/>
          <p:nvPr/>
        </p:nvSpPr>
        <p:spPr>
          <a:xfrm>
            <a:off x="3291732" y="5990075"/>
            <a:ext cx="109179" cy="75408"/>
          </a:xfrm>
          <a:custGeom>
            <a:avLst/>
            <a:gdLst/>
            <a:ahLst/>
            <a:cxnLst/>
            <a:rect l="l" t="t" r="r" b="b"/>
            <a:pathLst>
              <a:path w="1846" h="1275" extrusionOk="0">
                <a:moveTo>
                  <a:pt x="842" y="0"/>
                </a:moveTo>
                <a:cubicBezTo>
                  <a:pt x="1" y="0"/>
                  <a:pt x="136" y="1275"/>
                  <a:pt x="977" y="1275"/>
                </a:cubicBezTo>
                <a:cubicBezTo>
                  <a:pt x="1845" y="1275"/>
                  <a:pt x="1710" y="0"/>
                  <a:pt x="842" y="0"/>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5" name="Google Shape;205;p2"/>
          <p:cNvSpPr/>
          <p:nvPr/>
        </p:nvSpPr>
        <p:spPr>
          <a:xfrm>
            <a:off x="3432909" y="6111971"/>
            <a:ext cx="40159" cy="35368"/>
          </a:xfrm>
          <a:custGeom>
            <a:avLst/>
            <a:gdLst/>
            <a:ahLst/>
            <a:cxnLst/>
            <a:rect l="l" t="t" r="r" b="b"/>
            <a:pathLst>
              <a:path w="679" h="598" extrusionOk="0">
                <a:moveTo>
                  <a:pt x="299" y="1"/>
                </a:moveTo>
                <a:cubicBezTo>
                  <a:pt x="136" y="1"/>
                  <a:pt x="1" y="163"/>
                  <a:pt x="28" y="326"/>
                </a:cubicBezTo>
                <a:cubicBezTo>
                  <a:pt x="55" y="516"/>
                  <a:pt x="191" y="597"/>
                  <a:pt x="353" y="597"/>
                </a:cubicBezTo>
                <a:cubicBezTo>
                  <a:pt x="543" y="570"/>
                  <a:pt x="679" y="407"/>
                  <a:pt x="625" y="272"/>
                </a:cubicBezTo>
                <a:cubicBezTo>
                  <a:pt x="597" y="109"/>
                  <a:pt x="462" y="1"/>
                  <a:pt x="299" y="1"/>
                </a:cubicBezTo>
                <a:close/>
              </a:path>
            </a:pathLst>
          </a:custGeom>
          <a:solidFill>
            <a:srgbClr val="D6E8F0"/>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6" name="Google Shape;206;p2"/>
          <p:cNvSpPr txBox="1">
            <a:spLocks noGrp="1"/>
          </p:cNvSpPr>
          <p:nvPr>
            <p:ph type="subTitle" idx="1"/>
          </p:nvPr>
        </p:nvSpPr>
        <p:spPr>
          <a:xfrm>
            <a:off x="2675767" y="3982033"/>
            <a:ext cx="6840400" cy="105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800"/>
              <a:buNone/>
              <a:defRPr sz="2100">
                <a:solidFill>
                  <a:srgbClr val="000000"/>
                </a:solidFill>
                <a:latin typeface="Open Sans"/>
                <a:ea typeface="Open Sans"/>
                <a:cs typeface="Open Sans"/>
                <a:sym typeface="Open Sans"/>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207" name="Google Shape;207;p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208" name="Google Shape;208;p2"/>
          <p:cNvSpPr/>
          <p:nvPr/>
        </p:nvSpPr>
        <p:spPr>
          <a:xfrm>
            <a:off x="10789300" y="-508067"/>
            <a:ext cx="2012000" cy="2012000"/>
          </a:xfrm>
          <a:prstGeom prst="ellipse">
            <a:avLst/>
          </a:prstGeom>
          <a:solidFill>
            <a:srgbClr val="F1C232"/>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09" name="Google Shape;209;p2"/>
          <p:cNvSpPr txBox="1">
            <a:spLocks noGrp="1"/>
          </p:cNvSpPr>
          <p:nvPr>
            <p:ph type="ctrTitle"/>
          </p:nvPr>
        </p:nvSpPr>
        <p:spPr>
          <a:xfrm>
            <a:off x="2675904" y="1249047"/>
            <a:ext cx="6840400" cy="27368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5200"/>
              <a:buNone/>
              <a:defRPr sz="8000">
                <a:solidFill>
                  <a:srgbClr val="3C78D8"/>
                </a:solidFill>
                <a:latin typeface="Luckiest Guy"/>
                <a:ea typeface="Luckiest Guy"/>
                <a:cs typeface="Luckiest Guy"/>
                <a:sym typeface="Luckiest Guy"/>
              </a:defRPr>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Tree>
    <p:extLst>
      <p:ext uri="{BB962C8B-B14F-4D97-AF65-F5344CB8AC3E}">
        <p14:creationId xmlns:p14="http://schemas.microsoft.com/office/powerpoint/2010/main" val="3985489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74"/>
        <p:cNvGrpSpPr/>
        <p:nvPr/>
      </p:nvGrpSpPr>
      <p:grpSpPr>
        <a:xfrm>
          <a:off x="0" y="0"/>
          <a:ext cx="0" cy="0"/>
          <a:chOff x="0" y="0"/>
          <a:chExt cx="0" cy="0"/>
        </a:xfrm>
      </p:grpSpPr>
      <p:sp>
        <p:nvSpPr>
          <p:cNvPr id="275" name="Google Shape;275;p10"/>
          <p:cNvSpPr/>
          <p:nvPr/>
        </p:nvSpPr>
        <p:spPr>
          <a:xfrm>
            <a:off x="-352633" y="3945834"/>
            <a:ext cx="12696751" cy="3112172"/>
          </a:xfrm>
          <a:custGeom>
            <a:avLst/>
            <a:gdLst/>
            <a:ahLst/>
            <a:cxnLst/>
            <a:rect l="l" t="t" r="r" b="b"/>
            <a:pathLst>
              <a:path w="205871" h="45584" extrusionOk="0">
                <a:moveTo>
                  <a:pt x="204514" y="0"/>
                </a:moveTo>
                <a:cubicBezTo>
                  <a:pt x="203501" y="0"/>
                  <a:pt x="202472" y="344"/>
                  <a:pt x="201558" y="829"/>
                </a:cubicBezTo>
                <a:cubicBezTo>
                  <a:pt x="200229" y="1534"/>
                  <a:pt x="199117" y="2538"/>
                  <a:pt x="197788" y="3270"/>
                </a:cubicBezTo>
                <a:cubicBezTo>
                  <a:pt x="196162" y="4186"/>
                  <a:pt x="194304" y="4677"/>
                  <a:pt x="192443" y="4677"/>
                </a:cubicBezTo>
                <a:cubicBezTo>
                  <a:pt x="192099" y="4677"/>
                  <a:pt x="191756" y="4660"/>
                  <a:pt x="191414" y="4627"/>
                </a:cubicBezTo>
                <a:cubicBezTo>
                  <a:pt x="191081" y="4595"/>
                  <a:pt x="190766" y="4580"/>
                  <a:pt x="190466" y="4580"/>
                </a:cubicBezTo>
                <a:cubicBezTo>
                  <a:pt x="187094" y="4580"/>
                  <a:pt x="185664" y="6487"/>
                  <a:pt x="183846" y="9102"/>
                </a:cubicBezTo>
                <a:cubicBezTo>
                  <a:pt x="181948" y="11814"/>
                  <a:pt x="178883" y="13713"/>
                  <a:pt x="175546" y="13984"/>
                </a:cubicBezTo>
                <a:cubicBezTo>
                  <a:pt x="175220" y="14010"/>
                  <a:pt x="174891" y="14021"/>
                  <a:pt x="174561" y="14021"/>
                </a:cubicBezTo>
                <a:cubicBezTo>
                  <a:pt x="172259" y="14021"/>
                  <a:pt x="169880" y="13484"/>
                  <a:pt x="167607" y="13484"/>
                </a:cubicBezTo>
                <a:cubicBezTo>
                  <a:pt x="166360" y="13484"/>
                  <a:pt x="165144" y="13645"/>
                  <a:pt x="163992" y="14147"/>
                </a:cubicBezTo>
                <a:cubicBezTo>
                  <a:pt x="160465" y="15720"/>
                  <a:pt x="158811" y="19951"/>
                  <a:pt x="155475" y="21904"/>
                </a:cubicBezTo>
                <a:cubicBezTo>
                  <a:pt x="153865" y="22870"/>
                  <a:pt x="152002" y="23201"/>
                  <a:pt x="150103" y="23201"/>
                </a:cubicBezTo>
                <a:cubicBezTo>
                  <a:pt x="148962" y="23201"/>
                  <a:pt x="147807" y="23081"/>
                  <a:pt x="146687" y="22908"/>
                </a:cubicBezTo>
                <a:cubicBezTo>
                  <a:pt x="144042" y="22475"/>
                  <a:pt x="141441" y="21787"/>
                  <a:pt x="138769" y="21787"/>
                </a:cubicBezTo>
                <a:cubicBezTo>
                  <a:pt x="138426" y="21787"/>
                  <a:pt x="138081" y="21798"/>
                  <a:pt x="137736" y="21823"/>
                </a:cubicBezTo>
                <a:cubicBezTo>
                  <a:pt x="131985" y="22176"/>
                  <a:pt x="129680" y="27573"/>
                  <a:pt x="123577" y="27655"/>
                </a:cubicBezTo>
                <a:cubicBezTo>
                  <a:pt x="123463" y="27656"/>
                  <a:pt x="123349" y="27657"/>
                  <a:pt x="123234" y="27657"/>
                </a:cubicBezTo>
                <a:cubicBezTo>
                  <a:pt x="121163" y="27657"/>
                  <a:pt x="118963" y="27436"/>
                  <a:pt x="116959" y="27410"/>
                </a:cubicBezTo>
                <a:cubicBezTo>
                  <a:pt x="116935" y="27410"/>
                  <a:pt x="116912" y="27410"/>
                  <a:pt x="116888" y="27410"/>
                </a:cubicBezTo>
                <a:cubicBezTo>
                  <a:pt x="112405" y="27410"/>
                  <a:pt x="107560" y="29977"/>
                  <a:pt x="104916" y="33215"/>
                </a:cubicBezTo>
                <a:cubicBezTo>
                  <a:pt x="104021" y="34327"/>
                  <a:pt x="103343" y="35710"/>
                  <a:pt x="102963" y="35846"/>
                </a:cubicBezTo>
                <a:cubicBezTo>
                  <a:pt x="102767" y="35913"/>
                  <a:pt x="102604" y="35952"/>
                  <a:pt x="102454" y="35952"/>
                </a:cubicBezTo>
                <a:cubicBezTo>
                  <a:pt x="101816" y="35952"/>
                  <a:pt x="101431" y="35249"/>
                  <a:pt x="99871" y="33052"/>
                </a:cubicBezTo>
                <a:cubicBezTo>
                  <a:pt x="97647" y="29933"/>
                  <a:pt x="94148" y="28170"/>
                  <a:pt x="90269" y="27790"/>
                </a:cubicBezTo>
                <a:cubicBezTo>
                  <a:pt x="89695" y="27735"/>
                  <a:pt x="89116" y="27716"/>
                  <a:pt x="88536" y="27716"/>
                </a:cubicBezTo>
                <a:cubicBezTo>
                  <a:pt x="87210" y="27716"/>
                  <a:pt x="85874" y="27816"/>
                  <a:pt x="84553" y="27816"/>
                </a:cubicBezTo>
                <a:cubicBezTo>
                  <a:pt x="83308" y="27816"/>
                  <a:pt x="82077" y="27727"/>
                  <a:pt x="80884" y="27383"/>
                </a:cubicBezTo>
                <a:cubicBezTo>
                  <a:pt x="78931" y="26841"/>
                  <a:pt x="77222" y="25620"/>
                  <a:pt x="75351" y="24861"/>
                </a:cubicBezTo>
                <a:cubicBezTo>
                  <a:pt x="74514" y="24521"/>
                  <a:pt x="73708" y="24419"/>
                  <a:pt x="72914" y="24419"/>
                </a:cubicBezTo>
                <a:cubicBezTo>
                  <a:pt x="71725" y="24419"/>
                  <a:pt x="70565" y="24648"/>
                  <a:pt x="69373" y="24648"/>
                </a:cubicBezTo>
                <a:cubicBezTo>
                  <a:pt x="68755" y="24648"/>
                  <a:pt x="68128" y="24586"/>
                  <a:pt x="67485" y="24400"/>
                </a:cubicBezTo>
                <a:cubicBezTo>
                  <a:pt x="64854" y="23640"/>
                  <a:pt x="62874" y="21660"/>
                  <a:pt x="60622" y="20196"/>
                </a:cubicBezTo>
                <a:cubicBezTo>
                  <a:pt x="59416" y="19444"/>
                  <a:pt x="58078" y="19201"/>
                  <a:pt x="56697" y="19201"/>
                </a:cubicBezTo>
                <a:cubicBezTo>
                  <a:pt x="54536" y="19201"/>
                  <a:pt x="52269" y="19797"/>
                  <a:pt x="50234" y="19979"/>
                </a:cubicBezTo>
                <a:cubicBezTo>
                  <a:pt x="49867" y="20013"/>
                  <a:pt x="49497" y="20030"/>
                  <a:pt x="49126" y="20030"/>
                </a:cubicBezTo>
                <a:cubicBezTo>
                  <a:pt x="44567" y="20030"/>
                  <a:pt x="39820" y="17481"/>
                  <a:pt x="36835" y="14120"/>
                </a:cubicBezTo>
                <a:cubicBezTo>
                  <a:pt x="34990" y="12031"/>
                  <a:pt x="33824" y="10024"/>
                  <a:pt x="31220" y="8641"/>
                </a:cubicBezTo>
                <a:cubicBezTo>
                  <a:pt x="29360" y="7653"/>
                  <a:pt x="27266" y="7093"/>
                  <a:pt x="25169" y="7093"/>
                </a:cubicBezTo>
                <a:cubicBezTo>
                  <a:pt x="24790" y="7093"/>
                  <a:pt x="24410" y="7112"/>
                  <a:pt x="24032" y="7149"/>
                </a:cubicBezTo>
                <a:cubicBezTo>
                  <a:pt x="22270" y="7288"/>
                  <a:pt x="20488" y="7824"/>
                  <a:pt x="18720" y="7824"/>
                </a:cubicBezTo>
                <a:cubicBezTo>
                  <a:pt x="18420" y="7824"/>
                  <a:pt x="18120" y="7808"/>
                  <a:pt x="17821" y="7773"/>
                </a:cubicBezTo>
                <a:cubicBezTo>
                  <a:pt x="15271" y="7502"/>
                  <a:pt x="13101" y="5874"/>
                  <a:pt x="10932" y="4464"/>
                </a:cubicBezTo>
                <a:cubicBezTo>
                  <a:pt x="7948" y="2484"/>
                  <a:pt x="4666" y="1860"/>
                  <a:pt x="1140" y="1860"/>
                </a:cubicBezTo>
                <a:cubicBezTo>
                  <a:pt x="1140" y="1860"/>
                  <a:pt x="3" y="45529"/>
                  <a:pt x="1" y="45583"/>
                </a:cubicBezTo>
                <a:lnTo>
                  <a:pt x="205871" y="45583"/>
                </a:lnTo>
                <a:lnTo>
                  <a:pt x="205871" y="232"/>
                </a:lnTo>
                <a:cubicBezTo>
                  <a:pt x="205430" y="71"/>
                  <a:pt x="204974" y="0"/>
                  <a:pt x="204514" y="0"/>
                </a:cubicBezTo>
                <a:close/>
                <a:moveTo>
                  <a:pt x="1" y="45583"/>
                </a:moveTo>
                <a:cubicBezTo>
                  <a:pt x="1" y="45583"/>
                  <a:pt x="1" y="45583"/>
                  <a:pt x="1" y="45583"/>
                </a:cubicBezTo>
                <a:cubicBezTo>
                  <a:pt x="1" y="45583"/>
                  <a:pt x="1" y="45583"/>
                  <a:pt x="1" y="45583"/>
                </a:cubicBezTo>
                <a:close/>
              </a:path>
            </a:pathLst>
          </a:custGeom>
          <a:solidFill>
            <a:srgbClr val="B9D27A"/>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6" name="Google Shape;276;p10"/>
          <p:cNvSpPr/>
          <p:nvPr/>
        </p:nvSpPr>
        <p:spPr>
          <a:xfrm>
            <a:off x="-352633" y="4998133"/>
            <a:ext cx="12881348" cy="2124144"/>
          </a:xfrm>
          <a:custGeom>
            <a:avLst/>
            <a:gdLst/>
            <a:ahLst/>
            <a:cxnLst/>
            <a:rect l="l" t="t" r="r" b="b"/>
            <a:pathLst>
              <a:path w="205871" h="27609" extrusionOk="0">
                <a:moveTo>
                  <a:pt x="204545" y="1"/>
                </a:moveTo>
                <a:cubicBezTo>
                  <a:pt x="203523" y="1"/>
                  <a:pt x="202481" y="211"/>
                  <a:pt x="201558" y="512"/>
                </a:cubicBezTo>
                <a:cubicBezTo>
                  <a:pt x="200229" y="919"/>
                  <a:pt x="199117" y="1543"/>
                  <a:pt x="197788" y="1977"/>
                </a:cubicBezTo>
                <a:cubicBezTo>
                  <a:pt x="196168" y="2525"/>
                  <a:pt x="194317" y="2823"/>
                  <a:pt x="192462" y="2823"/>
                </a:cubicBezTo>
                <a:cubicBezTo>
                  <a:pt x="192112" y="2823"/>
                  <a:pt x="191762" y="2812"/>
                  <a:pt x="191414" y="2791"/>
                </a:cubicBezTo>
                <a:cubicBezTo>
                  <a:pt x="191093" y="2774"/>
                  <a:pt x="190788" y="2765"/>
                  <a:pt x="190498" y="2765"/>
                </a:cubicBezTo>
                <a:cubicBezTo>
                  <a:pt x="187103" y="2765"/>
                  <a:pt x="185670" y="3904"/>
                  <a:pt x="183846" y="5503"/>
                </a:cubicBezTo>
                <a:cubicBezTo>
                  <a:pt x="181948" y="7130"/>
                  <a:pt x="178883" y="8270"/>
                  <a:pt x="175546" y="8460"/>
                </a:cubicBezTo>
                <a:cubicBezTo>
                  <a:pt x="175254" y="8472"/>
                  <a:pt x="174961" y="8477"/>
                  <a:pt x="174665" y="8477"/>
                </a:cubicBezTo>
                <a:cubicBezTo>
                  <a:pt x="172329" y="8477"/>
                  <a:pt x="169909" y="8134"/>
                  <a:pt x="167599" y="8134"/>
                </a:cubicBezTo>
                <a:cubicBezTo>
                  <a:pt x="166354" y="8134"/>
                  <a:pt x="165142" y="8234"/>
                  <a:pt x="163992" y="8541"/>
                </a:cubicBezTo>
                <a:cubicBezTo>
                  <a:pt x="160465" y="9463"/>
                  <a:pt x="158811" y="12040"/>
                  <a:pt x="155475" y="13233"/>
                </a:cubicBezTo>
                <a:cubicBezTo>
                  <a:pt x="153891" y="13817"/>
                  <a:pt x="152061" y="14011"/>
                  <a:pt x="150194" y="14011"/>
                </a:cubicBezTo>
                <a:cubicBezTo>
                  <a:pt x="149023" y="14011"/>
                  <a:pt x="147836" y="13935"/>
                  <a:pt x="146687" y="13830"/>
                </a:cubicBezTo>
                <a:cubicBezTo>
                  <a:pt x="144055" y="13591"/>
                  <a:pt x="141466" y="13183"/>
                  <a:pt x="138808" y="13183"/>
                </a:cubicBezTo>
                <a:cubicBezTo>
                  <a:pt x="138452" y="13183"/>
                  <a:pt x="138094" y="13190"/>
                  <a:pt x="137736" y="13206"/>
                </a:cubicBezTo>
                <a:cubicBezTo>
                  <a:pt x="132013" y="13423"/>
                  <a:pt x="129409" y="16949"/>
                  <a:pt x="123306" y="17004"/>
                </a:cubicBezTo>
                <a:cubicBezTo>
                  <a:pt x="123265" y="17004"/>
                  <a:pt x="123224" y="17004"/>
                  <a:pt x="123183" y="17004"/>
                </a:cubicBezTo>
                <a:cubicBezTo>
                  <a:pt x="121063" y="17004"/>
                  <a:pt x="119170" y="16325"/>
                  <a:pt x="117094" y="16325"/>
                </a:cubicBezTo>
                <a:cubicBezTo>
                  <a:pt x="117036" y="16325"/>
                  <a:pt x="116977" y="16324"/>
                  <a:pt x="116919" y="16324"/>
                </a:cubicBezTo>
                <a:cubicBezTo>
                  <a:pt x="112506" y="16324"/>
                  <a:pt x="108272" y="18331"/>
                  <a:pt x="105675" y="20286"/>
                </a:cubicBezTo>
                <a:cubicBezTo>
                  <a:pt x="104753" y="20964"/>
                  <a:pt x="103912" y="21669"/>
                  <a:pt x="103071" y="21750"/>
                </a:cubicBezTo>
                <a:cubicBezTo>
                  <a:pt x="102968" y="21755"/>
                  <a:pt x="102866" y="21759"/>
                  <a:pt x="102765" y="21759"/>
                </a:cubicBezTo>
                <a:cubicBezTo>
                  <a:pt x="101829" y="21759"/>
                  <a:pt x="100930" y="21483"/>
                  <a:pt x="99193" y="20014"/>
                </a:cubicBezTo>
                <a:cubicBezTo>
                  <a:pt x="96914" y="18088"/>
                  <a:pt x="94148" y="17031"/>
                  <a:pt x="90269" y="16787"/>
                </a:cubicBezTo>
                <a:cubicBezTo>
                  <a:pt x="89666" y="16750"/>
                  <a:pt x="89058" y="16737"/>
                  <a:pt x="88447" y="16737"/>
                </a:cubicBezTo>
                <a:cubicBezTo>
                  <a:pt x="87184" y="16737"/>
                  <a:pt x="85910" y="16790"/>
                  <a:pt x="84651" y="16790"/>
                </a:cubicBezTo>
                <a:cubicBezTo>
                  <a:pt x="83372" y="16790"/>
                  <a:pt x="82108" y="16736"/>
                  <a:pt x="80884" y="16515"/>
                </a:cubicBezTo>
                <a:cubicBezTo>
                  <a:pt x="78931" y="16190"/>
                  <a:pt x="77222" y="15457"/>
                  <a:pt x="75351" y="14996"/>
                </a:cubicBezTo>
                <a:cubicBezTo>
                  <a:pt x="74513" y="14797"/>
                  <a:pt x="73706" y="14738"/>
                  <a:pt x="72912" y="14738"/>
                </a:cubicBezTo>
                <a:cubicBezTo>
                  <a:pt x="71725" y="14738"/>
                  <a:pt x="70567" y="14871"/>
                  <a:pt x="69377" y="14871"/>
                </a:cubicBezTo>
                <a:cubicBezTo>
                  <a:pt x="68757" y="14871"/>
                  <a:pt x="68130" y="14835"/>
                  <a:pt x="67485" y="14725"/>
                </a:cubicBezTo>
                <a:cubicBezTo>
                  <a:pt x="64854" y="14237"/>
                  <a:pt x="62874" y="13071"/>
                  <a:pt x="60622" y="12175"/>
                </a:cubicBezTo>
                <a:cubicBezTo>
                  <a:pt x="59427" y="11714"/>
                  <a:pt x="58101" y="11565"/>
                  <a:pt x="56732" y="11565"/>
                </a:cubicBezTo>
                <a:cubicBezTo>
                  <a:pt x="54561" y="11565"/>
                  <a:pt x="52280" y="11940"/>
                  <a:pt x="50234" y="12040"/>
                </a:cubicBezTo>
                <a:cubicBezTo>
                  <a:pt x="49876" y="12060"/>
                  <a:pt x="49516" y="12069"/>
                  <a:pt x="49155" y="12069"/>
                </a:cubicBezTo>
                <a:cubicBezTo>
                  <a:pt x="44587" y="12069"/>
                  <a:pt x="39826" y="10523"/>
                  <a:pt x="36835" y="8487"/>
                </a:cubicBezTo>
                <a:cubicBezTo>
                  <a:pt x="34990" y="7185"/>
                  <a:pt x="33824" y="6018"/>
                  <a:pt x="31220" y="5150"/>
                </a:cubicBezTo>
                <a:cubicBezTo>
                  <a:pt x="29351" y="4550"/>
                  <a:pt x="27245" y="4225"/>
                  <a:pt x="25138" y="4225"/>
                </a:cubicBezTo>
                <a:cubicBezTo>
                  <a:pt x="24769" y="4225"/>
                  <a:pt x="24400" y="4235"/>
                  <a:pt x="24032" y="4255"/>
                </a:cubicBezTo>
                <a:cubicBezTo>
                  <a:pt x="22259" y="4372"/>
                  <a:pt x="20465" y="4689"/>
                  <a:pt x="18686" y="4689"/>
                </a:cubicBezTo>
                <a:cubicBezTo>
                  <a:pt x="18397" y="4689"/>
                  <a:pt x="18109" y="4681"/>
                  <a:pt x="17821" y="4662"/>
                </a:cubicBezTo>
                <a:cubicBezTo>
                  <a:pt x="15271" y="4472"/>
                  <a:pt x="13101" y="3496"/>
                  <a:pt x="10932" y="2655"/>
                </a:cubicBezTo>
                <a:cubicBezTo>
                  <a:pt x="7948" y="1462"/>
                  <a:pt x="4666" y="1055"/>
                  <a:pt x="1140" y="1055"/>
                </a:cubicBezTo>
                <a:cubicBezTo>
                  <a:pt x="1140" y="1055"/>
                  <a:pt x="1" y="27555"/>
                  <a:pt x="1" y="27609"/>
                </a:cubicBezTo>
                <a:lnTo>
                  <a:pt x="205871" y="27609"/>
                </a:lnTo>
                <a:lnTo>
                  <a:pt x="205871" y="133"/>
                </a:lnTo>
                <a:cubicBezTo>
                  <a:pt x="205440" y="41"/>
                  <a:pt x="204994" y="1"/>
                  <a:pt x="204545" y="1"/>
                </a:cubicBezTo>
                <a:close/>
              </a:path>
            </a:pathLst>
          </a:custGeom>
          <a:solidFill>
            <a:srgbClr val="9CC34C"/>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7" name="Google Shape;277;p10"/>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8" name="Google Shape;278;p10"/>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79" name="Google Shape;279;p10"/>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280" name="Google Shape;280;p10"/>
          <p:cNvSpPr txBox="1">
            <a:spLocks noGrp="1"/>
          </p:cNvSpPr>
          <p:nvPr>
            <p:ph type="subTitle" idx="1"/>
          </p:nvPr>
        </p:nvSpPr>
        <p:spPr>
          <a:xfrm>
            <a:off x="2504184" y="2190133"/>
            <a:ext cx="7183600" cy="1649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700">
                <a:solidFill>
                  <a:srgbClr val="000000"/>
                </a:solidFill>
                <a:latin typeface="Open Sans"/>
                <a:ea typeface="Open Sans"/>
                <a:cs typeface="Open Sans"/>
                <a:sym typeface="Open Sans"/>
              </a:defRPr>
            </a:lvl1pPr>
            <a:lvl2pPr lvl="1" rtl="0">
              <a:lnSpc>
                <a:spcPct val="100000"/>
              </a:lnSpc>
              <a:spcBef>
                <a:spcPts val="0"/>
              </a:spcBef>
              <a:spcAft>
                <a:spcPts val="0"/>
              </a:spcAft>
              <a:buSzPts val="2800"/>
              <a:buNone/>
              <a:defRPr sz="3700"/>
            </a:lvl2pPr>
            <a:lvl3pPr lvl="2" rtl="0">
              <a:lnSpc>
                <a:spcPct val="100000"/>
              </a:lnSpc>
              <a:spcBef>
                <a:spcPts val="0"/>
              </a:spcBef>
              <a:spcAft>
                <a:spcPts val="0"/>
              </a:spcAft>
              <a:buSzPts val="2800"/>
              <a:buNone/>
              <a:defRPr sz="3700"/>
            </a:lvl3pPr>
            <a:lvl4pPr lvl="3" rtl="0">
              <a:lnSpc>
                <a:spcPct val="100000"/>
              </a:lnSpc>
              <a:spcBef>
                <a:spcPts val="0"/>
              </a:spcBef>
              <a:spcAft>
                <a:spcPts val="0"/>
              </a:spcAft>
              <a:buSzPts val="2800"/>
              <a:buNone/>
              <a:defRPr sz="3700"/>
            </a:lvl4pPr>
            <a:lvl5pPr lvl="4" rtl="0">
              <a:lnSpc>
                <a:spcPct val="100000"/>
              </a:lnSpc>
              <a:spcBef>
                <a:spcPts val="0"/>
              </a:spcBef>
              <a:spcAft>
                <a:spcPts val="0"/>
              </a:spcAft>
              <a:buSzPts val="2800"/>
              <a:buNone/>
              <a:defRPr sz="3700"/>
            </a:lvl5pPr>
            <a:lvl6pPr lvl="5" rtl="0">
              <a:lnSpc>
                <a:spcPct val="100000"/>
              </a:lnSpc>
              <a:spcBef>
                <a:spcPts val="0"/>
              </a:spcBef>
              <a:spcAft>
                <a:spcPts val="0"/>
              </a:spcAft>
              <a:buSzPts val="2800"/>
              <a:buNone/>
              <a:defRPr sz="3700"/>
            </a:lvl6pPr>
            <a:lvl7pPr lvl="6" rtl="0">
              <a:lnSpc>
                <a:spcPct val="100000"/>
              </a:lnSpc>
              <a:spcBef>
                <a:spcPts val="0"/>
              </a:spcBef>
              <a:spcAft>
                <a:spcPts val="0"/>
              </a:spcAft>
              <a:buSzPts val="2800"/>
              <a:buNone/>
              <a:defRPr sz="3700"/>
            </a:lvl7pPr>
            <a:lvl8pPr lvl="7" rtl="0">
              <a:lnSpc>
                <a:spcPct val="100000"/>
              </a:lnSpc>
              <a:spcBef>
                <a:spcPts val="0"/>
              </a:spcBef>
              <a:spcAft>
                <a:spcPts val="0"/>
              </a:spcAft>
              <a:buSzPts val="2800"/>
              <a:buNone/>
              <a:defRPr sz="3700"/>
            </a:lvl8pPr>
            <a:lvl9pPr lvl="8" rtl="0">
              <a:lnSpc>
                <a:spcPct val="100000"/>
              </a:lnSpc>
              <a:spcBef>
                <a:spcPts val="0"/>
              </a:spcBef>
              <a:spcAft>
                <a:spcPts val="0"/>
              </a:spcAft>
              <a:buSzPts val="2800"/>
              <a:buNone/>
              <a:defRPr sz="3700"/>
            </a:lvl9pPr>
          </a:lstStyle>
          <a:p>
            <a:endParaRPr/>
          </a:p>
        </p:txBody>
      </p:sp>
      <p:sp>
        <p:nvSpPr>
          <p:cNvPr id="281" name="Google Shape;281;p10"/>
          <p:cNvSpPr txBox="1">
            <a:spLocks noGrp="1"/>
          </p:cNvSpPr>
          <p:nvPr>
            <p:ph type="title"/>
          </p:nvPr>
        </p:nvSpPr>
        <p:spPr>
          <a:xfrm>
            <a:off x="2504184" y="3681067"/>
            <a:ext cx="7183600" cy="806800"/>
          </a:xfrm>
          <a:prstGeom prst="rect">
            <a:avLst/>
          </a:prstGeom>
        </p:spPr>
        <p:txBody>
          <a:bodyPr spcFirstLastPara="1" wrap="square" lIns="121897" tIns="121897" rIns="121897" bIns="121897" anchor="ctr" anchorCtr="0">
            <a:noAutofit/>
          </a:bodyPr>
          <a:lstStyle>
            <a:lvl1pPr lvl="0" algn="r" rtl="0">
              <a:spcBef>
                <a:spcPts val="0"/>
              </a:spcBef>
              <a:spcAft>
                <a:spcPts val="0"/>
              </a:spcAft>
              <a:buClr>
                <a:schemeClr val="accent4"/>
              </a:buClr>
              <a:buSzPts val="1600"/>
              <a:buNone/>
              <a:defRPr sz="2100">
                <a:solidFill>
                  <a:schemeClr val="accent4"/>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383847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2"/>
        <p:cNvGrpSpPr/>
        <p:nvPr/>
      </p:nvGrpSpPr>
      <p:grpSpPr>
        <a:xfrm>
          <a:off x="0" y="0"/>
          <a:ext cx="0" cy="0"/>
          <a:chOff x="0" y="0"/>
          <a:chExt cx="0" cy="0"/>
        </a:xfrm>
      </p:grpSpPr>
      <p:sp>
        <p:nvSpPr>
          <p:cNvPr id="293" name="Google Shape;293;p13"/>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4" name="Google Shape;294;p13"/>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5" name="Google Shape;295;p13"/>
          <p:cNvSpPr/>
          <p:nvPr/>
        </p:nvSpPr>
        <p:spPr>
          <a:xfrm>
            <a:off x="859186" y="4686234"/>
            <a:ext cx="1062255" cy="361253"/>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6" name="Google Shape;296;p13"/>
          <p:cNvSpPr/>
          <p:nvPr/>
        </p:nvSpPr>
        <p:spPr>
          <a:xfrm>
            <a:off x="9961132" y="5257767"/>
            <a:ext cx="732248" cy="248331"/>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297" name="Google Shape;297;p13"/>
          <p:cNvSpPr txBox="1">
            <a:spLocks noGrp="1"/>
          </p:cNvSpPr>
          <p:nvPr>
            <p:ph type="title"/>
          </p:nvPr>
        </p:nvSpPr>
        <p:spPr>
          <a:xfrm>
            <a:off x="956233" y="733867"/>
            <a:ext cx="5139600" cy="950400"/>
          </a:xfrm>
          <a:prstGeom prst="rect">
            <a:avLst/>
          </a:prstGeom>
        </p:spPr>
        <p:txBody>
          <a:bodyPr spcFirstLastPara="1" wrap="square" lIns="121897" tIns="121897" rIns="121897" bIns="121897" anchor="ctr" anchorCtr="0">
            <a:noAutofit/>
          </a:bodyPr>
          <a:lstStyle>
            <a:lvl1pPr lvl="0">
              <a:spcBef>
                <a:spcPts val="0"/>
              </a:spcBef>
              <a:spcAft>
                <a:spcPts val="0"/>
              </a:spcAft>
              <a:buSzPts val="3100"/>
              <a:buFont typeface="Luckiest Guy"/>
              <a:buNone/>
              <a:defRPr>
                <a:solidFill>
                  <a:srgbClr val="3C78D8"/>
                </a:solidFill>
                <a:latin typeface="Luckiest Guy"/>
                <a:ea typeface="Luckiest Guy"/>
                <a:cs typeface="Luckiest Guy"/>
                <a:sym typeface="Luckiest Guy"/>
              </a:defRPr>
            </a:lvl1pPr>
            <a:lvl2pPr lvl="1">
              <a:spcBef>
                <a:spcPts val="0"/>
              </a:spcBef>
              <a:spcAft>
                <a:spcPts val="0"/>
              </a:spcAft>
              <a:buSzPts val="3100"/>
              <a:buFont typeface="Luckiest Guy"/>
              <a:buNone/>
              <a:defRPr>
                <a:latin typeface="Luckiest Guy"/>
                <a:ea typeface="Luckiest Guy"/>
                <a:cs typeface="Luckiest Guy"/>
                <a:sym typeface="Luckiest Guy"/>
              </a:defRPr>
            </a:lvl2pPr>
            <a:lvl3pPr lvl="2">
              <a:spcBef>
                <a:spcPts val="0"/>
              </a:spcBef>
              <a:spcAft>
                <a:spcPts val="0"/>
              </a:spcAft>
              <a:buSzPts val="3100"/>
              <a:buFont typeface="Luckiest Guy"/>
              <a:buNone/>
              <a:defRPr>
                <a:latin typeface="Luckiest Guy"/>
                <a:ea typeface="Luckiest Guy"/>
                <a:cs typeface="Luckiest Guy"/>
                <a:sym typeface="Luckiest Guy"/>
              </a:defRPr>
            </a:lvl3pPr>
            <a:lvl4pPr lvl="3">
              <a:spcBef>
                <a:spcPts val="0"/>
              </a:spcBef>
              <a:spcAft>
                <a:spcPts val="0"/>
              </a:spcAft>
              <a:buSzPts val="3100"/>
              <a:buFont typeface="Luckiest Guy"/>
              <a:buNone/>
              <a:defRPr>
                <a:latin typeface="Luckiest Guy"/>
                <a:ea typeface="Luckiest Guy"/>
                <a:cs typeface="Luckiest Guy"/>
                <a:sym typeface="Luckiest Guy"/>
              </a:defRPr>
            </a:lvl4pPr>
            <a:lvl5pPr lvl="4">
              <a:spcBef>
                <a:spcPts val="0"/>
              </a:spcBef>
              <a:spcAft>
                <a:spcPts val="0"/>
              </a:spcAft>
              <a:buSzPts val="3100"/>
              <a:buFont typeface="Luckiest Guy"/>
              <a:buNone/>
              <a:defRPr>
                <a:latin typeface="Luckiest Guy"/>
                <a:ea typeface="Luckiest Guy"/>
                <a:cs typeface="Luckiest Guy"/>
                <a:sym typeface="Luckiest Guy"/>
              </a:defRPr>
            </a:lvl5pPr>
            <a:lvl6pPr lvl="5">
              <a:spcBef>
                <a:spcPts val="0"/>
              </a:spcBef>
              <a:spcAft>
                <a:spcPts val="0"/>
              </a:spcAft>
              <a:buSzPts val="3100"/>
              <a:buFont typeface="Luckiest Guy"/>
              <a:buNone/>
              <a:defRPr>
                <a:latin typeface="Luckiest Guy"/>
                <a:ea typeface="Luckiest Guy"/>
                <a:cs typeface="Luckiest Guy"/>
                <a:sym typeface="Luckiest Guy"/>
              </a:defRPr>
            </a:lvl6pPr>
            <a:lvl7pPr lvl="6">
              <a:spcBef>
                <a:spcPts val="0"/>
              </a:spcBef>
              <a:spcAft>
                <a:spcPts val="0"/>
              </a:spcAft>
              <a:buSzPts val="3100"/>
              <a:buFont typeface="Luckiest Guy"/>
              <a:buNone/>
              <a:defRPr>
                <a:latin typeface="Luckiest Guy"/>
                <a:ea typeface="Luckiest Guy"/>
                <a:cs typeface="Luckiest Guy"/>
                <a:sym typeface="Luckiest Guy"/>
              </a:defRPr>
            </a:lvl7pPr>
            <a:lvl8pPr lvl="7">
              <a:spcBef>
                <a:spcPts val="0"/>
              </a:spcBef>
              <a:spcAft>
                <a:spcPts val="0"/>
              </a:spcAft>
              <a:buSzPts val="3100"/>
              <a:buFont typeface="Luckiest Guy"/>
              <a:buNone/>
              <a:defRPr>
                <a:latin typeface="Luckiest Guy"/>
                <a:ea typeface="Luckiest Guy"/>
                <a:cs typeface="Luckiest Guy"/>
                <a:sym typeface="Luckiest Guy"/>
              </a:defRPr>
            </a:lvl8pPr>
            <a:lvl9pPr lvl="8">
              <a:spcBef>
                <a:spcPts val="0"/>
              </a:spcBef>
              <a:spcAft>
                <a:spcPts val="0"/>
              </a:spcAft>
              <a:buSzPts val="3100"/>
              <a:buFont typeface="Luckiest Guy"/>
              <a:buNone/>
              <a:defRPr>
                <a:latin typeface="Luckiest Guy"/>
                <a:ea typeface="Luckiest Guy"/>
                <a:cs typeface="Luckiest Guy"/>
                <a:sym typeface="Luckiest Guy"/>
              </a:defRPr>
            </a:lvl9pPr>
          </a:lstStyle>
          <a:p>
            <a:endParaRPr/>
          </a:p>
        </p:txBody>
      </p:sp>
      <p:sp>
        <p:nvSpPr>
          <p:cNvPr id="298" name="Google Shape;298;p13"/>
          <p:cNvSpPr txBox="1">
            <a:spLocks noGrp="1"/>
          </p:cNvSpPr>
          <p:nvPr>
            <p:ph type="subTitle" idx="1"/>
          </p:nvPr>
        </p:nvSpPr>
        <p:spPr>
          <a:xfrm>
            <a:off x="1542600" y="2210933"/>
            <a:ext cx="2274400" cy="7576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299" name="Google Shape;299;p13"/>
          <p:cNvSpPr txBox="1">
            <a:spLocks noGrp="1"/>
          </p:cNvSpPr>
          <p:nvPr>
            <p:ph type="subTitle" idx="2"/>
          </p:nvPr>
        </p:nvSpPr>
        <p:spPr>
          <a:xfrm>
            <a:off x="852633" y="5399933"/>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0" name="Google Shape;300;p13"/>
          <p:cNvSpPr txBox="1">
            <a:spLocks noGrp="1"/>
          </p:cNvSpPr>
          <p:nvPr>
            <p:ph type="subTitle" idx="3"/>
          </p:nvPr>
        </p:nvSpPr>
        <p:spPr>
          <a:xfrm>
            <a:off x="3329700" y="5395584"/>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1" name="Google Shape;301;p13"/>
          <p:cNvSpPr txBox="1">
            <a:spLocks noGrp="1"/>
          </p:cNvSpPr>
          <p:nvPr>
            <p:ph type="subTitle" idx="4"/>
          </p:nvPr>
        </p:nvSpPr>
        <p:spPr>
          <a:xfrm>
            <a:off x="852633" y="3123051"/>
            <a:ext cx="22744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2100">
                <a:solidFill>
                  <a:srgbClr val="000000"/>
                </a:solidFill>
                <a:latin typeface="Open Sans"/>
                <a:ea typeface="Open Sans"/>
                <a:cs typeface="Open Sans"/>
                <a:sym typeface="Open Sans"/>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2" name="Google Shape;302;p13"/>
          <p:cNvSpPr txBox="1">
            <a:spLocks noGrp="1"/>
          </p:cNvSpPr>
          <p:nvPr>
            <p:ph type="subTitle" idx="5"/>
          </p:nvPr>
        </p:nvSpPr>
        <p:spPr>
          <a:xfrm>
            <a:off x="1722433"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F1C232"/>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3" name="Google Shape;303;p13"/>
          <p:cNvSpPr txBox="1">
            <a:spLocks noGrp="1"/>
          </p:cNvSpPr>
          <p:nvPr>
            <p:ph type="subTitle" idx="6"/>
          </p:nvPr>
        </p:nvSpPr>
        <p:spPr>
          <a:xfrm>
            <a:off x="4199500" y="1989951"/>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CC0000"/>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4" name="Google Shape;304;p13"/>
          <p:cNvSpPr txBox="1">
            <a:spLocks noGrp="1"/>
          </p:cNvSpPr>
          <p:nvPr>
            <p:ph type="subTitle" idx="7"/>
          </p:nvPr>
        </p:nvSpPr>
        <p:spPr>
          <a:xfrm>
            <a:off x="16749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9CC34C"/>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
        <p:nvSpPr>
          <p:cNvPr id="305" name="Google Shape;305;p13"/>
          <p:cNvSpPr txBox="1">
            <a:spLocks noGrp="1"/>
          </p:cNvSpPr>
          <p:nvPr>
            <p:ph type="subTitle" idx="8"/>
          </p:nvPr>
        </p:nvSpPr>
        <p:spPr>
          <a:xfrm>
            <a:off x="4199500" y="4261484"/>
            <a:ext cx="534800" cy="828400"/>
          </a:xfrm>
          <a:prstGeom prst="rect">
            <a:avLst/>
          </a:prstGeom>
        </p:spPr>
        <p:txBody>
          <a:bodyPr spcFirstLastPara="1" wrap="square" lIns="121897" tIns="121897" rIns="121897" bIns="121897" anchor="t" anchorCtr="0">
            <a:noAutofit/>
          </a:bodyPr>
          <a:lstStyle>
            <a:lvl1pPr lvl="0" algn="ctr" rtl="0">
              <a:lnSpc>
                <a:spcPct val="100000"/>
              </a:lnSpc>
              <a:spcBef>
                <a:spcPts val="0"/>
              </a:spcBef>
              <a:spcAft>
                <a:spcPts val="0"/>
              </a:spcAft>
              <a:buSzPts val="2800"/>
              <a:buFont typeface="Open Sans"/>
              <a:buNone/>
              <a:defRPr sz="5500">
                <a:solidFill>
                  <a:srgbClr val="E69138"/>
                </a:solidFill>
                <a:latin typeface="Luckiest Guy"/>
                <a:ea typeface="Luckiest Guy"/>
                <a:cs typeface="Luckiest Guy"/>
                <a:sym typeface="Luckiest Guy"/>
              </a:defRPr>
            </a:lvl1pPr>
            <a:lvl2pPr lvl="1" algn="ctr" rtl="0">
              <a:lnSpc>
                <a:spcPct val="100000"/>
              </a:lnSpc>
              <a:spcBef>
                <a:spcPts val="0"/>
              </a:spcBef>
              <a:spcAft>
                <a:spcPts val="0"/>
              </a:spcAft>
              <a:buSzPts val="2800"/>
              <a:buFont typeface="Open Sans"/>
              <a:buNone/>
              <a:defRPr sz="3700">
                <a:latin typeface="Open Sans"/>
                <a:ea typeface="Open Sans"/>
                <a:cs typeface="Open Sans"/>
                <a:sym typeface="Open Sans"/>
              </a:defRPr>
            </a:lvl2pPr>
            <a:lvl3pPr lvl="2" algn="ctr" rtl="0">
              <a:lnSpc>
                <a:spcPct val="100000"/>
              </a:lnSpc>
              <a:spcBef>
                <a:spcPts val="0"/>
              </a:spcBef>
              <a:spcAft>
                <a:spcPts val="0"/>
              </a:spcAft>
              <a:buSzPts val="2800"/>
              <a:buFont typeface="Open Sans"/>
              <a:buNone/>
              <a:defRPr sz="3700">
                <a:latin typeface="Open Sans"/>
                <a:ea typeface="Open Sans"/>
                <a:cs typeface="Open Sans"/>
                <a:sym typeface="Open Sans"/>
              </a:defRPr>
            </a:lvl3pPr>
            <a:lvl4pPr lvl="3" algn="ctr" rtl="0">
              <a:lnSpc>
                <a:spcPct val="100000"/>
              </a:lnSpc>
              <a:spcBef>
                <a:spcPts val="0"/>
              </a:spcBef>
              <a:spcAft>
                <a:spcPts val="0"/>
              </a:spcAft>
              <a:buSzPts val="2800"/>
              <a:buFont typeface="Open Sans"/>
              <a:buNone/>
              <a:defRPr sz="3700">
                <a:latin typeface="Open Sans"/>
                <a:ea typeface="Open Sans"/>
                <a:cs typeface="Open Sans"/>
                <a:sym typeface="Open Sans"/>
              </a:defRPr>
            </a:lvl4pPr>
            <a:lvl5pPr lvl="4" algn="ctr" rtl="0">
              <a:lnSpc>
                <a:spcPct val="100000"/>
              </a:lnSpc>
              <a:spcBef>
                <a:spcPts val="0"/>
              </a:spcBef>
              <a:spcAft>
                <a:spcPts val="0"/>
              </a:spcAft>
              <a:buSzPts val="2800"/>
              <a:buFont typeface="Open Sans"/>
              <a:buNone/>
              <a:defRPr sz="3700">
                <a:latin typeface="Open Sans"/>
                <a:ea typeface="Open Sans"/>
                <a:cs typeface="Open Sans"/>
                <a:sym typeface="Open Sans"/>
              </a:defRPr>
            </a:lvl5pPr>
            <a:lvl6pPr lvl="5" algn="ctr" rtl="0">
              <a:lnSpc>
                <a:spcPct val="100000"/>
              </a:lnSpc>
              <a:spcBef>
                <a:spcPts val="0"/>
              </a:spcBef>
              <a:spcAft>
                <a:spcPts val="0"/>
              </a:spcAft>
              <a:buSzPts val="2800"/>
              <a:buFont typeface="Open Sans"/>
              <a:buNone/>
              <a:defRPr sz="3700">
                <a:latin typeface="Open Sans"/>
                <a:ea typeface="Open Sans"/>
                <a:cs typeface="Open Sans"/>
                <a:sym typeface="Open Sans"/>
              </a:defRPr>
            </a:lvl6pPr>
            <a:lvl7pPr lvl="6" algn="ctr" rtl="0">
              <a:lnSpc>
                <a:spcPct val="100000"/>
              </a:lnSpc>
              <a:spcBef>
                <a:spcPts val="0"/>
              </a:spcBef>
              <a:spcAft>
                <a:spcPts val="0"/>
              </a:spcAft>
              <a:buSzPts val="2800"/>
              <a:buFont typeface="Open Sans"/>
              <a:buNone/>
              <a:defRPr sz="3700">
                <a:latin typeface="Open Sans"/>
                <a:ea typeface="Open Sans"/>
                <a:cs typeface="Open Sans"/>
                <a:sym typeface="Open Sans"/>
              </a:defRPr>
            </a:lvl7pPr>
            <a:lvl8pPr lvl="7" algn="ctr" rtl="0">
              <a:lnSpc>
                <a:spcPct val="100000"/>
              </a:lnSpc>
              <a:spcBef>
                <a:spcPts val="0"/>
              </a:spcBef>
              <a:spcAft>
                <a:spcPts val="0"/>
              </a:spcAft>
              <a:buSzPts val="2800"/>
              <a:buFont typeface="Open Sans"/>
              <a:buNone/>
              <a:defRPr sz="3700">
                <a:latin typeface="Open Sans"/>
                <a:ea typeface="Open Sans"/>
                <a:cs typeface="Open Sans"/>
                <a:sym typeface="Open Sans"/>
              </a:defRPr>
            </a:lvl8pPr>
            <a:lvl9pPr lvl="8" algn="ctr" rtl="0">
              <a:lnSpc>
                <a:spcPct val="100000"/>
              </a:lnSpc>
              <a:spcBef>
                <a:spcPts val="0"/>
              </a:spcBef>
              <a:spcAft>
                <a:spcPts val="0"/>
              </a:spcAft>
              <a:buSzPts val="2800"/>
              <a:buFont typeface="Open Sans"/>
              <a:buNone/>
              <a:defRPr sz="3700">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52475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tower">
  <p:cSld name="Text tower">
    <p:spTree>
      <p:nvGrpSpPr>
        <p:cNvPr id="1" name="Shape 458"/>
        <p:cNvGrpSpPr/>
        <p:nvPr/>
      </p:nvGrpSpPr>
      <p:grpSpPr>
        <a:xfrm>
          <a:off x="0" y="0"/>
          <a:ext cx="0" cy="0"/>
          <a:chOff x="0" y="0"/>
          <a:chExt cx="0" cy="0"/>
        </a:xfrm>
      </p:grpSpPr>
      <p:sp>
        <p:nvSpPr>
          <p:cNvPr id="459" name="Google Shape;459;p28"/>
          <p:cNvSpPr/>
          <p:nvPr/>
        </p:nvSpPr>
        <p:spPr>
          <a:xfrm>
            <a:off x="10231516" y="9731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0" name="Google Shape;460;p28"/>
          <p:cNvSpPr/>
          <p:nvPr/>
        </p:nvSpPr>
        <p:spPr>
          <a:xfrm>
            <a:off x="5856508" y="2032004"/>
            <a:ext cx="1065289" cy="361248"/>
          </a:xfrm>
          <a:custGeom>
            <a:avLst/>
            <a:gdLst/>
            <a:ahLst/>
            <a:cxnLst/>
            <a:rect l="l" t="t" r="r" b="b"/>
            <a:pathLst>
              <a:path w="18012" h="6108" extrusionOk="0">
                <a:moveTo>
                  <a:pt x="7542" y="1"/>
                </a:moveTo>
                <a:cubicBezTo>
                  <a:pt x="5597" y="1"/>
                  <a:pt x="4908" y="1198"/>
                  <a:pt x="4178" y="2988"/>
                </a:cubicBezTo>
                <a:cubicBezTo>
                  <a:pt x="3928" y="2928"/>
                  <a:pt x="3691" y="2901"/>
                  <a:pt x="3466" y="2901"/>
                </a:cubicBezTo>
                <a:cubicBezTo>
                  <a:pt x="1024" y="2901"/>
                  <a:pt x="1" y="6107"/>
                  <a:pt x="1" y="6107"/>
                </a:cubicBezTo>
                <a:lnTo>
                  <a:pt x="18011" y="6107"/>
                </a:lnTo>
                <a:cubicBezTo>
                  <a:pt x="17607" y="4413"/>
                  <a:pt x="16561" y="4167"/>
                  <a:pt x="15987" y="4167"/>
                </a:cubicBezTo>
                <a:cubicBezTo>
                  <a:pt x="15753" y="4167"/>
                  <a:pt x="15597" y="4208"/>
                  <a:pt x="15597" y="4208"/>
                </a:cubicBezTo>
                <a:cubicBezTo>
                  <a:pt x="15597" y="4208"/>
                  <a:pt x="16113" y="2011"/>
                  <a:pt x="14485" y="1225"/>
                </a:cubicBezTo>
                <a:cubicBezTo>
                  <a:pt x="13798" y="898"/>
                  <a:pt x="13149" y="787"/>
                  <a:pt x="12583" y="787"/>
                </a:cubicBezTo>
                <a:cubicBezTo>
                  <a:pt x="11361" y="787"/>
                  <a:pt x="10525" y="1306"/>
                  <a:pt x="10525" y="1306"/>
                </a:cubicBezTo>
                <a:cubicBezTo>
                  <a:pt x="10525" y="1306"/>
                  <a:pt x="9793" y="275"/>
                  <a:pt x="8518" y="86"/>
                </a:cubicBezTo>
                <a:cubicBezTo>
                  <a:pt x="8161" y="28"/>
                  <a:pt x="7837" y="1"/>
                  <a:pt x="7542"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1" name="Google Shape;461;p28"/>
          <p:cNvSpPr/>
          <p:nvPr/>
        </p:nvSpPr>
        <p:spPr>
          <a:xfrm>
            <a:off x="122549" y="593380"/>
            <a:ext cx="1544883" cy="525429"/>
          </a:xfrm>
          <a:custGeom>
            <a:avLst/>
            <a:gdLst/>
            <a:ahLst/>
            <a:cxnLst/>
            <a:rect l="l" t="t" r="r" b="b"/>
            <a:pathLst>
              <a:path w="26121" h="8884" extrusionOk="0">
                <a:moveTo>
                  <a:pt x="15169" y="1"/>
                </a:moveTo>
                <a:cubicBezTo>
                  <a:pt x="14749" y="1"/>
                  <a:pt x="14288" y="40"/>
                  <a:pt x="13779" y="122"/>
                </a:cubicBezTo>
                <a:cubicBezTo>
                  <a:pt x="11908" y="475"/>
                  <a:pt x="10877" y="1885"/>
                  <a:pt x="10877" y="1885"/>
                </a:cubicBezTo>
                <a:cubicBezTo>
                  <a:pt x="10877" y="1885"/>
                  <a:pt x="9680" y="1137"/>
                  <a:pt x="7929" y="1137"/>
                </a:cubicBezTo>
                <a:cubicBezTo>
                  <a:pt x="7097" y="1137"/>
                  <a:pt x="6140" y="1306"/>
                  <a:pt x="5127" y="1804"/>
                </a:cubicBezTo>
                <a:cubicBezTo>
                  <a:pt x="2794" y="2916"/>
                  <a:pt x="3500" y="6089"/>
                  <a:pt x="3500" y="6089"/>
                </a:cubicBezTo>
                <a:cubicBezTo>
                  <a:pt x="3500" y="6089"/>
                  <a:pt x="3278" y="6031"/>
                  <a:pt x="2943" y="6031"/>
                </a:cubicBezTo>
                <a:cubicBezTo>
                  <a:pt x="2111" y="6031"/>
                  <a:pt x="580" y="6389"/>
                  <a:pt x="1" y="8883"/>
                </a:cubicBezTo>
                <a:lnTo>
                  <a:pt x="26121" y="8883"/>
                </a:lnTo>
                <a:cubicBezTo>
                  <a:pt x="26046" y="8734"/>
                  <a:pt x="24558" y="4208"/>
                  <a:pt x="21051" y="4208"/>
                </a:cubicBezTo>
                <a:cubicBezTo>
                  <a:pt x="20732" y="4208"/>
                  <a:pt x="20397" y="4245"/>
                  <a:pt x="20045" y="4326"/>
                </a:cubicBezTo>
                <a:cubicBezTo>
                  <a:pt x="18961" y="1733"/>
                  <a:pt x="17959" y="1"/>
                  <a:pt x="15169" y="1"/>
                </a:cubicBezTo>
                <a:close/>
              </a:path>
            </a:pathLst>
          </a:custGeom>
          <a:solidFill>
            <a:srgbClr val="FFFFFF"/>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2" name="Google Shape;462;p28"/>
          <p:cNvSpPr/>
          <p:nvPr/>
        </p:nvSpPr>
        <p:spPr>
          <a:xfrm>
            <a:off x="-135000" y="6286867"/>
            <a:ext cx="12326819" cy="667363"/>
          </a:xfrm>
          <a:custGeom>
            <a:avLst/>
            <a:gdLst/>
            <a:ahLst/>
            <a:cxnLst/>
            <a:rect l="l" t="t" r="r" b="b"/>
            <a:pathLst>
              <a:path w="198276" h="9657" extrusionOk="0">
                <a:moveTo>
                  <a:pt x="0" y="0"/>
                </a:moveTo>
                <a:lnTo>
                  <a:pt x="0" y="9656"/>
                </a:lnTo>
                <a:lnTo>
                  <a:pt x="198276" y="9656"/>
                </a:lnTo>
                <a:lnTo>
                  <a:pt x="198276" y="0"/>
                </a:lnTo>
                <a:close/>
              </a:path>
            </a:pathLst>
          </a:custGeom>
          <a:solidFill>
            <a:srgbClr val="975948"/>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3" name="Google Shape;463;p28"/>
          <p:cNvSpPr/>
          <p:nvPr/>
        </p:nvSpPr>
        <p:spPr>
          <a:xfrm>
            <a:off x="-135000" y="6618648"/>
            <a:ext cx="12326819" cy="331781"/>
          </a:xfrm>
          <a:custGeom>
            <a:avLst/>
            <a:gdLst/>
            <a:ahLst/>
            <a:cxnLst/>
            <a:rect l="l" t="t" r="r" b="b"/>
            <a:pathLst>
              <a:path w="198276" h="4801" extrusionOk="0">
                <a:moveTo>
                  <a:pt x="0" y="0"/>
                </a:moveTo>
                <a:lnTo>
                  <a:pt x="0" y="4801"/>
                </a:lnTo>
                <a:lnTo>
                  <a:pt x="198276" y="4801"/>
                </a:lnTo>
                <a:lnTo>
                  <a:pt x="198276" y="0"/>
                </a:lnTo>
                <a:close/>
              </a:path>
            </a:pathLst>
          </a:custGeom>
          <a:solidFill>
            <a:srgbClr val="83493E"/>
          </a:solidFill>
          <a:ln>
            <a:noFill/>
          </a:ln>
        </p:spPr>
        <p:txBody>
          <a:bodyPr spcFirstLastPara="1" wrap="square" lIns="121897" tIns="121897" rIns="121897" bIns="121897" anchor="ctr" anchorCtr="0">
            <a:noAutofit/>
          </a:bodyPr>
          <a:lstStyle/>
          <a:p>
            <a:pPr marL="0" lvl="0" indent="0" algn="l" rtl="0">
              <a:spcBef>
                <a:spcPts val="0"/>
              </a:spcBef>
              <a:spcAft>
                <a:spcPts val="0"/>
              </a:spcAft>
              <a:buNone/>
            </a:pPr>
            <a:endParaRPr/>
          </a:p>
        </p:txBody>
      </p:sp>
      <p:sp>
        <p:nvSpPr>
          <p:cNvPr id="464" name="Google Shape;464;p28"/>
          <p:cNvSpPr txBox="1">
            <a:spLocks noGrp="1"/>
          </p:cNvSpPr>
          <p:nvPr>
            <p:ph type="title"/>
          </p:nvPr>
        </p:nvSpPr>
        <p:spPr>
          <a:xfrm>
            <a:off x="956233" y="688967"/>
            <a:ext cx="10340400" cy="879200"/>
          </a:xfrm>
          <a:prstGeom prst="rect">
            <a:avLst/>
          </a:prstGeom>
        </p:spPr>
        <p:txBody>
          <a:bodyPr spcFirstLastPara="1" wrap="square" lIns="121897" tIns="121897" rIns="121897" bIns="121897" anchor="t" anchorCtr="0">
            <a:noAutofit/>
          </a:bodyPr>
          <a:lstStyle>
            <a:lvl1pPr lvl="0" algn="ctr" rtl="0">
              <a:spcBef>
                <a:spcPts val="0"/>
              </a:spcBef>
              <a:spcAft>
                <a:spcPts val="0"/>
              </a:spcAft>
              <a:buSzPts val="3100"/>
              <a:buNone/>
              <a:defRPr>
                <a:solidFill>
                  <a:srgbClr val="3C78D8"/>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65" name="Google Shape;465;p28"/>
          <p:cNvSpPr txBox="1">
            <a:spLocks noGrp="1"/>
          </p:cNvSpPr>
          <p:nvPr>
            <p:ph type="subTitle" idx="1"/>
          </p:nvPr>
        </p:nvSpPr>
        <p:spPr>
          <a:xfrm>
            <a:off x="6748235" y="1761733"/>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466" name="Google Shape;466;p28"/>
          <p:cNvSpPr txBox="1">
            <a:spLocks noGrp="1"/>
          </p:cNvSpPr>
          <p:nvPr>
            <p:ph type="subTitle" idx="2"/>
          </p:nvPr>
        </p:nvSpPr>
        <p:spPr>
          <a:xfrm>
            <a:off x="6748235" y="3264217"/>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467" name="Google Shape;467;p28"/>
          <p:cNvSpPr txBox="1">
            <a:spLocks noGrp="1"/>
          </p:cNvSpPr>
          <p:nvPr>
            <p:ph type="subTitle" idx="3"/>
          </p:nvPr>
        </p:nvSpPr>
        <p:spPr>
          <a:xfrm>
            <a:off x="6748235" y="4766700"/>
            <a:ext cx="3843600" cy="1108400"/>
          </a:xfrm>
          <a:prstGeom prst="rect">
            <a:avLst/>
          </a:prstGeom>
        </p:spPr>
        <p:txBody>
          <a:bodyPr spcFirstLastPara="1" wrap="square" lIns="121897" tIns="121897" rIns="121897" bIns="121897" anchor="t" anchorCtr="0">
            <a:noAutofit/>
          </a:bodyPr>
          <a:lstStyle>
            <a:lvl1pPr lvl="0" rtl="0">
              <a:lnSpc>
                <a:spcPct val="100000"/>
              </a:lnSpc>
              <a:spcBef>
                <a:spcPts val="0"/>
              </a:spcBef>
              <a:spcAft>
                <a:spcPts val="0"/>
              </a:spcAft>
              <a:buSzPts val="2800"/>
              <a:buNone/>
              <a:defRPr sz="2100">
                <a:solidFill>
                  <a:schemeClr val="dk1"/>
                </a:solidFill>
                <a:latin typeface="Open Sans"/>
                <a:ea typeface="Open Sans"/>
                <a:cs typeface="Open Sans"/>
                <a:sym typeface="Open Sans"/>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25305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tile tx="0" ty="0" sx="100000" sy="100000" flip="none" algn="tl"/>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DCE74D3-9E86-F741-801B-8E753FD8B727}"/>
              </a:ext>
            </a:extLst>
          </p:cNvPr>
          <p:cNvSpPr/>
          <p:nvPr userDrawn="1"/>
        </p:nvSpPr>
        <p:spPr>
          <a:xfrm>
            <a:off x="11071697" y="369230"/>
            <a:ext cx="350966" cy="350875"/>
          </a:xfrm>
          <a:prstGeom prst="ellipse">
            <a:avLst/>
          </a:prstGeom>
          <a:solidFill>
            <a:srgbClr val="FFD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0964745" y="347859"/>
            <a:ext cx="579761" cy="389513"/>
          </a:xfrm>
          <a:prstGeom prst="ellipse">
            <a:avLst/>
          </a:prstGeom>
          <a:noFill/>
          <a:ln>
            <a:noFill/>
          </a:ln>
        </p:spPr>
        <p:txBody>
          <a:bodyPr wrap="none" rtlCol="0" anchor="ctr">
            <a:spAutoFit/>
          </a:bodyPr>
          <a:lstStyle/>
          <a:p>
            <a:pPr algn="ctr"/>
            <a:fld id="{C2130A1F-96FE-9345-9E91-FD9BE4197128}" type="slidenum">
              <a:rPr lang="en-US" sz="1200" b="0" i="0" spc="0" smtClean="0">
                <a:solidFill>
                  <a:schemeClr val="bg1"/>
                </a:solidFill>
                <a:latin typeface="Poppins Medium" pitchFamily="2" charset="77"/>
                <a:cs typeface="Poppins Medium" pitchFamily="2" charset="77"/>
              </a:rPr>
              <a:pPr algn="ctr"/>
              <a:t>‹#›</a:t>
            </a:fld>
            <a:endParaRPr lang="en-US" sz="14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830164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480">
          <p15:clr>
            <a:srgbClr val="A4A3A4"/>
          </p15:clr>
        </p15:guide>
        <p15:guide id="4" pos="1439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46"/>
          <p:cNvSpPr/>
          <p:nvPr/>
        </p:nvSpPr>
        <p:spPr>
          <a:xfrm>
            <a:off x="3610248" y="966417"/>
            <a:ext cx="763600" cy="763600"/>
          </a:xfrm>
          <a:prstGeom prst="ellipse">
            <a:avLst/>
          </a:prstGeom>
          <a:solidFill>
            <a:srgbClr val="F1C232"/>
          </a:solidFill>
          <a:ln>
            <a:noFill/>
          </a:ln>
        </p:spPr>
        <p:txBody>
          <a:bodyPr spcFirstLastPara="1" wrap="square" lIns="121897" tIns="121897" rIns="121897" bIns="121897" anchor="ctr" anchorCtr="0">
            <a:noAutofit/>
          </a:bodyPr>
          <a:lstStyle/>
          <a:p>
            <a:endParaRPr/>
          </a:p>
        </p:txBody>
      </p:sp>
      <p:sp>
        <p:nvSpPr>
          <p:cNvPr id="612" name="Google Shape;612;p46"/>
          <p:cNvSpPr txBox="1">
            <a:spLocks noGrp="1"/>
          </p:cNvSpPr>
          <p:nvPr>
            <p:ph type="title"/>
          </p:nvPr>
        </p:nvSpPr>
        <p:spPr>
          <a:xfrm>
            <a:off x="653651" y="2511141"/>
            <a:ext cx="5743235" cy="1751765"/>
          </a:xfrm>
          <a:prstGeom prst="rect">
            <a:avLst/>
          </a:prstGeom>
        </p:spPr>
        <p:txBody>
          <a:bodyPr spcFirstLastPara="1" wrap="square" lIns="121897" tIns="121897" rIns="121897" bIns="121897" anchor="ctr" anchorCtr="0">
            <a:noAutofit/>
          </a:bodyPr>
          <a:lstStyle/>
          <a:p>
            <a:pPr algn="ctr"/>
            <a:r>
              <a:rPr lang="vi-VN" sz="3600" smtClean="0">
                <a:solidFill>
                  <a:srgbClr val="FF0000"/>
                </a:solidFill>
                <a:latin typeface="Times New Roman" pitchFamily="18" charset="0"/>
                <a:cs typeface="Times New Roman" pitchFamily="18" charset="0"/>
              </a:rPr>
              <a:t>BẠN GẶP KHÓ KHĂN GÌ KHI TRÌNH BÀY BÀI NÓI TRƯỚC LỚP?</a:t>
            </a:r>
            <a:endParaRPr sz="3600">
              <a:solidFill>
                <a:srgbClr val="FF0000"/>
              </a:solidFill>
              <a:latin typeface="Times New Roman" pitchFamily="18" charset="0"/>
              <a:cs typeface="Times New Roman" pitchFamily="18" charset="0"/>
            </a:endParaRPr>
          </a:p>
        </p:txBody>
      </p:sp>
      <p:sp>
        <p:nvSpPr>
          <p:cNvPr id="615" name="Google Shape;615;p46"/>
          <p:cNvSpPr/>
          <p:nvPr/>
        </p:nvSpPr>
        <p:spPr>
          <a:xfrm>
            <a:off x="5780051" y="1545255"/>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pic>
        <p:nvPicPr>
          <p:cNvPr id="8" name="Google Shape;694;p49"/>
          <p:cNvPicPr preferRelativeResize="0"/>
          <p:nvPr/>
        </p:nvPicPr>
        <p:blipFill rotWithShape="1">
          <a:blip r:embed="rId3">
            <a:alphaModFix/>
          </a:blip>
          <a:srcRect l="32074" r="28284"/>
          <a:stretch/>
        </p:blipFill>
        <p:spPr>
          <a:xfrm rot="14">
            <a:off x="7013722" y="21704"/>
            <a:ext cx="5178278" cy="6836298"/>
          </a:xfrm>
          <a:prstGeom prst="rect">
            <a:avLst/>
          </a:prstGeom>
          <a:noFill/>
          <a:ln>
            <a:noFill/>
          </a:ln>
        </p:spPr>
      </p:pic>
    </p:spTree>
    <p:extLst>
      <p:ext uri="{BB962C8B-B14F-4D97-AF65-F5344CB8AC3E}">
        <p14:creationId xmlns:p14="http://schemas.microsoft.com/office/powerpoint/2010/main" val="2508110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CE85E98-22EE-421C-B50A-B745DEC34289}"/>
              </a:ext>
            </a:extLst>
          </p:cNvPr>
          <p:cNvGraphicFramePr>
            <a:graphicFrameLocks noGrp="1"/>
          </p:cNvGraphicFramePr>
          <p:nvPr>
            <p:extLst>
              <p:ext uri="{D42A27DB-BD31-4B8C-83A1-F6EECF244321}">
                <p14:modId xmlns:p14="http://schemas.microsoft.com/office/powerpoint/2010/main" val="1741387614"/>
              </p:ext>
            </p:extLst>
          </p:nvPr>
        </p:nvGraphicFramePr>
        <p:xfrm>
          <a:off x="386366" y="1628329"/>
          <a:ext cx="11011437" cy="5014869"/>
        </p:xfrm>
        <a:graphic>
          <a:graphicData uri="http://schemas.openxmlformats.org/drawingml/2006/table">
            <a:tbl>
              <a:tblPr firstRow="1" firstCol="1" bandRow="1"/>
              <a:tblGrid>
                <a:gridCol w="4739426">
                  <a:extLst>
                    <a:ext uri="{9D8B030D-6E8A-4147-A177-3AD203B41FA5}">
                      <a16:colId xmlns:a16="http://schemas.microsoft.com/office/drawing/2014/main" val="3566437316"/>
                    </a:ext>
                  </a:extLst>
                </a:gridCol>
                <a:gridCol w="6272011">
                  <a:extLst>
                    <a:ext uri="{9D8B030D-6E8A-4147-A177-3AD203B41FA5}">
                      <a16:colId xmlns:a16="http://schemas.microsoft.com/office/drawing/2014/main" val="3192049187"/>
                    </a:ext>
                  </a:extLst>
                </a:gridCol>
              </a:tblGrid>
              <a:tr h="717976">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itchFamily="18" charset="0"/>
                          <a:ea typeface="Calibri" panose="020F0502020204030204" pitchFamily="34" charset="0"/>
                          <a:cs typeface="Times New Roman" pitchFamily="18" charset="0"/>
                        </a:rPr>
                        <a:t>ĐIỀU CHỈNH GIỌNG NÓI </a:t>
                      </a:r>
                      <a:endParaRPr lang="en-US" sz="2000" b="1" dirty="0">
                        <a:solidFill>
                          <a:srgbClr val="FF0000"/>
                        </a:solidFill>
                        <a:effectLst/>
                        <a:latin typeface="Times New Roman" pitchFamily="18" charset="0"/>
                        <a:ea typeface="Calibri" panose="020F0502020204030204" pitchFamily="34" charset="0"/>
                        <a:cs typeface="Times New Roman" pitchFamily="18" charset="0"/>
                      </a:endParaRPr>
                    </a:p>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itchFamily="18" charset="0"/>
                          <a:ea typeface="Calibri" panose="020F0502020204030204" pitchFamily="34" charset="0"/>
                          <a:cs typeface="Times New Roman" pitchFamily="18" charset="0"/>
                        </a:rPr>
                        <a:t>VÀ TỐC ĐỘ NÓI</a:t>
                      </a:r>
                      <a:endParaRPr lang="en-US" sz="1600" dirty="0">
                        <a:solidFill>
                          <a:srgbClr val="FF0000"/>
                        </a:solidFill>
                        <a:effectLst/>
                        <a:latin typeface="Times New Roman" pitchFamily="18" charset="0"/>
                        <a:ea typeface="Calibri" panose="020F050202020403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000" b="1" dirty="0">
                          <a:solidFill>
                            <a:srgbClr val="FF0000"/>
                          </a:solidFill>
                          <a:effectLst/>
                          <a:latin typeface="Times New Roman" pitchFamily="18" charset="0"/>
                          <a:ea typeface="Calibri" panose="020F0502020204030204" pitchFamily="34" charset="0"/>
                          <a:cs typeface="Times New Roman" pitchFamily="18" charset="0"/>
                        </a:rPr>
                        <a:t>SỬ DỤNG CỬ CHỈ, ĐIỆU BỘ</a:t>
                      </a:r>
                      <a:endParaRPr lang="en-US" sz="1600" dirty="0">
                        <a:solidFill>
                          <a:srgbClr val="FF0000"/>
                        </a:solidFill>
                        <a:effectLst/>
                        <a:latin typeface="Times New Roman" pitchFamily="18" charset="0"/>
                        <a:ea typeface="Calibri" panose="020F0502020204030204" pitchFamily="34" charset="0"/>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2608352227"/>
                  </a:ext>
                </a:extLst>
              </a:tr>
              <a:tr h="71797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itchFamily="18" charset="0"/>
                          <a:ea typeface="Calibri" panose="020F0502020204030204" pitchFamily="34" charset="0"/>
                          <a:cs typeface="Times New Roman" pitchFamily="18" charset="0"/>
                        </a:rPr>
                        <a:t>- Âm lượng: to hay nhỏ</a:t>
                      </a:r>
                      <a:endParaRPr lang="en-US" sz="240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Ánh mắt: luôn có sự kết nối với người nghe</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862844547"/>
                  </a:ext>
                </a:extLst>
              </a:tr>
              <a:tr h="1088891">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itchFamily="18" charset="0"/>
                          <a:ea typeface="Calibri" panose="020F0502020204030204" pitchFamily="34" charset="0"/>
                          <a:cs typeface="Times New Roman" pitchFamily="18" charset="0"/>
                        </a:rPr>
                        <a:t>- Tốc độ: nhanh hay chậm</a:t>
                      </a:r>
                      <a:endParaRPr lang="en-US" sz="240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Gương mặt: vui, buồn, tươi cười, ngạc nhiên, hài hước... phù hợp với nội </a:t>
                      </a:r>
                      <a:r>
                        <a:rPr lang="vi-VN" sz="2400">
                          <a:solidFill>
                            <a:schemeClr val="bg1"/>
                          </a:solidFill>
                          <a:effectLst/>
                          <a:latin typeface="Times New Roman" pitchFamily="18" charset="0"/>
                          <a:ea typeface="Calibri" panose="020F0502020204030204" pitchFamily="34" charset="0"/>
                          <a:cs typeface="Times New Roman" pitchFamily="18" charset="0"/>
                        </a:rPr>
                        <a:t>dung </a:t>
                      </a:r>
                      <a:r>
                        <a:rPr lang="en-US" sz="2400" smtClean="0">
                          <a:solidFill>
                            <a:schemeClr val="bg1"/>
                          </a:solidFill>
                          <a:effectLst/>
                          <a:latin typeface="Times New Roman" pitchFamily="18" charset="0"/>
                          <a:ea typeface="Calibri" panose="020F0502020204030204" pitchFamily="34" charset="0"/>
                          <a:cs typeface="Times New Roman" pitchFamily="18" charset="0"/>
                        </a:rPr>
                        <a:t>bài</a:t>
                      </a:r>
                      <a:r>
                        <a:rPr lang="en-US" sz="2400" baseline="0" smtClean="0">
                          <a:solidFill>
                            <a:schemeClr val="bg1"/>
                          </a:solidFill>
                          <a:effectLst/>
                          <a:latin typeface="Times New Roman" pitchFamily="18" charset="0"/>
                          <a:ea typeface="Calibri" panose="020F0502020204030204" pitchFamily="34" charset="0"/>
                          <a:cs typeface="Times New Roman" pitchFamily="18" charset="0"/>
                        </a:rPr>
                        <a:t> nói</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446252837"/>
                  </a:ext>
                </a:extLst>
              </a:tr>
              <a:tr h="1459806">
                <a:tc>
                  <a:txBody>
                    <a:bodyPr/>
                    <a:lstStyle/>
                    <a:p>
                      <a:pPr marL="0" marR="0" algn="just">
                        <a:lnSpc>
                          <a:spcPct val="115000"/>
                        </a:lnSpc>
                        <a:spcBef>
                          <a:spcPts val="0"/>
                        </a:spcBef>
                        <a:spcAft>
                          <a:spcPts val="0"/>
                        </a:spcAft>
                        <a:tabLst>
                          <a:tab pos="457200" algn="l"/>
                          <a:tab pos="2971800" algn="ctr"/>
                          <a:tab pos="5943600" algn="r"/>
                        </a:tabLst>
                      </a:pPr>
                      <a:r>
                        <a:rPr lang="vi-VN" sz="2400">
                          <a:solidFill>
                            <a:schemeClr val="bg1"/>
                          </a:solidFill>
                          <a:effectLst/>
                          <a:latin typeface="Times New Roman" pitchFamily="18" charset="0"/>
                          <a:ea typeface="Calibri" panose="020F0502020204030204" pitchFamily="34" charset="0"/>
                          <a:cs typeface="Times New Roman" pitchFamily="18" charset="0"/>
                        </a:rPr>
                        <a:t>- Cao độ: cách lên giọng, xuống giọng</a:t>
                      </a:r>
                      <a:endParaRPr lang="en-US" sz="240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Cử chỉ: giơ tay lên, đưa tay xuống, đặt tay lên ngực... phù hợp với nội </a:t>
                      </a:r>
                      <a:r>
                        <a:rPr lang="vi-VN" sz="2400">
                          <a:solidFill>
                            <a:schemeClr val="bg1"/>
                          </a:solidFill>
                          <a:effectLst/>
                          <a:latin typeface="Times New Roman" pitchFamily="18" charset="0"/>
                          <a:ea typeface="Calibri" panose="020F0502020204030204" pitchFamily="34" charset="0"/>
                          <a:cs typeface="Times New Roman" pitchFamily="18" charset="0"/>
                        </a:rPr>
                        <a:t>dung </a:t>
                      </a:r>
                      <a:r>
                        <a:rPr lang="en-US" sz="2400" smtClean="0">
                          <a:solidFill>
                            <a:schemeClr val="bg1"/>
                          </a:solidFill>
                          <a:effectLst/>
                          <a:latin typeface="Times New Roman" pitchFamily="18" charset="0"/>
                          <a:ea typeface="Calibri" panose="020F0502020204030204" pitchFamily="34" charset="0"/>
                          <a:cs typeface="Times New Roman" pitchFamily="18" charset="0"/>
                        </a:rPr>
                        <a:t>bài</a:t>
                      </a:r>
                      <a:r>
                        <a:rPr lang="en-US" sz="2400" baseline="0" smtClean="0">
                          <a:solidFill>
                            <a:schemeClr val="bg1"/>
                          </a:solidFill>
                          <a:effectLst/>
                          <a:latin typeface="Times New Roman" pitchFamily="18" charset="0"/>
                          <a:ea typeface="Calibri" panose="020F0502020204030204" pitchFamily="34" charset="0"/>
                          <a:cs typeface="Times New Roman" pitchFamily="18" charset="0"/>
                        </a:rPr>
                        <a:t> nói</a:t>
                      </a:r>
                      <a:r>
                        <a:rPr lang="vi-VN" sz="2400" smtClean="0">
                          <a:solidFill>
                            <a:schemeClr val="bg1"/>
                          </a:solidFill>
                          <a:effectLst/>
                          <a:latin typeface="Times New Roman" pitchFamily="18" charset="0"/>
                          <a:ea typeface="Calibri" panose="020F0502020204030204" pitchFamily="34" charset="0"/>
                          <a:cs typeface="Times New Roman" pitchFamily="18" charset="0"/>
                        </a:rPr>
                        <a:t>; </a:t>
                      </a:r>
                      <a:r>
                        <a:rPr lang="vi-VN" sz="2400" dirty="0">
                          <a:solidFill>
                            <a:schemeClr val="bg1"/>
                          </a:solidFill>
                          <a:effectLst/>
                          <a:latin typeface="Times New Roman" pitchFamily="18" charset="0"/>
                          <a:ea typeface="Calibri" panose="020F0502020204030204" pitchFamily="34" charset="0"/>
                          <a:cs typeface="Times New Roman" pitchFamily="18" charset="0"/>
                        </a:rPr>
                        <a:t>không nên cử động nhiều nhưng cũng không nên đứng bất động. </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684470998"/>
                  </a:ext>
                </a:extLst>
              </a:tr>
              <a:tr h="717976">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Sắc thái biểu cảm: vui hay buồn, sôi nổi hay suy tư</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r>
                        <a:rPr lang="vi-VN" sz="2400" dirty="0">
                          <a:solidFill>
                            <a:schemeClr val="bg1"/>
                          </a:solidFill>
                          <a:effectLst/>
                          <a:latin typeface="Times New Roman" pitchFamily="18" charset="0"/>
                          <a:ea typeface="Calibri" panose="020F0502020204030204" pitchFamily="34" charset="0"/>
                          <a:cs typeface="Times New Roman" pitchFamily="18" charset="0"/>
                        </a:rPr>
                        <a:t>- Dáng người đứng thẳng, không nghiêm hay lom khom</a:t>
                      </a:r>
                      <a:endParaRPr lang="en-US" sz="2400" dirty="0">
                        <a:solidFill>
                          <a:schemeClr val="bg1"/>
                        </a:solidFill>
                        <a:effectLst/>
                        <a:latin typeface="Times New Roman" pitchFamily="18" charset="0"/>
                        <a:ea typeface="Calibri" panose="020F050202020403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138453688"/>
                  </a:ext>
                </a:extLst>
              </a:tr>
            </a:tbl>
          </a:graphicData>
        </a:graphic>
      </p:graphicFrame>
      <p:sp>
        <p:nvSpPr>
          <p:cNvPr id="10" name="Rectangle: Single Corner Snipped 9">
            <a:extLst>
              <a:ext uri="{FF2B5EF4-FFF2-40B4-BE49-F238E27FC236}">
                <a16:creationId xmlns:a16="http://schemas.microsoft.com/office/drawing/2014/main" id="{6FE08999-6F3C-4E6E-8D06-F021EC03F8D3}"/>
              </a:ext>
            </a:extLst>
          </p:cNvPr>
          <p:cNvSpPr/>
          <p:nvPr/>
        </p:nvSpPr>
        <p:spPr>
          <a:xfrm>
            <a:off x="7169122" y="269468"/>
            <a:ext cx="4228681" cy="90251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Người</a:t>
            </a:r>
            <a:r>
              <a:rPr kumimoji="0" lang="en-US" sz="4800" b="1" i="0" u="none" strike="noStrike" kern="1200" cap="none" spc="0" normalizeH="0" noProof="0" dirty="0">
                <a:ln>
                  <a:noFill/>
                </a:ln>
                <a:solidFill>
                  <a:srgbClr val="FFFF00"/>
                </a:solidFill>
                <a:effectLst/>
                <a:uLnTx/>
                <a:uFillTx/>
                <a:latin typeface="Times New Roman" pitchFamily="18" charset="0"/>
                <a:cs typeface="Times New Roman" pitchFamily="18" charset="0"/>
              </a:rPr>
              <a:t> </a:t>
            </a:r>
            <a:r>
              <a:rPr kumimoji="0" lang="en-US" sz="4800" b="1" i="0" u="none" strike="noStrike" kern="1200" cap="none" spc="0" normalizeH="0" noProof="0" dirty="0" err="1">
                <a:ln>
                  <a:noFill/>
                </a:ln>
                <a:solidFill>
                  <a:srgbClr val="FFFF00"/>
                </a:solidFill>
                <a:effectLst/>
                <a:uLnTx/>
                <a:uFillTx/>
                <a:latin typeface="Times New Roman" pitchFamily="18" charset="0"/>
                <a:cs typeface="Times New Roman" pitchFamily="18" charset="0"/>
              </a:rPr>
              <a:t>nói</a:t>
            </a:r>
            <a:endParaRPr kumimoji="0" lang="en-US" sz="48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997152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6FE08999-6F3C-4E6E-8D06-F021EC03F8D3}"/>
              </a:ext>
            </a:extLst>
          </p:cNvPr>
          <p:cNvSpPr/>
          <p:nvPr/>
        </p:nvSpPr>
        <p:spPr>
          <a:xfrm>
            <a:off x="7169123" y="527045"/>
            <a:ext cx="4833988" cy="1259840"/>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Trình</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bày</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bài</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2CA0D401-B935-412B-AA55-27CA50A47180}"/>
              </a:ext>
            </a:extLst>
          </p:cNvPr>
          <p:cNvSpPr/>
          <p:nvPr/>
        </p:nvSpPr>
        <p:spPr>
          <a:xfrm>
            <a:off x="128340" y="1377454"/>
            <a:ext cx="4360489"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nghe</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pic>
        <p:nvPicPr>
          <p:cNvPr id="3" name="Picture 2">
            <a:extLst>
              <a:ext uri="{FF2B5EF4-FFF2-40B4-BE49-F238E27FC236}">
                <a16:creationId xmlns:a16="http://schemas.microsoft.com/office/drawing/2014/main" id="{5D9F11EB-8990-4C45-80C2-06B9DD2F351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28340" y="3008715"/>
            <a:ext cx="3505007" cy="2377563"/>
          </a:xfrm>
          <a:prstGeom prst="rect">
            <a:avLst/>
          </a:prstGeom>
        </p:spPr>
      </p:pic>
      <p:sp>
        <p:nvSpPr>
          <p:cNvPr id="4" name="Flowchart: Alternate Process 3">
            <a:extLst>
              <a:ext uri="{FF2B5EF4-FFF2-40B4-BE49-F238E27FC236}">
                <a16:creationId xmlns:a16="http://schemas.microsoft.com/office/drawing/2014/main" id="{E52C4A20-CF5C-45D4-BD65-1EBB13741A83}"/>
              </a:ext>
            </a:extLst>
          </p:cNvPr>
          <p:cNvSpPr/>
          <p:nvPr/>
        </p:nvSpPr>
        <p:spPr>
          <a:xfrm>
            <a:off x="4562573" y="2579719"/>
            <a:ext cx="6700294" cy="843476"/>
          </a:xfrm>
          <a:prstGeom prst="flowChartAlternateProcess">
            <a:avLst/>
          </a:prstGeom>
          <a:solidFill>
            <a:schemeClr val="accent6"/>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Lắng nghe chăm chú để hiểu thông tin được chia sẻ, thể hiện sự tôn trọng người nói</a:t>
            </a:r>
            <a:endParaRPr lang="en-US" sz="2800" b="1" dirty="0">
              <a:solidFill>
                <a:schemeClr val="tx2"/>
              </a:solidFill>
            </a:endParaRPr>
          </a:p>
        </p:txBody>
      </p:sp>
      <p:sp>
        <p:nvSpPr>
          <p:cNvPr id="8" name="Flowchart: Alternate Process 7">
            <a:extLst>
              <a:ext uri="{FF2B5EF4-FFF2-40B4-BE49-F238E27FC236}">
                <a16:creationId xmlns:a16="http://schemas.microsoft.com/office/drawing/2014/main" id="{F85FF381-D76D-418D-A148-08AF4C4D6701}"/>
              </a:ext>
            </a:extLst>
          </p:cNvPr>
          <p:cNvSpPr/>
          <p:nvPr/>
        </p:nvSpPr>
        <p:spPr>
          <a:xfrm>
            <a:off x="4565715" y="3909698"/>
            <a:ext cx="6700294" cy="843476"/>
          </a:xfrm>
          <a:prstGeom prst="flowChartAlternateProcess">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Sử dụng cử chỉ, ánh mắt, nét mặt để khích lệ </a:t>
            </a:r>
            <a:endParaRPr kumimoji="0" lang="en-US"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endParaRPr>
          </a:p>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người nói</a:t>
            </a:r>
            <a:endParaRPr lang="en-US" sz="3600" b="1" dirty="0">
              <a:solidFill>
                <a:schemeClr val="tx2"/>
              </a:solidFill>
            </a:endParaRPr>
          </a:p>
        </p:txBody>
      </p:sp>
      <p:sp>
        <p:nvSpPr>
          <p:cNvPr id="9" name="Flowchart: Alternate Process 8">
            <a:extLst>
              <a:ext uri="{FF2B5EF4-FFF2-40B4-BE49-F238E27FC236}">
                <a16:creationId xmlns:a16="http://schemas.microsoft.com/office/drawing/2014/main" id="{FD894DDC-D450-4602-9BCC-C6B0EEB1B1E0}"/>
              </a:ext>
            </a:extLst>
          </p:cNvPr>
          <p:cNvSpPr/>
          <p:nvPr/>
        </p:nvSpPr>
        <p:spPr>
          <a:xfrm>
            <a:off x="4597138" y="5198748"/>
            <a:ext cx="6700294" cy="843476"/>
          </a:xfrm>
          <a:prstGeom prst="flowChartAlternateProcess">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vi-VN"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Nêu câu hỏi để được người nói chia sẻ thêm về </a:t>
            </a:r>
            <a:endParaRPr kumimoji="0" lang="en-US" sz="2000" b="1" i="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endParaRPr>
          </a:p>
          <a:p>
            <a:pPr algn="ctr"/>
            <a:r>
              <a:rPr kumimoji="0" lang="en-US" sz="2000" b="1" i="0" u="none" strike="noStrike" kern="1200" cap="none" spc="0" normalizeH="0" baseline="0" noProof="0" smtClean="0">
                <a:ln>
                  <a:noFill/>
                </a:ln>
                <a:solidFill>
                  <a:schemeClr val="tx2"/>
                </a:solidFill>
                <a:effectLst/>
                <a:uLnTx/>
                <a:uFillTx/>
                <a:ea typeface="Calibri" panose="020F0502020204030204" pitchFamily="34" charset="0"/>
                <a:cs typeface="Times New Roman" panose="02020603050405020304" pitchFamily="18" charset="0"/>
              </a:rPr>
              <a:t>Bài</a:t>
            </a:r>
            <a:r>
              <a:rPr kumimoji="0" lang="en-US" sz="2000" b="1" i="0" u="none" strike="noStrike" kern="1200" cap="none" spc="0" normalizeH="0" noProof="0" smtClean="0">
                <a:ln>
                  <a:noFill/>
                </a:ln>
                <a:solidFill>
                  <a:schemeClr val="tx2"/>
                </a:solidFill>
                <a:effectLst/>
                <a:uLnTx/>
                <a:uFillTx/>
                <a:ea typeface="Calibri" panose="020F0502020204030204" pitchFamily="34" charset="0"/>
                <a:cs typeface="Times New Roman" panose="02020603050405020304" pitchFamily="18" charset="0"/>
              </a:rPr>
              <a:t> nói</a:t>
            </a:r>
            <a:endParaRPr lang="en-US" sz="4400" b="1" dirty="0">
              <a:solidFill>
                <a:schemeClr val="tx2"/>
              </a:solidFill>
            </a:endParaRPr>
          </a:p>
        </p:txBody>
      </p:sp>
      <p:pic>
        <p:nvPicPr>
          <p:cNvPr id="11" name="Picture 10">
            <a:extLst>
              <a:ext uri="{FF2B5EF4-FFF2-40B4-BE49-F238E27FC236}">
                <a16:creationId xmlns:a16="http://schemas.microsoft.com/office/drawing/2014/main" id="{5D9F11EB-8990-4C45-80C2-06B9DD2F351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280740" y="3161115"/>
            <a:ext cx="3505007" cy="2377563"/>
          </a:xfrm>
          <a:prstGeom prst="rect">
            <a:avLst/>
          </a:prstGeom>
        </p:spPr>
      </p:pic>
    </p:spTree>
    <p:extLst>
      <p:ext uri="{BB962C8B-B14F-4D97-AF65-F5344CB8AC3E}">
        <p14:creationId xmlns:p14="http://schemas.microsoft.com/office/powerpoint/2010/main" val="295439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3C2781-F559-41BC-BD8B-514F69EBD2BF}"/>
              </a:ext>
            </a:extLst>
          </p:cNvPr>
          <p:cNvGraphicFramePr>
            <a:graphicFrameLocks noGrp="1"/>
          </p:cNvGraphicFramePr>
          <p:nvPr>
            <p:extLst>
              <p:ext uri="{D42A27DB-BD31-4B8C-83A1-F6EECF244321}">
                <p14:modId xmlns:p14="http://schemas.microsoft.com/office/powerpoint/2010/main" val="1427462244"/>
              </p:ext>
            </p:extLst>
          </p:nvPr>
        </p:nvGraphicFramePr>
        <p:xfrm>
          <a:off x="91441" y="809898"/>
          <a:ext cx="11978639" cy="6048102"/>
        </p:xfrm>
        <a:graphic>
          <a:graphicData uri="http://schemas.openxmlformats.org/drawingml/2006/table">
            <a:tbl>
              <a:tblPr firstRow="1" firstCol="1" bandRow="1"/>
              <a:tblGrid>
                <a:gridCol w="6505302">
                  <a:extLst>
                    <a:ext uri="{9D8B030D-6E8A-4147-A177-3AD203B41FA5}">
                      <a16:colId xmlns:a16="http://schemas.microsoft.com/office/drawing/2014/main" val="232087737"/>
                    </a:ext>
                  </a:extLst>
                </a:gridCol>
                <a:gridCol w="5473337">
                  <a:extLst>
                    <a:ext uri="{9D8B030D-6E8A-4147-A177-3AD203B41FA5}">
                      <a16:colId xmlns:a16="http://schemas.microsoft.com/office/drawing/2014/main" val="4084623136"/>
                    </a:ext>
                  </a:extLst>
                </a:gridCol>
              </a:tblGrid>
              <a:tr h="608616">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pitchFamily="34" charset="0"/>
                          <a:cs typeface="Times New Roman" panose="02020603050405020304" pitchFamily="18" charset="0"/>
                        </a:rPr>
                        <a:t>NGƯỜI NGHE</a:t>
                      </a:r>
                      <a:endParaRPr lang="en-US" sz="2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FF0000"/>
                          </a:solidFill>
                          <a:effectLst/>
                          <a:latin typeface="+mn-lt"/>
                          <a:ea typeface="Calibri" panose="020F0502020204030204" pitchFamily="34" charset="0"/>
                          <a:cs typeface="Times New Roman" panose="02020603050405020304" pitchFamily="18" charset="0"/>
                        </a:rPr>
                        <a:t>NGƯỜI NÓI</a:t>
                      </a:r>
                      <a:endParaRPr lang="en-US" sz="2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925679021"/>
                  </a:ext>
                </a:extLst>
              </a:tr>
              <a:tr h="5439486">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just">
                        <a:lnSpc>
                          <a:spcPct val="115000"/>
                        </a:lnSpc>
                        <a:spcBef>
                          <a:spcPts val="0"/>
                        </a:spcBef>
                        <a:spcAft>
                          <a:spcPts val="0"/>
                        </a:spcAft>
                        <a:tabLst>
                          <a:tab pos="457200" algn="l"/>
                          <a:tab pos="2971800" algn="ctr"/>
                          <a:tab pos="5943600" algn="r"/>
                        </a:tabLst>
                      </a:pPr>
                      <a:endParaRPr lang="en-US" sz="24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23362202"/>
                  </a:ext>
                </a:extLst>
              </a:tr>
            </a:tbl>
          </a:graphicData>
        </a:graphic>
      </p:graphicFrame>
      <p:sp>
        <p:nvSpPr>
          <p:cNvPr id="4" name="TextBox 3">
            <a:extLst>
              <a:ext uri="{FF2B5EF4-FFF2-40B4-BE49-F238E27FC236}">
                <a16:creationId xmlns:a16="http://schemas.microsoft.com/office/drawing/2014/main" id="{0F3C8050-C3ED-4E02-85FF-0C9C7AEFB54E}"/>
              </a:ext>
            </a:extLst>
          </p:cNvPr>
          <p:cNvSpPr txBox="1"/>
          <p:nvPr/>
        </p:nvSpPr>
        <p:spPr>
          <a:xfrm>
            <a:off x="195943" y="1395507"/>
            <a:ext cx="6217920" cy="5170646"/>
          </a:xfrm>
          <a:prstGeom prst="rect">
            <a:avLst/>
          </a:prstGeom>
          <a:noFill/>
        </p:spPr>
        <p:txBody>
          <a:bodyPr wrap="square" rtlCol="0">
            <a:spAutoFit/>
          </a:bodyPr>
          <a:lstStyle/>
          <a:p>
            <a:pPr algn="just"/>
            <a:r>
              <a:rPr lang="en-US" sz="2200" b="1" smtClean="0">
                <a:solidFill>
                  <a:schemeClr val="bg1"/>
                </a:solidFill>
                <a:latin typeface="Times New Roman" panose="02020603050405020304" pitchFamily="18" charset="0"/>
                <a:cs typeface="Times New Roman" panose="02020603050405020304" pitchFamily="18" charset="0"/>
              </a:rPr>
              <a:t>a. Trình bày vấn đề</a:t>
            </a:r>
          </a:p>
          <a:p>
            <a:pPr algn="just"/>
            <a:r>
              <a:rPr lang="en-US" sz="2200" b="1" smtClean="0">
                <a:solidFill>
                  <a:schemeClr val="bg1"/>
                </a:solidFill>
                <a:latin typeface="Times New Roman" panose="02020603050405020304" pitchFamily="18" charset="0"/>
                <a:cs typeface="Times New Roman" panose="02020603050405020304" pitchFamily="18" charset="0"/>
              </a:rPr>
              <a:t>- Nêu vấn đề, nói rõ tầm quan trọng của việc sử dụng công nghệ trong đời sống.</a:t>
            </a:r>
          </a:p>
          <a:p>
            <a:pPr algn="just"/>
            <a:r>
              <a:rPr lang="en-US" sz="2200" b="1" smtClean="0">
                <a:solidFill>
                  <a:schemeClr val="bg1"/>
                </a:solidFill>
                <a:latin typeface="Times New Roman" panose="02020603050405020304" pitchFamily="18" charset="0"/>
                <a:cs typeface="Times New Roman" panose="02020603050405020304" pitchFamily="18" charset="0"/>
              </a:rPr>
              <a:t>- Trình bày lợi ích và tác hại của công nghệ trong đời sống.</a:t>
            </a:r>
          </a:p>
          <a:p>
            <a:pPr marL="285750" indent="-285750" algn="just">
              <a:buFontTx/>
              <a:buChar char="-"/>
            </a:pPr>
            <a:r>
              <a:rPr lang="en-US" sz="2200" b="1" smtClean="0">
                <a:solidFill>
                  <a:schemeClr val="bg1"/>
                </a:solidFill>
                <a:latin typeface="Times New Roman" panose="02020603050405020304" pitchFamily="18" charset="0"/>
                <a:cs typeface="Times New Roman" panose="02020603050405020304" pitchFamily="18" charset="0"/>
              </a:rPr>
              <a:t>Nêu ý kiến của bản thân về việc sử dụng công nghệ trong đời sống</a:t>
            </a:r>
          </a:p>
          <a:p>
            <a:pPr algn="just"/>
            <a:r>
              <a:rPr lang="en-US" sz="2200" b="1" smtClean="0">
                <a:solidFill>
                  <a:schemeClr val="bg1"/>
                </a:solidFill>
                <a:latin typeface="Times New Roman" panose="02020603050405020304" pitchFamily="18" charset="0"/>
                <a:cs typeface="Times New Roman" panose="02020603050405020304" pitchFamily="18" charset="0"/>
              </a:rPr>
              <a:t>b. Bảo vệ ý kiến trước sự phản bác của người khác:</a:t>
            </a:r>
          </a:p>
          <a:p>
            <a:pPr algn="just"/>
            <a:r>
              <a:rPr lang="en-US" sz="2200" b="1" smtClean="0">
                <a:solidFill>
                  <a:schemeClr val="bg1"/>
                </a:solidFill>
                <a:latin typeface="Times New Roman" panose="02020603050405020304" pitchFamily="18" charset="0"/>
                <a:cs typeface="Times New Roman" panose="02020603050405020304" pitchFamily="18" charset="0"/>
              </a:rPr>
              <a:t>- Tóm tắt ý kiến trao đổi, giải thích lại những chỗ người nghe chưa hiểu, dùng lí lẽ và bằng chứng làm rõ tính đúng đắn của ý kiến trình bày).</a:t>
            </a:r>
          </a:p>
          <a:p>
            <a:pPr algn="just"/>
            <a:r>
              <a:rPr lang="en-US" sz="2200" b="1" smtClean="0">
                <a:solidFill>
                  <a:schemeClr val="bg1"/>
                </a:solidFill>
                <a:latin typeface="Times New Roman" panose="02020603050405020304" pitchFamily="18" charset="0"/>
                <a:cs typeface="Times New Roman" panose="02020603050405020304" pitchFamily="18" charset="0"/>
              </a:rPr>
              <a:t>- Sẵn sàng trao đổi nếu người nghe tiếp tục thắc mắc, mục đích cuối cùng là để khẳng định sự xác đáng của ý kiến.</a:t>
            </a:r>
            <a:endParaRPr lang="vi-VN" sz="2200" b="1" dirty="0">
              <a:solidFill>
                <a:schemeClr val="bg1"/>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4B60CB54-C5C4-4581-9B5F-E4261EF4A8C7}"/>
              </a:ext>
            </a:extLst>
          </p:cNvPr>
          <p:cNvSpPr txBox="1"/>
          <p:nvPr/>
        </p:nvSpPr>
        <p:spPr>
          <a:xfrm>
            <a:off x="6923314" y="1395507"/>
            <a:ext cx="4976950" cy="5170646"/>
          </a:xfrm>
          <a:prstGeom prst="rect">
            <a:avLst/>
          </a:prstGeom>
          <a:noFill/>
        </p:spPr>
        <p:txBody>
          <a:bodyPr wrap="square" rtlCol="0">
            <a:spAutoFit/>
          </a:bodyPr>
          <a:lstStyle/>
          <a:p>
            <a:pPr algn="just"/>
            <a:r>
              <a:rPr lang="en-US" sz="2200" b="1">
                <a:solidFill>
                  <a:schemeClr val="bg1"/>
                </a:solidFill>
                <a:latin typeface="Times New Roman" panose="02020603050405020304" pitchFamily="18" charset="0"/>
                <a:cs typeface="Times New Roman" panose="02020603050405020304" pitchFamily="18" charset="0"/>
              </a:rPr>
              <a:t>a. Tiếp nhận và suy nghĩ về ý kiến của người nói:</a:t>
            </a:r>
          </a:p>
          <a:p>
            <a:pPr algn="just"/>
            <a:r>
              <a:rPr lang="en-US" sz="2200" b="1">
                <a:solidFill>
                  <a:schemeClr val="bg1"/>
                </a:solidFill>
                <a:latin typeface="Times New Roman" panose="02020603050405020304" pitchFamily="18" charset="0"/>
                <a:cs typeface="Times New Roman" panose="02020603050405020304" pitchFamily="18" charset="0"/>
              </a:rPr>
              <a:t>- Tập trung lắng nghe và ghi chép các ý cơ bản của bài nói, đối chiếu với sự chuẩn bị của mình để thấy những chỗ tương đồng và những chỗ khác biệt trong ý kiến.</a:t>
            </a:r>
          </a:p>
          <a:p>
            <a:pPr marL="285750" indent="-285750" algn="just">
              <a:buFontTx/>
              <a:buChar char="-"/>
            </a:pPr>
            <a:r>
              <a:rPr lang="en-US" sz="2200" b="1" smtClean="0">
                <a:solidFill>
                  <a:schemeClr val="bg1"/>
                </a:solidFill>
                <a:latin typeface="Times New Roman" panose="02020603050405020304" pitchFamily="18" charset="0"/>
                <a:cs typeface="Times New Roman" panose="02020603050405020304" pitchFamily="18" charset="0"/>
              </a:rPr>
              <a:t>Ghi </a:t>
            </a:r>
            <a:r>
              <a:rPr lang="en-US" sz="2200" b="1">
                <a:solidFill>
                  <a:schemeClr val="bg1"/>
                </a:solidFill>
                <a:latin typeface="Times New Roman" panose="02020603050405020304" pitchFamily="18" charset="0"/>
                <a:cs typeface="Times New Roman" panose="02020603050405020304" pitchFamily="18" charset="0"/>
              </a:rPr>
              <a:t>nhanh ý kiến </a:t>
            </a:r>
            <a:r>
              <a:rPr lang="en-US" sz="2200" b="1">
                <a:solidFill>
                  <a:schemeClr val="bg1"/>
                </a:solidFill>
                <a:latin typeface="Times New Roman" panose="02020603050405020304" pitchFamily="18" charset="0"/>
                <a:cs typeface="Times New Roman" panose="02020603050405020304" pitchFamily="18" charset="0"/>
              </a:rPr>
              <a:t>trao </a:t>
            </a:r>
            <a:r>
              <a:rPr lang="en-US" sz="2200" b="1" smtClean="0">
                <a:solidFill>
                  <a:schemeClr val="bg1"/>
                </a:solidFill>
                <a:latin typeface="Times New Roman" panose="02020603050405020304" pitchFamily="18" charset="0"/>
                <a:cs typeface="Times New Roman" panose="02020603050405020304" pitchFamily="18" charset="0"/>
              </a:rPr>
              <a:t>đổi</a:t>
            </a:r>
          </a:p>
          <a:p>
            <a:pPr algn="just"/>
            <a:r>
              <a:rPr lang="en-US" sz="2200" b="1">
                <a:solidFill>
                  <a:schemeClr val="bg1"/>
                </a:solidFill>
                <a:latin typeface="Times New Roman" panose="02020603050405020304" pitchFamily="18" charset="0"/>
                <a:cs typeface="Times New Roman" panose="02020603050405020304" pitchFamily="18" charset="0"/>
              </a:rPr>
              <a:t>b. Nêu ý kiến trao đổi:</a:t>
            </a:r>
          </a:p>
          <a:p>
            <a:pPr algn="just"/>
            <a:r>
              <a:rPr lang="en-US" sz="2200" b="1">
                <a:solidFill>
                  <a:schemeClr val="bg1"/>
                </a:solidFill>
                <a:latin typeface="Times New Roman" panose="02020603050405020304" pitchFamily="18" charset="0"/>
                <a:cs typeface="Times New Roman" panose="02020603050405020304" pitchFamily="18" charset="0"/>
              </a:rPr>
              <a:t>- Ý kiến cần trình bày ngắn gọn, rõ ràng bằng câu khẳng định hoặc câu hỏi.</a:t>
            </a:r>
          </a:p>
          <a:p>
            <a:pPr algn="just"/>
            <a:r>
              <a:rPr lang="en-US" sz="2200" b="1">
                <a:solidFill>
                  <a:schemeClr val="bg1"/>
                </a:solidFill>
                <a:latin typeface="Times New Roman" panose="02020603050405020304" pitchFamily="18" charset="0"/>
                <a:cs typeface="Times New Roman" panose="02020603050405020304" pitchFamily="18" charset="0"/>
              </a:rPr>
              <a:t>- Theo dõi phản hồi của người nói, trao đổi lại nếu thấy chưa thỏa đáng, đồng tình nếu thấy ý kiến bảo vệ có sức thuyết phục.</a:t>
            </a:r>
            <a:endParaRPr lang="vi-VN" sz="2200" b="1" dirty="0">
              <a:solidFill>
                <a:schemeClr val="bg1"/>
              </a:solidFill>
              <a:latin typeface="Times New Roman" pitchFamily="18" charset="0"/>
              <a:cs typeface="Times New Roman" pitchFamily="18" charset="0"/>
            </a:endParaRPr>
          </a:p>
        </p:txBody>
      </p:sp>
      <p:sp>
        <p:nvSpPr>
          <p:cNvPr id="10" name="Rectangle: Single Corner Snipped 9">
            <a:extLst>
              <a:ext uri="{FF2B5EF4-FFF2-40B4-BE49-F238E27FC236}">
                <a16:creationId xmlns:a16="http://schemas.microsoft.com/office/drawing/2014/main" id="{6FE08999-6F3C-4E6E-8D06-F021EC03F8D3}"/>
              </a:ext>
            </a:extLst>
          </p:cNvPr>
          <p:cNvSpPr/>
          <p:nvPr/>
        </p:nvSpPr>
        <p:spPr>
          <a:xfrm>
            <a:off x="5290457" y="237070"/>
            <a:ext cx="2767302" cy="298507"/>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Sau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khi</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nói</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558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6FE08999-6F3C-4E6E-8D06-F021EC03F8D3}"/>
              </a:ext>
            </a:extLst>
          </p:cNvPr>
          <p:cNvSpPr/>
          <p:nvPr/>
        </p:nvSpPr>
        <p:spPr>
          <a:xfrm>
            <a:off x="7315201" y="284617"/>
            <a:ext cx="4876799" cy="606591"/>
          </a:xfrm>
          <a:prstGeom prst="snip1Rect">
            <a:avLst/>
          </a:prstGeom>
          <a:solidFill>
            <a:srgbClr val="00B0F0"/>
          </a:solidFill>
          <a:ln>
            <a:noFill/>
          </a:ln>
          <a:effectLst>
            <a:outerShdw blurRad="127000" dist="38100" dir="2700000" algn="ctr">
              <a:srgbClr val="000000">
                <a:alpha val="45000"/>
              </a:srgbClr>
            </a:outerShdw>
          </a:effectLst>
          <a:scene3d>
            <a:camera prst="isometricOffAxis2Lef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Rubric </a:t>
            </a:r>
            <a:r>
              <a:rPr kumimoji="0" lang="en-US" sz="3200" b="1"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đánh</a:t>
            </a:r>
            <a:r>
              <a:rPr kumimoji="0" lang="en-US" sz="32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itchFamily="18" charset="0"/>
                <a:cs typeface="Times New Roman" pitchFamily="18" charset="0"/>
              </a:rPr>
              <a:t>giá</a:t>
            </a:r>
            <a:endParaRPr kumimoji="0" lang="en-US" sz="32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53448874"/>
              </p:ext>
            </p:extLst>
          </p:nvPr>
        </p:nvGraphicFramePr>
        <p:xfrm>
          <a:off x="2" y="1201784"/>
          <a:ext cx="12070078" cy="5509913"/>
        </p:xfrm>
        <a:graphic>
          <a:graphicData uri="http://schemas.openxmlformats.org/drawingml/2006/table">
            <a:tbl>
              <a:tblPr firstRow="1" firstCol="1" bandRow="1">
                <a:tableStyleId>{5C22544A-7EE6-4342-B048-85BDC9FD1C3A}</a:tableStyleId>
              </a:tblPr>
              <a:tblGrid>
                <a:gridCol w="906284">
                  <a:extLst>
                    <a:ext uri="{9D8B030D-6E8A-4147-A177-3AD203B41FA5}">
                      <a16:colId xmlns:a16="http://schemas.microsoft.com/office/drawing/2014/main" val="178875922"/>
                    </a:ext>
                  </a:extLst>
                </a:gridCol>
                <a:gridCol w="2200863">
                  <a:extLst>
                    <a:ext uri="{9D8B030D-6E8A-4147-A177-3AD203B41FA5}">
                      <a16:colId xmlns:a16="http://schemas.microsoft.com/office/drawing/2014/main" val="3568002459"/>
                    </a:ext>
                  </a:extLst>
                </a:gridCol>
                <a:gridCol w="2861139">
                  <a:extLst>
                    <a:ext uri="{9D8B030D-6E8A-4147-A177-3AD203B41FA5}">
                      <a16:colId xmlns:a16="http://schemas.microsoft.com/office/drawing/2014/main" val="1733331038"/>
                    </a:ext>
                  </a:extLst>
                </a:gridCol>
                <a:gridCol w="3050896">
                  <a:extLst>
                    <a:ext uri="{9D8B030D-6E8A-4147-A177-3AD203B41FA5}">
                      <a16:colId xmlns:a16="http://schemas.microsoft.com/office/drawing/2014/main" val="414188612"/>
                    </a:ext>
                  </a:extLst>
                </a:gridCol>
                <a:gridCol w="3050896">
                  <a:extLst>
                    <a:ext uri="{9D8B030D-6E8A-4147-A177-3AD203B41FA5}">
                      <a16:colId xmlns:a16="http://schemas.microsoft.com/office/drawing/2014/main" val="131338898"/>
                    </a:ext>
                  </a:extLst>
                </a:gridCol>
              </a:tblGrid>
              <a:tr h="360535">
                <a:tc gridSpan="5">
                  <a:txBody>
                    <a:bodyPr/>
                    <a:lstStyle/>
                    <a:p>
                      <a:pPr algn="ctr">
                        <a:spcAft>
                          <a:spcPts val="0"/>
                        </a:spcAft>
                      </a:pPr>
                      <a:r>
                        <a:rPr lang="en-US" sz="1800">
                          <a:effectLst/>
                          <a:latin typeface="Times New Roman" panose="02020603050405020304" pitchFamily="18" charset="0"/>
                          <a:cs typeface="Times New Roman" panose="02020603050405020304" pitchFamily="18" charset="0"/>
                        </a:rPr>
                        <a:t>PHIẾU ĐÁNH GIÁ BÀI NÓI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4937951"/>
                  </a:ext>
                </a:extLst>
              </a:tr>
              <a:tr h="360535">
                <a:tc rowSpan="2" gridSpan="2">
                  <a:txBody>
                    <a:bodyPr/>
                    <a:lstStyle/>
                    <a:p>
                      <a:pPr algn="ctr">
                        <a:spcAft>
                          <a:spcPts val="0"/>
                        </a:spcAft>
                      </a:pPr>
                      <a:r>
                        <a:rPr lang="en-US" sz="1800">
                          <a:effectLst/>
                          <a:latin typeface="Times New Roman" panose="02020603050405020304" pitchFamily="18" charset="0"/>
                          <a:cs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hMerge="1">
                  <a:txBody>
                    <a:bodyPr/>
                    <a:lstStyle/>
                    <a:p>
                      <a:endParaRPr lang="en-US"/>
                    </a:p>
                  </a:txBody>
                  <a:tcPr/>
                </a:tc>
                <a:tc gridSpan="3">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MỨC ĐỘ</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2824158"/>
                  </a:ext>
                </a:extLst>
              </a:tr>
              <a:tr h="360535">
                <a:tc gridSpan="2" vMerge="1">
                  <a:txBody>
                    <a:bodyPr/>
                    <a:lstStyle/>
                    <a:p>
                      <a:endParaRPr lang="en-US"/>
                    </a:p>
                  </a:txBody>
                  <a:tcPr/>
                </a:tc>
                <a:tc hMerge="1" vMerge="1">
                  <a:txBody>
                    <a:bodyPr/>
                    <a:lstStyle/>
                    <a:p>
                      <a:endParaRPr lang="en-US"/>
                    </a:p>
                  </a:txBody>
                  <a:tcPr/>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Chưa đạt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Đạt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800">
                          <a:solidFill>
                            <a:schemeClr val="tx2"/>
                          </a:solidFill>
                          <a:effectLst/>
                          <a:latin typeface="Times New Roman" panose="02020603050405020304" pitchFamily="18" charset="0"/>
                          <a:cs typeface="Times New Roman" panose="02020603050405020304" pitchFamily="18" charset="0"/>
                        </a:rPr>
                        <a:t>Tốt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8512150"/>
                  </a:ext>
                </a:extLst>
              </a:tr>
              <a:tr h="1802674">
                <a:tc rowSpan="3">
                  <a:txBody>
                    <a:bodyPr/>
                    <a:lstStyle/>
                    <a:p>
                      <a:pPr>
                        <a:spcAft>
                          <a:spcPts val="0"/>
                        </a:spcAft>
                      </a:pPr>
                      <a:r>
                        <a:rPr lang="en-US" sz="1800">
                          <a:effectLst/>
                          <a:latin typeface="Times New Roman" panose="02020603050405020304" pitchFamily="18" charset="0"/>
                          <a:cs typeface="Times New Roman" panose="02020603050405020304" pitchFamily="18" charset="0"/>
                        </a:rPr>
                        <a:t> </a:t>
                      </a:r>
                    </a:p>
                    <a:p>
                      <a:pPr>
                        <a:spcAft>
                          <a:spcPts val="0"/>
                        </a:spcAft>
                      </a:pPr>
                      <a:r>
                        <a:rPr lang="en-US" sz="1800">
                          <a:effectLst/>
                          <a:latin typeface="Times New Roman" panose="02020603050405020304" pitchFamily="18" charset="0"/>
                          <a:cs typeface="Times New Roman" panose="02020603050405020304" pitchFamily="18" charset="0"/>
                        </a:rPr>
                        <a:t>Nội dung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nêu được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nhận định khái quát về vai trò của công nghệ đối với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được sự phát triển công nghệ và tác động của nó đến đời sống con người; nêu lên nhiều quan điểm khác nhau để thấy đây là một vấn đề còn nhiều tranh cãi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8843569"/>
                  </a:ext>
                </a:extLst>
              </a:tr>
              <a:tr h="1802674">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Trình bày được hai mặt tích cực và tiêu cực của công nghệ trong đời sống bằng các bằng chứng cụ thể</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trình bày được hai mặt của vấn đề</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độ lệch về hai mặt ảnh hưởng của công nghệ, thiên về tích cực hoặc thiên về tiêu cực</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Đánh giá được một cách khách quan, cân bằng hai mặt tích cực và tiêu cực của công nghệ trong đời sống con người.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4836918"/>
                  </a:ext>
                </a:extLst>
              </a:tr>
              <a:tr h="721070">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Nhấn mạnh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nêu được ý kiến cá nhân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Đã nêu được ý kiến cá nhân nhưng chưa rõ ràng</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Nêu bật được ý kiến cá nhân để người nghe thấy rõ quan điểm của mình</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9006614"/>
                  </a:ext>
                </a:extLst>
              </a:tr>
            </a:tbl>
          </a:graphicData>
        </a:graphic>
      </p:graphicFrame>
    </p:spTree>
    <p:extLst>
      <p:ext uri="{BB962C8B-B14F-4D97-AF65-F5344CB8AC3E}">
        <p14:creationId xmlns:p14="http://schemas.microsoft.com/office/powerpoint/2010/main" val="1496949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8008703"/>
              </p:ext>
            </p:extLst>
          </p:nvPr>
        </p:nvGraphicFramePr>
        <p:xfrm>
          <a:off x="104504" y="130628"/>
          <a:ext cx="11952514" cy="6635931"/>
        </p:xfrm>
        <a:graphic>
          <a:graphicData uri="http://schemas.openxmlformats.org/drawingml/2006/table">
            <a:tbl>
              <a:tblPr firstRow="1" firstCol="1" bandRow="1">
                <a:tableStyleId>{5C22544A-7EE6-4342-B048-85BDC9FD1C3A}</a:tableStyleId>
              </a:tblPr>
              <a:tblGrid>
                <a:gridCol w="1212382">
                  <a:extLst>
                    <a:ext uri="{9D8B030D-6E8A-4147-A177-3AD203B41FA5}">
                      <a16:colId xmlns:a16="http://schemas.microsoft.com/office/drawing/2014/main" val="4191539939"/>
                    </a:ext>
                  </a:extLst>
                </a:gridCol>
                <a:gridCol w="2560321">
                  <a:extLst>
                    <a:ext uri="{9D8B030D-6E8A-4147-A177-3AD203B41FA5}">
                      <a16:colId xmlns:a16="http://schemas.microsoft.com/office/drawing/2014/main" val="2832043900"/>
                    </a:ext>
                  </a:extLst>
                </a:gridCol>
                <a:gridCol w="2137451">
                  <a:extLst>
                    <a:ext uri="{9D8B030D-6E8A-4147-A177-3AD203B41FA5}">
                      <a16:colId xmlns:a16="http://schemas.microsoft.com/office/drawing/2014/main" val="2896930921"/>
                    </a:ext>
                  </a:extLst>
                </a:gridCol>
                <a:gridCol w="3021180">
                  <a:extLst>
                    <a:ext uri="{9D8B030D-6E8A-4147-A177-3AD203B41FA5}">
                      <a16:colId xmlns:a16="http://schemas.microsoft.com/office/drawing/2014/main" val="3322584407"/>
                    </a:ext>
                  </a:extLst>
                </a:gridCol>
                <a:gridCol w="3021180">
                  <a:extLst>
                    <a:ext uri="{9D8B030D-6E8A-4147-A177-3AD203B41FA5}">
                      <a16:colId xmlns:a16="http://schemas.microsoft.com/office/drawing/2014/main" val="1491751752"/>
                    </a:ext>
                  </a:extLst>
                </a:gridCol>
              </a:tblGrid>
              <a:tr h="884791">
                <a:tc rowSpan="4">
                  <a:txBody>
                    <a:bodyPr/>
                    <a:lstStyle/>
                    <a:p>
                      <a:pPr>
                        <a:spcAft>
                          <a:spcPts val="0"/>
                        </a:spcAft>
                      </a:pPr>
                      <a:r>
                        <a:rPr lang="en-US" sz="1800">
                          <a:solidFill>
                            <a:schemeClr val="bg1"/>
                          </a:solidFill>
                          <a:effectLst/>
                          <a:latin typeface="Times New Roman" panose="02020603050405020304" pitchFamily="18" charset="0"/>
                          <a:cs typeface="Times New Roman" panose="02020603050405020304" pitchFamily="18" charset="0"/>
                        </a:rPr>
                        <a:t>Hình thức trình bày</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Ngữ điệu nói</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nhỏ, đều đều, lặp từ</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to nhưng đôi chỗ vẫn còn bị lặp lại và không có điểm nhấn</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bg1"/>
                          </a:solidFill>
                          <a:effectLst/>
                          <a:latin typeface="Times New Roman" panose="02020603050405020304" pitchFamily="18" charset="0"/>
                          <a:cs typeface="Times New Roman" panose="02020603050405020304" pitchFamily="18" charset="0"/>
                        </a:rPr>
                        <a:t>Nói to, rõ ràng, lưu loát, biết nhấn mạnh vào ý kiến cá nhân</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0024331"/>
                  </a:ext>
                </a:extLst>
              </a:tr>
              <a:tr h="1327186">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ngôn ngữ cơ thể</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sử dụng ngôn ngữ cơ thể, chỉ nhìn vào dàn ý để nói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biểu cảm trên nét mặt và ánh mắt nhưng vẫn phụ thuộc vào dàn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Tự tin, tương tác với người nghe bằng ngôn ngữ cơ thể, hoàn toàn không phụ thuộc vào dàn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3798754"/>
                  </a:ext>
                </a:extLst>
              </a:tr>
              <a:tr h="1327186">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từ ngữ để liên kết câu và đoạn khi chuyển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sử dụng từ ngữ liên kết khiến bài nói thiếu mạch lạc và không rõ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Có sử dụng từ ngữ liên kết khi chuyển câu/ đoạn nhưng các từ còn bị lặp, đơn điệu.</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Sử dụng linh hoạt và đa dạng các từ ngữ liên kết câu/ đoạn khiến bài nói mạch lạc, logic và rõ ý.</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15058158"/>
                  </a:ext>
                </a:extLst>
              </a:tr>
              <a:tr h="2211977">
                <a:tc vMerge="1">
                  <a:txBody>
                    <a:bodyPr/>
                    <a:lstStyle/>
                    <a:p>
                      <a:endParaRPr lang="en-US"/>
                    </a:p>
                  </a:txBody>
                  <a:tcPr/>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Thái độ tham gia thảo luận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tiếp thu được ý kiến của người nghe</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Lắng nghe, tiếp thu ý kiến của người nghe và có trao đổi lại</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1800">
                          <a:solidFill>
                            <a:schemeClr val="tx2"/>
                          </a:solidFill>
                          <a:effectLst/>
                          <a:latin typeface="Times New Roman" panose="02020603050405020304" pitchFamily="18" charset="0"/>
                          <a:cs typeface="Times New Roman" panose="02020603050405020304" pitchFamily="18" charset="0"/>
                        </a:rPr>
                        <a:t>Lắng nghe, tiếp thu trao đổi với người nghe (tán thành hay phản bác), bảo vệ được quan điểm của mình bằng những lí lẽ, bằng chứng thuyết phục và thái độ cầu thị</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35093451"/>
                  </a:ext>
                </a:extLst>
              </a:tr>
              <a:tr h="884791">
                <a:tc>
                  <a:txBody>
                    <a:bodyPr/>
                    <a:lstStyle/>
                    <a:p>
                      <a:pPr>
                        <a:spcAft>
                          <a:spcPts val="0"/>
                        </a:spcAft>
                      </a:pPr>
                      <a:r>
                        <a:rPr lang="en-US" sz="1800">
                          <a:solidFill>
                            <a:schemeClr val="bg1"/>
                          </a:solidFill>
                          <a:effectLst/>
                          <a:latin typeface="Times New Roman" panose="02020603050405020304" pitchFamily="18" charset="0"/>
                          <a:cs typeface="Times New Roman" panose="02020603050405020304" pitchFamily="18" charset="0"/>
                        </a:rPr>
                        <a:t>Thời gian trình bày</a:t>
                      </a:r>
                      <a:endParaRPr lang="en-US" sz="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Thời gian trình bày (5-7 phút)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Không biết cân đối thời gian</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Quá thời gian quy định một chút</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US" sz="1800">
                          <a:solidFill>
                            <a:schemeClr val="tx2"/>
                          </a:solidFill>
                          <a:effectLst/>
                          <a:latin typeface="Times New Roman" panose="02020603050405020304" pitchFamily="18" charset="0"/>
                          <a:cs typeface="Times New Roman" panose="02020603050405020304" pitchFamily="18" charset="0"/>
                        </a:rPr>
                        <a:t>Đảm bảo đúng thời gian quy định </a:t>
                      </a:r>
                      <a:endParaRPr lang="en-US" sz="1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61195066"/>
                  </a:ext>
                </a:extLst>
              </a:tr>
            </a:tbl>
          </a:graphicData>
        </a:graphic>
      </p:graphicFrame>
    </p:spTree>
    <p:extLst>
      <p:ext uri="{BB962C8B-B14F-4D97-AF65-F5344CB8AC3E}">
        <p14:creationId xmlns:p14="http://schemas.microsoft.com/office/powerpoint/2010/main" val="1363658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pSp>
        <p:nvGrpSpPr>
          <p:cNvPr id="979" name="Google Shape;979;p59"/>
          <p:cNvGrpSpPr/>
          <p:nvPr/>
        </p:nvGrpSpPr>
        <p:grpSpPr>
          <a:xfrm>
            <a:off x="1028208" y="1547240"/>
            <a:ext cx="4110941" cy="4809393"/>
            <a:chOff x="2111525" y="827850"/>
            <a:chExt cx="3313850" cy="3876875"/>
          </a:xfrm>
        </p:grpSpPr>
        <p:sp>
          <p:nvSpPr>
            <p:cNvPr id="980" name="Google Shape;980;p59"/>
            <p:cNvSpPr/>
            <p:nvPr/>
          </p:nvSpPr>
          <p:spPr>
            <a:xfrm>
              <a:off x="3061375" y="2885500"/>
              <a:ext cx="1648675" cy="1819225"/>
            </a:xfrm>
            <a:custGeom>
              <a:avLst/>
              <a:gdLst/>
              <a:ahLst/>
              <a:cxnLst/>
              <a:rect l="l" t="t" r="r" b="b"/>
              <a:pathLst>
                <a:path w="65947" h="72769" extrusionOk="0">
                  <a:moveTo>
                    <a:pt x="17053" y="1"/>
                  </a:moveTo>
                  <a:lnTo>
                    <a:pt x="17053" y="12737"/>
                  </a:lnTo>
                  <a:cubicBezTo>
                    <a:pt x="17053" y="12737"/>
                    <a:pt x="22706" y="23637"/>
                    <a:pt x="21132" y="24090"/>
                  </a:cubicBezTo>
                  <a:cubicBezTo>
                    <a:pt x="21054" y="24112"/>
                    <a:pt x="20960" y="24123"/>
                    <a:pt x="20851" y="24123"/>
                  </a:cubicBezTo>
                  <a:cubicBezTo>
                    <a:pt x="18761" y="24123"/>
                    <a:pt x="11273" y="20169"/>
                    <a:pt x="9731" y="19081"/>
                  </a:cubicBezTo>
                  <a:cubicBezTo>
                    <a:pt x="8133" y="17913"/>
                    <a:pt x="1813" y="6560"/>
                    <a:pt x="1813" y="6560"/>
                  </a:cubicBezTo>
                  <a:lnTo>
                    <a:pt x="0" y="6560"/>
                  </a:lnTo>
                  <a:cubicBezTo>
                    <a:pt x="0" y="6560"/>
                    <a:pt x="4317" y="18604"/>
                    <a:pt x="4770" y="19749"/>
                  </a:cubicBezTo>
                  <a:cubicBezTo>
                    <a:pt x="5200" y="20870"/>
                    <a:pt x="13643" y="25664"/>
                    <a:pt x="17053" y="29075"/>
                  </a:cubicBezTo>
                  <a:cubicBezTo>
                    <a:pt x="20440" y="32509"/>
                    <a:pt x="19558" y="56837"/>
                    <a:pt x="18866" y="64111"/>
                  </a:cubicBezTo>
                  <a:cubicBezTo>
                    <a:pt x="18174" y="71385"/>
                    <a:pt x="9087" y="72745"/>
                    <a:pt x="9087" y="72745"/>
                  </a:cubicBezTo>
                  <a:cubicBezTo>
                    <a:pt x="15565" y="71915"/>
                    <a:pt x="21640" y="71638"/>
                    <a:pt x="26869" y="71638"/>
                  </a:cubicBezTo>
                  <a:cubicBezTo>
                    <a:pt x="37425" y="71638"/>
                    <a:pt x="44529" y="72769"/>
                    <a:pt x="44529" y="72769"/>
                  </a:cubicBezTo>
                  <a:cubicBezTo>
                    <a:pt x="44529" y="72769"/>
                    <a:pt x="35704" y="68690"/>
                    <a:pt x="34870" y="63777"/>
                  </a:cubicBezTo>
                  <a:cubicBezTo>
                    <a:pt x="34416" y="61154"/>
                    <a:pt x="34106" y="30720"/>
                    <a:pt x="34536" y="29576"/>
                  </a:cubicBezTo>
                  <a:cubicBezTo>
                    <a:pt x="34989" y="28455"/>
                    <a:pt x="50253" y="27524"/>
                    <a:pt x="51827" y="27071"/>
                  </a:cubicBezTo>
                  <a:cubicBezTo>
                    <a:pt x="53425" y="26594"/>
                    <a:pt x="65947" y="15241"/>
                    <a:pt x="65947" y="15241"/>
                  </a:cubicBezTo>
                  <a:lnTo>
                    <a:pt x="65016" y="13667"/>
                  </a:lnTo>
                  <a:lnTo>
                    <a:pt x="51350" y="23875"/>
                  </a:lnTo>
                  <a:cubicBezTo>
                    <a:pt x="51350" y="23875"/>
                    <a:pt x="33820" y="23446"/>
                    <a:pt x="33391" y="22397"/>
                  </a:cubicBezTo>
                  <a:cubicBezTo>
                    <a:pt x="32938" y="21323"/>
                    <a:pt x="47033" y="5010"/>
                    <a:pt x="47033" y="5010"/>
                  </a:cubicBezTo>
                  <a:lnTo>
                    <a:pt x="45221" y="3435"/>
                  </a:lnTo>
                  <a:cubicBezTo>
                    <a:pt x="45221" y="3435"/>
                    <a:pt x="29980" y="21180"/>
                    <a:pt x="27715" y="22397"/>
                  </a:cubicBezTo>
                  <a:cubicBezTo>
                    <a:pt x="27579" y="22469"/>
                    <a:pt x="27435" y="22504"/>
                    <a:pt x="27284" y="22504"/>
                  </a:cubicBezTo>
                  <a:cubicBezTo>
                    <a:pt x="24916" y="22504"/>
                    <a:pt x="20825" y="14029"/>
                    <a:pt x="19748" y="12976"/>
                  </a:cubicBezTo>
                  <a:cubicBezTo>
                    <a:pt x="18628" y="11831"/>
                    <a:pt x="18628" y="1"/>
                    <a:pt x="18628" y="1"/>
                  </a:cubicBezTo>
                  <a:close/>
                </a:path>
              </a:pathLst>
            </a:custGeom>
            <a:solidFill>
              <a:srgbClr val="65492F"/>
            </a:solidFill>
            <a:ln>
              <a:noFill/>
            </a:ln>
          </p:spPr>
          <p:txBody>
            <a:bodyPr spcFirstLastPara="1" wrap="square" lIns="91425" tIns="91425" rIns="91425" bIns="91425" anchor="ctr" anchorCtr="0">
              <a:noAutofit/>
            </a:bodyPr>
            <a:lstStyle/>
            <a:p>
              <a:endParaRPr/>
            </a:p>
          </p:txBody>
        </p:sp>
        <p:sp>
          <p:nvSpPr>
            <p:cNvPr id="981" name="Google Shape;981;p59"/>
            <p:cNvSpPr/>
            <p:nvPr/>
          </p:nvSpPr>
          <p:spPr>
            <a:xfrm>
              <a:off x="3510350" y="3525300"/>
              <a:ext cx="253450" cy="1116225"/>
            </a:xfrm>
            <a:custGeom>
              <a:avLst/>
              <a:gdLst/>
              <a:ahLst/>
              <a:cxnLst/>
              <a:rect l="l" t="t" r="r" b="b"/>
              <a:pathLst>
                <a:path w="10138" h="44649" extrusionOk="0">
                  <a:moveTo>
                    <a:pt x="7681" y="1"/>
                  </a:moveTo>
                  <a:lnTo>
                    <a:pt x="7681" y="1"/>
                  </a:lnTo>
                  <a:lnTo>
                    <a:pt x="7681" y="1"/>
                  </a:lnTo>
                  <a:cubicBezTo>
                    <a:pt x="7681" y="1"/>
                    <a:pt x="7681" y="1"/>
                    <a:pt x="7681" y="1"/>
                  </a:cubicBezTo>
                  <a:close/>
                  <a:moveTo>
                    <a:pt x="7681" y="1"/>
                  </a:moveTo>
                  <a:lnTo>
                    <a:pt x="7681" y="1"/>
                  </a:lnTo>
                  <a:cubicBezTo>
                    <a:pt x="7661" y="58"/>
                    <a:pt x="3543" y="3292"/>
                    <a:pt x="1312" y="3387"/>
                  </a:cubicBezTo>
                  <a:cubicBezTo>
                    <a:pt x="1312" y="3387"/>
                    <a:pt x="3650" y="7561"/>
                    <a:pt x="3650" y="17411"/>
                  </a:cubicBezTo>
                  <a:cubicBezTo>
                    <a:pt x="3650" y="27238"/>
                    <a:pt x="3817" y="42717"/>
                    <a:pt x="1" y="44649"/>
                  </a:cubicBezTo>
                  <a:cubicBezTo>
                    <a:pt x="1" y="44649"/>
                    <a:pt x="6317" y="43630"/>
                    <a:pt x="9505" y="43630"/>
                  </a:cubicBezTo>
                  <a:cubicBezTo>
                    <a:pt x="9733" y="43630"/>
                    <a:pt x="9945" y="43636"/>
                    <a:pt x="10137" y="43647"/>
                  </a:cubicBezTo>
                  <a:lnTo>
                    <a:pt x="7681" y="1"/>
                  </a:lnTo>
                  <a:close/>
                </a:path>
              </a:pathLst>
            </a:custGeom>
            <a:solidFill>
              <a:srgbClr val="745640"/>
            </a:solidFill>
            <a:ln>
              <a:noFill/>
            </a:ln>
          </p:spPr>
          <p:txBody>
            <a:bodyPr spcFirstLastPara="1" wrap="square" lIns="91425" tIns="91425" rIns="91425" bIns="91425" anchor="ctr" anchorCtr="0">
              <a:noAutofit/>
            </a:bodyPr>
            <a:lstStyle/>
            <a:p>
              <a:endParaRPr/>
            </a:p>
          </p:txBody>
        </p:sp>
        <p:sp>
          <p:nvSpPr>
            <p:cNvPr id="982" name="Google Shape;982;p59"/>
            <p:cNvSpPr/>
            <p:nvPr/>
          </p:nvSpPr>
          <p:spPr>
            <a:xfrm>
              <a:off x="2111525" y="827850"/>
              <a:ext cx="3313850" cy="2719450"/>
            </a:xfrm>
            <a:custGeom>
              <a:avLst/>
              <a:gdLst/>
              <a:ahLst/>
              <a:cxnLst/>
              <a:rect l="l" t="t" r="r" b="b"/>
              <a:pathLst>
                <a:path w="132554" h="108778" extrusionOk="0">
                  <a:moveTo>
                    <a:pt x="61837" y="0"/>
                  </a:moveTo>
                  <a:cubicBezTo>
                    <a:pt x="60152" y="0"/>
                    <a:pt x="58314" y="183"/>
                    <a:pt x="56311" y="595"/>
                  </a:cubicBezTo>
                  <a:cubicBezTo>
                    <a:pt x="40642" y="3839"/>
                    <a:pt x="38877" y="18030"/>
                    <a:pt x="41810" y="24613"/>
                  </a:cubicBezTo>
                  <a:cubicBezTo>
                    <a:pt x="41810" y="24613"/>
                    <a:pt x="41389" y="24583"/>
                    <a:pt x="40660" y="24583"/>
                  </a:cubicBezTo>
                  <a:cubicBezTo>
                    <a:pt x="36732" y="24583"/>
                    <a:pt x="23862" y="25448"/>
                    <a:pt x="19558" y="36490"/>
                  </a:cubicBezTo>
                  <a:cubicBezTo>
                    <a:pt x="13095" y="53186"/>
                    <a:pt x="25664" y="62368"/>
                    <a:pt x="25664" y="62368"/>
                  </a:cubicBezTo>
                  <a:cubicBezTo>
                    <a:pt x="25664" y="62368"/>
                    <a:pt x="1" y="65874"/>
                    <a:pt x="8086" y="89558"/>
                  </a:cubicBezTo>
                  <a:cubicBezTo>
                    <a:pt x="8086" y="89558"/>
                    <a:pt x="11449" y="98843"/>
                    <a:pt x="21286" y="98843"/>
                  </a:cubicBezTo>
                  <a:cubicBezTo>
                    <a:pt x="22440" y="98843"/>
                    <a:pt x="23683" y="98715"/>
                    <a:pt x="25020" y="98430"/>
                  </a:cubicBezTo>
                  <a:cubicBezTo>
                    <a:pt x="37565" y="95759"/>
                    <a:pt x="40165" y="88270"/>
                    <a:pt x="40165" y="88270"/>
                  </a:cubicBezTo>
                  <a:cubicBezTo>
                    <a:pt x="40165" y="88270"/>
                    <a:pt x="44420" y="92685"/>
                    <a:pt x="52263" y="92685"/>
                  </a:cubicBezTo>
                  <a:cubicBezTo>
                    <a:pt x="53996" y="92685"/>
                    <a:pt x="55904" y="92469"/>
                    <a:pt x="57981" y="91943"/>
                  </a:cubicBezTo>
                  <a:cubicBezTo>
                    <a:pt x="69476" y="89009"/>
                    <a:pt x="72386" y="80948"/>
                    <a:pt x="72387" y="80947"/>
                  </a:cubicBezTo>
                  <a:lnTo>
                    <a:pt x="72387" y="80947"/>
                  </a:lnTo>
                  <a:cubicBezTo>
                    <a:pt x="72387" y="80948"/>
                    <a:pt x="71552" y="90750"/>
                    <a:pt x="81402" y="95258"/>
                  </a:cubicBezTo>
                  <a:cubicBezTo>
                    <a:pt x="85875" y="97304"/>
                    <a:pt x="89678" y="97860"/>
                    <a:pt x="92490" y="97860"/>
                  </a:cubicBezTo>
                  <a:cubicBezTo>
                    <a:pt x="95841" y="97860"/>
                    <a:pt x="97787" y="97070"/>
                    <a:pt x="97787" y="97070"/>
                  </a:cubicBezTo>
                  <a:lnTo>
                    <a:pt x="97787" y="97070"/>
                  </a:lnTo>
                  <a:cubicBezTo>
                    <a:pt x="97787" y="97071"/>
                    <a:pt x="96571" y="105561"/>
                    <a:pt x="109498" y="108399"/>
                  </a:cubicBezTo>
                  <a:cubicBezTo>
                    <a:pt x="110668" y="108656"/>
                    <a:pt x="111817" y="108777"/>
                    <a:pt x="112937" y="108777"/>
                  </a:cubicBezTo>
                  <a:cubicBezTo>
                    <a:pt x="124209" y="108777"/>
                    <a:pt x="132554" y="96468"/>
                    <a:pt x="130558" y="85598"/>
                  </a:cubicBezTo>
                  <a:cubicBezTo>
                    <a:pt x="128340" y="73625"/>
                    <a:pt x="118776" y="68975"/>
                    <a:pt x="118776" y="68975"/>
                  </a:cubicBezTo>
                  <a:cubicBezTo>
                    <a:pt x="118776" y="68975"/>
                    <a:pt x="128435" y="60818"/>
                    <a:pt x="122830" y="48296"/>
                  </a:cubicBezTo>
                  <a:cubicBezTo>
                    <a:pt x="118418" y="38441"/>
                    <a:pt x="109810" y="37391"/>
                    <a:pt x="106345" y="37391"/>
                  </a:cubicBezTo>
                  <a:cubicBezTo>
                    <a:pt x="105408" y="37391"/>
                    <a:pt x="104847" y="37468"/>
                    <a:pt x="104847" y="37468"/>
                  </a:cubicBezTo>
                  <a:cubicBezTo>
                    <a:pt x="104847" y="37468"/>
                    <a:pt x="110022" y="26115"/>
                    <a:pt x="101436" y="16957"/>
                  </a:cubicBezTo>
                  <a:cubicBezTo>
                    <a:pt x="96427" y="11627"/>
                    <a:pt x="90977" y="10307"/>
                    <a:pt x="86590" y="10307"/>
                  </a:cubicBezTo>
                  <a:cubicBezTo>
                    <a:pt x="83143" y="10307"/>
                    <a:pt x="80352" y="11122"/>
                    <a:pt x="78945" y="11447"/>
                  </a:cubicBezTo>
                  <a:cubicBezTo>
                    <a:pt x="78945" y="11447"/>
                    <a:pt x="75167" y="0"/>
                    <a:pt x="61837" y="0"/>
                  </a:cubicBezTo>
                  <a:close/>
                </a:path>
              </a:pathLst>
            </a:custGeom>
            <a:solidFill>
              <a:srgbClr val="A4C548"/>
            </a:solidFill>
            <a:ln>
              <a:noFill/>
            </a:ln>
          </p:spPr>
          <p:txBody>
            <a:bodyPr spcFirstLastPara="1" wrap="square" lIns="91425" tIns="91425" rIns="91425" bIns="91425" anchor="ctr" anchorCtr="0">
              <a:noAutofit/>
            </a:bodyPr>
            <a:lstStyle/>
            <a:p>
              <a:endParaRPr/>
            </a:p>
          </p:txBody>
        </p:sp>
        <p:sp>
          <p:nvSpPr>
            <p:cNvPr id="983" name="Google Shape;983;p59"/>
            <p:cNvSpPr/>
            <p:nvPr/>
          </p:nvSpPr>
          <p:spPr>
            <a:xfrm>
              <a:off x="2300425" y="1689775"/>
              <a:ext cx="2341050" cy="1920175"/>
            </a:xfrm>
            <a:custGeom>
              <a:avLst/>
              <a:gdLst/>
              <a:ahLst/>
              <a:cxnLst/>
              <a:rect l="l" t="t" r="r" b="b"/>
              <a:pathLst>
                <a:path w="93642" h="76807" extrusionOk="0">
                  <a:moveTo>
                    <a:pt x="49956" y="0"/>
                  </a:moveTo>
                  <a:cubicBezTo>
                    <a:pt x="40529" y="0"/>
                    <a:pt x="37856" y="8095"/>
                    <a:pt x="37856" y="8095"/>
                  </a:cubicBezTo>
                  <a:cubicBezTo>
                    <a:pt x="36868" y="7864"/>
                    <a:pt x="34900" y="7286"/>
                    <a:pt x="32467" y="7286"/>
                  </a:cubicBezTo>
                  <a:cubicBezTo>
                    <a:pt x="29375" y="7286"/>
                    <a:pt x="25532" y="8219"/>
                    <a:pt x="21995" y="11983"/>
                  </a:cubicBezTo>
                  <a:cubicBezTo>
                    <a:pt x="15914" y="18470"/>
                    <a:pt x="19563" y="26484"/>
                    <a:pt x="19563" y="26484"/>
                  </a:cubicBezTo>
                  <a:cubicBezTo>
                    <a:pt x="19563" y="26484"/>
                    <a:pt x="19157" y="26427"/>
                    <a:pt x="18480" y="26427"/>
                  </a:cubicBezTo>
                  <a:cubicBezTo>
                    <a:pt x="16020" y="26427"/>
                    <a:pt x="9980" y="27176"/>
                    <a:pt x="6874" y="34116"/>
                  </a:cubicBezTo>
                  <a:cubicBezTo>
                    <a:pt x="2915" y="42941"/>
                    <a:pt x="9736" y="48712"/>
                    <a:pt x="9736" y="48712"/>
                  </a:cubicBezTo>
                  <a:cubicBezTo>
                    <a:pt x="9736" y="48712"/>
                    <a:pt x="2963" y="51980"/>
                    <a:pt x="1413" y="60447"/>
                  </a:cubicBezTo>
                  <a:cubicBezTo>
                    <a:pt x="1" y="68113"/>
                    <a:pt x="5906" y="76807"/>
                    <a:pt x="13887" y="76807"/>
                  </a:cubicBezTo>
                  <a:cubicBezTo>
                    <a:pt x="14671" y="76807"/>
                    <a:pt x="15476" y="76723"/>
                    <a:pt x="16295" y="76546"/>
                  </a:cubicBezTo>
                  <a:cubicBezTo>
                    <a:pt x="25454" y="74543"/>
                    <a:pt x="24571" y="68556"/>
                    <a:pt x="24571" y="68556"/>
                  </a:cubicBezTo>
                  <a:lnTo>
                    <a:pt x="24571" y="68556"/>
                  </a:lnTo>
                  <a:cubicBezTo>
                    <a:pt x="24571" y="68556"/>
                    <a:pt x="25963" y="69121"/>
                    <a:pt x="28346" y="69121"/>
                  </a:cubicBezTo>
                  <a:cubicBezTo>
                    <a:pt x="30342" y="69121"/>
                    <a:pt x="33034" y="68725"/>
                    <a:pt x="36186" y="67268"/>
                  </a:cubicBezTo>
                  <a:cubicBezTo>
                    <a:pt x="43103" y="64072"/>
                    <a:pt x="42531" y="57156"/>
                    <a:pt x="42531" y="57155"/>
                  </a:cubicBezTo>
                  <a:lnTo>
                    <a:pt x="42531" y="57155"/>
                  </a:lnTo>
                  <a:cubicBezTo>
                    <a:pt x="42531" y="57156"/>
                    <a:pt x="44582" y="62856"/>
                    <a:pt x="52691" y="64907"/>
                  </a:cubicBezTo>
                  <a:cubicBezTo>
                    <a:pt x="54164" y="65284"/>
                    <a:pt x="55517" y="65438"/>
                    <a:pt x="56745" y="65438"/>
                  </a:cubicBezTo>
                  <a:cubicBezTo>
                    <a:pt x="62281" y="65438"/>
                    <a:pt x="65284" y="62307"/>
                    <a:pt x="65284" y="62307"/>
                  </a:cubicBezTo>
                  <a:cubicBezTo>
                    <a:pt x="65284" y="62307"/>
                    <a:pt x="67096" y="67602"/>
                    <a:pt x="75969" y="69510"/>
                  </a:cubicBezTo>
                  <a:cubicBezTo>
                    <a:pt x="76918" y="69714"/>
                    <a:pt x="77801" y="69805"/>
                    <a:pt x="78620" y="69805"/>
                  </a:cubicBezTo>
                  <a:cubicBezTo>
                    <a:pt x="85574" y="69805"/>
                    <a:pt x="87942" y="63237"/>
                    <a:pt x="87942" y="63237"/>
                  </a:cubicBezTo>
                  <a:cubicBezTo>
                    <a:pt x="93642" y="46542"/>
                    <a:pt x="75468" y="44038"/>
                    <a:pt x="75468" y="44038"/>
                  </a:cubicBezTo>
                  <a:cubicBezTo>
                    <a:pt x="75468" y="44038"/>
                    <a:pt x="84364" y="37550"/>
                    <a:pt x="79785" y="25768"/>
                  </a:cubicBezTo>
                  <a:cubicBezTo>
                    <a:pt x="76760" y="17997"/>
                    <a:pt x="67747" y="17374"/>
                    <a:pt x="64937" y="17374"/>
                  </a:cubicBezTo>
                  <a:cubicBezTo>
                    <a:pt x="64401" y="17374"/>
                    <a:pt x="64091" y="17397"/>
                    <a:pt x="64091" y="17397"/>
                  </a:cubicBezTo>
                  <a:cubicBezTo>
                    <a:pt x="66142" y="12746"/>
                    <a:pt x="64926" y="2729"/>
                    <a:pt x="53836" y="415"/>
                  </a:cubicBezTo>
                  <a:cubicBezTo>
                    <a:pt x="52431" y="128"/>
                    <a:pt x="51140" y="0"/>
                    <a:pt x="49956" y="0"/>
                  </a:cubicBezTo>
                  <a:close/>
                </a:path>
              </a:pathLst>
            </a:custGeom>
            <a:solidFill>
              <a:srgbClr val="B8DA5D"/>
            </a:solidFill>
            <a:ln>
              <a:noFill/>
            </a:ln>
          </p:spPr>
          <p:txBody>
            <a:bodyPr spcFirstLastPara="1" wrap="square" lIns="91425" tIns="91425" rIns="91425" bIns="91425" anchor="ctr" anchorCtr="0">
              <a:noAutofit/>
            </a:bodyPr>
            <a:lstStyle/>
            <a:p>
              <a:endParaRPr/>
            </a:p>
          </p:txBody>
        </p:sp>
        <p:sp>
          <p:nvSpPr>
            <p:cNvPr id="984" name="Google Shape;984;p59"/>
            <p:cNvSpPr/>
            <p:nvPr/>
          </p:nvSpPr>
          <p:spPr>
            <a:xfrm>
              <a:off x="3296675" y="951250"/>
              <a:ext cx="1396075" cy="850575"/>
            </a:xfrm>
            <a:custGeom>
              <a:avLst/>
              <a:gdLst/>
              <a:ahLst/>
              <a:cxnLst/>
              <a:rect l="l" t="t" r="r" b="b"/>
              <a:pathLst>
                <a:path w="55843" h="34023" extrusionOk="0">
                  <a:moveTo>
                    <a:pt x="15083" y="0"/>
                  </a:moveTo>
                  <a:cubicBezTo>
                    <a:pt x="7999" y="0"/>
                    <a:pt x="1321" y="4174"/>
                    <a:pt x="439" y="6845"/>
                  </a:cubicBezTo>
                  <a:cubicBezTo>
                    <a:pt x="0" y="8208"/>
                    <a:pt x="649" y="8692"/>
                    <a:pt x="1887" y="8692"/>
                  </a:cubicBezTo>
                  <a:cubicBezTo>
                    <a:pt x="4353" y="8692"/>
                    <a:pt x="9156" y="6773"/>
                    <a:pt x="12364" y="6058"/>
                  </a:cubicBezTo>
                  <a:cubicBezTo>
                    <a:pt x="12990" y="5924"/>
                    <a:pt x="13632" y="5859"/>
                    <a:pt x="14281" y="5859"/>
                  </a:cubicBezTo>
                  <a:cubicBezTo>
                    <a:pt x="18576" y="5859"/>
                    <a:pt x="23189" y="8677"/>
                    <a:pt x="25696" y="12593"/>
                  </a:cubicBezTo>
                  <a:cubicBezTo>
                    <a:pt x="27094" y="14765"/>
                    <a:pt x="29241" y="15101"/>
                    <a:pt x="31694" y="15101"/>
                  </a:cubicBezTo>
                  <a:cubicBezTo>
                    <a:pt x="32796" y="15101"/>
                    <a:pt x="33959" y="15034"/>
                    <a:pt x="35144" y="15034"/>
                  </a:cubicBezTo>
                  <a:cubicBezTo>
                    <a:pt x="36767" y="15034"/>
                    <a:pt x="38431" y="15161"/>
                    <a:pt x="40030" y="15765"/>
                  </a:cubicBezTo>
                  <a:cubicBezTo>
                    <a:pt x="45396" y="17840"/>
                    <a:pt x="48187" y="24924"/>
                    <a:pt x="47877" y="30004"/>
                  </a:cubicBezTo>
                  <a:cubicBezTo>
                    <a:pt x="47730" y="32602"/>
                    <a:pt x="49378" y="34023"/>
                    <a:pt x="51135" y="34023"/>
                  </a:cubicBezTo>
                  <a:cubicBezTo>
                    <a:pt x="52796" y="34023"/>
                    <a:pt x="54555" y="32752"/>
                    <a:pt x="54984" y="30004"/>
                  </a:cubicBezTo>
                  <a:cubicBezTo>
                    <a:pt x="55843" y="24351"/>
                    <a:pt x="50882" y="12617"/>
                    <a:pt x="43942" y="10447"/>
                  </a:cubicBezTo>
                  <a:cubicBezTo>
                    <a:pt x="41620" y="9723"/>
                    <a:pt x="39187" y="9482"/>
                    <a:pt x="36976" y="9482"/>
                  </a:cubicBezTo>
                  <a:cubicBezTo>
                    <a:pt x="32552" y="9482"/>
                    <a:pt x="29011" y="10447"/>
                    <a:pt x="29011" y="10447"/>
                  </a:cubicBezTo>
                  <a:cubicBezTo>
                    <a:pt x="28415" y="8562"/>
                    <a:pt x="22190" y="0"/>
                    <a:pt x="15083" y="0"/>
                  </a:cubicBezTo>
                  <a:close/>
                </a:path>
              </a:pathLst>
            </a:custGeom>
            <a:solidFill>
              <a:srgbClr val="B4D053"/>
            </a:solidFill>
            <a:ln>
              <a:noFill/>
            </a:ln>
          </p:spPr>
          <p:txBody>
            <a:bodyPr spcFirstLastPara="1" wrap="square" lIns="91425" tIns="91425" rIns="91425" bIns="91425" anchor="ctr" anchorCtr="0">
              <a:noAutofit/>
            </a:bodyPr>
            <a:lstStyle/>
            <a:p>
              <a:endParaRPr/>
            </a:p>
          </p:txBody>
        </p:sp>
        <p:sp>
          <p:nvSpPr>
            <p:cNvPr id="985" name="Google Shape;985;p59"/>
            <p:cNvSpPr/>
            <p:nvPr/>
          </p:nvSpPr>
          <p:spPr>
            <a:xfrm>
              <a:off x="2818100" y="1778250"/>
              <a:ext cx="986075" cy="600675"/>
            </a:xfrm>
            <a:custGeom>
              <a:avLst/>
              <a:gdLst/>
              <a:ahLst/>
              <a:cxnLst/>
              <a:rect l="l" t="t" r="r" b="b"/>
              <a:pathLst>
                <a:path w="39443" h="24027" extrusionOk="0">
                  <a:moveTo>
                    <a:pt x="28812" y="1"/>
                  </a:moveTo>
                  <a:cubicBezTo>
                    <a:pt x="23803" y="1"/>
                    <a:pt x="19367" y="6035"/>
                    <a:pt x="18961" y="7347"/>
                  </a:cubicBezTo>
                  <a:cubicBezTo>
                    <a:pt x="18961" y="7347"/>
                    <a:pt x="16460" y="6658"/>
                    <a:pt x="13336" y="6658"/>
                  </a:cubicBezTo>
                  <a:cubicBezTo>
                    <a:pt x="11775" y="6658"/>
                    <a:pt x="10057" y="6830"/>
                    <a:pt x="8420" y="7347"/>
                  </a:cubicBezTo>
                  <a:cubicBezTo>
                    <a:pt x="3483" y="8897"/>
                    <a:pt x="0" y="17197"/>
                    <a:pt x="621" y="21180"/>
                  </a:cubicBezTo>
                  <a:cubicBezTo>
                    <a:pt x="933" y="23127"/>
                    <a:pt x="2175" y="24026"/>
                    <a:pt x="3345" y="24026"/>
                  </a:cubicBezTo>
                  <a:cubicBezTo>
                    <a:pt x="4583" y="24026"/>
                    <a:pt x="5739" y="23019"/>
                    <a:pt x="5629" y="21180"/>
                  </a:cubicBezTo>
                  <a:cubicBezTo>
                    <a:pt x="5438" y="17602"/>
                    <a:pt x="7370" y="12594"/>
                    <a:pt x="11162" y="11139"/>
                  </a:cubicBezTo>
                  <a:cubicBezTo>
                    <a:pt x="12287" y="10712"/>
                    <a:pt x="13459" y="10622"/>
                    <a:pt x="14605" y="10622"/>
                  </a:cubicBezTo>
                  <a:cubicBezTo>
                    <a:pt x="15427" y="10622"/>
                    <a:pt x="16235" y="10668"/>
                    <a:pt x="17002" y="10668"/>
                  </a:cubicBezTo>
                  <a:cubicBezTo>
                    <a:pt x="18750" y="10668"/>
                    <a:pt x="20288" y="10431"/>
                    <a:pt x="21299" y="8873"/>
                  </a:cubicBezTo>
                  <a:cubicBezTo>
                    <a:pt x="23086" y="6129"/>
                    <a:pt x="26341" y="4110"/>
                    <a:pt x="29390" y="4110"/>
                  </a:cubicBezTo>
                  <a:cubicBezTo>
                    <a:pt x="29839" y="4110"/>
                    <a:pt x="30285" y="4154"/>
                    <a:pt x="30720" y="4246"/>
                  </a:cubicBezTo>
                  <a:cubicBezTo>
                    <a:pt x="32972" y="4754"/>
                    <a:pt x="36352" y="6094"/>
                    <a:pt x="38098" y="6094"/>
                  </a:cubicBezTo>
                  <a:cubicBezTo>
                    <a:pt x="38978" y="6094"/>
                    <a:pt x="39443" y="5754"/>
                    <a:pt x="39139" y="4795"/>
                  </a:cubicBezTo>
                  <a:cubicBezTo>
                    <a:pt x="38543" y="2910"/>
                    <a:pt x="33820" y="1"/>
                    <a:pt x="28812" y="1"/>
                  </a:cubicBezTo>
                  <a:close/>
                </a:path>
              </a:pathLst>
            </a:custGeom>
            <a:solidFill>
              <a:srgbClr val="C4E467"/>
            </a:solidFill>
            <a:ln>
              <a:noFill/>
            </a:ln>
          </p:spPr>
          <p:txBody>
            <a:bodyPr spcFirstLastPara="1" wrap="square" lIns="91425" tIns="91425" rIns="91425" bIns="91425" anchor="ctr" anchorCtr="0">
              <a:noAutofit/>
            </a:bodyPr>
            <a:lstStyle/>
            <a:p>
              <a:endParaRPr/>
            </a:p>
          </p:txBody>
        </p:sp>
      </p:grpSp>
      <p:grpSp>
        <p:nvGrpSpPr>
          <p:cNvPr id="986" name="Google Shape;986;p59"/>
          <p:cNvGrpSpPr/>
          <p:nvPr/>
        </p:nvGrpSpPr>
        <p:grpSpPr>
          <a:xfrm rot="-1035540">
            <a:off x="4178735" y="3853326"/>
            <a:ext cx="543415" cy="634417"/>
            <a:chOff x="2549750" y="1918925"/>
            <a:chExt cx="407550" cy="475800"/>
          </a:xfrm>
        </p:grpSpPr>
        <p:sp>
          <p:nvSpPr>
            <p:cNvPr id="987" name="Google Shape;987;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988" name="Google Shape;988;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989" name="Google Shape;989;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990" name="Google Shape;990;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991" name="Google Shape;991;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2" name="Google Shape;992;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3" name="Google Shape;993;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4" name="Google Shape;994;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5" name="Google Shape;995;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996" name="Google Shape;996;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997" name="Google Shape;997;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grpSp>
        <p:nvGrpSpPr>
          <p:cNvPr id="998" name="Google Shape;998;p59"/>
          <p:cNvGrpSpPr/>
          <p:nvPr/>
        </p:nvGrpSpPr>
        <p:grpSpPr>
          <a:xfrm rot="1197635">
            <a:off x="2602018" y="1888149"/>
            <a:ext cx="543441" cy="634449"/>
            <a:chOff x="2549750" y="1918925"/>
            <a:chExt cx="407550" cy="475800"/>
          </a:xfrm>
        </p:grpSpPr>
        <p:sp>
          <p:nvSpPr>
            <p:cNvPr id="999" name="Google Shape;999;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00" name="Google Shape;1000;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1001" name="Google Shape;1001;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1002" name="Google Shape;1002;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03" name="Google Shape;1003;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4" name="Google Shape;1004;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5" name="Google Shape;1005;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6" name="Google Shape;1006;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7" name="Google Shape;1007;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08" name="Google Shape;1008;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1009" name="Google Shape;1009;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grpSp>
        <p:nvGrpSpPr>
          <p:cNvPr id="1010" name="Google Shape;1010;p59"/>
          <p:cNvGrpSpPr/>
          <p:nvPr/>
        </p:nvGrpSpPr>
        <p:grpSpPr>
          <a:xfrm rot="1197635">
            <a:off x="2186318" y="3217882"/>
            <a:ext cx="543441" cy="634449"/>
            <a:chOff x="2549750" y="1918925"/>
            <a:chExt cx="407550" cy="475800"/>
          </a:xfrm>
        </p:grpSpPr>
        <p:sp>
          <p:nvSpPr>
            <p:cNvPr id="1011" name="Google Shape;1011;p59"/>
            <p:cNvSpPr/>
            <p:nvPr/>
          </p:nvSpPr>
          <p:spPr>
            <a:xfrm>
              <a:off x="2682650" y="2047075"/>
              <a:ext cx="143100" cy="103875"/>
            </a:xfrm>
            <a:custGeom>
              <a:avLst/>
              <a:gdLst/>
              <a:ahLst/>
              <a:cxnLst/>
              <a:rect l="l" t="t" r="r" b="b"/>
              <a:pathLst>
                <a:path w="5724" h="4155" extrusionOk="0">
                  <a:moveTo>
                    <a:pt x="2717" y="1"/>
                  </a:moveTo>
                  <a:cubicBezTo>
                    <a:pt x="920" y="1"/>
                    <a:pt x="1" y="1794"/>
                    <a:pt x="1" y="1794"/>
                  </a:cubicBezTo>
                  <a:lnTo>
                    <a:pt x="2849" y="4154"/>
                  </a:lnTo>
                  <a:lnTo>
                    <a:pt x="5724" y="2011"/>
                  </a:lnTo>
                  <a:cubicBezTo>
                    <a:pt x="5724" y="2011"/>
                    <a:pt x="5452" y="492"/>
                    <a:pt x="3283" y="58"/>
                  </a:cubicBezTo>
                  <a:cubicBezTo>
                    <a:pt x="3085" y="19"/>
                    <a:pt x="2897" y="1"/>
                    <a:pt x="2717" y="1"/>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12" name="Google Shape;1012;p59"/>
            <p:cNvSpPr/>
            <p:nvPr/>
          </p:nvSpPr>
          <p:spPr>
            <a:xfrm>
              <a:off x="2702325" y="1918925"/>
              <a:ext cx="63750" cy="187250"/>
            </a:xfrm>
            <a:custGeom>
              <a:avLst/>
              <a:gdLst/>
              <a:ahLst/>
              <a:cxnLst/>
              <a:rect l="l" t="t" r="r" b="b"/>
              <a:pathLst>
                <a:path w="2550" h="7490" extrusionOk="0">
                  <a:moveTo>
                    <a:pt x="466" y="0"/>
                  </a:moveTo>
                  <a:cubicBezTo>
                    <a:pt x="398" y="0"/>
                    <a:pt x="331" y="18"/>
                    <a:pt x="271" y="58"/>
                  </a:cubicBezTo>
                  <a:cubicBezTo>
                    <a:pt x="54" y="194"/>
                    <a:pt x="0" y="465"/>
                    <a:pt x="136" y="682"/>
                  </a:cubicBezTo>
                  <a:cubicBezTo>
                    <a:pt x="543" y="1224"/>
                    <a:pt x="1221" y="2255"/>
                    <a:pt x="1411" y="3042"/>
                  </a:cubicBezTo>
                  <a:cubicBezTo>
                    <a:pt x="1682" y="4154"/>
                    <a:pt x="1682" y="7490"/>
                    <a:pt x="1682" y="7490"/>
                  </a:cubicBezTo>
                  <a:lnTo>
                    <a:pt x="2034" y="7327"/>
                  </a:lnTo>
                  <a:cubicBezTo>
                    <a:pt x="2034" y="7327"/>
                    <a:pt x="2550" y="3828"/>
                    <a:pt x="1953" y="2201"/>
                  </a:cubicBezTo>
                  <a:cubicBezTo>
                    <a:pt x="1546" y="1116"/>
                    <a:pt x="1085" y="465"/>
                    <a:pt x="787" y="139"/>
                  </a:cubicBezTo>
                  <a:cubicBezTo>
                    <a:pt x="701" y="53"/>
                    <a:pt x="582" y="0"/>
                    <a:pt x="466" y="0"/>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1013" name="Google Shape;1013;p59"/>
            <p:cNvSpPr/>
            <p:nvPr/>
          </p:nvSpPr>
          <p:spPr>
            <a:xfrm>
              <a:off x="2549750" y="2057775"/>
              <a:ext cx="407550" cy="336950"/>
            </a:xfrm>
            <a:custGeom>
              <a:avLst/>
              <a:gdLst/>
              <a:ahLst/>
              <a:cxnLst/>
              <a:rect l="l" t="t" r="r" b="b"/>
              <a:pathLst>
                <a:path w="16302" h="13478" extrusionOk="0">
                  <a:moveTo>
                    <a:pt x="11649" y="0"/>
                  </a:moveTo>
                  <a:cubicBezTo>
                    <a:pt x="11435" y="0"/>
                    <a:pt x="11222" y="22"/>
                    <a:pt x="11013" y="64"/>
                  </a:cubicBezTo>
                  <a:cubicBezTo>
                    <a:pt x="9195" y="444"/>
                    <a:pt x="8165" y="1800"/>
                    <a:pt x="8165" y="1800"/>
                  </a:cubicBezTo>
                  <a:cubicBezTo>
                    <a:pt x="8165" y="1800"/>
                    <a:pt x="6781" y="146"/>
                    <a:pt x="4937" y="10"/>
                  </a:cubicBezTo>
                  <a:cubicBezTo>
                    <a:pt x="4666" y="10"/>
                    <a:pt x="4394" y="10"/>
                    <a:pt x="4096" y="64"/>
                  </a:cubicBezTo>
                  <a:cubicBezTo>
                    <a:pt x="1899" y="580"/>
                    <a:pt x="1085" y="2261"/>
                    <a:pt x="543" y="4133"/>
                  </a:cubicBezTo>
                  <a:cubicBezTo>
                    <a:pt x="0" y="5977"/>
                    <a:pt x="1248" y="12134"/>
                    <a:pt x="4232" y="13192"/>
                  </a:cubicBezTo>
                  <a:cubicBezTo>
                    <a:pt x="4812" y="13396"/>
                    <a:pt x="5342" y="13475"/>
                    <a:pt x="5813" y="13475"/>
                  </a:cubicBezTo>
                  <a:cubicBezTo>
                    <a:pt x="7342" y="13475"/>
                    <a:pt x="8246" y="12650"/>
                    <a:pt x="8246" y="12650"/>
                  </a:cubicBezTo>
                  <a:cubicBezTo>
                    <a:pt x="8246" y="12650"/>
                    <a:pt x="9206" y="13477"/>
                    <a:pt x="10596" y="13477"/>
                  </a:cubicBezTo>
                  <a:cubicBezTo>
                    <a:pt x="10985" y="13477"/>
                    <a:pt x="11408" y="13413"/>
                    <a:pt x="11853" y="13246"/>
                  </a:cubicBezTo>
                  <a:cubicBezTo>
                    <a:pt x="12477" y="13029"/>
                    <a:pt x="13047" y="12623"/>
                    <a:pt x="13562" y="12080"/>
                  </a:cubicBezTo>
                  <a:cubicBezTo>
                    <a:pt x="15352" y="10181"/>
                    <a:pt x="16302" y="6683"/>
                    <a:pt x="15759" y="4214"/>
                  </a:cubicBezTo>
                  <a:cubicBezTo>
                    <a:pt x="15109" y="1348"/>
                    <a:pt x="13346" y="0"/>
                    <a:pt x="11649"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1014" name="Google Shape;1014;p59"/>
            <p:cNvSpPr/>
            <p:nvPr/>
          </p:nvSpPr>
          <p:spPr>
            <a:xfrm>
              <a:off x="2549750" y="2058025"/>
              <a:ext cx="339075" cy="336700"/>
            </a:xfrm>
            <a:custGeom>
              <a:avLst/>
              <a:gdLst/>
              <a:ahLst/>
              <a:cxnLst/>
              <a:rect l="l" t="t" r="r" b="b"/>
              <a:pathLst>
                <a:path w="13563" h="13468" extrusionOk="0">
                  <a:moveTo>
                    <a:pt x="4937" y="0"/>
                  </a:moveTo>
                  <a:cubicBezTo>
                    <a:pt x="4666" y="0"/>
                    <a:pt x="4394" y="0"/>
                    <a:pt x="4096" y="54"/>
                  </a:cubicBezTo>
                  <a:cubicBezTo>
                    <a:pt x="1899" y="570"/>
                    <a:pt x="1085" y="2251"/>
                    <a:pt x="543" y="4123"/>
                  </a:cubicBezTo>
                  <a:cubicBezTo>
                    <a:pt x="0" y="5967"/>
                    <a:pt x="1248" y="12124"/>
                    <a:pt x="4232" y="13182"/>
                  </a:cubicBezTo>
                  <a:cubicBezTo>
                    <a:pt x="4812" y="13386"/>
                    <a:pt x="5342" y="13465"/>
                    <a:pt x="5813" y="13465"/>
                  </a:cubicBezTo>
                  <a:cubicBezTo>
                    <a:pt x="7342" y="13465"/>
                    <a:pt x="8246" y="12640"/>
                    <a:pt x="8246" y="12640"/>
                  </a:cubicBezTo>
                  <a:cubicBezTo>
                    <a:pt x="8246" y="12640"/>
                    <a:pt x="9206" y="13467"/>
                    <a:pt x="10596" y="13467"/>
                  </a:cubicBezTo>
                  <a:cubicBezTo>
                    <a:pt x="10985" y="13467"/>
                    <a:pt x="11408" y="13403"/>
                    <a:pt x="11853" y="13236"/>
                  </a:cubicBezTo>
                  <a:cubicBezTo>
                    <a:pt x="12477" y="13019"/>
                    <a:pt x="13047" y="12613"/>
                    <a:pt x="13562" y="12070"/>
                  </a:cubicBezTo>
                  <a:cubicBezTo>
                    <a:pt x="13535" y="11446"/>
                    <a:pt x="13318" y="10850"/>
                    <a:pt x="12938" y="10307"/>
                  </a:cubicBezTo>
                  <a:cubicBezTo>
                    <a:pt x="12884" y="10171"/>
                    <a:pt x="12776" y="10063"/>
                    <a:pt x="12667" y="9954"/>
                  </a:cubicBezTo>
                  <a:cubicBezTo>
                    <a:pt x="12287" y="9548"/>
                    <a:pt x="11853" y="9249"/>
                    <a:pt x="11392" y="9005"/>
                  </a:cubicBezTo>
                  <a:cubicBezTo>
                    <a:pt x="10443" y="8490"/>
                    <a:pt x="9385" y="8191"/>
                    <a:pt x="8354" y="7893"/>
                  </a:cubicBezTo>
                  <a:cubicBezTo>
                    <a:pt x="7351" y="7595"/>
                    <a:pt x="6293" y="7269"/>
                    <a:pt x="5371" y="6727"/>
                  </a:cubicBezTo>
                  <a:cubicBezTo>
                    <a:pt x="4476" y="6184"/>
                    <a:pt x="3662" y="5425"/>
                    <a:pt x="3282" y="4394"/>
                  </a:cubicBezTo>
                  <a:cubicBezTo>
                    <a:pt x="2875" y="3309"/>
                    <a:pt x="3228" y="2333"/>
                    <a:pt x="3662" y="1302"/>
                  </a:cubicBezTo>
                  <a:cubicBezTo>
                    <a:pt x="3852" y="868"/>
                    <a:pt x="4177" y="488"/>
                    <a:pt x="4584" y="217"/>
                  </a:cubicBezTo>
                  <a:cubicBezTo>
                    <a:pt x="4666" y="163"/>
                    <a:pt x="4774" y="81"/>
                    <a:pt x="4937" y="0"/>
                  </a:cubicBezTo>
                  <a:close/>
                </a:path>
              </a:pathLst>
            </a:custGeom>
            <a:solidFill>
              <a:srgbClr val="B04A4B"/>
            </a:solidFill>
            <a:ln>
              <a:noFill/>
            </a:ln>
          </p:spPr>
          <p:txBody>
            <a:bodyPr spcFirstLastPara="1" wrap="square" lIns="91425" tIns="91425" rIns="91425" bIns="91425" anchor="ctr" anchorCtr="0">
              <a:noAutofit/>
            </a:bodyPr>
            <a:lstStyle/>
            <a:p>
              <a:endParaRPr/>
            </a:p>
          </p:txBody>
        </p:sp>
        <p:sp>
          <p:nvSpPr>
            <p:cNvPr id="1015" name="Google Shape;1015;p59"/>
            <p:cNvSpPr/>
            <p:nvPr/>
          </p:nvSpPr>
          <p:spPr>
            <a:xfrm>
              <a:off x="2764700" y="2335425"/>
              <a:ext cx="15400" cy="18525"/>
            </a:xfrm>
            <a:custGeom>
              <a:avLst/>
              <a:gdLst/>
              <a:ahLst/>
              <a:cxnLst/>
              <a:rect l="l" t="t" r="r" b="b"/>
              <a:pathLst>
                <a:path w="616" h="741" extrusionOk="0">
                  <a:moveTo>
                    <a:pt x="587" y="1"/>
                  </a:moveTo>
                  <a:cubicBezTo>
                    <a:pt x="576" y="1"/>
                    <a:pt x="561" y="7"/>
                    <a:pt x="543" y="25"/>
                  </a:cubicBezTo>
                  <a:cubicBezTo>
                    <a:pt x="407" y="79"/>
                    <a:pt x="326" y="188"/>
                    <a:pt x="245" y="296"/>
                  </a:cubicBezTo>
                  <a:cubicBezTo>
                    <a:pt x="190" y="377"/>
                    <a:pt x="55" y="513"/>
                    <a:pt x="1" y="649"/>
                  </a:cubicBezTo>
                  <a:cubicBezTo>
                    <a:pt x="1" y="710"/>
                    <a:pt x="46" y="740"/>
                    <a:pt x="92" y="740"/>
                  </a:cubicBezTo>
                  <a:cubicBezTo>
                    <a:pt x="107" y="740"/>
                    <a:pt x="123" y="737"/>
                    <a:pt x="136" y="730"/>
                  </a:cubicBezTo>
                  <a:cubicBezTo>
                    <a:pt x="245" y="649"/>
                    <a:pt x="353" y="513"/>
                    <a:pt x="407" y="377"/>
                  </a:cubicBezTo>
                  <a:cubicBezTo>
                    <a:pt x="489" y="296"/>
                    <a:pt x="597" y="160"/>
                    <a:pt x="597" y="25"/>
                  </a:cubicBezTo>
                  <a:cubicBezTo>
                    <a:pt x="615" y="25"/>
                    <a:pt x="609" y="1"/>
                    <a:pt x="587" y="1"/>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6" name="Google Shape;1016;p59"/>
            <p:cNvSpPr/>
            <p:nvPr/>
          </p:nvSpPr>
          <p:spPr>
            <a:xfrm>
              <a:off x="2690800" y="2090950"/>
              <a:ext cx="52900" cy="17950"/>
            </a:xfrm>
            <a:custGeom>
              <a:avLst/>
              <a:gdLst/>
              <a:ahLst/>
              <a:cxnLst/>
              <a:rect l="l" t="t" r="r" b="b"/>
              <a:pathLst>
                <a:path w="2116" h="718" extrusionOk="0">
                  <a:moveTo>
                    <a:pt x="659" y="0"/>
                  </a:moveTo>
                  <a:cubicBezTo>
                    <a:pt x="455" y="0"/>
                    <a:pt x="261" y="50"/>
                    <a:pt x="109" y="202"/>
                  </a:cubicBezTo>
                  <a:cubicBezTo>
                    <a:pt x="0" y="310"/>
                    <a:pt x="81" y="500"/>
                    <a:pt x="190" y="582"/>
                  </a:cubicBezTo>
                  <a:cubicBezTo>
                    <a:pt x="294" y="634"/>
                    <a:pt x="403" y="650"/>
                    <a:pt x="512" y="650"/>
                  </a:cubicBezTo>
                  <a:cubicBezTo>
                    <a:pt x="687" y="650"/>
                    <a:pt x="864" y="609"/>
                    <a:pt x="1031" y="609"/>
                  </a:cubicBezTo>
                  <a:cubicBezTo>
                    <a:pt x="1124" y="609"/>
                    <a:pt x="1219" y="607"/>
                    <a:pt x="1315" y="607"/>
                  </a:cubicBezTo>
                  <a:cubicBezTo>
                    <a:pt x="1556" y="607"/>
                    <a:pt x="1802" y="620"/>
                    <a:pt x="2034" y="717"/>
                  </a:cubicBezTo>
                  <a:cubicBezTo>
                    <a:pt x="2089" y="663"/>
                    <a:pt x="2116" y="636"/>
                    <a:pt x="2089" y="609"/>
                  </a:cubicBezTo>
                  <a:cubicBezTo>
                    <a:pt x="1790" y="365"/>
                    <a:pt x="1519" y="175"/>
                    <a:pt x="1139" y="66"/>
                  </a:cubicBezTo>
                  <a:cubicBezTo>
                    <a:pt x="984" y="31"/>
                    <a:pt x="819" y="0"/>
                    <a:pt x="659"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7" name="Google Shape;1017;p59"/>
            <p:cNvSpPr/>
            <p:nvPr/>
          </p:nvSpPr>
          <p:spPr>
            <a:xfrm>
              <a:off x="2717000" y="2112000"/>
              <a:ext cx="26700" cy="18075"/>
            </a:xfrm>
            <a:custGeom>
              <a:avLst/>
              <a:gdLst/>
              <a:ahLst/>
              <a:cxnLst/>
              <a:rect l="l" t="t" r="r" b="b"/>
              <a:pathLst>
                <a:path w="1068" h="723" extrusionOk="0">
                  <a:moveTo>
                    <a:pt x="692" y="0"/>
                  </a:moveTo>
                  <a:cubicBezTo>
                    <a:pt x="618" y="0"/>
                    <a:pt x="545" y="16"/>
                    <a:pt x="471" y="65"/>
                  </a:cubicBezTo>
                  <a:cubicBezTo>
                    <a:pt x="281" y="119"/>
                    <a:pt x="146" y="255"/>
                    <a:pt x="91" y="445"/>
                  </a:cubicBezTo>
                  <a:cubicBezTo>
                    <a:pt x="1" y="590"/>
                    <a:pt x="127" y="722"/>
                    <a:pt x="270" y="722"/>
                  </a:cubicBezTo>
                  <a:cubicBezTo>
                    <a:pt x="341" y="722"/>
                    <a:pt x="417" y="689"/>
                    <a:pt x="471" y="608"/>
                  </a:cubicBezTo>
                  <a:cubicBezTo>
                    <a:pt x="498" y="499"/>
                    <a:pt x="607" y="445"/>
                    <a:pt x="661" y="364"/>
                  </a:cubicBezTo>
                  <a:cubicBezTo>
                    <a:pt x="769" y="309"/>
                    <a:pt x="878" y="228"/>
                    <a:pt x="959" y="201"/>
                  </a:cubicBezTo>
                  <a:cubicBezTo>
                    <a:pt x="1068" y="201"/>
                    <a:pt x="1068" y="65"/>
                    <a:pt x="959" y="38"/>
                  </a:cubicBezTo>
                  <a:cubicBezTo>
                    <a:pt x="870" y="23"/>
                    <a:pt x="781" y="0"/>
                    <a:pt x="692"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8" name="Google Shape;1018;p59"/>
            <p:cNvSpPr/>
            <p:nvPr/>
          </p:nvSpPr>
          <p:spPr>
            <a:xfrm>
              <a:off x="2758200" y="2102100"/>
              <a:ext cx="42200" cy="17150"/>
            </a:xfrm>
            <a:custGeom>
              <a:avLst/>
              <a:gdLst/>
              <a:ahLst/>
              <a:cxnLst/>
              <a:rect l="l" t="t" r="r" b="b"/>
              <a:pathLst>
                <a:path w="1688" h="686" extrusionOk="0">
                  <a:moveTo>
                    <a:pt x="803" y="0"/>
                  </a:moveTo>
                  <a:cubicBezTo>
                    <a:pt x="505" y="0"/>
                    <a:pt x="315" y="81"/>
                    <a:pt x="71" y="217"/>
                  </a:cubicBezTo>
                  <a:cubicBezTo>
                    <a:pt x="0" y="264"/>
                    <a:pt x="11" y="331"/>
                    <a:pt x="68" y="331"/>
                  </a:cubicBezTo>
                  <a:cubicBezTo>
                    <a:pt x="77" y="331"/>
                    <a:pt x="87" y="329"/>
                    <a:pt x="98" y="326"/>
                  </a:cubicBezTo>
                  <a:cubicBezTo>
                    <a:pt x="159" y="319"/>
                    <a:pt x="220" y="315"/>
                    <a:pt x="280" y="315"/>
                  </a:cubicBezTo>
                  <a:cubicBezTo>
                    <a:pt x="461" y="315"/>
                    <a:pt x="634" y="346"/>
                    <a:pt x="776" y="407"/>
                  </a:cubicBezTo>
                  <a:cubicBezTo>
                    <a:pt x="993" y="461"/>
                    <a:pt x="1156" y="597"/>
                    <a:pt x="1346" y="678"/>
                  </a:cubicBezTo>
                  <a:cubicBezTo>
                    <a:pt x="1367" y="683"/>
                    <a:pt x="1387" y="686"/>
                    <a:pt x="1406" y="686"/>
                  </a:cubicBezTo>
                  <a:cubicBezTo>
                    <a:pt x="1586" y="686"/>
                    <a:pt x="1688" y="473"/>
                    <a:pt x="1590" y="326"/>
                  </a:cubicBezTo>
                  <a:cubicBezTo>
                    <a:pt x="1454" y="81"/>
                    <a:pt x="1074" y="27"/>
                    <a:pt x="803"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19" name="Google Shape;1019;p59"/>
            <p:cNvSpPr/>
            <p:nvPr/>
          </p:nvSpPr>
          <p:spPr>
            <a:xfrm>
              <a:off x="2783700" y="2082425"/>
              <a:ext cx="19675" cy="8075"/>
            </a:xfrm>
            <a:custGeom>
              <a:avLst/>
              <a:gdLst/>
              <a:ahLst/>
              <a:cxnLst/>
              <a:rect l="l" t="t" r="r" b="b"/>
              <a:pathLst>
                <a:path w="787" h="323" extrusionOk="0">
                  <a:moveTo>
                    <a:pt x="581" y="0"/>
                  </a:moveTo>
                  <a:cubicBezTo>
                    <a:pt x="405" y="0"/>
                    <a:pt x="193" y="162"/>
                    <a:pt x="27" y="245"/>
                  </a:cubicBezTo>
                  <a:cubicBezTo>
                    <a:pt x="0" y="245"/>
                    <a:pt x="0" y="299"/>
                    <a:pt x="27" y="299"/>
                  </a:cubicBezTo>
                  <a:cubicBezTo>
                    <a:pt x="129" y="299"/>
                    <a:pt x="261" y="323"/>
                    <a:pt x="387" y="323"/>
                  </a:cubicBezTo>
                  <a:cubicBezTo>
                    <a:pt x="528" y="323"/>
                    <a:pt x="661" y="292"/>
                    <a:pt x="732" y="163"/>
                  </a:cubicBezTo>
                  <a:cubicBezTo>
                    <a:pt x="787" y="136"/>
                    <a:pt x="787" y="109"/>
                    <a:pt x="732" y="55"/>
                  </a:cubicBezTo>
                  <a:cubicBezTo>
                    <a:pt x="687" y="16"/>
                    <a:pt x="636" y="0"/>
                    <a:pt x="581" y="0"/>
                  </a:cubicBezTo>
                  <a:close/>
                </a:path>
              </a:pathLst>
            </a:custGeom>
            <a:solidFill>
              <a:srgbClr val="A03A3F"/>
            </a:solidFill>
            <a:ln>
              <a:noFill/>
            </a:ln>
          </p:spPr>
          <p:txBody>
            <a:bodyPr spcFirstLastPara="1" wrap="square" lIns="91425" tIns="91425" rIns="91425" bIns="91425" anchor="ctr" anchorCtr="0">
              <a:noAutofit/>
            </a:bodyPr>
            <a:lstStyle/>
            <a:p>
              <a:endParaRPr/>
            </a:p>
          </p:txBody>
        </p:sp>
        <p:sp>
          <p:nvSpPr>
            <p:cNvPr id="1020" name="Google Shape;1020;p59"/>
            <p:cNvSpPr/>
            <p:nvPr/>
          </p:nvSpPr>
          <p:spPr>
            <a:xfrm>
              <a:off x="2848100" y="2104800"/>
              <a:ext cx="57550" cy="48625"/>
            </a:xfrm>
            <a:custGeom>
              <a:avLst/>
              <a:gdLst/>
              <a:ahLst/>
              <a:cxnLst/>
              <a:rect l="l" t="t" r="r" b="b"/>
              <a:pathLst>
                <a:path w="2302" h="1945" extrusionOk="0">
                  <a:moveTo>
                    <a:pt x="1183" y="0"/>
                  </a:moveTo>
                  <a:cubicBezTo>
                    <a:pt x="1080" y="0"/>
                    <a:pt x="974" y="18"/>
                    <a:pt x="869" y="55"/>
                  </a:cubicBezTo>
                  <a:cubicBezTo>
                    <a:pt x="842" y="55"/>
                    <a:pt x="815" y="82"/>
                    <a:pt x="733" y="109"/>
                  </a:cubicBezTo>
                  <a:cubicBezTo>
                    <a:pt x="408" y="218"/>
                    <a:pt x="136" y="489"/>
                    <a:pt x="55" y="841"/>
                  </a:cubicBezTo>
                  <a:cubicBezTo>
                    <a:pt x="1" y="1221"/>
                    <a:pt x="245" y="1682"/>
                    <a:pt x="598" y="1845"/>
                  </a:cubicBezTo>
                  <a:cubicBezTo>
                    <a:pt x="744" y="1914"/>
                    <a:pt x="891" y="1944"/>
                    <a:pt x="1032" y="1944"/>
                  </a:cubicBezTo>
                  <a:cubicBezTo>
                    <a:pt x="1732" y="1944"/>
                    <a:pt x="2301" y="1193"/>
                    <a:pt x="2008" y="516"/>
                  </a:cubicBezTo>
                  <a:cubicBezTo>
                    <a:pt x="1861" y="202"/>
                    <a:pt x="1536" y="0"/>
                    <a:pt x="1183" y="0"/>
                  </a:cubicBezTo>
                  <a:close/>
                </a:path>
              </a:pathLst>
            </a:custGeom>
            <a:solidFill>
              <a:srgbClr val="D98183"/>
            </a:solidFill>
            <a:ln>
              <a:noFill/>
            </a:ln>
          </p:spPr>
          <p:txBody>
            <a:bodyPr spcFirstLastPara="1" wrap="square" lIns="91425" tIns="91425" rIns="91425" bIns="91425" anchor="ctr" anchorCtr="0">
              <a:noAutofit/>
            </a:bodyPr>
            <a:lstStyle/>
            <a:p>
              <a:endParaRPr/>
            </a:p>
          </p:txBody>
        </p:sp>
        <p:sp>
          <p:nvSpPr>
            <p:cNvPr id="1021" name="Google Shape;1021;p59"/>
            <p:cNvSpPr/>
            <p:nvPr/>
          </p:nvSpPr>
          <p:spPr>
            <a:xfrm>
              <a:off x="2869800" y="2179200"/>
              <a:ext cx="53600" cy="104450"/>
            </a:xfrm>
            <a:custGeom>
              <a:avLst/>
              <a:gdLst/>
              <a:ahLst/>
              <a:cxnLst/>
              <a:rect l="l" t="t" r="r" b="b"/>
              <a:pathLst>
                <a:path w="2144" h="4178" extrusionOk="0">
                  <a:moveTo>
                    <a:pt x="1325" y="1"/>
                  </a:moveTo>
                  <a:cubicBezTo>
                    <a:pt x="1235" y="1"/>
                    <a:pt x="1137" y="36"/>
                    <a:pt x="1031" y="117"/>
                  </a:cubicBezTo>
                  <a:cubicBezTo>
                    <a:pt x="869" y="252"/>
                    <a:pt x="760" y="496"/>
                    <a:pt x="733" y="713"/>
                  </a:cubicBezTo>
                  <a:cubicBezTo>
                    <a:pt x="516" y="1392"/>
                    <a:pt x="326" y="2070"/>
                    <a:pt x="136" y="2748"/>
                  </a:cubicBezTo>
                  <a:cubicBezTo>
                    <a:pt x="82" y="2965"/>
                    <a:pt x="1" y="3209"/>
                    <a:pt x="55" y="3453"/>
                  </a:cubicBezTo>
                  <a:cubicBezTo>
                    <a:pt x="126" y="3857"/>
                    <a:pt x="594" y="4178"/>
                    <a:pt x="1018" y="4178"/>
                  </a:cubicBezTo>
                  <a:cubicBezTo>
                    <a:pt x="1078" y="4178"/>
                    <a:pt x="1137" y="4172"/>
                    <a:pt x="1194" y="4158"/>
                  </a:cubicBezTo>
                  <a:cubicBezTo>
                    <a:pt x="1710" y="4050"/>
                    <a:pt x="1899" y="3372"/>
                    <a:pt x="2008" y="2938"/>
                  </a:cubicBezTo>
                  <a:cubicBezTo>
                    <a:pt x="2144" y="2314"/>
                    <a:pt x="2144" y="1690"/>
                    <a:pt x="2062" y="1066"/>
                  </a:cubicBezTo>
                  <a:cubicBezTo>
                    <a:pt x="2008" y="930"/>
                    <a:pt x="1954" y="659"/>
                    <a:pt x="1845" y="442"/>
                  </a:cubicBezTo>
                  <a:cubicBezTo>
                    <a:pt x="1712" y="195"/>
                    <a:pt x="1539" y="1"/>
                    <a:pt x="1325" y="1"/>
                  </a:cubicBezTo>
                  <a:close/>
                </a:path>
              </a:pathLst>
            </a:custGeom>
            <a:solidFill>
              <a:srgbClr val="D98183"/>
            </a:solidFill>
            <a:ln>
              <a:noFill/>
            </a:ln>
          </p:spPr>
          <p:txBody>
            <a:bodyPr spcFirstLastPara="1" wrap="square" lIns="91425" tIns="91425" rIns="91425" bIns="91425" anchor="ctr" anchorCtr="0">
              <a:noAutofit/>
            </a:bodyPr>
            <a:lstStyle/>
            <a:p>
              <a:endParaRPr/>
            </a:p>
          </p:txBody>
        </p:sp>
      </p:grpSp>
      <p:sp>
        <p:nvSpPr>
          <p:cNvPr id="1022" name="Google Shape;1022;p59"/>
          <p:cNvSpPr txBox="1">
            <a:spLocks noGrp="1"/>
          </p:cNvSpPr>
          <p:nvPr>
            <p:ph type="title"/>
          </p:nvPr>
        </p:nvSpPr>
        <p:spPr>
          <a:xfrm>
            <a:off x="956233" y="688967"/>
            <a:ext cx="10340400" cy="879200"/>
          </a:xfrm>
          <a:prstGeom prst="rect">
            <a:avLst/>
          </a:prstGeom>
        </p:spPr>
        <p:txBody>
          <a:bodyPr spcFirstLastPara="1" wrap="square" lIns="121897" tIns="121897" rIns="121897" bIns="121897" anchor="t" anchorCtr="0">
            <a:noAutofit/>
          </a:bodyPr>
          <a:lstStyle/>
          <a:p>
            <a:r>
              <a:rPr lang="vi-VN" smtClean="0"/>
              <a:t>CHÚC CÁC EM THÀNH CÔNG!</a:t>
            </a:r>
            <a:endParaRPr/>
          </a:p>
        </p:txBody>
      </p:sp>
      <p:sp>
        <p:nvSpPr>
          <p:cNvPr id="1023" name="Google Shape;1023;p59"/>
          <p:cNvSpPr txBox="1">
            <a:spLocks noGrp="1"/>
          </p:cNvSpPr>
          <p:nvPr>
            <p:ph type="subTitle" idx="1"/>
          </p:nvPr>
        </p:nvSpPr>
        <p:spPr>
          <a:xfrm>
            <a:off x="6860414" y="1609886"/>
            <a:ext cx="4932904" cy="2006191"/>
          </a:xfrm>
          <a:prstGeom prst="rect">
            <a:avLst/>
          </a:prstGeom>
        </p:spPr>
        <p:txBody>
          <a:bodyPr spcFirstLastPara="1" wrap="square" lIns="121897" tIns="121897" rIns="121897" bIns="121897" anchor="t" anchorCtr="0">
            <a:noAutofit/>
          </a:bodyPr>
          <a:lstStyle/>
          <a:p>
            <a:pPr algn="ctr">
              <a:buClr>
                <a:schemeClr val="dk1"/>
              </a:buClr>
              <a:buSzPts val="1100"/>
            </a:pPr>
            <a:r>
              <a:rPr lang="vi-VN" sz="2800" b="1" smtClean="0">
                <a:solidFill>
                  <a:srgbClr val="FF0000"/>
                </a:solidFill>
                <a:latin typeface="Times New Roman" pitchFamily="18" charset="0"/>
                <a:cs typeface="Times New Roman" pitchFamily="18" charset="0"/>
              </a:rPr>
              <a:t>QUAY VIDEO BÀI NÓI </a:t>
            </a:r>
            <a:r>
              <a:rPr lang="en-US" sz="2800" b="1" smtClean="0">
                <a:solidFill>
                  <a:srgbClr val="FF0000"/>
                </a:solidFill>
                <a:latin typeface="Times New Roman" pitchFamily="18" charset="0"/>
                <a:cs typeface="Times New Roman" pitchFamily="18" charset="0"/>
              </a:rPr>
              <a:t>VỀ VAI TRÒ CỦA CÔNG NGHỆ TRONG ĐỜI SỐNG</a:t>
            </a:r>
            <a:endParaRPr sz="2800" b="1">
              <a:solidFill>
                <a:srgbClr val="FF0000"/>
              </a:solidFill>
              <a:latin typeface="Times New Roman" pitchFamily="18" charset="0"/>
              <a:cs typeface="Times New Roman" pitchFamily="18" charset="0"/>
            </a:endParaRPr>
          </a:p>
          <a:p>
            <a:endParaRPr/>
          </a:p>
        </p:txBody>
      </p:sp>
      <p:sp>
        <p:nvSpPr>
          <p:cNvPr id="1026" name="Google Shape;1026;p59"/>
          <p:cNvSpPr/>
          <p:nvPr/>
        </p:nvSpPr>
        <p:spPr>
          <a:xfrm>
            <a:off x="6510667" y="1934117"/>
            <a:ext cx="195200" cy="195200"/>
          </a:xfrm>
          <a:prstGeom prst="ellipse">
            <a:avLst/>
          </a:prstGeom>
          <a:solidFill>
            <a:schemeClr val="accent1"/>
          </a:solidFill>
          <a:ln>
            <a:noFill/>
          </a:ln>
        </p:spPr>
        <p:txBody>
          <a:bodyPr spcFirstLastPara="1" wrap="square" lIns="121897" tIns="121897" rIns="121897" bIns="121897" anchor="ctr" anchorCtr="0">
            <a:noAutofit/>
          </a:bodyPr>
          <a:lstStyle/>
          <a:p>
            <a:endParaRPr/>
          </a:p>
        </p:txBody>
      </p:sp>
      <p:sp>
        <p:nvSpPr>
          <p:cNvPr id="3" name="Subtitle 2"/>
          <p:cNvSpPr>
            <a:spLocks noGrp="1"/>
          </p:cNvSpPr>
          <p:nvPr>
            <p:ph type="subTitle" idx="3"/>
          </p:nvPr>
        </p:nvSpPr>
        <p:spPr>
          <a:xfrm>
            <a:off x="3773215" y="5169831"/>
            <a:ext cx="4108656" cy="1108400"/>
          </a:xfrm>
        </p:spPr>
        <p:txBody>
          <a:bodyPr/>
          <a:lstStyle/>
          <a:p>
            <a:r>
              <a:rPr lang="vi-VN" b="1" i="1" smtClean="0">
                <a:solidFill>
                  <a:srgbClr val="FF0000"/>
                </a:solidFill>
                <a:latin typeface="Times New Roman" pitchFamily="18" charset="0"/>
                <a:cs typeface="Times New Roman" pitchFamily="18" charset="0"/>
              </a:rPr>
              <a:t>«Cái rễ của học tập thì cay đắng nhưng quả của nó thì ngọt ngào»</a:t>
            </a:r>
            <a:endParaRPr lang="en-US" b="1" i="1">
              <a:solidFill>
                <a:srgbClr val="FF0000"/>
              </a:solidFill>
              <a:latin typeface="Times New Roman" pitchFamily="18" charset="0"/>
              <a:cs typeface="Times New Roman" pitchFamily="18" charset="0"/>
            </a:endParaRPr>
          </a:p>
        </p:txBody>
      </p:sp>
      <p:sp>
        <p:nvSpPr>
          <p:cNvPr id="4" name="TextBox 3"/>
          <p:cNvSpPr txBox="1"/>
          <p:nvPr/>
        </p:nvSpPr>
        <p:spPr>
          <a:xfrm>
            <a:off x="5696118" y="3204491"/>
            <a:ext cx="6104047" cy="1815882"/>
          </a:xfrm>
          <a:prstGeom prst="rect">
            <a:avLst/>
          </a:prstGeom>
          <a:noFill/>
        </p:spPr>
        <p:txBody>
          <a:bodyPr wrap="square" rtlCol="0">
            <a:spAutoFit/>
          </a:bodyPr>
          <a:lstStyle/>
          <a:p>
            <a:pPr algn="just"/>
            <a:r>
              <a:rPr lang="en-US" sz="2800" b="1" smtClean="0">
                <a:solidFill>
                  <a:schemeClr val="tx2"/>
                </a:solidFill>
                <a:latin typeface="Times New Roman" panose="02020603050405020304" pitchFamily="18" charset="0"/>
                <a:cs typeface="Times New Roman" panose="02020603050405020304" pitchFamily="18" charset="0"/>
              </a:rPr>
              <a:t>“Mỗi người sinh ra đều là thiên tài” (An – be Anh-xtanh). Em hiểu câu nói này như thế nào? Hãy trình bày cách hiểu của mình cho các bạn cùng nghe</a:t>
            </a:r>
            <a:endParaRPr lang="en-US" sz="2800" b="1">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835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4"/>
          <p:cNvSpPr/>
          <p:nvPr/>
        </p:nvSpPr>
        <p:spPr>
          <a:xfrm>
            <a:off x="9727444" y="4588656"/>
            <a:ext cx="950400" cy="950400"/>
          </a:xfrm>
          <a:prstGeom prst="ellipse">
            <a:avLst/>
          </a:prstGeom>
          <a:solidFill>
            <a:schemeClr val="accent4"/>
          </a:solidFill>
          <a:ln>
            <a:noFill/>
          </a:ln>
        </p:spPr>
        <p:txBody>
          <a:bodyPr spcFirstLastPara="1" wrap="square" lIns="121897" tIns="121897" rIns="121897" bIns="121897" anchor="ctr" anchorCtr="0">
            <a:noAutofit/>
          </a:bodyPr>
          <a:lstStyle/>
          <a:p>
            <a:endParaRPr/>
          </a:p>
        </p:txBody>
      </p:sp>
      <p:sp>
        <p:nvSpPr>
          <p:cNvPr id="578" name="Google Shape;578;p44"/>
          <p:cNvSpPr/>
          <p:nvPr/>
        </p:nvSpPr>
        <p:spPr>
          <a:xfrm>
            <a:off x="3626768" y="4588656"/>
            <a:ext cx="950400" cy="950400"/>
          </a:xfrm>
          <a:prstGeom prst="ellipse">
            <a:avLst/>
          </a:prstGeom>
          <a:solidFill>
            <a:schemeClr val="accent2"/>
          </a:solidFill>
          <a:ln>
            <a:noFill/>
          </a:ln>
        </p:spPr>
        <p:txBody>
          <a:bodyPr spcFirstLastPara="1" wrap="square" lIns="121897" tIns="121897" rIns="121897" bIns="121897" anchor="ctr" anchorCtr="0">
            <a:noAutofit/>
          </a:bodyPr>
          <a:lstStyle/>
          <a:p>
            <a:endParaRPr/>
          </a:p>
        </p:txBody>
      </p:sp>
      <p:sp>
        <p:nvSpPr>
          <p:cNvPr id="579" name="Google Shape;579;p44"/>
          <p:cNvSpPr/>
          <p:nvPr/>
        </p:nvSpPr>
        <p:spPr>
          <a:xfrm>
            <a:off x="1514633" y="2037433"/>
            <a:ext cx="950400" cy="950400"/>
          </a:xfrm>
          <a:prstGeom prst="ellipse">
            <a:avLst/>
          </a:prstGeom>
          <a:solidFill>
            <a:schemeClr val="accent5">
              <a:lumMod val="75000"/>
            </a:schemeClr>
          </a:solidFill>
          <a:ln>
            <a:noFill/>
          </a:ln>
        </p:spPr>
        <p:txBody>
          <a:bodyPr spcFirstLastPara="1" wrap="square" lIns="121897" tIns="121897" rIns="121897" bIns="121897" anchor="ctr" anchorCtr="0">
            <a:noAutofit/>
          </a:bodyPr>
          <a:lstStyle/>
          <a:p>
            <a:endParaRPr/>
          </a:p>
        </p:txBody>
      </p:sp>
      <p:sp>
        <p:nvSpPr>
          <p:cNvPr id="580" name="Google Shape;580;p44"/>
          <p:cNvSpPr/>
          <p:nvPr/>
        </p:nvSpPr>
        <p:spPr>
          <a:xfrm>
            <a:off x="6358776" y="2037433"/>
            <a:ext cx="950400" cy="950400"/>
          </a:xfrm>
          <a:prstGeom prst="ellipse">
            <a:avLst/>
          </a:prstGeom>
          <a:solidFill>
            <a:schemeClr val="accent3"/>
          </a:solidFill>
          <a:ln>
            <a:noFill/>
          </a:ln>
        </p:spPr>
        <p:txBody>
          <a:bodyPr spcFirstLastPara="1" wrap="square" lIns="121897" tIns="121897" rIns="121897" bIns="121897" anchor="ctr" anchorCtr="0">
            <a:noAutofit/>
          </a:bodyPr>
          <a:lstStyle/>
          <a:p>
            <a:endParaRPr/>
          </a:p>
        </p:txBody>
      </p:sp>
      <p:sp>
        <p:nvSpPr>
          <p:cNvPr id="581" name="Google Shape;581;p44"/>
          <p:cNvSpPr txBox="1">
            <a:spLocks noGrp="1"/>
          </p:cNvSpPr>
          <p:nvPr>
            <p:ph type="subTitle" idx="2"/>
          </p:nvPr>
        </p:nvSpPr>
        <p:spPr>
          <a:xfrm>
            <a:off x="437882" y="5696147"/>
            <a:ext cx="7315199" cy="1065262"/>
          </a:xfrm>
          <a:prstGeom prst="rect">
            <a:avLst/>
          </a:prstGeom>
          <a:solidFill>
            <a:schemeClr val="accent2"/>
          </a:solidFill>
        </p:spPr>
        <p:txBody>
          <a:bodyPr spcFirstLastPara="1" wrap="square" lIns="121897" tIns="121897" rIns="121897" bIns="121897" anchor="t" anchorCtr="0">
            <a:noAutofit/>
          </a:bodyPr>
          <a:lstStyle/>
          <a:p>
            <a:r>
              <a:rPr lang="vi-VN" sz="2800" b="1" smtClean="0">
                <a:latin typeface="Times New Roman" pitchFamily="18" charset="0"/>
                <a:cs typeface="Times New Roman" pitchFamily="18" charset="0"/>
              </a:rPr>
              <a:t>Không điều chỉnh được âm lượng, giọng nói không hay, không hấp dẫn người nghe</a:t>
            </a:r>
            <a:endParaRPr sz="2800" b="1">
              <a:latin typeface="Times New Roman" pitchFamily="18" charset="0"/>
              <a:cs typeface="Times New Roman" pitchFamily="18" charset="0"/>
            </a:endParaRPr>
          </a:p>
        </p:txBody>
      </p:sp>
      <p:sp>
        <p:nvSpPr>
          <p:cNvPr id="582" name="Google Shape;582;p44"/>
          <p:cNvSpPr txBox="1">
            <a:spLocks noGrp="1"/>
          </p:cNvSpPr>
          <p:nvPr>
            <p:ph type="subTitle" idx="3"/>
          </p:nvPr>
        </p:nvSpPr>
        <p:spPr>
          <a:xfrm>
            <a:off x="8270428" y="5704677"/>
            <a:ext cx="3346316" cy="828400"/>
          </a:xfrm>
          <a:prstGeom prst="rect">
            <a:avLst/>
          </a:prstGeom>
          <a:solidFill>
            <a:schemeClr val="accent4"/>
          </a:solidFill>
        </p:spPr>
        <p:txBody>
          <a:bodyPr spcFirstLastPara="1" wrap="square" lIns="121897" tIns="121897" rIns="121897" bIns="121897" anchor="t" anchorCtr="0">
            <a:noAutofit/>
          </a:bodyPr>
          <a:lstStyle/>
          <a:p>
            <a:r>
              <a:rPr lang="vi-VN" sz="2800" b="1" smtClean="0">
                <a:latin typeface="Times New Roman" pitchFamily="18" charset="0"/>
                <a:cs typeface="Times New Roman" pitchFamily="18" charset="0"/>
              </a:rPr>
              <a:t>Sợ nói sai chủ đề</a:t>
            </a:r>
            <a:endParaRPr sz="2800" b="1">
              <a:latin typeface="Times New Roman" pitchFamily="18" charset="0"/>
              <a:cs typeface="Times New Roman" pitchFamily="18" charset="0"/>
            </a:endParaRPr>
          </a:p>
        </p:txBody>
      </p:sp>
      <p:sp>
        <p:nvSpPr>
          <p:cNvPr id="583" name="Google Shape;583;p44"/>
          <p:cNvSpPr txBox="1">
            <a:spLocks noGrp="1"/>
          </p:cNvSpPr>
          <p:nvPr>
            <p:ph type="subTitle" idx="4"/>
          </p:nvPr>
        </p:nvSpPr>
        <p:spPr>
          <a:xfrm>
            <a:off x="347730" y="3123050"/>
            <a:ext cx="3296991" cy="1101219"/>
          </a:xfrm>
          <a:prstGeom prst="rect">
            <a:avLst/>
          </a:prstGeom>
          <a:solidFill>
            <a:schemeClr val="accent5">
              <a:lumMod val="75000"/>
            </a:schemeClr>
          </a:solidFill>
        </p:spPr>
        <p:txBody>
          <a:bodyPr spcFirstLastPara="1" wrap="square" lIns="121897" tIns="121897" rIns="121897" bIns="121897" anchor="t" anchorCtr="0">
            <a:noAutofit/>
          </a:bodyPr>
          <a:lstStyle/>
          <a:p>
            <a:r>
              <a:rPr lang="vi-VN" sz="2800" b="1" smtClean="0">
                <a:latin typeface="Times New Roman" pitchFamily="18" charset="0"/>
                <a:cs typeface="Times New Roman" pitchFamily="18" charset="0"/>
              </a:rPr>
              <a:t>Không tự tin, mất bình tĩnh, run sợ</a:t>
            </a:r>
            <a:endParaRPr sz="2800" b="1">
              <a:latin typeface="Times New Roman" pitchFamily="18" charset="0"/>
              <a:cs typeface="Times New Roman" pitchFamily="18" charset="0"/>
            </a:endParaRPr>
          </a:p>
        </p:txBody>
      </p:sp>
      <p:sp>
        <p:nvSpPr>
          <p:cNvPr id="584" name="Google Shape;584;p44"/>
          <p:cNvSpPr txBox="1">
            <a:spLocks noGrp="1"/>
          </p:cNvSpPr>
          <p:nvPr>
            <p:ph type="subTitle" idx="5"/>
          </p:nvPr>
        </p:nvSpPr>
        <p:spPr>
          <a:xfrm>
            <a:off x="1722433" y="1989951"/>
            <a:ext cx="534800" cy="828400"/>
          </a:xfrm>
          <a:prstGeom prst="rect">
            <a:avLst/>
          </a:prstGeom>
        </p:spPr>
        <p:txBody>
          <a:bodyPr spcFirstLastPara="1" wrap="square" lIns="121897" tIns="121897" rIns="121897" bIns="121897" anchor="t" anchorCtr="0">
            <a:noAutofit/>
          </a:bodyPr>
          <a:lstStyle/>
          <a:p>
            <a:r>
              <a:rPr lang="en">
                <a:solidFill>
                  <a:schemeClr val="lt1"/>
                </a:solidFill>
              </a:rPr>
              <a:t>1</a:t>
            </a:r>
            <a:endParaRPr>
              <a:solidFill>
                <a:schemeClr val="lt1"/>
              </a:solidFill>
            </a:endParaRPr>
          </a:p>
        </p:txBody>
      </p:sp>
      <p:sp>
        <p:nvSpPr>
          <p:cNvPr id="585" name="Google Shape;585;p44"/>
          <p:cNvSpPr txBox="1">
            <a:spLocks noGrp="1"/>
          </p:cNvSpPr>
          <p:nvPr>
            <p:ph type="title"/>
          </p:nvPr>
        </p:nvSpPr>
        <p:spPr>
          <a:xfrm>
            <a:off x="2738021" y="770519"/>
            <a:ext cx="6396840" cy="950400"/>
          </a:xfrm>
          <a:prstGeom prst="rect">
            <a:avLst/>
          </a:prstGeom>
          <a:solidFill>
            <a:schemeClr val="accent6"/>
          </a:solidFill>
        </p:spPr>
        <p:txBody>
          <a:bodyPr spcFirstLastPara="1" wrap="square" lIns="121897" tIns="121897" rIns="121897" bIns="121897" anchor="ctr" anchorCtr="0">
            <a:noAutofit/>
          </a:bodyPr>
          <a:lstStyle/>
          <a:p>
            <a:pPr algn="ctr"/>
            <a:r>
              <a:rPr lang="vi-VN" sz="2800" smtClean="0">
                <a:latin typeface="Times New Roman" pitchFamily="18" charset="0"/>
                <a:cs typeface="Times New Roman" pitchFamily="18" charset="0"/>
              </a:rPr>
              <a:t>NHỮNG KHÓ KHĂN THƯỜNG GẶP </a:t>
            </a:r>
            <a:br>
              <a:rPr lang="vi-VN" sz="2800" smtClean="0">
                <a:latin typeface="Times New Roman" pitchFamily="18" charset="0"/>
                <a:cs typeface="Times New Roman" pitchFamily="18" charset="0"/>
              </a:rPr>
            </a:br>
            <a:r>
              <a:rPr lang="vi-VN" sz="2800" smtClean="0">
                <a:latin typeface="Times New Roman" pitchFamily="18" charset="0"/>
                <a:cs typeface="Times New Roman" pitchFamily="18" charset="0"/>
              </a:rPr>
              <a:t>KHI TRÌNH BÀY BÀI NÓI</a:t>
            </a:r>
            <a:endParaRPr sz="2800">
              <a:latin typeface="Times New Roman" pitchFamily="18" charset="0"/>
              <a:cs typeface="Times New Roman" pitchFamily="18" charset="0"/>
            </a:endParaRPr>
          </a:p>
        </p:txBody>
      </p:sp>
      <p:sp>
        <p:nvSpPr>
          <p:cNvPr id="586" name="Google Shape;586;p44"/>
          <p:cNvSpPr txBox="1">
            <a:spLocks noGrp="1"/>
          </p:cNvSpPr>
          <p:nvPr>
            <p:ph type="subTitle" idx="6"/>
          </p:nvPr>
        </p:nvSpPr>
        <p:spPr>
          <a:xfrm>
            <a:off x="6566576" y="1949852"/>
            <a:ext cx="534800" cy="828400"/>
          </a:xfrm>
          <a:prstGeom prst="rect">
            <a:avLst/>
          </a:prstGeom>
        </p:spPr>
        <p:txBody>
          <a:bodyPr spcFirstLastPara="1" wrap="square" lIns="121897" tIns="121897" rIns="121897" bIns="121897" anchor="t" anchorCtr="0">
            <a:noAutofit/>
          </a:bodyPr>
          <a:lstStyle/>
          <a:p>
            <a:r>
              <a:rPr lang="en">
                <a:solidFill>
                  <a:srgbClr val="FFFFFF"/>
                </a:solidFill>
              </a:rPr>
              <a:t>2</a:t>
            </a:r>
            <a:endParaRPr>
              <a:solidFill>
                <a:srgbClr val="FFFFFF"/>
              </a:solidFill>
            </a:endParaRPr>
          </a:p>
        </p:txBody>
      </p:sp>
      <p:sp>
        <p:nvSpPr>
          <p:cNvPr id="587" name="Google Shape;587;p44"/>
          <p:cNvSpPr txBox="1">
            <a:spLocks noGrp="1"/>
          </p:cNvSpPr>
          <p:nvPr>
            <p:ph type="subTitle" idx="7"/>
          </p:nvPr>
        </p:nvSpPr>
        <p:spPr>
          <a:xfrm>
            <a:off x="3834568" y="4495109"/>
            <a:ext cx="534800" cy="828400"/>
          </a:xfrm>
          <a:prstGeom prst="rect">
            <a:avLst/>
          </a:prstGeom>
        </p:spPr>
        <p:txBody>
          <a:bodyPr spcFirstLastPara="1" wrap="square" lIns="121897" tIns="121897" rIns="121897" bIns="121897" anchor="t" anchorCtr="0">
            <a:noAutofit/>
          </a:bodyPr>
          <a:lstStyle/>
          <a:p>
            <a:r>
              <a:rPr lang="en">
                <a:solidFill>
                  <a:srgbClr val="FFFFFF"/>
                </a:solidFill>
              </a:rPr>
              <a:t>3</a:t>
            </a:r>
            <a:endParaRPr>
              <a:solidFill>
                <a:srgbClr val="FFFFFF"/>
              </a:solidFill>
            </a:endParaRPr>
          </a:p>
        </p:txBody>
      </p:sp>
      <p:sp>
        <p:nvSpPr>
          <p:cNvPr id="588" name="Google Shape;588;p44"/>
          <p:cNvSpPr txBox="1">
            <a:spLocks noGrp="1"/>
          </p:cNvSpPr>
          <p:nvPr>
            <p:ph type="subTitle" idx="8"/>
          </p:nvPr>
        </p:nvSpPr>
        <p:spPr>
          <a:xfrm>
            <a:off x="9935244" y="4494175"/>
            <a:ext cx="534800" cy="828400"/>
          </a:xfrm>
          <a:prstGeom prst="rect">
            <a:avLst/>
          </a:prstGeom>
        </p:spPr>
        <p:txBody>
          <a:bodyPr spcFirstLastPara="1" wrap="square" lIns="121897" tIns="121897" rIns="121897" bIns="121897" anchor="t" anchorCtr="0">
            <a:noAutofit/>
          </a:bodyPr>
          <a:lstStyle/>
          <a:p>
            <a:r>
              <a:rPr lang="en">
                <a:solidFill>
                  <a:srgbClr val="FFFFFF"/>
                </a:solidFill>
              </a:rPr>
              <a:t>4</a:t>
            </a:r>
            <a:endParaRPr>
              <a:solidFill>
                <a:srgbClr val="FFFFFF"/>
              </a:solidFill>
            </a:endParaRPr>
          </a:p>
        </p:txBody>
      </p:sp>
      <p:sp>
        <p:nvSpPr>
          <p:cNvPr id="590" name="Google Shape;590;p44"/>
          <p:cNvSpPr txBox="1">
            <a:spLocks noGrp="1"/>
          </p:cNvSpPr>
          <p:nvPr>
            <p:ph type="subTitle" idx="4"/>
          </p:nvPr>
        </p:nvSpPr>
        <p:spPr>
          <a:xfrm>
            <a:off x="4999313" y="3117986"/>
            <a:ext cx="4408315" cy="1097181"/>
          </a:xfrm>
          <a:prstGeom prst="rect">
            <a:avLst/>
          </a:prstGeom>
          <a:solidFill>
            <a:schemeClr val="accent3"/>
          </a:solidFill>
        </p:spPr>
        <p:txBody>
          <a:bodyPr spcFirstLastPara="1" wrap="square" lIns="121897" tIns="121897" rIns="121897" bIns="121897" anchor="t" anchorCtr="0">
            <a:noAutofit/>
          </a:bodyPr>
          <a:lstStyle/>
          <a:p>
            <a:r>
              <a:rPr lang="vi-VN" sz="2800" b="1" smtClean="0">
                <a:latin typeface="Times New Roman" pitchFamily="18" charset="0"/>
                <a:cs typeface="Times New Roman" pitchFamily="18" charset="0"/>
              </a:rPr>
              <a:t>Không kết hợp được ngôn ngữ nói và ngôn ngữ cơ thể</a:t>
            </a:r>
            <a:endParaRPr sz="2800" b="1">
              <a:latin typeface="Times New Roman" pitchFamily="18" charset="0"/>
              <a:cs typeface="Times New Roman" pitchFamily="18" charset="0"/>
            </a:endParaRPr>
          </a:p>
        </p:txBody>
      </p:sp>
      <p:grpSp>
        <p:nvGrpSpPr>
          <p:cNvPr id="591" name="Google Shape;591;p44"/>
          <p:cNvGrpSpPr/>
          <p:nvPr/>
        </p:nvGrpSpPr>
        <p:grpSpPr>
          <a:xfrm rot="1102401">
            <a:off x="8843990" y="726423"/>
            <a:ext cx="3085159" cy="1268552"/>
            <a:chOff x="7005143" y="379022"/>
            <a:chExt cx="2313924" cy="951437"/>
          </a:xfrm>
        </p:grpSpPr>
        <p:sp>
          <p:nvSpPr>
            <p:cNvPr id="592" name="Google Shape;592;p44"/>
            <p:cNvSpPr/>
            <p:nvPr/>
          </p:nvSpPr>
          <p:spPr>
            <a:xfrm rot="424260">
              <a:off x="7693670" y="945861"/>
              <a:ext cx="1613909" cy="286352"/>
            </a:xfrm>
            <a:custGeom>
              <a:avLst/>
              <a:gdLst/>
              <a:ahLst/>
              <a:cxnLst/>
              <a:rect l="l" t="t" r="r" b="b"/>
              <a:pathLst>
                <a:path w="64556" h="11454" extrusionOk="0">
                  <a:moveTo>
                    <a:pt x="207" y="0"/>
                  </a:moveTo>
                  <a:cubicBezTo>
                    <a:pt x="156" y="0"/>
                    <a:pt x="109" y="21"/>
                    <a:pt x="82" y="61"/>
                  </a:cubicBezTo>
                  <a:cubicBezTo>
                    <a:pt x="0" y="116"/>
                    <a:pt x="0" y="251"/>
                    <a:pt x="82" y="333"/>
                  </a:cubicBezTo>
                  <a:cubicBezTo>
                    <a:pt x="353" y="604"/>
                    <a:pt x="597" y="875"/>
                    <a:pt x="868" y="1146"/>
                  </a:cubicBezTo>
                  <a:cubicBezTo>
                    <a:pt x="896" y="1173"/>
                    <a:pt x="950" y="1201"/>
                    <a:pt x="1004" y="1201"/>
                  </a:cubicBezTo>
                  <a:cubicBezTo>
                    <a:pt x="1058" y="1201"/>
                    <a:pt x="1085" y="1201"/>
                    <a:pt x="1140" y="1146"/>
                  </a:cubicBezTo>
                  <a:cubicBezTo>
                    <a:pt x="1194" y="1065"/>
                    <a:pt x="1194" y="929"/>
                    <a:pt x="1140" y="875"/>
                  </a:cubicBezTo>
                  <a:cubicBezTo>
                    <a:pt x="868" y="604"/>
                    <a:pt x="597" y="333"/>
                    <a:pt x="353" y="61"/>
                  </a:cubicBezTo>
                  <a:cubicBezTo>
                    <a:pt x="312" y="21"/>
                    <a:pt x="258" y="0"/>
                    <a:pt x="207" y="0"/>
                  </a:cubicBezTo>
                  <a:close/>
                  <a:moveTo>
                    <a:pt x="1774" y="1628"/>
                  </a:moveTo>
                  <a:cubicBezTo>
                    <a:pt x="1723" y="1628"/>
                    <a:pt x="1669" y="1648"/>
                    <a:pt x="1628" y="1689"/>
                  </a:cubicBezTo>
                  <a:cubicBezTo>
                    <a:pt x="1574" y="1743"/>
                    <a:pt x="1574" y="1879"/>
                    <a:pt x="1628" y="1960"/>
                  </a:cubicBezTo>
                  <a:cubicBezTo>
                    <a:pt x="1899" y="2231"/>
                    <a:pt x="2225" y="2475"/>
                    <a:pt x="2496" y="2692"/>
                  </a:cubicBezTo>
                  <a:cubicBezTo>
                    <a:pt x="2523" y="2747"/>
                    <a:pt x="2577" y="2747"/>
                    <a:pt x="2631" y="2747"/>
                  </a:cubicBezTo>
                  <a:cubicBezTo>
                    <a:pt x="2686" y="2747"/>
                    <a:pt x="2740" y="2692"/>
                    <a:pt x="2740" y="2692"/>
                  </a:cubicBezTo>
                  <a:cubicBezTo>
                    <a:pt x="2821" y="2611"/>
                    <a:pt x="2794" y="2503"/>
                    <a:pt x="2713" y="2421"/>
                  </a:cubicBezTo>
                  <a:cubicBezTo>
                    <a:pt x="2442" y="2204"/>
                    <a:pt x="2170" y="1933"/>
                    <a:pt x="1899" y="1689"/>
                  </a:cubicBezTo>
                  <a:cubicBezTo>
                    <a:pt x="1872" y="1648"/>
                    <a:pt x="1825" y="1628"/>
                    <a:pt x="1774" y="1628"/>
                  </a:cubicBezTo>
                  <a:close/>
                  <a:moveTo>
                    <a:pt x="48118" y="2557"/>
                  </a:moveTo>
                  <a:cubicBezTo>
                    <a:pt x="48010" y="2611"/>
                    <a:pt x="47955" y="2665"/>
                    <a:pt x="47955" y="2774"/>
                  </a:cubicBezTo>
                  <a:cubicBezTo>
                    <a:pt x="47955" y="2882"/>
                    <a:pt x="48010" y="2937"/>
                    <a:pt x="48118" y="2937"/>
                  </a:cubicBezTo>
                  <a:lnTo>
                    <a:pt x="48254" y="2937"/>
                  </a:lnTo>
                  <a:cubicBezTo>
                    <a:pt x="48606" y="2937"/>
                    <a:pt x="48905" y="2964"/>
                    <a:pt x="49230" y="2964"/>
                  </a:cubicBezTo>
                  <a:cubicBezTo>
                    <a:pt x="49339" y="2964"/>
                    <a:pt x="49420" y="2909"/>
                    <a:pt x="49420" y="2801"/>
                  </a:cubicBezTo>
                  <a:cubicBezTo>
                    <a:pt x="49420" y="2692"/>
                    <a:pt x="49339" y="2611"/>
                    <a:pt x="49230" y="2611"/>
                  </a:cubicBezTo>
                  <a:cubicBezTo>
                    <a:pt x="48905" y="2557"/>
                    <a:pt x="48606" y="2557"/>
                    <a:pt x="48254" y="2557"/>
                  </a:cubicBezTo>
                  <a:close/>
                  <a:moveTo>
                    <a:pt x="47006" y="2611"/>
                  </a:moveTo>
                  <a:lnTo>
                    <a:pt x="45894" y="2692"/>
                  </a:lnTo>
                  <a:cubicBezTo>
                    <a:pt x="45786" y="2692"/>
                    <a:pt x="45704" y="2801"/>
                    <a:pt x="45704" y="2909"/>
                  </a:cubicBezTo>
                  <a:cubicBezTo>
                    <a:pt x="45704" y="3018"/>
                    <a:pt x="45786" y="3072"/>
                    <a:pt x="45894" y="3072"/>
                  </a:cubicBezTo>
                  <a:cubicBezTo>
                    <a:pt x="46301" y="3045"/>
                    <a:pt x="46654" y="3018"/>
                    <a:pt x="47033" y="2964"/>
                  </a:cubicBezTo>
                  <a:cubicBezTo>
                    <a:pt x="47142" y="2964"/>
                    <a:pt x="47196" y="2882"/>
                    <a:pt x="47196" y="2774"/>
                  </a:cubicBezTo>
                  <a:cubicBezTo>
                    <a:pt x="47196" y="2665"/>
                    <a:pt x="47088" y="2611"/>
                    <a:pt x="47006" y="2611"/>
                  </a:cubicBezTo>
                  <a:close/>
                  <a:moveTo>
                    <a:pt x="50369" y="2692"/>
                  </a:moveTo>
                  <a:cubicBezTo>
                    <a:pt x="50261" y="2692"/>
                    <a:pt x="50153" y="2774"/>
                    <a:pt x="50153" y="2882"/>
                  </a:cubicBezTo>
                  <a:cubicBezTo>
                    <a:pt x="50153" y="2964"/>
                    <a:pt x="50234" y="3072"/>
                    <a:pt x="50315" y="3072"/>
                  </a:cubicBezTo>
                  <a:lnTo>
                    <a:pt x="50397" y="3072"/>
                  </a:lnTo>
                  <a:cubicBezTo>
                    <a:pt x="50722" y="3099"/>
                    <a:pt x="51075" y="3181"/>
                    <a:pt x="51400" y="3235"/>
                  </a:cubicBezTo>
                  <a:lnTo>
                    <a:pt x="51454" y="3235"/>
                  </a:lnTo>
                  <a:cubicBezTo>
                    <a:pt x="51536" y="3235"/>
                    <a:pt x="51617" y="3181"/>
                    <a:pt x="51617" y="3072"/>
                  </a:cubicBezTo>
                  <a:cubicBezTo>
                    <a:pt x="51644" y="2964"/>
                    <a:pt x="51590" y="2909"/>
                    <a:pt x="51482" y="2882"/>
                  </a:cubicBezTo>
                  <a:cubicBezTo>
                    <a:pt x="51129" y="2801"/>
                    <a:pt x="50776" y="2747"/>
                    <a:pt x="50424" y="2692"/>
                  </a:cubicBezTo>
                  <a:close/>
                  <a:moveTo>
                    <a:pt x="44755" y="2882"/>
                  </a:moveTo>
                  <a:lnTo>
                    <a:pt x="43643" y="3072"/>
                  </a:lnTo>
                  <a:cubicBezTo>
                    <a:pt x="43534" y="3072"/>
                    <a:pt x="43480" y="3181"/>
                    <a:pt x="43507" y="3289"/>
                  </a:cubicBezTo>
                  <a:cubicBezTo>
                    <a:pt x="43507" y="3343"/>
                    <a:pt x="43589" y="3425"/>
                    <a:pt x="43670" y="3425"/>
                  </a:cubicBezTo>
                  <a:cubicBezTo>
                    <a:pt x="43724" y="3425"/>
                    <a:pt x="43724" y="3425"/>
                    <a:pt x="43697" y="3452"/>
                  </a:cubicBezTo>
                  <a:cubicBezTo>
                    <a:pt x="44077" y="3343"/>
                    <a:pt x="44429" y="3316"/>
                    <a:pt x="44809" y="3235"/>
                  </a:cubicBezTo>
                  <a:cubicBezTo>
                    <a:pt x="44890" y="3235"/>
                    <a:pt x="44972" y="3154"/>
                    <a:pt x="44972" y="3045"/>
                  </a:cubicBezTo>
                  <a:cubicBezTo>
                    <a:pt x="44972" y="2937"/>
                    <a:pt x="44863" y="2882"/>
                    <a:pt x="44755" y="2882"/>
                  </a:cubicBezTo>
                  <a:close/>
                  <a:moveTo>
                    <a:pt x="52526" y="3136"/>
                  </a:moveTo>
                  <a:cubicBezTo>
                    <a:pt x="52451" y="3136"/>
                    <a:pt x="52392" y="3204"/>
                    <a:pt x="52350" y="3289"/>
                  </a:cubicBezTo>
                  <a:cubicBezTo>
                    <a:pt x="52322" y="3371"/>
                    <a:pt x="52404" y="3479"/>
                    <a:pt x="52485" y="3506"/>
                  </a:cubicBezTo>
                  <a:cubicBezTo>
                    <a:pt x="52838" y="3588"/>
                    <a:pt x="53163" y="3696"/>
                    <a:pt x="53543" y="3832"/>
                  </a:cubicBezTo>
                  <a:lnTo>
                    <a:pt x="53624" y="3832"/>
                  </a:lnTo>
                  <a:cubicBezTo>
                    <a:pt x="53679" y="3832"/>
                    <a:pt x="53760" y="3777"/>
                    <a:pt x="53787" y="3723"/>
                  </a:cubicBezTo>
                  <a:cubicBezTo>
                    <a:pt x="53814" y="3615"/>
                    <a:pt x="53787" y="3506"/>
                    <a:pt x="53679" y="3479"/>
                  </a:cubicBezTo>
                  <a:cubicBezTo>
                    <a:pt x="53299" y="3343"/>
                    <a:pt x="52946" y="3235"/>
                    <a:pt x="52594" y="3154"/>
                  </a:cubicBezTo>
                  <a:cubicBezTo>
                    <a:pt x="52570" y="3142"/>
                    <a:pt x="52547" y="3136"/>
                    <a:pt x="52526" y="3136"/>
                  </a:cubicBezTo>
                  <a:close/>
                  <a:moveTo>
                    <a:pt x="42628" y="3272"/>
                  </a:moveTo>
                  <a:cubicBezTo>
                    <a:pt x="42605" y="3272"/>
                    <a:pt x="42582" y="3277"/>
                    <a:pt x="42558" y="3289"/>
                  </a:cubicBezTo>
                  <a:cubicBezTo>
                    <a:pt x="42178" y="3371"/>
                    <a:pt x="41853" y="3452"/>
                    <a:pt x="41473" y="3560"/>
                  </a:cubicBezTo>
                  <a:cubicBezTo>
                    <a:pt x="41364" y="3588"/>
                    <a:pt x="41310" y="3696"/>
                    <a:pt x="41337" y="3777"/>
                  </a:cubicBezTo>
                  <a:cubicBezTo>
                    <a:pt x="41337" y="3859"/>
                    <a:pt x="41446" y="3913"/>
                    <a:pt x="41500" y="3913"/>
                  </a:cubicBezTo>
                  <a:lnTo>
                    <a:pt x="41581" y="3913"/>
                  </a:lnTo>
                  <a:cubicBezTo>
                    <a:pt x="41961" y="3832"/>
                    <a:pt x="42287" y="3723"/>
                    <a:pt x="42666" y="3642"/>
                  </a:cubicBezTo>
                  <a:cubicBezTo>
                    <a:pt x="42775" y="3615"/>
                    <a:pt x="42829" y="3506"/>
                    <a:pt x="42802" y="3425"/>
                  </a:cubicBezTo>
                  <a:cubicBezTo>
                    <a:pt x="42781" y="3340"/>
                    <a:pt x="42710" y="3272"/>
                    <a:pt x="42628" y="3272"/>
                  </a:cubicBezTo>
                  <a:close/>
                  <a:moveTo>
                    <a:pt x="3487" y="3043"/>
                  </a:moveTo>
                  <a:cubicBezTo>
                    <a:pt x="3424" y="3043"/>
                    <a:pt x="3370" y="3066"/>
                    <a:pt x="3337" y="3099"/>
                  </a:cubicBezTo>
                  <a:cubicBezTo>
                    <a:pt x="3255" y="3208"/>
                    <a:pt x="3310" y="3316"/>
                    <a:pt x="3364" y="3371"/>
                  </a:cubicBezTo>
                  <a:cubicBezTo>
                    <a:pt x="3662" y="3615"/>
                    <a:pt x="3988" y="3859"/>
                    <a:pt x="4286" y="4049"/>
                  </a:cubicBezTo>
                  <a:cubicBezTo>
                    <a:pt x="4313" y="4103"/>
                    <a:pt x="4340" y="4103"/>
                    <a:pt x="4395" y="4103"/>
                  </a:cubicBezTo>
                  <a:cubicBezTo>
                    <a:pt x="4449" y="4103"/>
                    <a:pt x="4530" y="4103"/>
                    <a:pt x="4530" y="4021"/>
                  </a:cubicBezTo>
                  <a:cubicBezTo>
                    <a:pt x="4584" y="3913"/>
                    <a:pt x="4557" y="3832"/>
                    <a:pt x="4476" y="3750"/>
                  </a:cubicBezTo>
                  <a:cubicBezTo>
                    <a:pt x="4178" y="3506"/>
                    <a:pt x="3906" y="3316"/>
                    <a:pt x="3608" y="3072"/>
                  </a:cubicBezTo>
                  <a:cubicBezTo>
                    <a:pt x="3566" y="3051"/>
                    <a:pt x="3525" y="3043"/>
                    <a:pt x="3487" y="3043"/>
                  </a:cubicBezTo>
                  <a:close/>
                  <a:moveTo>
                    <a:pt x="40470" y="3852"/>
                  </a:moveTo>
                  <a:cubicBezTo>
                    <a:pt x="40452" y="3852"/>
                    <a:pt x="40434" y="3854"/>
                    <a:pt x="40415" y="3859"/>
                  </a:cubicBezTo>
                  <a:cubicBezTo>
                    <a:pt x="40035" y="3967"/>
                    <a:pt x="39683" y="4049"/>
                    <a:pt x="39330" y="4157"/>
                  </a:cubicBezTo>
                  <a:cubicBezTo>
                    <a:pt x="39249" y="4184"/>
                    <a:pt x="39167" y="4293"/>
                    <a:pt x="39194" y="4401"/>
                  </a:cubicBezTo>
                  <a:cubicBezTo>
                    <a:pt x="39194" y="4455"/>
                    <a:pt x="39303" y="4537"/>
                    <a:pt x="39357" y="4537"/>
                  </a:cubicBezTo>
                  <a:lnTo>
                    <a:pt x="39466" y="4537"/>
                  </a:lnTo>
                  <a:cubicBezTo>
                    <a:pt x="39818" y="4428"/>
                    <a:pt x="40198" y="4320"/>
                    <a:pt x="40524" y="4238"/>
                  </a:cubicBezTo>
                  <a:cubicBezTo>
                    <a:pt x="40632" y="4184"/>
                    <a:pt x="40686" y="4103"/>
                    <a:pt x="40659" y="3994"/>
                  </a:cubicBezTo>
                  <a:cubicBezTo>
                    <a:pt x="40637" y="3904"/>
                    <a:pt x="40558" y="3852"/>
                    <a:pt x="40470" y="3852"/>
                  </a:cubicBezTo>
                  <a:close/>
                  <a:moveTo>
                    <a:pt x="54661" y="3849"/>
                  </a:moveTo>
                  <a:cubicBezTo>
                    <a:pt x="54581" y="3849"/>
                    <a:pt x="54513" y="3884"/>
                    <a:pt x="54492" y="3967"/>
                  </a:cubicBezTo>
                  <a:cubicBezTo>
                    <a:pt x="54465" y="4049"/>
                    <a:pt x="54492" y="4157"/>
                    <a:pt x="54601" y="4184"/>
                  </a:cubicBezTo>
                  <a:cubicBezTo>
                    <a:pt x="54926" y="4320"/>
                    <a:pt x="55279" y="4510"/>
                    <a:pt x="55604" y="4645"/>
                  </a:cubicBezTo>
                  <a:lnTo>
                    <a:pt x="55686" y="4645"/>
                  </a:lnTo>
                  <a:cubicBezTo>
                    <a:pt x="55740" y="4645"/>
                    <a:pt x="55821" y="4591"/>
                    <a:pt x="55876" y="4537"/>
                  </a:cubicBezTo>
                  <a:cubicBezTo>
                    <a:pt x="55930" y="4428"/>
                    <a:pt x="55876" y="4320"/>
                    <a:pt x="55794" y="4293"/>
                  </a:cubicBezTo>
                  <a:cubicBezTo>
                    <a:pt x="55415" y="4130"/>
                    <a:pt x="55062" y="3994"/>
                    <a:pt x="54736" y="3859"/>
                  </a:cubicBezTo>
                  <a:cubicBezTo>
                    <a:pt x="54711" y="3852"/>
                    <a:pt x="54685" y="3849"/>
                    <a:pt x="54661" y="3849"/>
                  </a:cubicBezTo>
                  <a:close/>
                  <a:moveTo>
                    <a:pt x="38320" y="4492"/>
                  </a:moveTo>
                  <a:cubicBezTo>
                    <a:pt x="38296" y="4492"/>
                    <a:pt x="38270" y="4497"/>
                    <a:pt x="38245" y="4510"/>
                  </a:cubicBezTo>
                  <a:lnTo>
                    <a:pt x="37323" y="4808"/>
                  </a:lnTo>
                  <a:lnTo>
                    <a:pt x="37214" y="4835"/>
                  </a:lnTo>
                  <a:cubicBezTo>
                    <a:pt x="37133" y="4862"/>
                    <a:pt x="37079" y="4971"/>
                    <a:pt x="37106" y="5079"/>
                  </a:cubicBezTo>
                  <a:cubicBezTo>
                    <a:pt x="37133" y="5188"/>
                    <a:pt x="37214" y="5215"/>
                    <a:pt x="37269" y="5215"/>
                  </a:cubicBezTo>
                  <a:cubicBezTo>
                    <a:pt x="37269" y="5215"/>
                    <a:pt x="37296" y="5215"/>
                    <a:pt x="37350" y="5188"/>
                  </a:cubicBezTo>
                  <a:lnTo>
                    <a:pt x="37486" y="5134"/>
                  </a:lnTo>
                  <a:lnTo>
                    <a:pt x="38381" y="4835"/>
                  </a:lnTo>
                  <a:cubicBezTo>
                    <a:pt x="38462" y="4808"/>
                    <a:pt x="38516" y="4700"/>
                    <a:pt x="38489" y="4591"/>
                  </a:cubicBezTo>
                  <a:cubicBezTo>
                    <a:pt x="38468" y="4549"/>
                    <a:pt x="38400" y="4492"/>
                    <a:pt x="38320" y="4492"/>
                  </a:cubicBezTo>
                  <a:close/>
                  <a:moveTo>
                    <a:pt x="5298" y="4305"/>
                  </a:moveTo>
                  <a:cubicBezTo>
                    <a:pt x="5235" y="4305"/>
                    <a:pt x="5181" y="4329"/>
                    <a:pt x="5127" y="4401"/>
                  </a:cubicBezTo>
                  <a:cubicBezTo>
                    <a:pt x="5100" y="4510"/>
                    <a:pt x="5100" y="4591"/>
                    <a:pt x="5208" y="4672"/>
                  </a:cubicBezTo>
                  <a:cubicBezTo>
                    <a:pt x="5507" y="4862"/>
                    <a:pt x="5832" y="5079"/>
                    <a:pt x="6158" y="5269"/>
                  </a:cubicBezTo>
                  <a:cubicBezTo>
                    <a:pt x="6185" y="5323"/>
                    <a:pt x="6212" y="5323"/>
                    <a:pt x="6239" y="5323"/>
                  </a:cubicBezTo>
                  <a:cubicBezTo>
                    <a:pt x="6320" y="5323"/>
                    <a:pt x="6375" y="5269"/>
                    <a:pt x="6429" y="5188"/>
                  </a:cubicBezTo>
                  <a:cubicBezTo>
                    <a:pt x="6456" y="5079"/>
                    <a:pt x="6456" y="4971"/>
                    <a:pt x="6347" y="4917"/>
                  </a:cubicBezTo>
                  <a:cubicBezTo>
                    <a:pt x="6022" y="4727"/>
                    <a:pt x="5696" y="4537"/>
                    <a:pt x="5398" y="4320"/>
                  </a:cubicBezTo>
                  <a:cubicBezTo>
                    <a:pt x="5362" y="4311"/>
                    <a:pt x="5329" y="4305"/>
                    <a:pt x="5298" y="4305"/>
                  </a:cubicBezTo>
                  <a:close/>
                  <a:moveTo>
                    <a:pt x="56659" y="4734"/>
                  </a:moveTo>
                  <a:cubicBezTo>
                    <a:pt x="56599" y="4734"/>
                    <a:pt x="56543" y="4770"/>
                    <a:pt x="56527" y="4835"/>
                  </a:cubicBezTo>
                  <a:cubicBezTo>
                    <a:pt x="56472" y="4917"/>
                    <a:pt x="56499" y="5052"/>
                    <a:pt x="56608" y="5079"/>
                  </a:cubicBezTo>
                  <a:cubicBezTo>
                    <a:pt x="56933" y="5242"/>
                    <a:pt x="57232" y="5405"/>
                    <a:pt x="57584" y="5595"/>
                  </a:cubicBezTo>
                  <a:cubicBezTo>
                    <a:pt x="57612" y="5622"/>
                    <a:pt x="57639" y="5622"/>
                    <a:pt x="57693" y="5622"/>
                  </a:cubicBezTo>
                  <a:cubicBezTo>
                    <a:pt x="57747" y="5622"/>
                    <a:pt x="57829" y="5595"/>
                    <a:pt x="57829" y="5513"/>
                  </a:cubicBezTo>
                  <a:cubicBezTo>
                    <a:pt x="57883" y="5459"/>
                    <a:pt x="57856" y="5323"/>
                    <a:pt x="57747" y="5269"/>
                  </a:cubicBezTo>
                  <a:cubicBezTo>
                    <a:pt x="57449" y="5106"/>
                    <a:pt x="57096" y="4944"/>
                    <a:pt x="56771" y="4781"/>
                  </a:cubicBezTo>
                  <a:cubicBezTo>
                    <a:pt x="56739" y="4749"/>
                    <a:pt x="56698" y="4734"/>
                    <a:pt x="56659" y="4734"/>
                  </a:cubicBezTo>
                  <a:close/>
                  <a:moveTo>
                    <a:pt x="36218" y="5205"/>
                  </a:moveTo>
                  <a:cubicBezTo>
                    <a:pt x="36197" y="5205"/>
                    <a:pt x="36176" y="5209"/>
                    <a:pt x="36157" y="5215"/>
                  </a:cubicBezTo>
                  <a:lnTo>
                    <a:pt x="35099" y="5595"/>
                  </a:lnTo>
                  <a:cubicBezTo>
                    <a:pt x="34990" y="5622"/>
                    <a:pt x="34963" y="5730"/>
                    <a:pt x="34990" y="5812"/>
                  </a:cubicBezTo>
                  <a:cubicBezTo>
                    <a:pt x="35045" y="5920"/>
                    <a:pt x="35099" y="5947"/>
                    <a:pt x="35180" y="5947"/>
                  </a:cubicBezTo>
                  <a:cubicBezTo>
                    <a:pt x="35180" y="5947"/>
                    <a:pt x="35207" y="5947"/>
                    <a:pt x="35234" y="5920"/>
                  </a:cubicBezTo>
                  <a:lnTo>
                    <a:pt x="36292" y="5540"/>
                  </a:lnTo>
                  <a:cubicBezTo>
                    <a:pt x="36401" y="5513"/>
                    <a:pt x="36428" y="5405"/>
                    <a:pt x="36401" y="5323"/>
                  </a:cubicBezTo>
                  <a:cubicBezTo>
                    <a:pt x="36359" y="5241"/>
                    <a:pt x="36286" y="5205"/>
                    <a:pt x="36218" y="5205"/>
                  </a:cubicBezTo>
                  <a:close/>
                  <a:moveTo>
                    <a:pt x="7249" y="5513"/>
                  </a:moveTo>
                  <a:cubicBezTo>
                    <a:pt x="7188" y="5513"/>
                    <a:pt x="7116" y="5549"/>
                    <a:pt x="7080" y="5622"/>
                  </a:cubicBezTo>
                  <a:cubicBezTo>
                    <a:pt x="7026" y="5676"/>
                    <a:pt x="7053" y="5812"/>
                    <a:pt x="7161" y="5866"/>
                  </a:cubicBezTo>
                  <a:cubicBezTo>
                    <a:pt x="7460" y="6029"/>
                    <a:pt x="7812" y="6191"/>
                    <a:pt x="8138" y="6354"/>
                  </a:cubicBezTo>
                  <a:cubicBezTo>
                    <a:pt x="8138" y="6408"/>
                    <a:pt x="8165" y="6408"/>
                    <a:pt x="8219" y="6408"/>
                  </a:cubicBezTo>
                  <a:cubicBezTo>
                    <a:pt x="8273" y="6408"/>
                    <a:pt x="8355" y="6354"/>
                    <a:pt x="8382" y="6300"/>
                  </a:cubicBezTo>
                  <a:cubicBezTo>
                    <a:pt x="8436" y="6219"/>
                    <a:pt x="8409" y="6083"/>
                    <a:pt x="8300" y="6056"/>
                  </a:cubicBezTo>
                  <a:cubicBezTo>
                    <a:pt x="7975" y="5893"/>
                    <a:pt x="7677" y="5730"/>
                    <a:pt x="7324" y="5540"/>
                  </a:cubicBezTo>
                  <a:cubicBezTo>
                    <a:pt x="7306" y="5522"/>
                    <a:pt x="7279" y="5513"/>
                    <a:pt x="7249" y="5513"/>
                  </a:cubicBezTo>
                  <a:close/>
                  <a:moveTo>
                    <a:pt x="34117" y="5937"/>
                  </a:moveTo>
                  <a:cubicBezTo>
                    <a:pt x="34092" y="5937"/>
                    <a:pt x="34067" y="5941"/>
                    <a:pt x="34041" y="5947"/>
                  </a:cubicBezTo>
                  <a:cubicBezTo>
                    <a:pt x="33715" y="6083"/>
                    <a:pt x="33336" y="6191"/>
                    <a:pt x="33010" y="6327"/>
                  </a:cubicBezTo>
                  <a:cubicBezTo>
                    <a:pt x="32902" y="6354"/>
                    <a:pt x="32875" y="6463"/>
                    <a:pt x="32902" y="6571"/>
                  </a:cubicBezTo>
                  <a:cubicBezTo>
                    <a:pt x="32929" y="6680"/>
                    <a:pt x="33010" y="6707"/>
                    <a:pt x="33064" y="6707"/>
                  </a:cubicBezTo>
                  <a:cubicBezTo>
                    <a:pt x="33064" y="6707"/>
                    <a:pt x="33092" y="6707"/>
                    <a:pt x="33146" y="6680"/>
                  </a:cubicBezTo>
                  <a:cubicBezTo>
                    <a:pt x="33471" y="6544"/>
                    <a:pt x="33851" y="6436"/>
                    <a:pt x="34177" y="6300"/>
                  </a:cubicBezTo>
                  <a:cubicBezTo>
                    <a:pt x="34285" y="6273"/>
                    <a:pt x="34312" y="6164"/>
                    <a:pt x="34285" y="6056"/>
                  </a:cubicBezTo>
                  <a:cubicBezTo>
                    <a:pt x="34264" y="5973"/>
                    <a:pt x="34196" y="5937"/>
                    <a:pt x="34117" y="5937"/>
                  </a:cubicBezTo>
                  <a:close/>
                  <a:moveTo>
                    <a:pt x="58663" y="5797"/>
                  </a:moveTo>
                  <a:cubicBezTo>
                    <a:pt x="58603" y="5797"/>
                    <a:pt x="58543" y="5821"/>
                    <a:pt x="58507" y="5893"/>
                  </a:cubicBezTo>
                  <a:cubicBezTo>
                    <a:pt x="58452" y="6002"/>
                    <a:pt x="58452" y="6083"/>
                    <a:pt x="58561" y="6164"/>
                  </a:cubicBezTo>
                  <a:lnTo>
                    <a:pt x="59483" y="6761"/>
                  </a:lnTo>
                  <a:cubicBezTo>
                    <a:pt x="59510" y="6815"/>
                    <a:pt x="59537" y="6815"/>
                    <a:pt x="59592" y="6815"/>
                  </a:cubicBezTo>
                  <a:cubicBezTo>
                    <a:pt x="59646" y="6815"/>
                    <a:pt x="59673" y="6761"/>
                    <a:pt x="59754" y="6707"/>
                  </a:cubicBezTo>
                  <a:cubicBezTo>
                    <a:pt x="59809" y="6598"/>
                    <a:pt x="59781" y="6490"/>
                    <a:pt x="59700" y="6436"/>
                  </a:cubicBezTo>
                  <a:cubicBezTo>
                    <a:pt x="59402" y="6219"/>
                    <a:pt x="59076" y="6029"/>
                    <a:pt x="58751" y="5812"/>
                  </a:cubicBezTo>
                  <a:cubicBezTo>
                    <a:pt x="58724" y="5803"/>
                    <a:pt x="58694" y="5797"/>
                    <a:pt x="58663" y="5797"/>
                  </a:cubicBezTo>
                  <a:close/>
                  <a:moveTo>
                    <a:pt x="9215" y="6522"/>
                  </a:moveTo>
                  <a:cubicBezTo>
                    <a:pt x="9141" y="6522"/>
                    <a:pt x="9079" y="6567"/>
                    <a:pt x="9060" y="6625"/>
                  </a:cubicBezTo>
                  <a:cubicBezTo>
                    <a:pt x="9033" y="6734"/>
                    <a:pt x="9060" y="6842"/>
                    <a:pt x="9168" y="6869"/>
                  </a:cubicBezTo>
                  <a:cubicBezTo>
                    <a:pt x="9494" y="7032"/>
                    <a:pt x="9846" y="7168"/>
                    <a:pt x="10172" y="7303"/>
                  </a:cubicBezTo>
                  <a:lnTo>
                    <a:pt x="10253" y="7303"/>
                  </a:lnTo>
                  <a:cubicBezTo>
                    <a:pt x="10308" y="7303"/>
                    <a:pt x="10389" y="7249"/>
                    <a:pt x="10416" y="7222"/>
                  </a:cubicBezTo>
                  <a:cubicBezTo>
                    <a:pt x="10443" y="7114"/>
                    <a:pt x="10416" y="7005"/>
                    <a:pt x="10308" y="6978"/>
                  </a:cubicBezTo>
                  <a:cubicBezTo>
                    <a:pt x="9982" y="6842"/>
                    <a:pt x="9629" y="6680"/>
                    <a:pt x="9304" y="6544"/>
                  </a:cubicBezTo>
                  <a:cubicBezTo>
                    <a:pt x="9274" y="6529"/>
                    <a:pt x="9243" y="6522"/>
                    <a:pt x="9215" y="6522"/>
                  </a:cubicBezTo>
                  <a:close/>
                  <a:moveTo>
                    <a:pt x="31955" y="6700"/>
                  </a:moveTo>
                  <a:cubicBezTo>
                    <a:pt x="31937" y="6700"/>
                    <a:pt x="31917" y="6702"/>
                    <a:pt x="31898" y="6707"/>
                  </a:cubicBezTo>
                  <a:cubicBezTo>
                    <a:pt x="31573" y="6815"/>
                    <a:pt x="31193" y="6951"/>
                    <a:pt x="30867" y="7032"/>
                  </a:cubicBezTo>
                  <a:cubicBezTo>
                    <a:pt x="30786" y="7086"/>
                    <a:pt x="30732" y="7168"/>
                    <a:pt x="30759" y="7276"/>
                  </a:cubicBezTo>
                  <a:cubicBezTo>
                    <a:pt x="30786" y="7385"/>
                    <a:pt x="30867" y="7412"/>
                    <a:pt x="30922" y="7412"/>
                  </a:cubicBezTo>
                  <a:cubicBezTo>
                    <a:pt x="30976" y="7412"/>
                    <a:pt x="31003" y="7412"/>
                    <a:pt x="31003" y="7385"/>
                  </a:cubicBezTo>
                  <a:cubicBezTo>
                    <a:pt x="31329" y="7276"/>
                    <a:pt x="31708" y="7168"/>
                    <a:pt x="32061" y="7032"/>
                  </a:cubicBezTo>
                  <a:cubicBezTo>
                    <a:pt x="32115" y="7005"/>
                    <a:pt x="32196" y="6897"/>
                    <a:pt x="32142" y="6815"/>
                  </a:cubicBezTo>
                  <a:cubicBezTo>
                    <a:pt x="32120" y="6748"/>
                    <a:pt x="32043" y="6700"/>
                    <a:pt x="31955" y="6700"/>
                  </a:cubicBezTo>
                  <a:close/>
                  <a:moveTo>
                    <a:pt x="11293" y="7375"/>
                  </a:moveTo>
                  <a:cubicBezTo>
                    <a:pt x="11220" y="7375"/>
                    <a:pt x="11163" y="7410"/>
                    <a:pt x="11121" y="7493"/>
                  </a:cubicBezTo>
                  <a:cubicBezTo>
                    <a:pt x="11094" y="7575"/>
                    <a:pt x="11121" y="7683"/>
                    <a:pt x="11230" y="7710"/>
                  </a:cubicBezTo>
                  <a:cubicBezTo>
                    <a:pt x="11555" y="7819"/>
                    <a:pt x="11908" y="7954"/>
                    <a:pt x="12288" y="8063"/>
                  </a:cubicBezTo>
                  <a:lnTo>
                    <a:pt x="12342" y="8063"/>
                  </a:lnTo>
                  <a:cubicBezTo>
                    <a:pt x="12423" y="8063"/>
                    <a:pt x="12477" y="7982"/>
                    <a:pt x="12559" y="7954"/>
                  </a:cubicBezTo>
                  <a:cubicBezTo>
                    <a:pt x="12559" y="7846"/>
                    <a:pt x="12532" y="7765"/>
                    <a:pt x="12423" y="7710"/>
                  </a:cubicBezTo>
                  <a:cubicBezTo>
                    <a:pt x="12071" y="7629"/>
                    <a:pt x="11718" y="7520"/>
                    <a:pt x="11365" y="7385"/>
                  </a:cubicBezTo>
                  <a:cubicBezTo>
                    <a:pt x="11340" y="7378"/>
                    <a:pt x="11316" y="7375"/>
                    <a:pt x="11293" y="7375"/>
                  </a:cubicBezTo>
                  <a:close/>
                  <a:moveTo>
                    <a:pt x="29892" y="7405"/>
                  </a:moveTo>
                  <a:cubicBezTo>
                    <a:pt x="29874" y="7405"/>
                    <a:pt x="29855" y="7407"/>
                    <a:pt x="29837" y="7412"/>
                  </a:cubicBezTo>
                  <a:cubicBezTo>
                    <a:pt x="29511" y="7520"/>
                    <a:pt x="29131" y="7629"/>
                    <a:pt x="28806" y="7710"/>
                  </a:cubicBezTo>
                  <a:cubicBezTo>
                    <a:pt x="28698" y="7765"/>
                    <a:pt x="28616" y="7846"/>
                    <a:pt x="28670" y="7954"/>
                  </a:cubicBezTo>
                  <a:cubicBezTo>
                    <a:pt x="28670" y="8036"/>
                    <a:pt x="28752" y="8090"/>
                    <a:pt x="28833" y="8090"/>
                  </a:cubicBezTo>
                  <a:lnTo>
                    <a:pt x="28860" y="8090"/>
                  </a:lnTo>
                  <a:cubicBezTo>
                    <a:pt x="29240" y="7982"/>
                    <a:pt x="29565" y="7900"/>
                    <a:pt x="29945" y="7792"/>
                  </a:cubicBezTo>
                  <a:cubicBezTo>
                    <a:pt x="30054" y="7765"/>
                    <a:pt x="30108" y="7656"/>
                    <a:pt x="30081" y="7548"/>
                  </a:cubicBezTo>
                  <a:cubicBezTo>
                    <a:pt x="30058" y="7458"/>
                    <a:pt x="29980" y="7405"/>
                    <a:pt x="29892" y="7405"/>
                  </a:cubicBezTo>
                  <a:close/>
                  <a:moveTo>
                    <a:pt x="60485" y="7072"/>
                  </a:moveTo>
                  <a:cubicBezTo>
                    <a:pt x="60427" y="7072"/>
                    <a:pt x="60375" y="7106"/>
                    <a:pt x="60324" y="7141"/>
                  </a:cubicBezTo>
                  <a:cubicBezTo>
                    <a:pt x="60270" y="7249"/>
                    <a:pt x="60297" y="7358"/>
                    <a:pt x="60351" y="7412"/>
                  </a:cubicBezTo>
                  <a:cubicBezTo>
                    <a:pt x="60622" y="7629"/>
                    <a:pt x="60948" y="7846"/>
                    <a:pt x="61219" y="8090"/>
                  </a:cubicBezTo>
                  <a:cubicBezTo>
                    <a:pt x="61273" y="8117"/>
                    <a:pt x="61300" y="8117"/>
                    <a:pt x="61355" y="8117"/>
                  </a:cubicBezTo>
                  <a:cubicBezTo>
                    <a:pt x="61409" y="8117"/>
                    <a:pt x="61490" y="8090"/>
                    <a:pt x="61517" y="8090"/>
                  </a:cubicBezTo>
                  <a:cubicBezTo>
                    <a:pt x="61572" y="7982"/>
                    <a:pt x="61545" y="7873"/>
                    <a:pt x="61490" y="7819"/>
                  </a:cubicBezTo>
                  <a:cubicBezTo>
                    <a:pt x="61219" y="7575"/>
                    <a:pt x="60894" y="7331"/>
                    <a:pt x="60595" y="7114"/>
                  </a:cubicBezTo>
                  <a:cubicBezTo>
                    <a:pt x="60555" y="7084"/>
                    <a:pt x="60519" y="7072"/>
                    <a:pt x="60485" y="7072"/>
                  </a:cubicBezTo>
                  <a:close/>
                  <a:moveTo>
                    <a:pt x="13426" y="7975"/>
                  </a:moveTo>
                  <a:cubicBezTo>
                    <a:pt x="13338" y="7975"/>
                    <a:pt x="13259" y="8027"/>
                    <a:pt x="13237" y="8117"/>
                  </a:cubicBezTo>
                  <a:cubicBezTo>
                    <a:pt x="13183" y="8226"/>
                    <a:pt x="13264" y="8334"/>
                    <a:pt x="13373" y="8361"/>
                  </a:cubicBezTo>
                  <a:cubicBezTo>
                    <a:pt x="13725" y="8470"/>
                    <a:pt x="14078" y="8578"/>
                    <a:pt x="14457" y="8633"/>
                  </a:cubicBezTo>
                  <a:lnTo>
                    <a:pt x="14485" y="8633"/>
                  </a:lnTo>
                  <a:cubicBezTo>
                    <a:pt x="14593" y="8633"/>
                    <a:pt x="14647" y="8578"/>
                    <a:pt x="14702" y="8497"/>
                  </a:cubicBezTo>
                  <a:cubicBezTo>
                    <a:pt x="14729" y="8388"/>
                    <a:pt x="14647" y="8307"/>
                    <a:pt x="14566" y="8253"/>
                  </a:cubicBezTo>
                  <a:cubicBezTo>
                    <a:pt x="14186" y="8171"/>
                    <a:pt x="13807" y="8090"/>
                    <a:pt x="13481" y="7982"/>
                  </a:cubicBezTo>
                  <a:cubicBezTo>
                    <a:pt x="13462" y="7977"/>
                    <a:pt x="13444" y="7975"/>
                    <a:pt x="13426" y="7975"/>
                  </a:cubicBezTo>
                  <a:close/>
                  <a:moveTo>
                    <a:pt x="27765" y="7975"/>
                  </a:moveTo>
                  <a:cubicBezTo>
                    <a:pt x="27750" y="7975"/>
                    <a:pt x="27735" y="7977"/>
                    <a:pt x="27721" y="7982"/>
                  </a:cubicBezTo>
                  <a:cubicBezTo>
                    <a:pt x="27341" y="8090"/>
                    <a:pt x="26989" y="8199"/>
                    <a:pt x="26609" y="8253"/>
                  </a:cubicBezTo>
                  <a:cubicBezTo>
                    <a:pt x="26528" y="8307"/>
                    <a:pt x="26446" y="8388"/>
                    <a:pt x="26473" y="8497"/>
                  </a:cubicBezTo>
                  <a:cubicBezTo>
                    <a:pt x="26473" y="8578"/>
                    <a:pt x="26555" y="8633"/>
                    <a:pt x="26663" y="8633"/>
                  </a:cubicBezTo>
                  <a:lnTo>
                    <a:pt x="26717" y="8633"/>
                  </a:lnTo>
                  <a:cubicBezTo>
                    <a:pt x="27097" y="8524"/>
                    <a:pt x="27450" y="8470"/>
                    <a:pt x="27802" y="8361"/>
                  </a:cubicBezTo>
                  <a:cubicBezTo>
                    <a:pt x="27911" y="8334"/>
                    <a:pt x="27992" y="8226"/>
                    <a:pt x="27938" y="8117"/>
                  </a:cubicBezTo>
                  <a:cubicBezTo>
                    <a:pt x="27916" y="8027"/>
                    <a:pt x="27837" y="7975"/>
                    <a:pt x="27765" y="7975"/>
                  </a:cubicBezTo>
                  <a:close/>
                  <a:moveTo>
                    <a:pt x="15609" y="8519"/>
                  </a:moveTo>
                  <a:cubicBezTo>
                    <a:pt x="15522" y="8519"/>
                    <a:pt x="15457" y="8589"/>
                    <a:pt x="15434" y="8660"/>
                  </a:cubicBezTo>
                  <a:cubicBezTo>
                    <a:pt x="15407" y="8768"/>
                    <a:pt x="15461" y="8850"/>
                    <a:pt x="15570" y="8877"/>
                  </a:cubicBezTo>
                  <a:cubicBezTo>
                    <a:pt x="15922" y="8931"/>
                    <a:pt x="16275" y="8985"/>
                    <a:pt x="16682" y="9039"/>
                  </a:cubicBezTo>
                  <a:cubicBezTo>
                    <a:pt x="16790" y="9039"/>
                    <a:pt x="16872" y="8985"/>
                    <a:pt x="16899" y="8904"/>
                  </a:cubicBezTo>
                  <a:cubicBezTo>
                    <a:pt x="16899" y="8795"/>
                    <a:pt x="16817" y="8714"/>
                    <a:pt x="16736" y="8714"/>
                  </a:cubicBezTo>
                  <a:cubicBezTo>
                    <a:pt x="16356" y="8660"/>
                    <a:pt x="16004" y="8605"/>
                    <a:pt x="15651" y="8524"/>
                  </a:cubicBezTo>
                  <a:cubicBezTo>
                    <a:pt x="15636" y="8520"/>
                    <a:pt x="15622" y="8519"/>
                    <a:pt x="15609" y="8519"/>
                  </a:cubicBezTo>
                  <a:close/>
                  <a:moveTo>
                    <a:pt x="25631" y="8463"/>
                  </a:moveTo>
                  <a:cubicBezTo>
                    <a:pt x="25615" y="8463"/>
                    <a:pt x="25597" y="8465"/>
                    <a:pt x="25578" y="8470"/>
                  </a:cubicBezTo>
                  <a:cubicBezTo>
                    <a:pt x="25253" y="8524"/>
                    <a:pt x="24954" y="8605"/>
                    <a:pt x="24656" y="8633"/>
                  </a:cubicBezTo>
                  <a:lnTo>
                    <a:pt x="24439" y="8660"/>
                  </a:lnTo>
                  <a:cubicBezTo>
                    <a:pt x="24358" y="8660"/>
                    <a:pt x="24276" y="8768"/>
                    <a:pt x="24276" y="8877"/>
                  </a:cubicBezTo>
                  <a:cubicBezTo>
                    <a:pt x="24276" y="8985"/>
                    <a:pt x="24358" y="9039"/>
                    <a:pt x="24439" y="9039"/>
                  </a:cubicBezTo>
                  <a:lnTo>
                    <a:pt x="24737" y="8985"/>
                  </a:lnTo>
                  <a:cubicBezTo>
                    <a:pt x="25036" y="8904"/>
                    <a:pt x="25334" y="8877"/>
                    <a:pt x="25633" y="8795"/>
                  </a:cubicBezTo>
                  <a:cubicBezTo>
                    <a:pt x="25741" y="8795"/>
                    <a:pt x="25822" y="8714"/>
                    <a:pt x="25768" y="8605"/>
                  </a:cubicBezTo>
                  <a:cubicBezTo>
                    <a:pt x="25768" y="8516"/>
                    <a:pt x="25712" y="8463"/>
                    <a:pt x="25631" y="8463"/>
                  </a:cubicBezTo>
                  <a:close/>
                  <a:moveTo>
                    <a:pt x="17821" y="8795"/>
                  </a:moveTo>
                  <a:cubicBezTo>
                    <a:pt x="17712" y="8795"/>
                    <a:pt x="17604" y="8877"/>
                    <a:pt x="17604" y="8985"/>
                  </a:cubicBezTo>
                  <a:cubicBezTo>
                    <a:pt x="17604" y="9067"/>
                    <a:pt x="17685" y="9175"/>
                    <a:pt x="17767" y="9175"/>
                  </a:cubicBezTo>
                  <a:lnTo>
                    <a:pt x="18906" y="9284"/>
                  </a:lnTo>
                  <a:cubicBezTo>
                    <a:pt x="18987" y="9284"/>
                    <a:pt x="19096" y="9202"/>
                    <a:pt x="19096" y="9121"/>
                  </a:cubicBezTo>
                  <a:cubicBezTo>
                    <a:pt x="19096" y="9012"/>
                    <a:pt x="19014" y="8904"/>
                    <a:pt x="18933" y="8904"/>
                  </a:cubicBezTo>
                  <a:lnTo>
                    <a:pt x="17821" y="8795"/>
                  </a:lnTo>
                  <a:close/>
                  <a:moveTo>
                    <a:pt x="23354" y="8795"/>
                  </a:moveTo>
                  <a:lnTo>
                    <a:pt x="22242" y="8904"/>
                  </a:lnTo>
                  <a:cubicBezTo>
                    <a:pt x="22161" y="8904"/>
                    <a:pt x="22079" y="9012"/>
                    <a:pt x="22079" y="9121"/>
                  </a:cubicBezTo>
                  <a:cubicBezTo>
                    <a:pt x="22079" y="9202"/>
                    <a:pt x="22161" y="9284"/>
                    <a:pt x="22242" y="9284"/>
                  </a:cubicBezTo>
                  <a:cubicBezTo>
                    <a:pt x="22622" y="9256"/>
                    <a:pt x="23002" y="9202"/>
                    <a:pt x="23408" y="9175"/>
                  </a:cubicBezTo>
                  <a:cubicBezTo>
                    <a:pt x="23490" y="9175"/>
                    <a:pt x="23571" y="9067"/>
                    <a:pt x="23571" y="8985"/>
                  </a:cubicBezTo>
                  <a:cubicBezTo>
                    <a:pt x="23571" y="8877"/>
                    <a:pt x="23463" y="8795"/>
                    <a:pt x="23354" y="8795"/>
                  </a:cubicBezTo>
                  <a:close/>
                  <a:moveTo>
                    <a:pt x="20005" y="8927"/>
                  </a:moveTo>
                  <a:cubicBezTo>
                    <a:pt x="19899" y="8927"/>
                    <a:pt x="19855" y="9024"/>
                    <a:pt x="19855" y="9121"/>
                  </a:cubicBezTo>
                  <a:cubicBezTo>
                    <a:pt x="19855" y="9202"/>
                    <a:pt x="19909" y="9311"/>
                    <a:pt x="20018" y="9311"/>
                  </a:cubicBezTo>
                  <a:lnTo>
                    <a:pt x="21157" y="9311"/>
                  </a:lnTo>
                  <a:cubicBezTo>
                    <a:pt x="21266" y="9311"/>
                    <a:pt x="21347" y="9202"/>
                    <a:pt x="21347" y="9121"/>
                  </a:cubicBezTo>
                  <a:cubicBezTo>
                    <a:pt x="21347" y="9012"/>
                    <a:pt x="21266" y="8931"/>
                    <a:pt x="21157" y="8931"/>
                  </a:cubicBezTo>
                  <a:lnTo>
                    <a:pt x="20045" y="8931"/>
                  </a:lnTo>
                  <a:cubicBezTo>
                    <a:pt x="20031" y="8928"/>
                    <a:pt x="20017" y="8927"/>
                    <a:pt x="20005" y="8927"/>
                  </a:cubicBezTo>
                  <a:close/>
                  <a:moveTo>
                    <a:pt x="62185" y="8517"/>
                  </a:moveTo>
                  <a:cubicBezTo>
                    <a:pt x="62134" y="8517"/>
                    <a:pt x="62087" y="8538"/>
                    <a:pt x="62060" y="8578"/>
                  </a:cubicBezTo>
                  <a:cubicBezTo>
                    <a:pt x="61979" y="8633"/>
                    <a:pt x="61979" y="8768"/>
                    <a:pt x="62060" y="8850"/>
                  </a:cubicBezTo>
                  <a:cubicBezTo>
                    <a:pt x="62331" y="9067"/>
                    <a:pt x="62602" y="9338"/>
                    <a:pt x="62846" y="9609"/>
                  </a:cubicBezTo>
                  <a:cubicBezTo>
                    <a:pt x="62874" y="9663"/>
                    <a:pt x="62928" y="9690"/>
                    <a:pt x="62982" y="9690"/>
                  </a:cubicBezTo>
                  <a:cubicBezTo>
                    <a:pt x="63009" y="9690"/>
                    <a:pt x="63063" y="9663"/>
                    <a:pt x="63118" y="9663"/>
                  </a:cubicBezTo>
                  <a:cubicBezTo>
                    <a:pt x="63172" y="9582"/>
                    <a:pt x="63172" y="9446"/>
                    <a:pt x="63118" y="9392"/>
                  </a:cubicBezTo>
                  <a:cubicBezTo>
                    <a:pt x="62874" y="9121"/>
                    <a:pt x="62602" y="8850"/>
                    <a:pt x="62331" y="8578"/>
                  </a:cubicBezTo>
                  <a:cubicBezTo>
                    <a:pt x="62290" y="8538"/>
                    <a:pt x="62236" y="8517"/>
                    <a:pt x="62185" y="8517"/>
                  </a:cubicBezTo>
                  <a:close/>
                  <a:moveTo>
                    <a:pt x="63680" y="10123"/>
                  </a:moveTo>
                  <a:cubicBezTo>
                    <a:pt x="63643" y="10123"/>
                    <a:pt x="63608" y="10132"/>
                    <a:pt x="63579" y="10151"/>
                  </a:cubicBezTo>
                  <a:cubicBezTo>
                    <a:pt x="63525" y="10233"/>
                    <a:pt x="63470" y="10368"/>
                    <a:pt x="63552" y="10423"/>
                  </a:cubicBezTo>
                  <a:cubicBezTo>
                    <a:pt x="63742" y="10721"/>
                    <a:pt x="63986" y="11047"/>
                    <a:pt x="64148" y="11345"/>
                  </a:cubicBezTo>
                  <a:cubicBezTo>
                    <a:pt x="64203" y="11426"/>
                    <a:pt x="64257" y="11453"/>
                    <a:pt x="64338" y="11453"/>
                  </a:cubicBezTo>
                  <a:cubicBezTo>
                    <a:pt x="64365" y="11453"/>
                    <a:pt x="64393" y="11426"/>
                    <a:pt x="64420" y="11372"/>
                  </a:cubicBezTo>
                  <a:cubicBezTo>
                    <a:pt x="64528" y="11318"/>
                    <a:pt x="64555" y="11209"/>
                    <a:pt x="64501" y="11101"/>
                  </a:cubicBezTo>
                  <a:cubicBezTo>
                    <a:pt x="64284" y="10802"/>
                    <a:pt x="64094" y="10504"/>
                    <a:pt x="63850" y="10206"/>
                  </a:cubicBezTo>
                  <a:cubicBezTo>
                    <a:pt x="63815" y="10153"/>
                    <a:pt x="63746" y="10123"/>
                    <a:pt x="63680" y="10123"/>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nvGrpSpPr>
            <p:cNvPr id="593" name="Google Shape;593;p44"/>
            <p:cNvGrpSpPr/>
            <p:nvPr/>
          </p:nvGrpSpPr>
          <p:grpSpPr>
            <a:xfrm rot="885366">
              <a:off x="7050978" y="461054"/>
              <a:ext cx="682162" cy="293644"/>
              <a:chOff x="1580750" y="1020525"/>
              <a:chExt cx="682175" cy="293650"/>
            </a:xfrm>
          </p:grpSpPr>
          <p:sp>
            <p:nvSpPr>
              <p:cNvPr id="594" name="Google Shape;594;p44"/>
              <p:cNvSpPr/>
              <p:nvPr/>
            </p:nvSpPr>
            <p:spPr>
              <a:xfrm>
                <a:off x="1580750" y="1112750"/>
                <a:ext cx="666600" cy="201425"/>
              </a:xfrm>
              <a:custGeom>
                <a:avLst/>
                <a:gdLst/>
                <a:ahLst/>
                <a:cxnLst/>
                <a:rect l="l" t="t" r="r" b="b"/>
                <a:pathLst>
                  <a:path w="26664" h="8057" extrusionOk="0">
                    <a:moveTo>
                      <a:pt x="0" y="0"/>
                    </a:moveTo>
                    <a:lnTo>
                      <a:pt x="26663" y="8056"/>
                    </a:lnTo>
                    <a:lnTo>
                      <a:pt x="26663" y="8056"/>
                    </a:lnTo>
                    <a:lnTo>
                      <a:pt x="24222" y="3147"/>
                    </a:lnTo>
                    <a:lnTo>
                      <a:pt x="0" y="0"/>
                    </a:lnTo>
                    <a:close/>
                  </a:path>
                </a:pathLst>
              </a:custGeom>
              <a:solidFill>
                <a:srgbClr val="6AA84F"/>
              </a:solidFill>
              <a:ln>
                <a:noFill/>
              </a:ln>
            </p:spPr>
            <p:txBody>
              <a:bodyPr spcFirstLastPara="1" wrap="square" lIns="91425" tIns="91425" rIns="91425" bIns="91425" anchor="ctr" anchorCtr="0">
                <a:noAutofit/>
              </a:bodyPr>
              <a:lstStyle/>
              <a:p>
                <a:endParaRPr/>
              </a:p>
            </p:txBody>
          </p:sp>
          <p:sp>
            <p:nvSpPr>
              <p:cNvPr id="595" name="Google Shape;595;p44"/>
              <p:cNvSpPr/>
              <p:nvPr/>
            </p:nvSpPr>
            <p:spPr>
              <a:xfrm>
                <a:off x="1580750" y="1112750"/>
                <a:ext cx="666600" cy="201425"/>
              </a:xfrm>
              <a:custGeom>
                <a:avLst/>
                <a:gdLst/>
                <a:ahLst/>
                <a:cxnLst/>
                <a:rect l="l" t="t" r="r" b="b"/>
                <a:pathLst>
                  <a:path w="26664" h="8057" extrusionOk="0">
                    <a:moveTo>
                      <a:pt x="0" y="0"/>
                    </a:moveTo>
                    <a:lnTo>
                      <a:pt x="23951" y="3988"/>
                    </a:lnTo>
                    <a:lnTo>
                      <a:pt x="26663" y="8056"/>
                    </a:lnTo>
                    <a:lnTo>
                      <a:pt x="24547" y="2198"/>
                    </a:lnTo>
                    <a:lnTo>
                      <a:pt x="0" y="0"/>
                    </a:lnTo>
                    <a:close/>
                  </a:path>
                </a:pathLst>
              </a:custGeom>
              <a:solidFill>
                <a:srgbClr val="6AA84F"/>
              </a:solidFill>
              <a:ln>
                <a:noFill/>
              </a:ln>
            </p:spPr>
            <p:txBody>
              <a:bodyPr spcFirstLastPara="1" wrap="square" lIns="91425" tIns="91425" rIns="91425" bIns="91425" anchor="ctr" anchorCtr="0">
                <a:noAutofit/>
              </a:bodyPr>
              <a:lstStyle/>
              <a:p>
                <a:endParaRPr/>
              </a:p>
            </p:txBody>
          </p:sp>
          <p:sp>
            <p:nvSpPr>
              <p:cNvPr id="596" name="Google Shape;596;p44"/>
              <p:cNvSpPr/>
              <p:nvPr/>
            </p:nvSpPr>
            <p:spPr>
              <a:xfrm>
                <a:off x="1580750" y="1020525"/>
                <a:ext cx="682175" cy="147175"/>
              </a:xfrm>
              <a:custGeom>
                <a:avLst/>
                <a:gdLst/>
                <a:ahLst/>
                <a:cxnLst/>
                <a:rect l="l" t="t" r="r" b="b"/>
                <a:pathLst>
                  <a:path w="27287" h="5887" extrusionOk="0">
                    <a:moveTo>
                      <a:pt x="27287" y="1"/>
                    </a:moveTo>
                    <a:lnTo>
                      <a:pt x="0" y="3689"/>
                    </a:lnTo>
                    <a:lnTo>
                      <a:pt x="24547" y="5887"/>
                    </a:lnTo>
                    <a:lnTo>
                      <a:pt x="27287"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597" name="Google Shape;597;p44"/>
            <p:cNvSpPr/>
            <p:nvPr/>
          </p:nvSpPr>
          <p:spPr>
            <a:xfrm rot="885366">
              <a:off x="7030764" y="539861"/>
              <a:ext cx="598763" cy="278720"/>
            </a:xfrm>
            <a:custGeom>
              <a:avLst/>
              <a:gdLst/>
              <a:ahLst/>
              <a:cxnLst/>
              <a:rect l="l" t="t" r="r" b="b"/>
              <a:pathLst>
                <a:path w="23951" h="11149" extrusionOk="0">
                  <a:moveTo>
                    <a:pt x="0" y="0"/>
                  </a:moveTo>
                  <a:lnTo>
                    <a:pt x="21835" y="11148"/>
                  </a:lnTo>
                  <a:lnTo>
                    <a:pt x="23951" y="3988"/>
                  </a:lnTo>
                  <a:lnTo>
                    <a:pt x="0"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35577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Google Shape;566;p42"/>
          <p:cNvSpPr txBox="1">
            <a:spLocks noGrp="1"/>
          </p:cNvSpPr>
          <p:nvPr>
            <p:ph type="ctrTitle"/>
          </p:nvPr>
        </p:nvSpPr>
        <p:spPr>
          <a:xfrm>
            <a:off x="2653048" y="953039"/>
            <a:ext cx="6555345" cy="1017430"/>
          </a:xfrm>
          <a:prstGeom prst="rect">
            <a:avLst/>
          </a:prstGeom>
        </p:spPr>
        <p:txBody>
          <a:bodyPr spcFirstLastPara="1" wrap="square" lIns="121897" tIns="121897" rIns="121897" bIns="121897" anchor="b" anchorCtr="0">
            <a:noAutofit/>
          </a:bodyPr>
          <a:lstStyle/>
          <a:p>
            <a:r>
              <a:rPr lang="vi-VN" smtClean="0"/>
              <a:t/>
            </a:r>
            <a:br>
              <a:rPr lang="vi-VN" smtClean="0"/>
            </a:br>
            <a:r>
              <a:rPr lang="vi-VN"/>
              <a:t/>
            </a:r>
            <a:br>
              <a:rPr lang="vi-VN"/>
            </a:br>
            <a:r>
              <a:rPr lang="vi-VN" smtClean="0"/>
              <a:t/>
            </a:r>
            <a:br>
              <a:rPr lang="vi-VN" smtClean="0"/>
            </a:br>
            <a:r>
              <a:rPr lang="vi-VN"/>
              <a:t/>
            </a:r>
            <a:br>
              <a:rPr lang="vi-VN"/>
            </a:br>
            <a:r>
              <a:rPr lang="en-US" sz="4800" smtClean="0">
                <a:latin typeface="Times New Roman" pitchFamily="18" charset="0"/>
                <a:cs typeface="Times New Roman" pitchFamily="18" charset="0"/>
              </a:rPr>
              <a:t>TIẾT</a:t>
            </a:r>
            <a:r>
              <a:rPr lang="vi-VN" sz="4800" smtClean="0">
                <a:latin typeface="Times New Roman" pitchFamily="18" charset="0"/>
                <a:cs typeface="Times New Roman" pitchFamily="18" charset="0"/>
              </a:rPr>
              <a:t> </a:t>
            </a:r>
            <a:r>
              <a:rPr lang="vi-VN" sz="4800" smtClean="0">
                <a:latin typeface="Times New Roman" pitchFamily="18" charset="0"/>
                <a:cs typeface="Times New Roman" pitchFamily="18" charset="0"/>
              </a:rPr>
              <a:t>NÓI - NGHE</a:t>
            </a:r>
            <a:endParaRPr sz="4800">
              <a:latin typeface="Times New Roman" pitchFamily="18" charset="0"/>
              <a:cs typeface="Times New Roman" pitchFamily="18" charset="0"/>
            </a:endParaRPr>
          </a:p>
        </p:txBody>
      </p:sp>
      <p:sp>
        <p:nvSpPr>
          <p:cNvPr id="4" name="TextBox 3"/>
          <p:cNvSpPr txBox="1"/>
          <p:nvPr/>
        </p:nvSpPr>
        <p:spPr>
          <a:xfrm>
            <a:off x="-30118" y="2112135"/>
            <a:ext cx="11915634" cy="1446550"/>
          </a:xfrm>
          <a:prstGeom prst="rect">
            <a:avLst/>
          </a:prstGeom>
          <a:noFill/>
        </p:spPr>
        <p:txBody>
          <a:bodyPr wrap="none" rtlCol="0">
            <a:spAutoFit/>
          </a:bodyPr>
          <a:lstStyle/>
          <a:p>
            <a:pPr algn="ctr"/>
            <a:r>
              <a:rPr lang="en-US" sz="4400" b="1" smtClean="0">
                <a:solidFill>
                  <a:srgbClr val="FF0000"/>
                </a:solidFill>
                <a:latin typeface="Times New Roman" pitchFamily="18" charset="0"/>
                <a:cs typeface="Times New Roman" pitchFamily="18" charset="0"/>
              </a:rPr>
              <a:t>THẢO LUẬN VỀ VAI TRÒ CỦA CÔNG NGHỆ</a:t>
            </a:r>
          </a:p>
          <a:p>
            <a:pPr algn="ctr"/>
            <a:r>
              <a:rPr lang="en-US" sz="4400" b="1" smtClean="0">
                <a:solidFill>
                  <a:srgbClr val="FF0000"/>
                </a:solidFill>
                <a:latin typeface="Times New Roman" pitchFamily="18" charset="0"/>
                <a:cs typeface="Times New Roman" pitchFamily="18" charset="0"/>
              </a:rPr>
              <a:t>ĐỐI VỚI ĐỜI SỐNG CON NGƯỜI</a:t>
            </a:r>
            <a:endParaRPr lang="en-US" sz="4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67746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1" name="Google Shape;621;p47"/>
          <p:cNvSpPr/>
          <p:nvPr/>
        </p:nvSpPr>
        <p:spPr>
          <a:xfrm>
            <a:off x="6970784" y="3986867"/>
            <a:ext cx="195200" cy="195200"/>
          </a:xfrm>
          <a:prstGeom prst="ellipse">
            <a:avLst/>
          </a:prstGeom>
          <a:solidFill>
            <a:srgbClr val="E69138"/>
          </a:solidFill>
          <a:ln>
            <a:noFill/>
          </a:ln>
        </p:spPr>
        <p:txBody>
          <a:bodyPr spcFirstLastPara="1" wrap="square" lIns="121897" tIns="121897" rIns="121897" bIns="121897" anchor="ctr" anchorCtr="0">
            <a:noAutofit/>
          </a:bodyPr>
          <a:lstStyle/>
          <a:p>
            <a:endParaRPr/>
          </a:p>
        </p:txBody>
      </p:sp>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4" name="Rectangle 63">
            <a:extLst>
              <a:ext uri="{FF2B5EF4-FFF2-40B4-BE49-F238E27FC236}">
                <a16:creationId xmlns:a16="http://schemas.microsoft.com/office/drawing/2014/main" id="{4AC2774E-8E2E-4B14-AA82-A78B0465D352}"/>
              </a:ext>
            </a:extLst>
          </p:cNvPr>
          <p:cNvSpPr/>
          <p:nvPr/>
        </p:nvSpPr>
        <p:spPr>
          <a:xfrm>
            <a:off x="3282994" y="193809"/>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p>
        </p:txBody>
      </p:sp>
      <p:graphicFrame>
        <p:nvGraphicFramePr>
          <p:cNvPr id="65" name="Diagram 64">
            <a:extLst>
              <a:ext uri="{FF2B5EF4-FFF2-40B4-BE49-F238E27FC236}">
                <a16:creationId xmlns:a16="http://schemas.microsoft.com/office/drawing/2014/main" id="{ED76A19E-9E2E-4919-912D-FFFB5AD51B90}"/>
              </a:ext>
            </a:extLst>
          </p:cNvPr>
          <p:cNvGraphicFramePr/>
          <p:nvPr>
            <p:extLst>
              <p:ext uri="{D42A27DB-BD31-4B8C-83A1-F6EECF244321}">
                <p14:modId xmlns:p14="http://schemas.microsoft.com/office/powerpoint/2010/main" val="763326781"/>
              </p:ext>
            </p:extLst>
          </p:nvPr>
        </p:nvGraphicFramePr>
        <p:xfrm>
          <a:off x="1846739" y="6770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17918" y="1751527"/>
            <a:ext cx="364202" cy="523220"/>
          </a:xfrm>
          <a:prstGeom prst="rect">
            <a:avLst/>
          </a:prstGeom>
          <a:noFill/>
        </p:spPr>
        <p:txBody>
          <a:bodyPr wrap="none" rtlCol="0">
            <a:spAutoFit/>
          </a:bodyPr>
          <a:lstStyle/>
          <a:p>
            <a:r>
              <a:rPr lang="vi-VN" sz="2800" b="1" smtClean="0">
                <a:solidFill>
                  <a:srgbClr val="FF0000"/>
                </a:solidFill>
                <a:latin typeface="Times New Roman" pitchFamily="18" charset="0"/>
                <a:cs typeface="Times New Roman" pitchFamily="18" charset="0"/>
              </a:rPr>
              <a:t>1</a:t>
            </a:r>
            <a:endParaRPr lang="en-US" sz="2800" b="1">
              <a:solidFill>
                <a:srgbClr val="FF0000"/>
              </a:solidFill>
              <a:latin typeface="Times New Roman" pitchFamily="18" charset="0"/>
              <a:cs typeface="Times New Roman" pitchFamily="18" charset="0"/>
            </a:endParaRPr>
          </a:p>
        </p:txBody>
      </p:sp>
      <p:sp>
        <p:nvSpPr>
          <p:cNvPr id="5" name="TextBox 4"/>
          <p:cNvSpPr txBox="1"/>
          <p:nvPr/>
        </p:nvSpPr>
        <p:spPr>
          <a:xfrm>
            <a:off x="2882120" y="3386374"/>
            <a:ext cx="364202" cy="523220"/>
          </a:xfrm>
          <a:prstGeom prst="rect">
            <a:avLst/>
          </a:prstGeom>
          <a:noFill/>
        </p:spPr>
        <p:txBody>
          <a:bodyPr wrap="none" rtlCol="0">
            <a:spAutoFit/>
          </a:bodyPr>
          <a:lstStyle/>
          <a:p>
            <a:r>
              <a:rPr lang="vi-VN" sz="2800" b="1" smtClean="0">
                <a:solidFill>
                  <a:srgbClr val="FF0000"/>
                </a:solidFill>
                <a:latin typeface="Times New Roman" pitchFamily="18" charset="0"/>
                <a:cs typeface="Times New Roman" pitchFamily="18" charset="0"/>
              </a:rPr>
              <a:t>2</a:t>
            </a:r>
            <a:endParaRPr lang="en-US" sz="2800" b="1">
              <a:solidFill>
                <a:srgbClr val="FF0000"/>
              </a:solidFill>
              <a:latin typeface="Times New Roman" pitchFamily="18" charset="0"/>
              <a:cs typeface="Times New Roman" pitchFamily="18" charset="0"/>
            </a:endParaRPr>
          </a:p>
        </p:txBody>
      </p:sp>
      <p:sp>
        <p:nvSpPr>
          <p:cNvPr id="6" name="TextBox 5"/>
          <p:cNvSpPr txBox="1"/>
          <p:nvPr/>
        </p:nvSpPr>
        <p:spPr>
          <a:xfrm>
            <a:off x="2517918" y="5023577"/>
            <a:ext cx="364202" cy="523220"/>
          </a:xfrm>
          <a:prstGeom prst="rect">
            <a:avLst/>
          </a:prstGeom>
          <a:noFill/>
        </p:spPr>
        <p:txBody>
          <a:bodyPr wrap="none" rtlCol="0">
            <a:spAutoFit/>
          </a:bodyPr>
          <a:lstStyle/>
          <a:p>
            <a:r>
              <a:rPr lang="vi-VN" sz="2800" b="1" smtClean="0">
                <a:solidFill>
                  <a:srgbClr val="FF0000"/>
                </a:solidFill>
                <a:latin typeface="Times New Roman" pitchFamily="18" charset="0"/>
                <a:cs typeface="Times New Roman" pitchFamily="18" charset="0"/>
              </a:rPr>
              <a:t>3</a:t>
            </a:r>
            <a:endParaRPr lang="en-US" sz="2800" b="1">
              <a:solidFill>
                <a:srgbClr val="FF0000"/>
              </a:solidFill>
              <a:latin typeface="Times New Roman" pitchFamily="18" charset="0"/>
              <a:cs typeface="Times New Roman" pitchFamily="18" charset="0"/>
            </a:endParaRPr>
          </a:p>
        </p:txBody>
      </p:sp>
      <p:grpSp>
        <p:nvGrpSpPr>
          <p:cNvPr id="66" name="Google Shape;623;p47"/>
          <p:cNvGrpSpPr/>
          <p:nvPr/>
        </p:nvGrpSpPr>
        <p:grpSpPr>
          <a:xfrm rot="-4439735">
            <a:off x="1002415" y="5931821"/>
            <a:ext cx="152827" cy="743603"/>
            <a:chOff x="1037075" y="4151250"/>
            <a:chExt cx="114625" cy="557725"/>
          </a:xfrm>
        </p:grpSpPr>
        <p:sp>
          <p:nvSpPr>
            <p:cNvPr id="67"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8"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9"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70"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71"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72"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73"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74"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75"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76"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7"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443922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p>
          </p:txBody>
        </p:sp>
      </p:grpSp>
      <p:grpSp>
        <p:nvGrpSpPr>
          <p:cNvPr id="649" name="Google Shape;649;p47"/>
          <p:cNvGrpSpPr/>
          <p:nvPr/>
        </p:nvGrpSpPr>
        <p:grpSpPr>
          <a:xfrm>
            <a:off x="3348233" y="5923223"/>
            <a:ext cx="2173932" cy="402531"/>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endParaRPr/>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endParaRPr/>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4" name="Rectangle 63">
            <a:extLst>
              <a:ext uri="{FF2B5EF4-FFF2-40B4-BE49-F238E27FC236}">
                <a16:creationId xmlns:a16="http://schemas.microsoft.com/office/drawing/2014/main" id="{4AC2774E-8E2E-4B14-AA82-A78B0465D352}"/>
              </a:ext>
            </a:extLst>
          </p:cNvPr>
          <p:cNvSpPr/>
          <p:nvPr/>
        </p:nvSpPr>
        <p:spPr>
          <a:xfrm>
            <a:off x="3365658" y="761655"/>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p>
        </p:txBody>
      </p:sp>
      <p:sp>
        <p:nvSpPr>
          <p:cNvPr id="2" name="TextBox 1"/>
          <p:cNvSpPr txBox="1"/>
          <p:nvPr/>
        </p:nvSpPr>
        <p:spPr>
          <a:xfrm>
            <a:off x="7377" y="1676314"/>
            <a:ext cx="12218409" cy="584775"/>
          </a:xfrm>
          <a:prstGeom prst="rect">
            <a:avLst/>
          </a:prstGeom>
          <a:noFill/>
        </p:spPr>
        <p:txBody>
          <a:bodyPr wrap="none" rtlCol="0">
            <a:spAutoFit/>
          </a:bodyPr>
          <a:lstStyle/>
          <a:p>
            <a:pPr lvl="0" algn="ctr"/>
            <a:r>
              <a:rPr lang="vi-VN" sz="3200" b="1" smtClean="0">
                <a:solidFill>
                  <a:schemeClr val="tx2"/>
                </a:solidFill>
                <a:latin typeface="Times New Roman" pitchFamily="18" charset="0"/>
                <a:cs typeface="Times New Roman" pitchFamily="18" charset="0"/>
              </a:rPr>
              <a:t>Bước 1:</a:t>
            </a:r>
            <a:r>
              <a:rPr lang="en-US" sz="3200" b="1" smtClean="0">
                <a:solidFill>
                  <a:schemeClr val="tx2"/>
                </a:solidFill>
                <a:latin typeface="Times New Roman" pitchFamily="18" charset="0"/>
                <a:cs typeface="Times New Roman" pitchFamily="18" charset="0"/>
              </a:rPr>
              <a:t>Xác </a:t>
            </a:r>
            <a:r>
              <a:rPr lang="en-US" sz="3200" b="1">
                <a:solidFill>
                  <a:schemeClr val="tx2"/>
                </a:solidFill>
                <a:latin typeface="Times New Roman" pitchFamily="18" charset="0"/>
                <a:cs typeface="Times New Roman" pitchFamily="18" charset="0"/>
              </a:rPr>
              <a:t>định đề tài, mục đích, người nghe, không gian, thời gian </a:t>
            </a:r>
            <a:endParaRPr lang="en-US" sz="3200" b="1" dirty="0">
              <a:solidFill>
                <a:schemeClr val="tx2"/>
              </a:solidFill>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000" y="2276098"/>
            <a:ext cx="4261341" cy="3489889"/>
          </a:xfrm>
          <a:prstGeom prst="rect">
            <a:avLst/>
          </a:prstGeom>
        </p:spPr>
      </p:pic>
      <p:sp>
        <p:nvSpPr>
          <p:cNvPr id="9" name="TextBox 8"/>
          <p:cNvSpPr txBox="1"/>
          <p:nvPr/>
        </p:nvSpPr>
        <p:spPr>
          <a:xfrm>
            <a:off x="5174906" y="2379673"/>
            <a:ext cx="2155462" cy="369332"/>
          </a:xfrm>
          <a:prstGeom prst="rect">
            <a:avLst/>
          </a:prstGeom>
          <a:noFill/>
        </p:spPr>
        <p:txBody>
          <a:bodyPr wrap="none" rtlCol="0">
            <a:spAutoFit/>
          </a:bodyPr>
          <a:lstStyle/>
          <a:p>
            <a:r>
              <a:rPr lang="vi-VN" smtClean="0">
                <a:solidFill>
                  <a:srgbClr val="FF0000"/>
                </a:solidFill>
              </a:rPr>
              <a:t>5 NGÓN TAY XINH</a:t>
            </a:r>
            <a:endParaRPr lang="en-US">
              <a:solidFill>
                <a:srgbClr val="FF0000"/>
              </a:solidFill>
            </a:endParaRPr>
          </a:p>
        </p:txBody>
      </p:sp>
    </p:spTree>
    <p:extLst>
      <p:ext uri="{BB962C8B-B14F-4D97-AF65-F5344CB8AC3E}">
        <p14:creationId xmlns:p14="http://schemas.microsoft.com/office/powerpoint/2010/main" val="3199899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2" name="Google Shape;622;p47"/>
          <p:cNvSpPr/>
          <p:nvPr/>
        </p:nvSpPr>
        <p:spPr>
          <a:xfrm rot="885366">
            <a:off x="2119068" y="1366375"/>
            <a:ext cx="2488152" cy="515389"/>
          </a:xfrm>
          <a:custGeom>
            <a:avLst/>
            <a:gdLst/>
            <a:ahLst/>
            <a:cxnLst/>
            <a:rect l="l" t="t" r="r" b="b"/>
            <a:pathLst>
              <a:path w="74646" h="15462" extrusionOk="0">
                <a:moveTo>
                  <a:pt x="48444" y="1"/>
                </a:moveTo>
                <a:cubicBezTo>
                  <a:pt x="48336" y="1"/>
                  <a:pt x="48281" y="109"/>
                  <a:pt x="48281" y="218"/>
                </a:cubicBezTo>
                <a:cubicBezTo>
                  <a:pt x="48281" y="326"/>
                  <a:pt x="48336" y="380"/>
                  <a:pt x="48444" y="380"/>
                </a:cubicBezTo>
                <a:cubicBezTo>
                  <a:pt x="48593" y="367"/>
                  <a:pt x="48756" y="360"/>
                  <a:pt x="48919" y="360"/>
                </a:cubicBezTo>
                <a:cubicBezTo>
                  <a:pt x="49081" y="360"/>
                  <a:pt x="49244" y="367"/>
                  <a:pt x="49393" y="380"/>
                </a:cubicBezTo>
                <a:lnTo>
                  <a:pt x="49529" y="380"/>
                </a:lnTo>
                <a:cubicBezTo>
                  <a:pt x="49665" y="380"/>
                  <a:pt x="49746" y="326"/>
                  <a:pt x="49746" y="218"/>
                </a:cubicBezTo>
                <a:cubicBezTo>
                  <a:pt x="49746" y="82"/>
                  <a:pt x="49665" y="1"/>
                  <a:pt x="49556" y="1"/>
                </a:cubicBezTo>
                <a:close/>
                <a:moveTo>
                  <a:pt x="50695" y="1"/>
                </a:moveTo>
                <a:cubicBezTo>
                  <a:pt x="50587" y="1"/>
                  <a:pt x="50478" y="82"/>
                  <a:pt x="50478" y="190"/>
                </a:cubicBezTo>
                <a:cubicBezTo>
                  <a:pt x="50478" y="272"/>
                  <a:pt x="50533" y="380"/>
                  <a:pt x="50641" y="380"/>
                </a:cubicBezTo>
                <a:cubicBezTo>
                  <a:pt x="51021" y="380"/>
                  <a:pt x="51401" y="407"/>
                  <a:pt x="51780" y="462"/>
                </a:cubicBezTo>
                <a:cubicBezTo>
                  <a:pt x="51862" y="462"/>
                  <a:pt x="51943" y="380"/>
                  <a:pt x="51970" y="272"/>
                </a:cubicBezTo>
                <a:cubicBezTo>
                  <a:pt x="51970" y="190"/>
                  <a:pt x="51916" y="82"/>
                  <a:pt x="51807" y="82"/>
                </a:cubicBezTo>
                <a:cubicBezTo>
                  <a:pt x="51428" y="55"/>
                  <a:pt x="51048" y="1"/>
                  <a:pt x="50695" y="1"/>
                </a:cubicBezTo>
                <a:close/>
                <a:moveTo>
                  <a:pt x="47332" y="55"/>
                </a:moveTo>
                <a:lnTo>
                  <a:pt x="46220" y="136"/>
                </a:lnTo>
                <a:cubicBezTo>
                  <a:pt x="46111" y="136"/>
                  <a:pt x="46030" y="245"/>
                  <a:pt x="46030" y="353"/>
                </a:cubicBezTo>
                <a:cubicBezTo>
                  <a:pt x="46030" y="435"/>
                  <a:pt x="46111" y="516"/>
                  <a:pt x="46220" y="516"/>
                </a:cubicBezTo>
                <a:cubicBezTo>
                  <a:pt x="46573" y="489"/>
                  <a:pt x="46952" y="462"/>
                  <a:pt x="47359" y="407"/>
                </a:cubicBezTo>
                <a:cubicBezTo>
                  <a:pt x="47468" y="407"/>
                  <a:pt x="47522" y="326"/>
                  <a:pt x="47522" y="218"/>
                </a:cubicBezTo>
                <a:cubicBezTo>
                  <a:pt x="47522" y="109"/>
                  <a:pt x="47440" y="55"/>
                  <a:pt x="47332" y="55"/>
                </a:cubicBezTo>
                <a:close/>
                <a:moveTo>
                  <a:pt x="52892" y="163"/>
                </a:moveTo>
                <a:cubicBezTo>
                  <a:pt x="52784" y="163"/>
                  <a:pt x="52675" y="245"/>
                  <a:pt x="52675" y="353"/>
                </a:cubicBezTo>
                <a:cubicBezTo>
                  <a:pt x="52675" y="435"/>
                  <a:pt x="52757" y="543"/>
                  <a:pt x="52865" y="543"/>
                </a:cubicBezTo>
                <a:cubicBezTo>
                  <a:pt x="53218" y="597"/>
                  <a:pt x="53570" y="624"/>
                  <a:pt x="53977" y="679"/>
                </a:cubicBezTo>
                <a:cubicBezTo>
                  <a:pt x="54086" y="679"/>
                  <a:pt x="54140" y="624"/>
                  <a:pt x="54167" y="516"/>
                </a:cubicBezTo>
                <a:cubicBezTo>
                  <a:pt x="54167" y="407"/>
                  <a:pt x="54113" y="326"/>
                  <a:pt x="54004" y="326"/>
                </a:cubicBezTo>
                <a:cubicBezTo>
                  <a:pt x="53625" y="272"/>
                  <a:pt x="53272" y="218"/>
                  <a:pt x="52892" y="163"/>
                </a:cubicBezTo>
                <a:close/>
                <a:moveTo>
                  <a:pt x="45081" y="353"/>
                </a:moveTo>
                <a:cubicBezTo>
                  <a:pt x="44728" y="380"/>
                  <a:pt x="44348" y="435"/>
                  <a:pt x="43969" y="516"/>
                </a:cubicBezTo>
                <a:cubicBezTo>
                  <a:pt x="43860" y="516"/>
                  <a:pt x="43806" y="624"/>
                  <a:pt x="43833" y="706"/>
                </a:cubicBezTo>
                <a:cubicBezTo>
                  <a:pt x="43833" y="787"/>
                  <a:pt x="43914" y="841"/>
                  <a:pt x="43996" y="841"/>
                </a:cubicBezTo>
                <a:cubicBezTo>
                  <a:pt x="44403" y="787"/>
                  <a:pt x="44755" y="733"/>
                  <a:pt x="45135" y="706"/>
                </a:cubicBezTo>
                <a:cubicBezTo>
                  <a:pt x="45216" y="706"/>
                  <a:pt x="45298" y="624"/>
                  <a:pt x="45298" y="516"/>
                </a:cubicBezTo>
                <a:cubicBezTo>
                  <a:pt x="45298" y="407"/>
                  <a:pt x="45189" y="353"/>
                  <a:pt x="45081" y="353"/>
                </a:cubicBezTo>
                <a:close/>
                <a:moveTo>
                  <a:pt x="55084" y="538"/>
                </a:moveTo>
                <a:cubicBezTo>
                  <a:pt x="55014" y="538"/>
                  <a:pt x="54950" y="608"/>
                  <a:pt x="54927" y="679"/>
                </a:cubicBezTo>
                <a:cubicBezTo>
                  <a:pt x="54900" y="787"/>
                  <a:pt x="54954" y="869"/>
                  <a:pt x="55062" y="896"/>
                </a:cubicBezTo>
                <a:cubicBezTo>
                  <a:pt x="55415" y="923"/>
                  <a:pt x="55768" y="1031"/>
                  <a:pt x="56147" y="1085"/>
                </a:cubicBezTo>
                <a:lnTo>
                  <a:pt x="56174" y="1085"/>
                </a:lnTo>
                <a:cubicBezTo>
                  <a:pt x="56283" y="1085"/>
                  <a:pt x="56337" y="1058"/>
                  <a:pt x="56337" y="1031"/>
                </a:cubicBezTo>
                <a:cubicBezTo>
                  <a:pt x="56391" y="923"/>
                  <a:pt x="56310" y="814"/>
                  <a:pt x="56202" y="787"/>
                </a:cubicBezTo>
                <a:cubicBezTo>
                  <a:pt x="55876" y="679"/>
                  <a:pt x="55496" y="624"/>
                  <a:pt x="55117" y="543"/>
                </a:cubicBezTo>
                <a:cubicBezTo>
                  <a:pt x="55106" y="539"/>
                  <a:pt x="55095" y="538"/>
                  <a:pt x="55084" y="538"/>
                </a:cubicBezTo>
                <a:close/>
                <a:moveTo>
                  <a:pt x="42939" y="672"/>
                </a:moveTo>
                <a:cubicBezTo>
                  <a:pt x="42921" y="672"/>
                  <a:pt x="42902" y="674"/>
                  <a:pt x="42884" y="679"/>
                </a:cubicBezTo>
                <a:cubicBezTo>
                  <a:pt x="42504" y="787"/>
                  <a:pt x="42178" y="841"/>
                  <a:pt x="41799" y="950"/>
                </a:cubicBezTo>
                <a:cubicBezTo>
                  <a:pt x="41690" y="1004"/>
                  <a:pt x="41636" y="1085"/>
                  <a:pt x="41663" y="1194"/>
                </a:cubicBezTo>
                <a:cubicBezTo>
                  <a:pt x="41663" y="1275"/>
                  <a:pt x="41772" y="1330"/>
                  <a:pt x="41826" y="1330"/>
                </a:cubicBezTo>
                <a:lnTo>
                  <a:pt x="41907" y="1330"/>
                </a:lnTo>
                <a:cubicBezTo>
                  <a:pt x="42287" y="1221"/>
                  <a:pt x="42612" y="1140"/>
                  <a:pt x="42992" y="1058"/>
                </a:cubicBezTo>
                <a:cubicBezTo>
                  <a:pt x="43074" y="1031"/>
                  <a:pt x="43155" y="923"/>
                  <a:pt x="43128" y="814"/>
                </a:cubicBezTo>
                <a:cubicBezTo>
                  <a:pt x="43105" y="724"/>
                  <a:pt x="43027" y="672"/>
                  <a:pt x="42939" y="672"/>
                </a:cubicBezTo>
                <a:close/>
                <a:moveTo>
                  <a:pt x="57253" y="972"/>
                </a:moveTo>
                <a:cubicBezTo>
                  <a:pt x="57177" y="972"/>
                  <a:pt x="57093" y="1042"/>
                  <a:pt x="57069" y="1113"/>
                </a:cubicBezTo>
                <a:cubicBezTo>
                  <a:pt x="57015" y="1221"/>
                  <a:pt x="57097" y="1330"/>
                  <a:pt x="57205" y="1357"/>
                </a:cubicBezTo>
                <a:cubicBezTo>
                  <a:pt x="57558" y="1465"/>
                  <a:pt x="57937" y="1574"/>
                  <a:pt x="58290" y="1682"/>
                </a:cubicBezTo>
                <a:lnTo>
                  <a:pt x="58344" y="1682"/>
                </a:lnTo>
                <a:cubicBezTo>
                  <a:pt x="58426" y="1682"/>
                  <a:pt x="58480" y="1601"/>
                  <a:pt x="58507" y="1519"/>
                </a:cubicBezTo>
                <a:cubicBezTo>
                  <a:pt x="58561" y="1438"/>
                  <a:pt x="58480" y="1330"/>
                  <a:pt x="58371" y="1302"/>
                </a:cubicBezTo>
                <a:cubicBezTo>
                  <a:pt x="58019" y="1194"/>
                  <a:pt x="57666" y="1085"/>
                  <a:pt x="57286" y="977"/>
                </a:cubicBezTo>
                <a:cubicBezTo>
                  <a:pt x="57276" y="973"/>
                  <a:pt x="57264" y="972"/>
                  <a:pt x="57253" y="972"/>
                </a:cubicBezTo>
                <a:close/>
                <a:moveTo>
                  <a:pt x="40796" y="1214"/>
                </a:moveTo>
                <a:cubicBezTo>
                  <a:pt x="40778" y="1214"/>
                  <a:pt x="40760" y="1216"/>
                  <a:pt x="40741" y="1221"/>
                </a:cubicBezTo>
                <a:cubicBezTo>
                  <a:pt x="40388" y="1330"/>
                  <a:pt x="40009" y="1465"/>
                  <a:pt x="39656" y="1574"/>
                </a:cubicBezTo>
                <a:cubicBezTo>
                  <a:pt x="39575" y="1601"/>
                  <a:pt x="39493" y="1709"/>
                  <a:pt x="39520" y="1791"/>
                </a:cubicBezTo>
                <a:cubicBezTo>
                  <a:pt x="39575" y="1899"/>
                  <a:pt x="39629" y="1953"/>
                  <a:pt x="39710" y="1953"/>
                </a:cubicBezTo>
                <a:lnTo>
                  <a:pt x="39792" y="1953"/>
                </a:lnTo>
                <a:cubicBezTo>
                  <a:pt x="40144" y="1791"/>
                  <a:pt x="40524" y="1709"/>
                  <a:pt x="40849" y="1601"/>
                </a:cubicBezTo>
                <a:cubicBezTo>
                  <a:pt x="40958" y="1574"/>
                  <a:pt x="41012" y="1465"/>
                  <a:pt x="40985" y="1357"/>
                </a:cubicBezTo>
                <a:cubicBezTo>
                  <a:pt x="40963" y="1267"/>
                  <a:pt x="40884" y="1214"/>
                  <a:pt x="40796" y="1214"/>
                </a:cubicBezTo>
                <a:close/>
                <a:moveTo>
                  <a:pt x="59384" y="1618"/>
                </a:moveTo>
                <a:cubicBezTo>
                  <a:pt x="59312" y="1618"/>
                  <a:pt x="59260" y="1654"/>
                  <a:pt x="59239" y="1736"/>
                </a:cubicBezTo>
                <a:cubicBezTo>
                  <a:pt x="59185" y="1845"/>
                  <a:pt x="59239" y="1953"/>
                  <a:pt x="59321" y="1981"/>
                </a:cubicBezTo>
                <a:cubicBezTo>
                  <a:pt x="59673" y="2116"/>
                  <a:pt x="60053" y="2198"/>
                  <a:pt x="60379" y="2360"/>
                </a:cubicBezTo>
                <a:lnTo>
                  <a:pt x="60460" y="2360"/>
                </a:lnTo>
                <a:cubicBezTo>
                  <a:pt x="60514" y="2360"/>
                  <a:pt x="60596" y="2306"/>
                  <a:pt x="60623" y="2252"/>
                </a:cubicBezTo>
                <a:cubicBezTo>
                  <a:pt x="60650" y="2143"/>
                  <a:pt x="60623" y="2035"/>
                  <a:pt x="60514" y="2008"/>
                </a:cubicBezTo>
                <a:cubicBezTo>
                  <a:pt x="60189" y="1872"/>
                  <a:pt x="59809" y="1736"/>
                  <a:pt x="59456" y="1628"/>
                </a:cubicBezTo>
                <a:cubicBezTo>
                  <a:pt x="59431" y="1622"/>
                  <a:pt x="59407" y="1618"/>
                  <a:pt x="59384" y="1618"/>
                </a:cubicBezTo>
                <a:close/>
                <a:moveTo>
                  <a:pt x="38660" y="1932"/>
                </a:moveTo>
                <a:cubicBezTo>
                  <a:pt x="38632" y="1932"/>
                  <a:pt x="38601" y="1938"/>
                  <a:pt x="38571" y="1953"/>
                </a:cubicBezTo>
                <a:cubicBezTo>
                  <a:pt x="38245" y="2035"/>
                  <a:pt x="37866" y="2170"/>
                  <a:pt x="37540" y="2306"/>
                </a:cubicBezTo>
                <a:cubicBezTo>
                  <a:pt x="37432" y="2360"/>
                  <a:pt x="37405" y="2442"/>
                  <a:pt x="37432" y="2550"/>
                </a:cubicBezTo>
                <a:cubicBezTo>
                  <a:pt x="37459" y="2659"/>
                  <a:pt x="37540" y="2686"/>
                  <a:pt x="37595" y="2686"/>
                </a:cubicBezTo>
                <a:cubicBezTo>
                  <a:pt x="37595" y="2686"/>
                  <a:pt x="37622" y="2686"/>
                  <a:pt x="37676" y="2659"/>
                </a:cubicBezTo>
                <a:cubicBezTo>
                  <a:pt x="38001" y="2523"/>
                  <a:pt x="38381" y="2415"/>
                  <a:pt x="38707" y="2279"/>
                </a:cubicBezTo>
                <a:cubicBezTo>
                  <a:pt x="38815" y="2252"/>
                  <a:pt x="38842" y="2143"/>
                  <a:pt x="38815" y="2035"/>
                </a:cubicBezTo>
                <a:cubicBezTo>
                  <a:pt x="38796" y="1976"/>
                  <a:pt x="38734" y="1932"/>
                  <a:pt x="38660" y="1932"/>
                </a:cubicBezTo>
                <a:close/>
                <a:moveTo>
                  <a:pt x="61496" y="2405"/>
                </a:moveTo>
                <a:cubicBezTo>
                  <a:pt x="61417" y="2405"/>
                  <a:pt x="61349" y="2440"/>
                  <a:pt x="61328" y="2523"/>
                </a:cubicBezTo>
                <a:cubicBezTo>
                  <a:pt x="61301" y="2632"/>
                  <a:pt x="61328" y="2713"/>
                  <a:pt x="61436" y="2767"/>
                </a:cubicBezTo>
                <a:cubicBezTo>
                  <a:pt x="61762" y="2876"/>
                  <a:pt x="62115" y="3066"/>
                  <a:pt x="62440" y="3201"/>
                </a:cubicBezTo>
                <a:lnTo>
                  <a:pt x="62521" y="3201"/>
                </a:lnTo>
                <a:cubicBezTo>
                  <a:pt x="62576" y="3201"/>
                  <a:pt x="62657" y="3174"/>
                  <a:pt x="62684" y="3093"/>
                </a:cubicBezTo>
                <a:cubicBezTo>
                  <a:pt x="62711" y="2984"/>
                  <a:pt x="62684" y="2876"/>
                  <a:pt x="62576" y="2849"/>
                </a:cubicBezTo>
                <a:cubicBezTo>
                  <a:pt x="62250" y="2713"/>
                  <a:pt x="61898" y="2550"/>
                  <a:pt x="61572" y="2415"/>
                </a:cubicBezTo>
                <a:cubicBezTo>
                  <a:pt x="61546" y="2408"/>
                  <a:pt x="61521" y="2405"/>
                  <a:pt x="61496" y="2405"/>
                </a:cubicBezTo>
                <a:close/>
                <a:moveTo>
                  <a:pt x="36567" y="2745"/>
                </a:moveTo>
                <a:cubicBezTo>
                  <a:pt x="36541" y="2745"/>
                  <a:pt x="36513" y="2752"/>
                  <a:pt x="36482" y="2767"/>
                </a:cubicBezTo>
                <a:cubicBezTo>
                  <a:pt x="36130" y="2876"/>
                  <a:pt x="35804" y="3066"/>
                  <a:pt x="35452" y="3201"/>
                </a:cubicBezTo>
                <a:cubicBezTo>
                  <a:pt x="35370" y="3228"/>
                  <a:pt x="35316" y="3337"/>
                  <a:pt x="35370" y="3445"/>
                </a:cubicBezTo>
                <a:cubicBezTo>
                  <a:pt x="35397" y="3500"/>
                  <a:pt x="35452" y="3527"/>
                  <a:pt x="35533" y="3527"/>
                </a:cubicBezTo>
                <a:lnTo>
                  <a:pt x="35587" y="3527"/>
                </a:lnTo>
                <a:cubicBezTo>
                  <a:pt x="35940" y="3364"/>
                  <a:pt x="36265" y="3228"/>
                  <a:pt x="36618" y="3093"/>
                </a:cubicBezTo>
                <a:cubicBezTo>
                  <a:pt x="36727" y="3066"/>
                  <a:pt x="36754" y="2957"/>
                  <a:pt x="36727" y="2849"/>
                </a:cubicBezTo>
                <a:cubicBezTo>
                  <a:pt x="36687" y="2790"/>
                  <a:pt x="36634" y="2745"/>
                  <a:pt x="36567" y="2745"/>
                </a:cubicBezTo>
                <a:close/>
                <a:moveTo>
                  <a:pt x="63529" y="3288"/>
                </a:moveTo>
                <a:cubicBezTo>
                  <a:pt x="63458" y="3288"/>
                  <a:pt x="63382" y="3332"/>
                  <a:pt x="63362" y="3391"/>
                </a:cubicBezTo>
                <a:cubicBezTo>
                  <a:pt x="63308" y="3472"/>
                  <a:pt x="63335" y="3608"/>
                  <a:pt x="63444" y="3635"/>
                </a:cubicBezTo>
                <a:cubicBezTo>
                  <a:pt x="63769" y="3798"/>
                  <a:pt x="64067" y="3988"/>
                  <a:pt x="64420" y="4150"/>
                </a:cubicBezTo>
                <a:cubicBezTo>
                  <a:pt x="64447" y="4178"/>
                  <a:pt x="64474" y="4178"/>
                  <a:pt x="64529" y="4178"/>
                </a:cubicBezTo>
                <a:cubicBezTo>
                  <a:pt x="64583" y="4178"/>
                  <a:pt x="64664" y="4150"/>
                  <a:pt x="64664" y="4042"/>
                </a:cubicBezTo>
                <a:cubicBezTo>
                  <a:pt x="64718" y="3988"/>
                  <a:pt x="64691" y="3852"/>
                  <a:pt x="64583" y="3798"/>
                </a:cubicBezTo>
                <a:cubicBezTo>
                  <a:pt x="64284" y="3635"/>
                  <a:pt x="63932" y="3472"/>
                  <a:pt x="63606" y="3310"/>
                </a:cubicBezTo>
                <a:cubicBezTo>
                  <a:pt x="63584" y="3294"/>
                  <a:pt x="63557" y="3288"/>
                  <a:pt x="63529" y="3288"/>
                </a:cubicBezTo>
                <a:close/>
                <a:moveTo>
                  <a:pt x="34520" y="3625"/>
                </a:moveTo>
                <a:cubicBezTo>
                  <a:pt x="34498" y="3625"/>
                  <a:pt x="34474" y="3629"/>
                  <a:pt x="34448" y="3635"/>
                </a:cubicBezTo>
                <a:cubicBezTo>
                  <a:pt x="34096" y="3798"/>
                  <a:pt x="33770" y="3933"/>
                  <a:pt x="33417" y="4123"/>
                </a:cubicBezTo>
                <a:cubicBezTo>
                  <a:pt x="33336" y="4150"/>
                  <a:pt x="33282" y="4259"/>
                  <a:pt x="33336" y="4340"/>
                </a:cubicBezTo>
                <a:cubicBezTo>
                  <a:pt x="33363" y="4422"/>
                  <a:pt x="33417" y="4449"/>
                  <a:pt x="33499" y="4449"/>
                </a:cubicBezTo>
                <a:lnTo>
                  <a:pt x="33553" y="4449"/>
                </a:lnTo>
                <a:cubicBezTo>
                  <a:pt x="33906" y="4286"/>
                  <a:pt x="34231" y="4150"/>
                  <a:pt x="34584" y="3988"/>
                </a:cubicBezTo>
                <a:cubicBezTo>
                  <a:pt x="34692" y="3933"/>
                  <a:pt x="34719" y="3852"/>
                  <a:pt x="34692" y="3744"/>
                </a:cubicBezTo>
                <a:cubicBezTo>
                  <a:pt x="34651" y="3661"/>
                  <a:pt x="34594" y="3625"/>
                  <a:pt x="34520" y="3625"/>
                </a:cubicBezTo>
                <a:close/>
                <a:moveTo>
                  <a:pt x="65476" y="4347"/>
                </a:moveTo>
                <a:cubicBezTo>
                  <a:pt x="65428" y="4347"/>
                  <a:pt x="65375" y="4383"/>
                  <a:pt x="65342" y="4449"/>
                </a:cubicBezTo>
                <a:cubicBezTo>
                  <a:pt x="65261" y="4530"/>
                  <a:pt x="65288" y="4612"/>
                  <a:pt x="65396" y="4693"/>
                </a:cubicBezTo>
                <a:cubicBezTo>
                  <a:pt x="65695" y="4883"/>
                  <a:pt x="66047" y="5073"/>
                  <a:pt x="66346" y="5263"/>
                </a:cubicBezTo>
                <a:cubicBezTo>
                  <a:pt x="66373" y="5290"/>
                  <a:pt x="66427" y="5290"/>
                  <a:pt x="66454" y="5290"/>
                </a:cubicBezTo>
                <a:cubicBezTo>
                  <a:pt x="66509" y="5290"/>
                  <a:pt x="66563" y="5263"/>
                  <a:pt x="66590" y="5235"/>
                </a:cubicBezTo>
                <a:cubicBezTo>
                  <a:pt x="66617" y="5127"/>
                  <a:pt x="66617" y="5018"/>
                  <a:pt x="66509" y="4964"/>
                </a:cubicBezTo>
                <a:cubicBezTo>
                  <a:pt x="66210" y="4747"/>
                  <a:pt x="65912" y="4584"/>
                  <a:pt x="65559" y="4395"/>
                </a:cubicBezTo>
                <a:cubicBezTo>
                  <a:pt x="65538" y="4362"/>
                  <a:pt x="65508" y="4347"/>
                  <a:pt x="65476" y="4347"/>
                </a:cubicBezTo>
                <a:close/>
                <a:moveTo>
                  <a:pt x="32486" y="4575"/>
                </a:moveTo>
                <a:cubicBezTo>
                  <a:pt x="32464" y="4575"/>
                  <a:pt x="32439" y="4578"/>
                  <a:pt x="32414" y="4584"/>
                </a:cubicBezTo>
                <a:lnTo>
                  <a:pt x="31383" y="5100"/>
                </a:lnTo>
                <a:cubicBezTo>
                  <a:pt x="31329" y="5127"/>
                  <a:pt x="31302" y="5235"/>
                  <a:pt x="31329" y="5344"/>
                </a:cubicBezTo>
                <a:cubicBezTo>
                  <a:pt x="31356" y="5398"/>
                  <a:pt x="31437" y="5425"/>
                  <a:pt x="31492" y="5425"/>
                </a:cubicBezTo>
                <a:lnTo>
                  <a:pt x="31573" y="5425"/>
                </a:lnTo>
                <a:cubicBezTo>
                  <a:pt x="31871" y="5263"/>
                  <a:pt x="32197" y="5100"/>
                  <a:pt x="32549" y="4937"/>
                </a:cubicBezTo>
                <a:cubicBezTo>
                  <a:pt x="32658" y="4883"/>
                  <a:pt x="32685" y="4774"/>
                  <a:pt x="32658" y="4693"/>
                </a:cubicBezTo>
                <a:cubicBezTo>
                  <a:pt x="32617" y="4610"/>
                  <a:pt x="32559" y="4575"/>
                  <a:pt x="32486" y="4575"/>
                </a:cubicBezTo>
                <a:close/>
                <a:moveTo>
                  <a:pt x="30467" y="5593"/>
                </a:moveTo>
                <a:cubicBezTo>
                  <a:pt x="30441" y="5593"/>
                  <a:pt x="30411" y="5599"/>
                  <a:pt x="30380" y="5615"/>
                </a:cubicBezTo>
                <a:cubicBezTo>
                  <a:pt x="30027" y="5778"/>
                  <a:pt x="29729" y="5941"/>
                  <a:pt x="29403" y="6103"/>
                </a:cubicBezTo>
                <a:cubicBezTo>
                  <a:pt x="29322" y="6158"/>
                  <a:pt x="29295" y="6239"/>
                  <a:pt x="29322" y="6348"/>
                </a:cubicBezTo>
                <a:cubicBezTo>
                  <a:pt x="29349" y="6429"/>
                  <a:pt x="29430" y="6456"/>
                  <a:pt x="29484" y="6456"/>
                </a:cubicBezTo>
                <a:cubicBezTo>
                  <a:pt x="29539" y="6456"/>
                  <a:pt x="29566" y="6456"/>
                  <a:pt x="29566" y="6429"/>
                </a:cubicBezTo>
                <a:cubicBezTo>
                  <a:pt x="29891" y="6239"/>
                  <a:pt x="30190" y="6076"/>
                  <a:pt x="30542" y="5914"/>
                </a:cubicBezTo>
                <a:cubicBezTo>
                  <a:pt x="30597" y="5886"/>
                  <a:pt x="30651" y="5778"/>
                  <a:pt x="30597" y="5669"/>
                </a:cubicBezTo>
                <a:cubicBezTo>
                  <a:pt x="30577" y="5631"/>
                  <a:pt x="30531" y="5593"/>
                  <a:pt x="30467" y="5593"/>
                </a:cubicBezTo>
                <a:close/>
                <a:moveTo>
                  <a:pt x="67381" y="5525"/>
                </a:moveTo>
                <a:cubicBezTo>
                  <a:pt x="67323" y="5525"/>
                  <a:pt x="67273" y="5552"/>
                  <a:pt x="67241" y="5615"/>
                </a:cubicBezTo>
                <a:cubicBezTo>
                  <a:pt x="67160" y="5697"/>
                  <a:pt x="67187" y="5805"/>
                  <a:pt x="67268" y="5886"/>
                </a:cubicBezTo>
                <a:cubicBezTo>
                  <a:pt x="67566" y="6076"/>
                  <a:pt x="67865" y="6320"/>
                  <a:pt x="68190" y="6510"/>
                </a:cubicBezTo>
                <a:cubicBezTo>
                  <a:pt x="68217" y="6564"/>
                  <a:pt x="68245" y="6564"/>
                  <a:pt x="68272" y="6564"/>
                </a:cubicBezTo>
                <a:cubicBezTo>
                  <a:pt x="68353" y="6564"/>
                  <a:pt x="68407" y="6510"/>
                  <a:pt x="68461" y="6483"/>
                </a:cubicBezTo>
                <a:cubicBezTo>
                  <a:pt x="68516" y="6375"/>
                  <a:pt x="68489" y="6293"/>
                  <a:pt x="68407" y="6212"/>
                </a:cubicBezTo>
                <a:cubicBezTo>
                  <a:pt x="68109" y="6022"/>
                  <a:pt x="67811" y="5778"/>
                  <a:pt x="67512" y="5561"/>
                </a:cubicBezTo>
                <a:cubicBezTo>
                  <a:pt x="67467" y="5538"/>
                  <a:pt x="67422" y="5525"/>
                  <a:pt x="67381" y="5525"/>
                </a:cubicBezTo>
                <a:close/>
                <a:moveTo>
                  <a:pt x="28480" y="6609"/>
                </a:moveTo>
                <a:cubicBezTo>
                  <a:pt x="28454" y="6609"/>
                  <a:pt x="28427" y="6612"/>
                  <a:pt x="28400" y="6619"/>
                </a:cubicBezTo>
                <a:lnTo>
                  <a:pt x="27423" y="7134"/>
                </a:lnTo>
                <a:cubicBezTo>
                  <a:pt x="27342" y="7161"/>
                  <a:pt x="27315" y="7270"/>
                  <a:pt x="27342" y="7378"/>
                </a:cubicBezTo>
                <a:cubicBezTo>
                  <a:pt x="27396" y="7432"/>
                  <a:pt x="27450" y="7460"/>
                  <a:pt x="27532" y="7460"/>
                </a:cubicBezTo>
                <a:cubicBezTo>
                  <a:pt x="27559" y="7460"/>
                  <a:pt x="27586" y="7460"/>
                  <a:pt x="27586" y="7432"/>
                </a:cubicBezTo>
                <a:lnTo>
                  <a:pt x="28562" y="6917"/>
                </a:lnTo>
                <a:cubicBezTo>
                  <a:pt x="28644" y="6890"/>
                  <a:pt x="28671" y="6781"/>
                  <a:pt x="28644" y="6700"/>
                </a:cubicBezTo>
                <a:cubicBezTo>
                  <a:pt x="28623" y="6639"/>
                  <a:pt x="28557" y="6609"/>
                  <a:pt x="28480" y="6609"/>
                </a:cubicBezTo>
                <a:close/>
                <a:moveTo>
                  <a:pt x="69181" y="6860"/>
                </a:moveTo>
                <a:cubicBezTo>
                  <a:pt x="69119" y="6860"/>
                  <a:pt x="69065" y="6884"/>
                  <a:pt x="69031" y="6917"/>
                </a:cubicBezTo>
                <a:cubicBezTo>
                  <a:pt x="68950" y="7026"/>
                  <a:pt x="69004" y="7134"/>
                  <a:pt x="69058" y="7188"/>
                </a:cubicBezTo>
                <a:cubicBezTo>
                  <a:pt x="69329" y="7432"/>
                  <a:pt x="69628" y="7677"/>
                  <a:pt x="69899" y="7921"/>
                </a:cubicBezTo>
                <a:cubicBezTo>
                  <a:pt x="69953" y="7948"/>
                  <a:pt x="70008" y="7948"/>
                  <a:pt x="70035" y="7948"/>
                </a:cubicBezTo>
                <a:cubicBezTo>
                  <a:pt x="70116" y="7948"/>
                  <a:pt x="70143" y="7921"/>
                  <a:pt x="70225" y="7866"/>
                </a:cubicBezTo>
                <a:cubicBezTo>
                  <a:pt x="70279" y="7785"/>
                  <a:pt x="70252" y="7677"/>
                  <a:pt x="70170" y="7595"/>
                </a:cubicBezTo>
                <a:cubicBezTo>
                  <a:pt x="69872" y="7378"/>
                  <a:pt x="69601" y="7134"/>
                  <a:pt x="69302" y="6890"/>
                </a:cubicBezTo>
                <a:cubicBezTo>
                  <a:pt x="69261" y="6869"/>
                  <a:pt x="69219" y="6860"/>
                  <a:pt x="69181" y="6860"/>
                </a:cubicBezTo>
                <a:close/>
                <a:moveTo>
                  <a:pt x="26527" y="7666"/>
                </a:moveTo>
                <a:cubicBezTo>
                  <a:pt x="26503" y="7666"/>
                  <a:pt x="26476" y="7669"/>
                  <a:pt x="26447" y="7677"/>
                </a:cubicBezTo>
                <a:lnTo>
                  <a:pt x="25470" y="8192"/>
                </a:lnTo>
                <a:cubicBezTo>
                  <a:pt x="25389" y="8219"/>
                  <a:pt x="25362" y="8328"/>
                  <a:pt x="25389" y="8409"/>
                </a:cubicBezTo>
                <a:cubicBezTo>
                  <a:pt x="25416" y="8490"/>
                  <a:pt x="25497" y="8517"/>
                  <a:pt x="25552" y="8517"/>
                </a:cubicBezTo>
                <a:cubicBezTo>
                  <a:pt x="25606" y="8517"/>
                  <a:pt x="25633" y="8517"/>
                  <a:pt x="25633" y="8490"/>
                </a:cubicBezTo>
                <a:lnTo>
                  <a:pt x="26609" y="7975"/>
                </a:lnTo>
                <a:cubicBezTo>
                  <a:pt x="26664" y="7948"/>
                  <a:pt x="26718" y="7839"/>
                  <a:pt x="26664" y="7731"/>
                </a:cubicBezTo>
                <a:cubicBezTo>
                  <a:pt x="26644" y="7691"/>
                  <a:pt x="26595" y="7666"/>
                  <a:pt x="26527" y="7666"/>
                </a:cubicBezTo>
                <a:close/>
                <a:moveTo>
                  <a:pt x="70892" y="8294"/>
                </a:moveTo>
                <a:cubicBezTo>
                  <a:pt x="70842" y="8294"/>
                  <a:pt x="70794" y="8314"/>
                  <a:pt x="70767" y="8355"/>
                </a:cubicBezTo>
                <a:cubicBezTo>
                  <a:pt x="70686" y="8409"/>
                  <a:pt x="70686" y="8545"/>
                  <a:pt x="70767" y="8626"/>
                </a:cubicBezTo>
                <a:cubicBezTo>
                  <a:pt x="71038" y="8870"/>
                  <a:pt x="71309" y="9087"/>
                  <a:pt x="71581" y="9358"/>
                </a:cubicBezTo>
                <a:cubicBezTo>
                  <a:pt x="71608" y="9412"/>
                  <a:pt x="71662" y="9440"/>
                  <a:pt x="71716" y="9440"/>
                </a:cubicBezTo>
                <a:cubicBezTo>
                  <a:pt x="71743" y="9440"/>
                  <a:pt x="71771" y="9412"/>
                  <a:pt x="71852" y="9412"/>
                </a:cubicBezTo>
                <a:cubicBezTo>
                  <a:pt x="71906" y="9331"/>
                  <a:pt x="71906" y="9196"/>
                  <a:pt x="71852" y="9141"/>
                </a:cubicBezTo>
                <a:cubicBezTo>
                  <a:pt x="71581" y="8870"/>
                  <a:pt x="71309" y="8599"/>
                  <a:pt x="71038" y="8355"/>
                </a:cubicBezTo>
                <a:cubicBezTo>
                  <a:pt x="70998" y="8314"/>
                  <a:pt x="70943" y="8294"/>
                  <a:pt x="70892" y="8294"/>
                </a:cubicBezTo>
                <a:close/>
                <a:moveTo>
                  <a:pt x="24560" y="8712"/>
                </a:moveTo>
                <a:cubicBezTo>
                  <a:pt x="24530" y="8712"/>
                  <a:pt x="24498" y="8719"/>
                  <a:pt x="24467" y="8734"/>
                </a:cubicBezTo>
                <a:cubicBezTo>
                  <a:pt x="24141" y="8897"/>
                  <a:pt x="23843" y="9060"/>
                  <a:pt x="23490" y="9223"/>
                </a:cubicBezTo>
                <a:cubicBezTo>
                  <a:pt x="23436" y="9277"/>
                  <a:pt x="23382" y="9358"/>
                  <a:pt x="23436" y="9467"/>
                </a:cubicBezTo>
                <a:cubicBezTo>
                  <a:pt x="23463" y="9548"/>
                  <a:pt x="23517" y="9575"/>
                  <a:pt x="23599" y="9575"/>
                </a:cubicBezTo>
                <a:cubicBezTo>
                  <a:pt x="23626" y="9575"/>
                  <a:pt x="23626" y="9575"/>
                  <a:pt x="23653" y="9548"/>
                </a:cubicBezTo>
                <a:cubicBezTo>
                  <a:pt x="24005" y="9358"/>
                  <a:pt x="24304" y="9196"/>
                  <a:pt x="24629" y="9033"/>
                </a:cubicBezTo>
                <a:cubicBezTo>
                  <a:pt x="24711" y="9006"/>
                  <a:pt x="24738" y="8897"/>
                  <a:pt x="24711" y="8789"/>
                </a:cubicBezTo>
                <a:cubicBezTo>
                  <a:pt x="24692" y="8750"/>
                  <a:pt x="24632" y="8712"/>
                  <a:pt x="24560" y="8712"/>
                </a:cubicBezTo>
                <a:close/>
                <a:moveTo>
                  <a:pt x="22551" y="9728"/>
                </a:moveTo>
                <a:cubicBezTo>
                  <a:pt x="22529" y="9728"/>
                  <a:pt x="22507" y="9731"/>
                  <a:pt x="22487" y="9738"/>
                </a:cubicBezTo>
                <a:lnTo>
                  <a:pt x="22378" y="9819"/>
                </a:lnTo>
                <a:cubicBezTo>
                  <a:pt x="22053" y="9955"/>
                  <a:pt x="21781" y="10118"/>
                  <a:pt x="21483" y="10253"/>
                </a:cubicBezTo>
                <a:cubicBezTo>
                  <a:pt x="21429" y="10280"/>
                  <a:pt x="21374" y="10389"/>
                  <a:pt x="21429" y="10497"/>
                </a:cubicBezTo>
                <a:cubicBezTo>
                  <a:pt x="21456" y="10552"/>
                  <a:pt x="21537" y="10579"/>
                  <a:pt x="21591" y="10579"/>
                </a:cubicBezTo>
                <a:cubicBezTo>
                  <a:pt x="21619" y="10579"/>
                  <a:pt x="21673" y="10579"/>
                  <a:pt x="21646" y="10552"/>
                </a:cubicBezTo>
                <a:cubicBezTo>
                  <a:pt x="21971" y="10416"/>
                  <a:pt x="22242" y="10253"/>
                  <a:pt x="22541" y="10118"/>
                </a:cubicBezTo>
                <a:lnTo>
                  <a:pt x="22649" y="10036"/>
                </a:lnTo>
                <a:cubicBezTo>
                  <a:pt x="22704" y="10009"/>
                  <a:pt x="22758" y="9901"/>
                  <a:pt x="22704" y="9819"/>
                </a:cubicBezTo>
                <a:cubicBezTo>
                  <a:pt x="22683" y="9758"/>
                  <a:pt x="22617" y="9728"/>
                  <a:pt x="22551" y="9728"/>
                </a:cubicBezTo>
                <a:close/>
                <a:moveTo>
                  <a:pt x="72486" y="9860"/>
                </a:moveTo>
                <a:cubicBezTo>
                  <a:pt x="72435" y="9860"/>
                  <a:pt x="72381" y="9874"/>
                  <a:pt x="72340" y="9901"/>
                </a:cubicBezTo>
                <a:cubicBezTo>
                  <a:pt x="72286" y="9982"/>
                  <a:pt x="72286" y="10118"/>
                  <a:pt x="72340" y="10172"/>
                </a:cubicBezTo>
                <a:cubicBezTo>
                  <a:pt x="72584" y="10443"/>
                  <a:pt x="72856" y="10714"/>
                  <a:pt x="73100" y="10986"/>
                </a:cubicBezTo>
                <a:cubicBezTo>
                  <a:pt x="73127" y="11040"/>
                  <a:pt x="73154" y="11067"/>
                  <a:pt x="73235" y="11067"/>
                </a:cubicBezTo>
                <a:cubicBezTo>
                  <a:pt x="73262" y="11067"/>
                  <a:pt x="73290" y="11040"/>
                  <a:pt x="73371" y="10986"/>
                </a:cubicBezTo>
                <a:cubicBezTo>
                  <a:pt x="73425" y="10931"/>
                  <a:pt x="73425" y="10796"/>
                  <a:pt x="73371" y="10714"/>
                </a:cubicBezTo>
                <a:cubicBezTo>
                  <a:pt x="73127" y="10443"/>
                  <a:pt x="72883" y="10172"/>
                  <a:pt x="72611" y="9901"/>
                </a:cubicBezTo>
                <a:cubicBezTo>
                  <a:pt x="72584" y="9874"/>
                  <a:pt x="72537" y="9860"/>
                  <a:pt x="72486" y="9860"/>
                </a:cubicBezTo>
                <a:close/>
                <a:moveTo>
                  <a:pt x="20609" y="10705"/>
                </a:moveTo>
                <a:cubicBezTo>
                  <a:pt x="20585" y="10705"/>
                  <a:pt x="20559" y="10708"/>
                  <a:pt x="20534" y="10714"/>
                </a:cubicBezTo>
                <a:cubicBezTo>
                  <a:pt x="20208" y="10877"/>
                  <a:pt x="19856" y="11040"/>
                  <a:pt x="19530" y="11203"/>
                </a:cubicBezTo>
                <a:cubicBezTo>
                  <a:pt x="19422" y="11230"/>
                  <a:pt x="19394" y="11338"/>
                  <a:pt x="19422" y="11447"/>
                </a:cubicBezTo>
                <a:cubicBezTo>
                  <a:pt x="19449" y="11501"/>
                  <a:pt x="19530" y="11528"/>
                  <a:pt x="19584" y="11528"/>
                </a:cubicBezTo>
                <a:lnTo>
                  <a:pt x="19666" y="11528"/>
                </a:lnTo>
                <a:cubicBezTo>
                  <a:pt x="19991" y="11365"/>
                  <a:pt x="20344" y="11230"/>
                  <a:pt x="20669" y="11067"/>
                </a:cubicBezTo>
                <a:cubicBezTo>
                  <a:pt x="20778" y="11013"/>
                  <a:pt x="20805" y="10931"/>
                  <a:pt x="20778" y="10823"/>
                </a:cubicBezTo>
                <a:cubicBezTo>
                  <a:pt x="20757" y="10740"/>
                  <a:pt x="20689" y="10705"/>
                  <a:pt x="20609" y="10705"/>
                </a:cubicBezTo>
                <a:close/>
                <a:moveTo>
                  <a:pt x="18575" y="11627"/>
                </a:moveTo>
                <a:cubicBezTo>
                  <a:pt x="18551" y="11627"/>
                  <a:pt x="18525" y="11630"/>
                  <a:pt x="18499" y="11637"/>
                </a:cubicBezTo>
                <a:cubicBezTo>
                  <a:pt x="18174" y="11772"/>
                  <a:pt x="17821" y="11935"/>
                  <a:pt x="17496" y="12071"/>
                </a:cubicBezTo>
                <a:cubicBezTo>
                  <a:pt x="17387" y="12125"/>
                  <a:pt x="17360" y="12206"/>
                  <a:pt x="17387" y="12315"/>
                </a:cubicBezTo>
                <a:cubicBezTo>
                  <a:pt x="17414" y="12396"/>
                  <a:pt x="17496" y="12423"/>
                  <a:pt x="17550" y="12423"/>
                </a:cubicBezTo>
                <a:lnTo>
                  <a:pt x="17631" y="12423"/>
                </a:lnTo>
                <a:cubicBezTo>
                  <a:pt x="17957" y="12288"/>
                  <a:pt x="18309" y="12125"/>
                  <a:pt x="18635" y="11989"/>
                </a:cubicBezTo>
                <a:cubicBezTo>
                  <a:pt x="18743" y="11935"/>
                  <a:pt x="18771" y="11854"/>
                  <a:pt x="18743" y="11745"/>
                </a:cubicBezTo>
                <a:cubicBezTo>
                  <a:pt x="18723" y="11662"/>
                  <a:pt x="18655" y="11627"/>
                  <a:pt x="18575" y="11627"/>
                </a:cubicBezTo>
                <a:close/>
                <a:moveTo>
                  <a:pt x="73967" y="11524"/>
                </a:moveTo>
                <a:cubicBezTo>
                  <a:pt x="73919" y="11524"/>
                  <a:pt x="73870" y="11545"/>
                  <a:pt x="73832" y="11582"/>
                </a:cubicBezTo>
                <a:cubicBezTo>
                  <a:pt x="73751" y="11637"/>
                  <a:pt x="73751" y="11772"/>
                  <a:pt x="73805" y="11854"/>
                </a:cubicBezTo>
                <a:cubicBezTo>
                  <a:pt x="73968" y="12016"/>
                  <a:pt x="74158" y="12206"/>
                  <a:pt x="74293" y="12423"/>
                </a:cubicBezTo>
                <a:cubicBezTo>
                  <a:pt x="74320" y="12450"/>
                  <a:pt x="74347" y="12477"/>
                  <a:pt x="74429" y="12477"/>
                </a:cubicBezTo>
                <a:lnTo>
                  <a:pt x="74564" y="12477"/>
                </a:lnTo>
                <a:cubicBezTo>
                  <a:pt x="74619" y="12423"/>
                  <a:pt x="74646" y="12288"/>
                  <a:pt x="74591" y="12206"/>
                </a:cubicBezTo>
                <a:cubicBezTo>
                  <a:pt x="74429" y="12016"/>
                  <a:pt x="74293" y="11799"/>
                  <a:pt x="74103" y="11610"/>
                </a:cubicBezTo>
                <a:cubicBezTo>
                  <a:pt x="74074" y="11551"/>
                  <a:pt x="74022" y="11524"/>
                  <a:pt x="73967" y="11524"/>
                </a:cubicBezTo>
                <a:close/>
                <a:moveTo>
                  <a:pt x="16514" y="12468"/>
                </a:moveTo>
                <a:cubicBezTo>
                  <a:pt x="16489" y="12468"/>
                  <a:pt x="16464" y="12471"/>
                  <a:pt x="16438" y="12477"/>
                </a:cubicBezTo>
                <a:cubicBezTo>
                  <a:pt x="16058" y="12613"/>
                  <a:pt x="15733" y="12749"/>
                  <a:pt x="15380" y="12884"/>
                </a:cubicBezTo>
                <a:cubicBezTo>
                  <a:pt x="15299" y="12939"/>
                  <a:pt x="15244" y="13020"/>
                  <a:pt x="15299" y="13128"/>
                </a:cubicBezTo>
                <a:cubicBezTo>
                  <a:pt x="15326" y="13237"/>
                  <a:pt x="15380" y="13264"/>
                  <a:pt x="15461" y="13264"/>
                </a:cubicBezTo>
                <a:cubicBezTo>
                  <a:pt x="15489" y="13264"/>
                  <a:pt x="15516" y="13237"/>
                  <a:pt x="15516" y="13237"/>
                </a:cubicBezTo>
                <a:cubicBezTo>
                  <a:pt x="15868" y="13101"/>
                  <a:pt x="16248" y="12966"/>
                  <a:pt x="16574" y="12830"/>
                </a:cubicBezTo>
                <a:cubicBezTo>
                  <a:pt x="16682" y="12776"/>
                  <a:pt x="16709" y="12694"/>
                  <a:pt x="16682" y="12586"/>
                </a:cubicBezTo>
                <a:cubicBezTo>
                  <a:pt x="16661" y="12503"/>
                  <a:pt x="16593" y="12468"/>
                  <a:pt x="16514" y="12468"/>
                </a:cubicBezTo>
                <a:close/>
                <a:moveTo>
                  <a:pt x="14432" y="13257"/>
                </a:moveTo>
                <a:cubicBezTo>
                  <a:pt x="14414" y="13257"/>
                  <a:pt x="14396" y="13259"/>
                  <a:pt x="14376" y="13264"/>
                </a:cubicBezTo>
                <a:cubicBezTo>
                  <a:pt x="14024" y="13373"/>
                  <a:pt x="13671" y="13508"/>
                  <a:pt x="13319" y="13590"/>
                </a:cubicBezTo>
                <a:cubicBezTo>
                  <a:pt x="13210" y="13644"/>
                  <a:pt x="13156" y="13752"/>
                  <a:pt x="13183" y="13834"/>
                </a:cubicBezTo>
                <a:cubicBezTo>
                  <a:pt x="13183" y="13915"/>
                  <a:pt x="13292" y="13969"/>
                  <a:pt x="13346" y="13969"/>
                </a:cubicBezTo>
                <a:cubicBezTo>
                  <a:pt x="13400" y="13969"/>
                  <a:pt x="13400" y="13969"/>
                  <a:pt x="13454" y="13942"/>
                </a:cubicBezTo>
                <a:cubicBezTo>
                  <a:pt x="13780" y="13834"/>
                  <a:pt x="14159" y="13752"/>
                  <a:pt x="14512" y="13590"/>
                </a:cubicBezTo>
                <a:cubicBezTo>
                  <a:pt x="14566" y="13562"/>
                  <a:pt x="14648" y="13427"/>
                  <a:pt x="14621" y="13373"/>
                </a:cubicBezTo>
                <a:cubicBezTo>
                  <a:pt x="14576" y="13306"/>
                  <a:pt x="14513" y="13257"/>
                  <a:pt x="14432" y="13257"/>
                </a:cubicBezTo>
                <a:close/>
                <a:moveTo>
                  <a:pt x="12316" y="13935"/>
                </a:moveTo>
                <a:cubicBezTo>
                  <a:pt x="12298" y="13935"/>
                  <a:pt x="12279" y="13938"/>
                  <a:pt x="12261" y="13942"/>
                </a:cubicBezTo>
                <a:cubicBezTo>
                  <a:pt x="11908" y="14051"/>
                  <a:pt x="11556" y="14105"/>
                  <a:pt x="11176" y="14213"/>
                </a:cubicBezTo>
                <a:cubicBezTo>
                  <a:pt x="11094" y="14241"/>
                  <a:pt x="11013" y="14349"/>
                  <a:pt x="11040" y="14458"/>
                </a:cubicBezTo>
                <a:cubicBezTo>
                  <a:pt x="11040" y="14512"/>
                  <a:pt x="11149" y="14593"/>
                  <a:pt x="11230" y="14593"/>
                </a:cubicBezTo>
                <a:lnTo>
                  <a:pt x="11284" y="14593"/>
                </a:lnTo>
                <a:cubicBezTo>
                  <a:pt x="11664" y="14512"/>
                  <a:pt x="11990" y="14430"/>
                  <a:pt x="12369" y="14322"/>
                </a:cubicBezTo>
                <a:cubicBezTo>
                  <a:pt x="12478" y="14268"/>
                  <a:pt x="12532" y="14186"/>
                  <a:pt x="12505" y="14078"/>
                </a:cubicBezTo>
                <a:cubicBezTo>
                  <a:pt x="12482" y="13988"/>
                  <a:pt x="12404" y="13935"/>
                  <a:pt x="12316" y="13935"/>
                </a:cubicBezTo>
                <a:close/>
                <a:moveTo>
                  <a:pt x="10146" y="14451"/>
                </a:moveTo>
                <a:cubicBezTo>
                  <a:pt x="10128" y="14451"/>
                  <a:pt x="10110" y="14453"/>
                  <a:pt x="10091" y="14458"/>
                </a:cubicBezTo>
                <a:cubicBezTo>
                  <a:pt x="9711" y="14512"/>
                  <a:pt x="9386" y="14593"/>
                  <a:pt x="9006" y="14647"/>
                </a:cubicBezTo>
                <a:cubicBezTo>
                  <a:pt x="8925" y="14647"/>
                  <a:pt x="8843" y="14756"/>
                  <a:pt x="8870" y="14864"/>
                </a:cubicBezTo>
                <a:cubicBezTo>
                  <a:pt x="8870" y="14973"/>
                  <a:pt x="8952" y="15027"/>
                  <a:pt x="9033" y="15027"/>
                </a:cubicBezTo>
                <a:cubicBezTo>
                  <a:pt x="9413" y="14973"/>
                  <a:pt x="9793" y="14892"/>
                  <a:pt x="10199" y="14837"/>
                </a:cubicBezTo>
                <a:cubicBezTo>
                  <a:pt x="10308" y="14783"/>
                  <a:pt x="10362" y="14702"/>
                  <a:pt x="10335" y="14593"/>
                </a:cubicBezTo>
                <a:cubicBezTo>
                  <a:pt x="10313" y="14503"/>
                  <a:pt x="10234" y="14451"/>
                  <a:pt x="10146" y="14451"/>
                </a:cubicBezTo>
                <a:close/>
                <a:moveTo>
                  <a:pt x="186" y="14722"/>
                </a:moveTo>
                <a:cubicBezTo>
                  <a:pt x="129" y="14722"/>
                  <a:pt x="50" y="14774"/>
                  <a:pt x="28" y="14864"/>
                </a:cubicBezTo>
                <a:cubicBezTo>
                  <a:pt x="1" y="14973"/>
                  <a:pt x="55" y="15027"/>
                  <a:pt x="164" y="15054"/>
                </a:cubicBezTo>
                <a:cubicBezTo>
                  <a:pt x="516" y="15163"/>
                  <a:pt x="869" y="15190"/>
                  <a:pt x="1276" y="15271"/>
                </a:cubicBezTo>
                <a:cubicBezTo>
                  <a:pt x="1357" y="15271"/>
                  <a:pt x="1466" y="15190"/>
                  <a:pt x="1493" y="15108"/>
                </a:cubicBezTo>
                <a:cubicBezTo>
                  <a:pt x="1493" y="15000"/>
                  <a:pt x="1411" y="14892"/>
                  <a:pt x="1303" y="14892"/>
                </a:cubicBezTo>
                <a:cubicBezTo>
                  <a:pt x="950" y="14864"/>
                  <a:pt x="598" y="14783"/>
                  <a:pt x="218" y="14729"/>
                </a:cubicBezTo>
                <a:cubicBezTo>
                  <a:pt x="209" y="14724"/>
                  <a:pt x="198" y="14722"/>
                  <a:pt x="186" y="14722"/>
                </a:cubicBezTo>
                <a:close/>
                <a:moveTo>
                  <a:pt x="7894" y="14837"/>
                </a:moveTo>
                <a:cubicBezTo>
                  <a:pt x="7568" y="14892"/>
                  <a:pt x="7189" y="14919"/>
                  <a:pt x="6809" y="14973"/>
                </a:cubicBezTo>
                <a:cubicBezTo>
                  <a:pt x="6700" y="14973"/>
                  <a:pt x="6646" y="15054"/>
                  <a:pt x="6646" y="15163"/>
                </a:cubicBezTo>
                <a:cubicBezTo>
                  <a:pt x="6646" y="15271"/>
                  <a:pt x="6700" y="15325"/>
                  <a:pt x="6809" y="15325"/>
                </a:cubicBezTo>
                <a:cubicBezTo>
                  <a:pt x="7216" y="15298"/>
                  <a:pt x="7596" y="15271"/>
                  <a:pt x="7921" y="15190"/>
                </a:cubicBezTo>
                <a:cubicBezTo>
                  <a:pt x="8030" y="15190"/>
                  <a:pt x="8111" y="15108"/>
                  <a:pt x="8111" y="15000"/>
                </a:cubicBezTo>
                <a:cubicBezTo>
                  <a:pt x="8111" y="14892"/>
                  <a:pt x="8002" y="14837"/>
                  <a:pt x="7894" y="14837"/>
                </a:cubicBezTo>
                <a:close/>
                <a:moveTo>
                  <a:pt x="2415" y="15027"/>
                </a:moveTo>
                <a:cubicBezTo>
                  <a:pt x="2306" y="15027"/>
                  <a:pt x="2198" y="15108"/>
                  <a:pt x="2198" y="15190"/>
                </a:cubicBezTo>
                <a:cubicBezTo>
                  <a:pt x="2198" y="15298"/>
                  <a:pt x="2252" y="15407"/>
                  <a:pt x="2361" y="15407"/>
                </a:cubicBezTo>
                <a:cubicBezTo>
                  <a:pt x="2740" y="15434"/>
                  <a:pt x="3120" y="15461"/>
                  <a:pt x="3500" y="15461"/>
                </a:cubicBezTo>
                <a:cubicBezTo>
                  <a:pt x="3581" y="15461"/>
                  <a:pt x="3663" y="15380"/>
                  <a:pt x="3690" y="15298"/>
                </a:cubicBezTo>
                <a:cubicBezTo>
                  <a:pt x="3690" y="15190"/>
                  <a:pt x="3635" y="15108"/>
                  <a:pt x="3527" y="15108"/>
                </a:cubicBezTo>
                <a:cubicBezTo>
                  <a:pt x="3147" y="15108"/>
                  <a:pt x="2767" y="15054"/>
                  <a:pt x="2415" y="15027"/>
                </a:cubicBezTo>
                <a:close/>
                <a:moveTo>
                  <a:pt x="5724" y="15054"/>
                </a:moveTo>
                <a:cubicBezTo>
                  <a:pt x="5344" y="15108"/>
                  <a:pt x="4992" y="15108"/>
                  <a:pt x="4612" y="15108"/>
                </a:cubicBezTo>
                <a:cubicBezTo>
                  <a:pt x="4503" y="15108"/>
                  <a:pt x="4449" y="15190"/>
                  <a:pt x="4449" y="15298"/>
                </a:cubicBezTo>
                <a:cubicBezTo>
                  <a:pt x="4449" y="15407"/>
                  <a:pt x="4503" y="15461"/>
                  <a:pt x="4612" y="15461"/>
                </a:cubicBezTo>
                <a:cubicBezTo>
                  <a:pt x="4965" y="15461"/>
                  <a:pt x="5344" y="15461"/>
                  <a:pt x="5751" y="15434"/>
                </a:cubicBezTo>
                <a:cubicBezTo>
                  <a:pt x="5860" y="15434"/>
                  <a:pt x="5941" y="15325"/>
                  <a:pt x="5941" y="15244"/>
                </a:cubicBezTo>
                <a:cubicBezTo>
                  <a:pt x="5941" y="15136"/>
                  <a:pt x="5832" y="15054"/>
                  <a:pt x="5724" y="15054"/>
                </a:cubicBezTo>
                <a:close/>
              </a:path>
            </a:pathLst>
          </a:custGeom>
          <a:solidFill>
            <a:srgbClr val="2A3A51"/>
          </a:solidFill>
          <a:ln>
            <a:noFill/>
          </a:ln>
        </p:spPr>
        <p:txBody>
          <a:bodyPr spcFirstLastPara="1" wrap="square" lIns="121897" tIns="121897" rIns="121897" bIns="121897" anchor="ctr" anchorCtr="0">
            <a:noAutofit/>
          </a:bodyPr>
          <a:lstStyle/>
          <a:p>
            <a:endParaRPr/>
          </a:p>
        </p:txBody>
      </p:sp>
      <p:grpSp>
        <p:nvGrpSpPr>
          <p:cNvPr id="623" name="Google Shape;623;p47"/>
          <p:cNvGrpSpPr/>
          <p:nvPr/>
        </p:nvGrpSpPr>
        <p:grpSpPr>
          <a:xfrm rot="-4439735">
            <a:off x="1001177" y="5928732"/>
            <a:ext cx="152827" cy="743603"/>
            <a:chOff x="1037075" y="4151250"/>
            <a:chExt cx="114625" cy="557725"/>
          </a:xfrm>
        </p:grpSpPr>
        <p:sp>
          <p:nvSpPr>
            <p:cNvPr id="624" name="Google Shape;624;p47"/>
            <p:cNvSpPr/>
            <p:nvPr/>
          </p:nvSpPr>
          <p:spPr>
            <a:xfrm>
              <a:off x="1039775" y="4152550"/>
              <a:ext cx="111250" cy="556425"/>
            </a:xfrm>
            <a:custGeom>
              <a:avLst/>
              <a:gdLst/>
              <a:ahLst/>
              <a:cxnLst/>
              <a:rect l="l" t="t" r="r" b="b"/>
              <a:pathLst>
                <a:path w="4450" h="22257" extrusionOk="0">
                  <a:moveTo>
                    <a:pt x="471" y="0"/>
                  </a:moveTo>
                  <a:cubicBezTo>
                    <a:pt x="468" y="0"/>
                    <a:pt x="465" y="1"/>
                    <a:pt x="462" y="4"/>
                  </a:cubicBezTo>
                  <a:cubicBezTo>
                    <a:pt x="408" y="31"/>
                    <a:pt x="326" y="628"/>
                    <a:pt x="245" y="1306"/>
                  </a:cubicBezTo>
                  <a:cubicBezTo>
                    <a:pt x="109" y="2337"/>
                    <a:pt x="1" y="3584"/>
                    <a:pt x="1" y="3584"/>
                  </a:cubicBezTo>
                  <a:cubicBezTo>
                    <a:pt x="1" y="3584"/>
                    <a:pt x="2198" y="20916"/>
                    <a:pt x="2469" y="21649"/>
                  </a:cubicBezTo>
                  <a:cubicBezTo>
                    <a:pt x="2657" y="22095"/>
                    <a:pt x="2987" y="22257"/>
                    <a:pt x="3390" y="22257"/>
                  </a:cubicBezTo>
                  <a:cubicBezTo>
                    <a:pt x="3452" y="22257"/>
                    <a:pt x="3516" y="22253"/>
                    <a:pt x="3581" y="22246"/>
                  </a:cubicBezTo>
                  <a:cubicBezTo>
                    <a:pt x="3798" y="22191"/>
                    <a:pt x="3961" y="22137"/>
                    <a:pt x="4097" y="22029"/>
                  </a:cubicBezTo>
                  <a:cubicBezTo>
                    <a:pt x="4341" y="21812"/>
                    <a:pt x="4449" y="21567"/>
                    <a:pt x="4449" y="21242"/>
                  </a:cubicBezTo>
                  <a:cubicBezTo>
                    <a:pt x="4449" y="20971"/>
                    <a:pt x="2198" y="4588"/>
                    <a:pt x="2008" y="3313"/>
                  </a:cubicBezTo>
                  <a:cubicBezTo>
                    <a:pt x="1900" y="3042"/>
                    <a:pt x="1493" y="1984"/>
                    <a:pt x="1086" y="1143"/>
                  </a:cubicBezTo>
                  <a:cubicBezTo>
                    <a:pt x="802" y="498"/>
                    <a:pt x="543" y="0"/>
                    <a:pt x="471" y="0"/>
                  </a:cubicBezTo>
                  <a:close/>
                </a:path>
              </a:pathLst>
            </a:custGeom>
            <a:solidFill>
              <a:srgbClr val="DE9455"/>
            </a:solidFill>
            <a:ln>
              <a:noFill/>
            </a:ln>
          </p:spPr>
          <p:txBody>
            <a:bodyPr spcFirstLastPara="1" wrap="square" lIns="91425" tIns="91425" rIns="91425" bIns="91425" anchor="ctr" anchorCtr="0">
              <a:noAutofit/>
            </a:bodyPr>
            <a:lstStyle/>
            <a:p>
              <a:endParaRPr/>
            </a:p>
          </p:txBody>
        </p:sp>
        <p:sp>
          <p:nvSpPr>
            <p:cNvPr id="625" name="Google Shape;625;p47"/>
            <p:cNvSpPr/>
            <p:nvPr/>
          </p:nvSpPr>
          <p:spPr>
            <a:xfrm>
              <a:off x="1051300" y="4152550"/>
              <a:ext cx="99725" cy="550725"/>
            </a:xfrm>
            <a:custGeom>
              <a:avLst/>
              <a:gdLst/>
              <a:ahLst/>
              <a:cxnLst/>
              <a:rect l="l" t="t" r="r" b="b"/>
              <a:pathLst>
                <a:path w="3989" h="22029" extrusionOk="0">
                  <a:moveTo>
                    <a:pt x="10" y="0"/>
                  </a:moveTo>
                  <a:cubicBezTo>
                    <a:pt x="7" y="0"/>
                    <a:pt x="4" y="1"/>
                    <a:pt x="1" y="4"/>
                  </a:cubicBezTo>
                  <a:cubicBezTo>
                    <a:pt x="1" y="4"/>
                    <a:pt x="1167" y="2988"/>
                    <a:pt x="1276" y="3828"/>
                  </a:cubicBezTo>
                  <a:cubicBezTo>
                    <a:pt x="1466" y="4669"/>
                    <a:pt x="3554" y="19181"/>
                    <a:pt x="3636" y="22029"/>
                  </a:cubicBezTo>
                  <a:cubicBezTo>
                    <a:pt x="3880" y="21812"/>
                    <a:pt x="3988" y="21567"/>
                    <a:pt x="3988" y="21242"/>
                  </a:cubicBezTo>
                  <a:cubicBezTo>
                    <a:pt x="3988" y="20971"/>
                    <a:pt x="1737" y="4588"/>
                    <a:pt x="1547" y="3313"/>
                  </a:cubicBezTo>
                  <a:cubicBezTo>
                    <a:pt x="1439" y="3042"/>
                    <a:pt x="1032" y="1984"/>
                    <a:pt x="625" y="1143"/>
                  </a:cubicBezTo>
                  <a:cubicBezTo>
                    <a:pt x="341" y="498"/>
                    <a:pt x="82" y="0"/>
                    <a:pt x="10" y="0"/>
                  </a:cubicBezTo>
                  <a:close/>
                </a:path>
              </a:pathLst>
            </a:custGeom>
            <a:solidFill>
              <a:srgbClr val="E3AB7F"/>
            </a:solidFill>
            <a:ln>
              <a:noFill/>
            </a:ln>
          </p:spPr>
          <p:txBody>
            <a:bodyPr spcFirstLastPara="1" wrap="square" lIns="91425" tIns="91425" rIns="91425" bIns="91425" anchor="ctr" anchorCtr="0">
              <a:noAutofit/>
            </a:bodyPr>
            <a:lstStyle/>
            <a:p>
              <a:endParaRPr/>
            </a:p>
          </p:txBody>
        </p:sp>
        <p:sp>
          <p:nvSpPr>
            <p:cNvPr id="626" name="Google Shape;626;p47"/>
            <p:cNvSpPr/>
            <p:nvPr/>
          </p:nvSpPr>
          <p:spPr>
            <a:xfrm>
              <a:off x="1039100" y="4235375"/>
              <a:ext cx="111925" cy="473600"/>
            </a:xfrm>
            <a:custGeom>
              <a:avLst/>
              <a:gdLst/>
              <a:ahLst/>
              <a:cxnLst/>
              <a:rect l="l" t="t" r="r" b="b"/>
              <a:pathLst>
                <a:path w="4477" h="18944" extrusionOk="0">
                  <a:moveTo>
                    <a:pt x="2035" y="0"/>
                  </a:moveTo>
                  <a:cubicBezTo>
                    <a:pt x="2035" y="0"/>
                    <a:pt x="2035" y="244"/>
                    <a:pt x="1791" y="271"/>
                  </a:cubicBezTo>
                  <a:lnTo>
                    <a:pt x="1710" y="271"/>
                  </a:lnTo>
                  <a:cubicBezTo>
                    <a:pt x="1574" y="271"/>
                    <a:pt x="1520" y="136"/>
                    <a:pt x="1520" y="136"/>
                  </a:cubicBezTo>
                  <a:cubicBezTo>
                    <a:pt x="1520" y="136"/>
                    <a:pt x="1411" y="298"/>
                    <a:pt x="1276" y="353"/>
                  </a:cubicBezTo>
                  <a:cubicBezTo>
                    <a:pt x="1167" y="353"/>
                    <a:pt x="1113" y="298"/>
                    <a:pt x="1004" y="217"/>
                  </a:cubicBezTo>
                  <a:cubicBezTo>
                    <a:pt x="950" y="353"/>
                    <a:pt x="814" y="407"/>
                    <a:pt x="679" y="407"/>
                  </a:cubicBezTo>
                  <a:cubicBezTo>
                    <a:pt x="570" y="407"/>
                    <a:pt x="435" y="271"/>
                    <a:pt x="435" y="271"/>
                  </a:cubicBezTo>
                  <a:cubicBezTo>
                    <a:pt x="435" y="271"/>
                    <a:pt x="353" y="434"/>
                    <a:pt x="218" y="434"/>
                  </a:cubicBezTo>
                  <a:cubicBezTo>
                    <a:pt x="136" y="434"/>
                    <a:pt x="1" y="217"/>
                    <a:pt x="1" y="217"/>
                  </a:cubicBezTo>
                  <a:lnTo>
                    <a:pt x="1" y="217"/>
                  </a:lnTo>
                  <a:cubicBezTo>
                    <a:pt x="1" y="218"/>
                    <a:pt x="1655" y="13426"/>
                    <a:pt x="2225" y="16898"/>
                  </a:cubicBezTo>
                  <a:cubicBezTo>
                    <a:pt x="2360" y="17658"/>
                    <a:pt x="2469" y="18200"/>
                    <a:pt x="2496" y="18336"/>
                  </a:cubicBezTo>
                  <a:cubicBezTo>
                    <a:pt x="2684" y="18782"/>
                    <a:pt x="3014" y="18944"/>
                    <a:pt x="3417" y="18944"/>
                  </a:cubicBezTo>
                  <a:cubicBezTo>
                    <a:pt x="3479" y="18944"/>
                    <a:pt x="3543" y="18940"/>
                    <a:pt x="3608" y="18933"/>
                  </a:cubicBezTo>
                  <a:cubicBezTo>
                    <a:pt x="3825" y="18878"/>
                    <a:pt x="3988" y="18824"/>
                    <a:pt x="4124" y="18716"/>
                  </a:cubicBezTo>
                  <a:cubicBezTo>
                    <a:pt x="4368" y="18499"/>
                    <a:pt x="4476" y="18254"/>
                    <a:pt x="4476" y="17929"/>
                  </a:cubicBezTo>
                  <a:cubicBezTo>
                    <a:pt x="4476" y="17658"/>
                    <a:pt x="2225" y="1275"/>
                    <a:pt x="2035"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27" name="Google Shape;627;p47"/>
            <p:cNvSpPr/>
            <p:nvPr/>
          </p:nvSpPr>
          <p:spPr>
            <a:xfrm>
              <a:off x="1081825" y="4235375"/>
              <a:ext cx="69200" cy="467900"/>
            </a:xfrm>
            <a:custGeom>
              <a:avLst/>
              <a:gdLst/>
              <a:ahLst/>
              <a:cxnLst/>
              <a:rect l="l" t="t" r="r" b="b"/>
              <a:pathLst>
                <a:path w="2768" h="18716" extrusionOk="0">
                  <a:moveTo>
                    <a:pt x="326" y="0"/>
                  </a:moveTo>
                  <a:cubicBezTo>
                    <a:pt x="326" y="0"/>
                    <a:pt x="326" y="244"/>
                    <a:pt x="82" y="271"/>
                  </a:cubicBezTo>
                  <a:lnTo>
                    <a:pt x="1" y="271"/>
                  </a:lnTo>
                  <a:cubicBezTo>
                    <a:pt x="55" y="353"/>
                    <a:pt x="55" y="407"/>
                    <a:pt x="55" y="488"/>
                  </a:cubicBezTo>
                  <a:cubicBezTo>
                    <a:pt x="245" y="1356"/>
                    <a:pt x="2333" y="15868"/>
                    <a:pt x="2415" y="18716"/>
                  </a:cubicBezTo>
                  <a:cubicBezTo>
                    <a:pt x="2659" y="18499"/>
                    <a:pt x="2767" y="18254"/>
                    <a:pt x="2767" y="17929"/>
                  </a:cubicBezTo>
                  <a:cubicBezTo>
                    <a:pt x="2767" y="17658"/>
                    <a:pt x="516" y="1275"/>
                    <a:pt x="326"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28" name="Google Shape;628;p47"/>
            <p:cNvSpPr/>
            <p:nvPr/>
          </p:nvSpPr>
          <p:spPr>
            <a:xfrm>
              <a:off x="1039775" y="4242150"/>
              <a:ext cx="67175" cy="415700"/>
            </a:xfrm>
            <a:custGeom>
              <a:avLst/>
              <a:gdLst/>
              <a:ahLst/>
              <a:cxnLst/>
              <a:rect l="l" t="t" r="r" b="b"/>
              <a:pathLst>
                <a:path w="2687" h="16628" extrusionOk="0">
                  <a:moveTo>
                    <a:pt x="1" y="0"/>
                  </a:moveTo>
                  <a:cubicBezTo>
                    <a:pt x="1" y="1"/>
                    <a:pt x="1628" y="13156"/>
                    <a:pt x="2198" y="16627"/>
                  </a:cubicBezTo>
                  <a:lnTo>
                    <a:pt x="2686" y="16627"/>
                  </a:lnTo>
                  <a:lnTo>
                    <a:pt x="435" y="82"/>
                  </a:lnTo>
                  <a:cubicBezTo>
                    <a:pt x="435" y="82"/>
                    <a:pt x="381" y="244"/>
                    <a:pt x="245" y="244"/>
                  </a:cubicBezTo>
                  <a:cubicBezTo>
                    <a:pt x="136" y="244"/>
                    <a:pt x="1" y="0"/>
                    <a:pt x="1"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29" name="Google Shape;629;p47"/>
            <p:cNvSpPr/>
            <p:nvPr/>
          </p:nvSpPr>
          <p:spPr>
            <a:xfrm>
              <a:off x="1037075" y="4241475"/>
              <a:ext cx="59700" cy="428575"/>
            </a:xfrm>
            <a:custGeom>
              <a:avLst/>
              <a:gdLst/>
              <a:ahLst/>
              <a:cxnLst/>
              <a:rect l="l" t="t" r="r" b="b"/>
              <a:pathLst>
                <a:path w="2388" h="17143" extrusionOk="0">
                  <a:moveTo>
                    <a:pt x="109" y="0"/>
                  </a:moveTo>
                  <a:cubicBezTo>
                    <a:pt x="0" y="516"/>
                    <a:pt x="1085" y="8843"/>
                    <a:pt x="1411" y="10768"/>
                  </a:cubicBezTo>
                  <a:cubicBezTo>
                    <a:pt x="1682" y="12531"/>
                    <a:pt x="2387" y="17142"/>
                    <a:pt x="2387" y="17142"/>
                  </a:cubicBezTo>
                  <a:cubicBezTo>
                    <a:pt x="2387" y="17142"/>
                    <a:pt x="1682" y="11718"/>
                    <a:pt x="1302" y="9195"/>
                  </a:cubicBezTo>
                  <a:cubicBezTo>
                    <a:pt x="923" y="6619"/>
                    <a:pt x="109" y="1"/>
                    <a:pt x="109" y="0"/>
                  </a:cubicBez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0" name="Google Shape;630;p47"/>
            <p:cNvSpPr/>
            <p:nvPr/>
          </p:nvSpPr>
          <p:spPr>
            <a:xfrm>
              <a:off x="1065550" y="4239425"/>
              <a:ext cx="69200" cy="424525"/>
            </a:xfrm>
            <a:custGeom>
              <a:avLst/>
              <a:gdLst/>
              <a:ahLst/>
              <a:cxnLst/>
              <a:rect l="l" t="t" r="r" b="b"/>
              <a:pathLst>
                <a:path w="2768" h="16981" extrusionOk="0">
                  <a:moveTo>
                    <a:pt x="462" y="1"/>
                  </a:moveTo>
                  <a:cubicBezTo>
                    <a:pt x="462" y="1"/>
                    <a:pt x="353" y="191"/>
                    <a:pt x="218" y="218"/>
                  </a:cubicBezTo>
                  <a:cubicBezTo>
                    <a:pt x="136" y="218"/>
                    <a:pt x="55" y="136"/>
                    <a:pt x="1" y="82"/>
                  </a:cubicBezTo>
                  <a:lnTo>
                    <a:pt x="1" y="82"/>
                  </a:lnTo>
                  <a:lnTo>
                    <a:pt x="2333" y="16980"/>
                  </a:lnTo>
                  <a:lnTo>
                    <a:pt x="2767" y="16926"/>
                  </a:lnTo>
                  <a:lnTo>
                    <a:pt x="462" y="1"/>
                  </a:lnTo>
                  <a:close/>
                </a:path>
              </a:pathLst>
            </a:custGeom>
            <a:solidFill>
              <a:srgbClr val="DD8D2F"/>
            </a:solidFill>
            <a:ln>
              <a:noFill/>
            </a:ln>
          </p:spPr>
          <p:txBody>
            <a:bodyPr spcFirstLastPara="1" wrap="square" lIns="91425" tIns="91425" rIns="91425" bIns="91425" anchor="ctr" anchorCtr="0">
              <a:noAutofit/>
            </a:bodyPr>
            <a:lstStyle/>
            <a:p>
              <a:endParaRPr/>
            </a:p>
          </p:txBody>
        </p:sp>
        <p:sp>
          <p:nvSpPr>
            <p:cNvPr id="631" name="Google Shape;631;p47"/>
            <p:cNvSpPr/>
            <p:nvPr/>
          </p:nvSpPr>
          <p:spPr>
            <a:xfrm>
              <a:off x="1094700" y="4649000"/>
              <a:ext cx="57000" cy="59975"/>
            </a:xfrm>
            <a:custGeom>
              <a:avLst/>
              <a:gdLst/>
              <a:ahLst/>
              <a:cxnLst/>
              <a:rect l="l" t="t" r="r" b="b"/>
              <a:pathLst>
                <a:path w="2280" h="2399" extrusionOk="0">
                  <a:moveTo>
                    <a:pt x="2089" y="1"/>
                  </a:moveTo>
                  <a:cubicBezTo>
                    <a:pt x="2008" y="55"/>
                    <a:pt x="1900" y="136"/>
                    <a:pt x="1764" y="163"/>
                  </a:cubicBezTo>
                  <a:cubicBezTo>
                    <a:pt x="1601" y="272"/>
                    <a:pt x="1411" y="326"/>
                    <a:pt x="1140" y="380"/>
                  </a:cubicBezTo>
                  <a:cubicBezTo>
                    <a:pt x="985" y="413"/>
                    <a:pt x="840" y="426"/>
                    <a:pt x="707" y="426"/>
                  </a:cubicBezTo>
                  <a:cubicBezTo>
                    <a:pt x="397" y="426"/>
                    <a:pt x="153" y="356"/>
                    <a:pt x="1" y="299"/>
                  </a:cubicBezTo>
                  <a:lnTo>
                    <a:pt x="1" y="299"/>
                  </a:lnTo>
                  <a:cubicBezTo>
                    <a:pt x="55" y="516"/>
                    <a:pt x="82" y="679"/>
                    <a:pt x="109" y="841"/>
                  </a:cubicBezTo>
                  <a:cubicBezTo>
                    <a:pt x="218" y="1357"/>
                    <a:pt x="272" y="1655"/>
                    <a:pt x="326" y="1791"/>
                  </a:cubicBezTo>
                  <a:cubicBezTo>
                    <a:pt x="491" y="2237"/>
                    <a:pt x="818" y="2399"/>
                    <a:pt x="1238" y="2399"/>
                  </a:cubicBezTo>
                  <a:cubicBezTo>
                    <a:pt x="1302" y="2399"/>
                    <a:pt x="1369" y="2395"/>
                    <a:pt x="1438" y="2388"/>
                  </a:cubicBezTo>
                  <a:cubicBezTo>
                    <a:pt x="1628" y="2333"/>
                    <a:pt x="1818" y="2279"/>
                    <a:pt x="1954" y="2171"/>
                  </a:cubicBezTo>
                  <a:cubicBezTo>
                    <a:pt x="2171" y="1954"/>
                    <a:pt x="2279" y="1709"/>
                    <a:pt x="2279" y="1384"/>
                  </a:cubicBezTo>
                  <a:cubicBezTo>
                    <a:pt x="2279" y="1357"/>
                    <a:pt x="2252" y="1058"/>
                    <a:pt x="2171" y="597"/>
                  </a:cubicBezTo>
                  <a:cubicBezTo>
                    <a:pt x="2144" y="435"/>
                    <a:pt x="2117" y="245"/>
                    <a:pt x="2089" y="1"/>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32" name="Google Shape;632;p47"/>
            <p:cNvSpPr/>
            <p:nvPr/>
          </p:nvSpPr>
          <p:spPr>
            <a:xfrm>
              <a:off x="1045875" y="4151250"/>
              <a:ext cx="21050" cy="35200"/>
            </a:xfrm>
            <a:custGeom>
              <a:avLst/>
              <a:gdLst/>
              <a:ahLst/>
              <a:cxnLst/>
              <a:rect l="l" t="t" r="r" b="b"/>
              <a:pathLst>
                <a:path w="842" h="1408" extrusionOk="0">
                  <a:moveTo>
                    <a:pt x="248" y="1"/>
                  </a:moveTo>
                  <a:cubicBezTo>
                    <a:pt x="247" y="1"/>
                    <a:pt x="246" y="1"/>
                    <a:pt x="245" y="2"/>
                  </a:cubicBezTo>
                  <a:cubicBezTo>
                    <a:pt x="191" y="83"/>
                    <a:pt x="109" y="653"/>
                    <a:pt x="1" y="1331"/>
                  </a:cubicBezTo>
                  <a:cubicBezTo>
                    <a:pt x="80" y="1378"/>
                    <a:pt x="168" y="1407"/>
                    <a:pt x="260" y="1407"/>
                  </a:cubicBezTo>
                  <a:cubicBezTo>
                    <a:pt x="326" y="1407"/>
                    <a:pt x="394" y="1392"/>
                    <a:pt x="462" y="1358"/>
                  </a:cubicBezTo>
                  <a:cubicBezTo>
                    <a:pt x="571" y="1331"/>
                    <a:pt x="625" y="1304"/>
                    <a:pt x="706" y="1277"/>
                  </a:cubicBezTo>
                  <a:cubicBezTo>
                    <a:pt x="788" y="1222"/>
                    <a:pt x="815" y="1195"/>
                    <a:pt x="842" y="1168"/>
                  </a:cubicBezTo>
                  <a:cubicBezTo>
                    <a:pt x="551" y="507"/>
                    <a:pt x="286" y="1"/>
                    <a:pt x="248"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3" name="Google Shape;633;p47"/>
            <p:cNvSpPr/>
            <p:nvPr/>
          </p:nvSpPr>
          <p:spPr>
            <a:xfrm>
              <a:off x="1090650" y="4632725"/>
              <a:ext cx="58325" cy="41850"/>
            </a:xfrm>
            <a:custGeom>
              <a:avLst/>
              <a:gdLst/>
              <a:ahLst/>
              <a:cxnLst/>
              <a:rect l="l" t="t" r="r" b="b"/>
              <a:pathLst>
                <a:path w="2333" h="1674" extrusionOk="0">
                  <a:moveTo>
                    <a:pt x="2170" y="1"/>
                  </a:moveTo>
                  <a:cubicBezTo>
                    <a:pt x="2116" y="82"/>
                    <a:pt x="2007" y="136"/>
                    <a:pt x="1872" y="191"/>
                  </a:cubicBezTo>
                  <a:cubicBezTo>
                    <a:pt x="1655" y="272"/>
                    <a:pt x="1465" y="353"/>
                    <a:pt x="1194" y="408"/>
                  </a:cubicBezTo>
                  <a:cubicBezTo>
                    <a:pt x="965" y="447"/>
                    <a:pt x="780" y="465"/>
                    <a:pt x="623" y="465"/>
                  </a:cubicBezTo>
                  <a:cubicBezTo>
                    <a:pt x="354" y="465"/>
                    <a:pt x="172" y="412"/>
                    <a:pt x="0" y="326"/>
                  </a:cubicBezTo>
                  <a:lnTo>
                    <a:pt x="0" y="326"/>
                  </a:lnTo>
                  <a:cubicBezTo>
                    <a:pt x="82" y="787"/>
                    <a:pt x="136" y="1194"/>
                    <a:pt x="217" y="1547"/>
                  </a:cubicBezTo>
                  <a:cubicBezTo>
                    <a:pt x="369" y="1604"/>
                    <a:pt x="613" y="1674"/>
                    <a:pt x="932" y="1674"/>
                  </a:cubicBezTo>
                  <a:cubicBezTo>
                    <a:pt x="1069" y="1674"/>
                    <a:pt x="1220" y="1661"/>
                    <a:pt x="1383" y="1628"/>
                  </a:cubicBezTo>
                  <a:cubicBezTo>
                    <a:pt x="1628" y="1601"/>
                    <a:pt x="1845" y="1547"/>
                    <a:pt x="2007" y="1438"/>
                  </a:cubicBezTo>
                  <a:cubicBezTo>
                    <a:pt x="2143" y="1357"/>
                    <a:pt x="2251" y="1330"/>
                    <a:pt x="2333" y="1275"/>
                  </a:cubicBezTo>
                  <a:cubicBezTo>
                    <a:pt x="2333" y="1167"/>
                    <a:pt x="2306" y="1058"/>
                    <a:pt x="2306" y="923"/>
                  </a:cubicBezTo>
                  <a:cubicBezTo>
                    <a:pt x="2306" y="814"/>
                    <a:pt x="2279" y="733"/>
                    <a:pt x="2279" y="625"/>
                  </a:cubicBezTo>
                  <a:lnTo>
                    <a:pt x="217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34" name="Google Shape;634;p47"/>
            <p:cNvSpPr/>
            <p:nvPr/>
          </p:nvSpPr>
          <p:spPr>
            <a:xfrm>
              <a:off x="1052000" y="4152550"/>
              <a:ext cx="14925" cy="31300"/>
            </a:xfrm>
            <a:custGeom>
              <a:avLst/>
              <a:gdLst/>
              <a:ahLst/>
              <a:cxnLst/>
              <a:rect l="l" t="t" r="r" b="b"/>
              <a:pathLst>
                <a:path w="597" h="1252" extrusionOk="0">
                  <a:moveTo>
                    <a:pt x="9" y="0"/>
                  </a:moveTo>
                  <a:cubicBezTo>
                    <a:pt x="6" y="0"/>
                    <a:pt x="3" y="1"/>
                    <a:pt x="0" y="4"/>
                  </a:cubicBezTo>
                  <a:cubicBezTo>
                    <a:pt x="0" y="4"/>
                    <a:pt x="190" y="574"/>
                    <a:pt x="461" y="1252"/>
                  </a:cubicBezTo>
                  <a:cubicBezTo>
                    <a:pt x="543" y="1197"/>
                    <a:pt x="570" y="1170"/>
                    <a:pt x="597" y="1143"/>
                  </a:cubicBezTo>
                  <a:cubicBezTo>
                    <a:pt x="313" y="498"/>
                    <a:pt x="78" y="0"/>
                    <a:pt x="9" y="0"/>
                  </a:cubicBezTo>
                  <a:close/>
                </a:path>
              </a:pathLst>
            </a:custGeom>
            <a:solidFill>
              <a:srgbClr val="222E3C"/>
            </a:solidFill>
            <a:ln>
              <a:noFill/>
            </a:ln>
          </p:spPr>
          <p:txBody>
            <a:bodyPr spcFirstLastPara="1" wrap="square" lIns="91425" tIns="91425" rIns="91425" bIns="91425" anchor="ctr" anchorCtr="0">
              <a:noAutofit/>
            </a:bodyPr>
            <a:lstStyle/>
            <a:p>
              <a:endParaRPr/>
            </a:p>
          </p:txBody>
        </p:sp>
      </p:grpSp>
      <p:grpSp>
        <p:nvGrpSpPr>
          <p:cNvPr id="636" name="Google Shape;636;p47"/>
          <p:cNvGrpSpPr/>
          <p:nvPr/>
        </p:nvGrpSpPr>
        <p:grpSpPr>
          <a:xfrm rot="532621">
            <a:off x="267311" y="636941"/>
            <a:ext cx="1620204" cy="722387"/>
            <a:chOff x="638811" y="2327472"/>
            <a:chExt cx="1566541" cy="698461"/>
          </a:xfrm>
        </p:grpSpPr>
        <p:sp>
          <p:nvSpPr>
            <p:cNvPr id="637" name="Google Shape;637;p47"/>
            <p:cNvSpPr/>
            <p:nvPr/>
          </p:nvSpPr>
          <p:spPr>
            <a:xfrm>
              <a:off x="1517099" y="2761163"/>
              <a:ext cx="489751" cy="264770"/>
            </a:xfrm>
            <a:custGeom>
              <a:avLst/>
              <a:gdLst/>
              <a:ahLst/>
              <a:cxnLst/>
              <a:rect l="l" t="t" r="r" b="b"/>
              <a:pathLst>
                <a:path w="11041" h="5969" extrusionOk="0">
                  <a:moveTo>
                    <a:pt x="1767" y="1"/>
                  </a:moveTo>
                  <a:cubicBezTo>
                    <a:pt x="1766" y="1"/>
                    <a:pt x="1765" y="1"/>
                    <a:pt x="1764" y="1"/>
                  </a:cubicBezTo>
                  <a:cubicBezTo>
                    <a:pt x="1628" y="28"/>
                    <a:pt x="1" y="1384"/>
                    <a:pt x="1" y="1384"/>
                  </a:cubicBezTo>
                  <a:cubicBezTo>
                    <a:pt x="1" y="1384"/>
                    <a:pt x="1113" y="4368"/>
                    <a:pt x="2035" y="5155"/>
                  </a:cubicBezTo>
                  <a:cubicBezTo>
                    <a:pt x="2957" y="5887"/>
                    <a:pt x="11040" y="5968"/>
                    <a:pt x="11040" y="5968"/>
                  </a:cubicBezTo>
                  <a:lnTo>
                    <a:pt x="5561" y="2062"/>
                  </a:lnTo>
                  <a:cubicBezTo>
                    <a:pt x="5561" y="2062"/>
                    <a:pt x="1947" y="1"/>
                    <a:pt x="1767"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8" name="Google Shape;638;p47"/>
            <p:cNvSpPr/>
            <p:nvPr/>
          </p:nvSpPr>
          <p:spPr>
            <a:xfrm>
              <a:off x="1590511" y="2501001"/>
              <a:ext cx="523419" cy="236159"/>
            </a:xfrm>
            <a:custGeom>
              <a:avLst/>
              <a:gdLst/>
              <a:ahLst/>
              <a:cxnLst/>
              <a:rect l="l" t="t" r="r" b="b"/>
              <a:pathLst>
                <a:path w="11800" h="5324" extrusionOk="0">
                  <a:moveTo>
                    <a:pt x="4273" y="1"/>
                  </a:moveTo>
                  <a:cubicBezTo>
                    <a:pt x="2744" y="1"/>
                    <a:pt x="0" y="1906"/>
                    <a:pt x="0" y="1906"/>
                  </a:cubicBezTo>
                  <a:lnTo>
                    <a:pt x="5181" y="4347"/>
                  </a:lnTo>
                  <a:lnTo>
                    <a:pt x="11799" y="5324"/>
                  </a:lnTo>
                  <a:cubicBezTo>
                    <a:pt x="11799" y="5324"/>
                    <a:pt x="5913" y="116"/>
                    <a:pt x="4422" y="7"/>
                  </a:cubicBezTo>
                  <a:cubicBezTo>
                    <a:pt x="4373" y="3"/>
                    <a:pt x="4324" y="1"/>
                    <a:pt x="4273"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39" name="Google Shape;639;p47"/>
            <p:cNvSpPr/>
            <p:nvPr/>
          </p:nvSpPr>
          <p:spPr>
            <a:xfrm>
              <a:off x="638811" y="2328004"/>
              <a:ext cx="1183946" cy="523463"/>
            </a:xfrm>
            <a:custGeom>
              <a:avLst/>
              <a:gdLst/>
              <a:ahLst/>
              <a:cxnLst/>
              <a:rect l="l" t="t" r="r" b="b"/>
              <a:pathLst>
                <a:path w="26691" h="11801" extrusionOk="0">
                  <a:moveTo>
                    <a:pt x="3007" y="0"/>
                  </a:moveTo>
                  <a:cubicBezTo>
                    <a:pt x="2051" y="0"/>
                    <a:pt x="1247" y="29"/>
                    <a:pt x="651" y="56"/>
                  </a:cubicBezTo>
                  <a:cubicBezTo>
                    <a:pt x="245" y="110"/>
                    <a:pt x="0" y="435"/>
                    <a:pt x="55" y="707"/>
                  </a:cubicBezTo>
                  <a:cubicBezTo>
                    <a:pt x="55" y="842"/>
                    <a:pt x="136" y="951"/>
                    <a:pt x="190" y="1059"/>
                  </a:cubicBezTo>
                  <a:cubicBezTo>
                    <a:pt x="1357" y="2416"/>
                    <a:pt x="3906" y="4992"/>
                    <a:pt x="8002" y="7244"/>
                  </a:cubicBezTo>
                  <a:cubicBezTo>
                    <a:pt x="11691" y="9332"/>
                    <a:pt x="16682" y="11149"/>
                    <a:pt x="23083" y="11665"/>
                  </a:cubicBezTo>
                  <a:cubicBezTo>
                    <a:pt x="23842" y="11719"/>
                    <a:pt x="24575" y="11773"/>
                    <a:pt x="25361" y="11800"/>
                  </a:cubicBezTo>
                  <a:lnTo>
                    <a:pt x="26365" y="9061"/>
                  </a:ln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0" name="Google Shape;640;p47"/>
            <p:cNvSpPr/>
            <p:nvPr/>
          </p:nvSpPr>
          <p:spPr>
            <a:xfrm>
              <a:off x="638811" y="2328004"/>
              <a:ext cx="1183946" cy="401923"/>
            </a:xfrm>
            <a:custGeom>
              <a:avLst/>
              <a:gdLst/>
              <a:ahLst/>
              <a:cxnLst/>
              <a:rect l="l" t="t" r="r" b="b"/>
              <a:pathLst>
                <a:path w="26691" h="9061" extrusionOk="0">
                  <a:moveTo>
                    <a:pt x="3007" y="0"/>
                  </a:moveTo>
                  <a:cubicBezTo>
                    <a:pt x="2051" y="0"/>
                    <a:pt x="1247" y="29"/>
                    <a:pt x="651" y="56"/>
                  </a:cubicBezTo>
                  <a:cubicBezTo>
                    <a:pt x="245" y="110"/>
                    <a:pt x="0" y="435"/>
                    <a:pt x="55" y="788"/>
                  </a:cubicBezTo>
                  <a:cubicBezTo>
                    <a:pt x="2713" y="951"/>
                    <a:pt x="9765" y="1792"/>
                    <a:pt x="17956" y="4667"/>
                  </a:cubicBezTo>
                  <a:cubicBezTo>
                    <a:pt x="21483" y="5887"/>
                    <a:pt x="24385" y="7433"/>
                    <a:pt x="26365" y="9061"/>
                  </a:cubicBezTo>
                  <a:lnTo>
                    <a:pt x="26690" y="8193"/>
                  </a:lnTo>
                  <a:cubicBezTo>
                    <a:pt x="26690" y="8193"/>
                    <a:pt x="26039" y="7650"/>
                    <a:pt x="24846" y="6891"/>
                  </a:cubicBezTo>
                  <a:cubicBezTo>
                    <a:pt x="22757" y="5453"/>
                    <a:pt x="18906" y="3175"/>
                    <a:pt x="13996" y="1602"/>
                  </a:cubicBezTo>
                  <a:cubicBezTo>
                    <a:pt x="12803" y="1195"/>
                    <a:pt x="11664" y="924"/>
                    <a:pt x="10497" y="680"/>
                  </a:cubicBezTo>
                  <a:cubicBezTo>
                    <a:pt x="7687" y="128"/>
                    <a:pt x="5013" y="0"/>
                    <a:pt x="3007"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1" name="Google Shape;641;p47"/>
            <p:cNvSpPr/>
            <p:nvPr/>
          </p:nvSpPr>
          <p:spPr>
            <a:xfrm>
              <a:off x="640009" y="2327472"/>
              <a:ext cx="464467" cy="321858"/>
            </a:xfrm>
            <a:custGeom>
              <a:avLst/>
              <a:gdLst/>
              <a:ahLst/>
              <a:cxnLst/>
              <a:rect l="l" t="t" r="r" b="b"/>
              <a:pathLst>
                <a:path w="10471" h="7256" extrusionOk="0">
                  <a:moveTo>
                    <a:pt x="2988" y="0"/>
                  </a:moveTo>
                  <a:cubicBezTo>
                    <a:pt x="2029" y="0"/>
                    <a:pt x="1221" y="33"/>
                    <a:pt x="624" y="68"/>
                  </a:cubicBezTo>
                  <a:cubicBezTo>
                    <a:pt x="543" y="68"/>
                    <a:pt x="489" y="68"/>
                    <a:pt x="407" y="122"/>
                  </a:cubicBezTo>
                  <a:cubicBezTo>
                    <a:pt x="407" y="136"/>
                    <a:pt x="401" y="142"/>
                    <a:pt x="390" y="142"/>
                  </a:cubicBezTo>
                  <a:cubicBezTo>
                    <a:pt x="380" y="142"/>
                    <a:pt x="367" y="136"/>
                    <a:pt x="353" y="122"/>
                  </a:cubicBezTo>
                  <a:cubicBezTo>
                    <a:pt x="299" y="149"/>
                    <a:pt x="272" y="149"/>
                    <a:pt x="245" y="176"/>
                  </a:cubicBezTo>
                  <a:lnTo>
                    <a:pt x="218" y="203"/>
                  </a:lnTo>
                  <a:cubicBezTo>
                    <a:pt x="82" y="312"/>
                    <a:pt x="1" y="529"/>
                    <a:pt x="1" y="692"/>
                  </a:cubicBezTo>
                  <a:lnTo>
                    <a:pt x="1" y="719"/>
                  </a:lnTo>
                  <a:cubicBezTo>
                    <a:pt x="1" y="854"/>
                    <a:pt x="82" y="963"/>
                    <a:pt x="136" y="1071"/>
                  </a:cubicBezTo>
                  <a:cubicBezTo>
                    <a:pt x="1302" y="2428"/>
                    <a:pt x="3825" y="5004"/>
                    <a:pt x="7948" y="7256"/>
                  </a:cubicBezTo>
                  <a:lnTo>
                    <a:pt x="9846" y="2319"/>
                  </a:lnTo>
                  <a:lnTo>
                    <a:pt x="10470" y="692"/>
                  </a:lnTo>
                  <a:cubicBezTo>
                    <a:pt x="7664" y="141"/>
                    <a:pt x="4993" y="0"/>
                    <a:pt x="2988" y="0"/>
                  </a:cubicBezTo>
                  <a:close/>
                </a:path>
              </a:pathLst>
            </a:custGeom>
            <a:solidFill>
              <a:srgbClr val="CE5B5A"/>
            </a:solidFill>
            <a:ln>
              <a:noFill/>
            </a:ln>
          </p:spPr>
          <p:txBody>
            <a:bodyPr spcFirstLastPara="1" wrap="square" lIns="91425" tIns="91425" rIns="91425" bIns="91425" anchor="ctr" anchorCtr="0">
              <a:noAutofit/>
            </a:bodyPr>
            <a:lstStyle/>
            <a:p>
              <a:endParaRPr/>
            </a:p>
          </p:txBody>
        </p:sp>
        <p:sp>
          <p:nvSpPr>
            <p:cNvPr id="642" name="Google Shape;642;p47"/>
            <p:cNvSpPr/>
            <p:nvPr/>
          </p:nvSpPr>
          <p:spPr>
            <a:xfrm>
              <a:off x="1661484" y="2634875"/>
              <a:ext cx="161284" cy="216598"/>
            </a:xfrm>
            <a:custGeom>
              <a:avLst/>
              <a:gdLst/>
              <a:ahLst/>
              <a:cxnLst/>
              <a:rect l="l" t="t" r="r" b="b"/>
              <a:pathLst>
                <a:path w="3636" h="4883" extrusionOk="0">
                  <a:moveTo>
                    <a:pt x="1791" y="0"/>
                  </a:moveTo>
                  <a:lnTo>
                    <a:pt x="1465" y="814"/>
                  </a:lnTo>
                  <a:lnTo>
                    <a:pt x="1" y="4747"/>
                  </a:lnTo>
                  <a:cubicBezTo>
                    <a:pt x="733" y="4801"/>
                    <a:pt x="1492" y="4855"/>
                    <a:pt x="2279" y="4882"/>
                  </a:cubicBezTo>
                  <a:cubicBezTo>
                    <a:pt x="2767" y="3499"/>
                    <a:pt x="3093" y="2631"/>
                    <a:pt x="3283" y="2143"/>
                  </a:cubicBezTo>
                  <a:lnTo>
                    <a:pt x="3527" y="1519"/>
                  </a:lnTo>
                  <a:cubicBezTo>
                    <a:pt x="3527" y="1519"/>
                    <a:pt x="3554" y="1492"/>
                    <a:pt x="3554" y="1465"/>
                  </a:cubicBezTo>
                  <a:lnTo>
                    <a:pt x="3635" y="1329"/>
                  </a:lnTo>
                  <a:cubicBezTo>
                    <a:pt x="3635" y="1329"/>
                    <a:pt x="2984" y="787"/>
                    <a:pt x="1791"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3" name="Google Shape;643;p47"/>
            <p:cNvSpPr/>
            <p:nvPr/>
          </p:nvSpPr>
          <p:spPr>
            <a:xfrm>
              <a:off x="1813321" y="2739205"/>
              <a:ext cx="392032" cy="180712"/>
            </a:xfrm>
            <a:custGeom>
              <a:avLst/>
              <a:gdLst/>
              <a:ahLst/>
              <a:cxnLst/>
              <a:rect l="l" t="t" r="r" b="b"/>
              <a:pathLst>
                <a:path w="8838" h="4074" extrusionOk="0">
                  <a:moveTo>
                    <a:pt x="1634" y="0"/>
                  </a:moveTo>
                  <a:cubicBezTo>
                    <a:pt x="1561" y="0"/>
                    <a:pt x="1494" y="3"/>
                    <a:pt x="1433" y="8"/>
                  </a:cubicBezTo>
                  <a:cubicBezTo>
                    <a:pt x="484" y="116"/>
                    <a:pt x="22" y="876"/>
                    <a:pt x="22" y="1744"/>
                  </a:cubicBezTo>
                  <a:cubicBezTo>
                    <a:pt x="0" y="2918"/>
                    <a:pt x="2186" y="4074"/>
                    <a:pt x="6017" y="4074"/>
                  </a:cubicBezTo>
                  <a:cubicBezTo>
                    <a:pt x="6876" y="4074"/>
                    <a:pt x="7819" y="4016"/>
                    <a:pt x="8838" y="3887"/>
                  </a:cubicBezTo>
                  <a:cubicBezTo>
                    <a:pt x="5519" y="670"/>
                    <a:pt x="2802" y="0"/>
                    <a:pt x="1634" y="0"/>
                  </a:cubicBezTo>
                  <a:close/>
                </a:path>
              </a:pathLst>
            </a:custGeom>
            <a:solidFill>
              <a:srgbClr val="F0C630"/>
            </a:solidFill>
            <a:ln>
              <a:noFill/>
            </a:ln>
          </p:spPr>
          <p:txBody>
            <a:bodyPr spcFirstLastPara="1" wrap="square" lIns="91425" tIns="91425" rIns="91425" bIns="91425" anchor="ctr" anchorCtr="0">
              <a:noAutofit/>
            </a:bodyPr>
            <a:lstStyle/>
            <a:p>
              <a:endParaRPr/>
            </a:p>
          </p:txBody>
        </p:sp>
        <p:sp>
          <p:nvSpPr>
            <p:cNvPr id="644" name="Google Shape;644;p47"/>
            <p:cNvSpPr/>
            <p:nvPr/>
          </p:nvSpPr>
          <p:spPr>
            <a:xfrm>
              <a:off x="1823923" y="2763514"/>
              <a:ext cx="228619" cy="105881"/>
            </a:xfrm>
            <a:custGeom>
              <a:avLst/>
              <a:gdLst/>
              <a:ahLst/>
              <a:cxnLst/>
              <a:rect l="l" t="t" r="r" b="b"/>
              <a:pathLst>
                <a:path w="5154" h="2387" extrusionOk="0">
                  <a:moveTo>
                    <a:pt x="888" y="1"/>
                  </a:moveTo>
                  <a:cubicBezTo>
                    <a:pt x="862" y="1"/>
                    <a:pt x="837" y="1"/>
                    <a:pt x="814" y="2"/>
                  </a:cubicBezTo>
                  <a:cubicBezTo>
                    <a:pt x="272" y="84"/>
                    <a:pt x="0" y="518"/>
                    <a:pt x="0" y="1033"/>
                  </a:cubicBezTo>
                  <a:cubicBezTo>
                    <a:pt x="0" y="1701"/>
                    <a:pt x="1279" y="2387"/>
                    <a:pt x="3535" y="2387"/>
                  </a:cubicBezTo>
                  <a:cubicBezTo>
                    <a:pt x="4029" y="2387"/>
                    <a:pt x="4570" y="2354"/>
                    <a:pt x="5154" y="2281"/>
                  </a:cubicBezTo>
                  <a:cubicBezTo>
                    <a:pt x="3172" y="351"/>
                    <a:pt x="1541" y="1"/>
                    <a:pt x="888" y="1"/>
                  </a:cubicBezTo>
                  <a:close/>
                </a:path>
              </a:pathLst>
            </a:custGeom>
            <a:solidFill>
              <a:srgbClr val="F4D76E"/>
            </a:solidFill>
            <a:ln>
              <a:noFill/>
            </a:ln>
          </p:spPr>
          <p:txBody>
            <a:bodyPr spcFirstLastPara="1" wrap="square" lIns="91425" tIns="91425" rIns="91425" bIns="91425" anchor="ctr" anchorCtr="0">
              <a:noAutofit/>
            </a:bodyPr>
            <a:lstStyle/>
            <a:p>
              <a:endParaRPr/>
            </a:p>
          </p:txBody>
        </p:sp>
        <p:sp>
          <p:nvSpPr>
            <p:cNvPr id="645" name="Google Shape;645;p47"/>
            <p:cNvSpPr/>
            <p:nvPr/>
          </p:nvSpPr>
          <p:spPr>
            <a:xfrm>
              <a:off x="1353462" y="2566474"/>
              <a:ext cx="324919" cy="221654"/>
            </a:xfrm>
            <a:custGeom>
              <a:avLst/>
              <a:gdLst/>
              <a:ahLst/>
              <a:cxnLst/>
              <a:rect l="l" t="t" r="r" b="b"/>
              <a:pathLst>
                <a:path w="7325" h="4997" extrusionOk="0">
                  <a:moveTo>
                    <a:pt x="1926" y="0"/>
                  </a:moveTo>
                  <a:cubicBezTo>
                    <a:pt x="890" y="0"/>
                    <a:pt x="298" y="686"/>
                    <a:pt x="164" y="1244"/>
                  </a:cubicBezTo>
                  <a:cubicBezTo>
                    <a:pt x="1" y="1949"/>
                    <a:pt x="137" y="3034"/>
                    <a:pt x="1113" y="3603"/>
                  </a:cubicBezTo>
                  <a:cubicBezTo>
                    <a:pt x="1818" y="4010"/>
                    <a:pt x="4151" y="4661"/>
                    <a:pt x="5426" y="4960"/>
                  </a:cubicBezTo>
                  <a:cubicBezTo>
                    <a:pt x="5512" y="4985"/>
                    <a:pt x="5599" y="4997"/>
                    <a:pt x="5686" y="4997"/>
                  </a:cubicBezTo>
                  <a:cubicBezTo>
                    <a:pt x="6066" y="4997"/>
                    <a:pt x="6432" y="4765"/>
                    <a:pt x="6565" y="4390"/>
                  </a:cubicBezTo>
                  <a:lnTo>
                    <a:pt x="7135" y="2925"/>
                  </a:lnTo>
                  <a:cubicBezTo>
                    <a:pt x="7324" y="2410"/>
                    <a:pt x="7107" y="1840"/>
                    <a:pt x="6592" y="1651"/>
                  </a:cubicBezTo>
                  <a:cubicBezTo>
                    <a:pt x="5507" y="1162"/>
                    <a:pt x="3690" y="403"/>
                    <a:pt x="2659" y="104"/>
                  </a:cubicBezTo>
                  <a:cubicBezTo>
                    <a:pt x="2394" y="32"/>
                    <a:pt x="2149" y="0"/>
                    <a:pt x="1926" y="0"/>
                  </a:cubicBezTo>
                  <a:close/>
                </a:path>
              </a:pathLst>
            </a:custGeom>
            <a:solidFill>
              <a:srgbClr val="D6E8F0"/>
            </a:solidFill>
            <a:ln>
              <a:noFill/>
            </a:ln>
          </p:spPr>
          <p:txBody>
            <a:bodyPr spcFirstLastPara="1" wrap="square" lIns="91425" tIns="91425" rIns="91425" bIns="91425" anchor="ctr" anchorCtr="0">
              <a:noAutofit/>
            </a:bodyPr>
            <a:lstStyle/>
            <a:p>
              <a:endParaRPr/>
            </a:p>
          </p:txBody>
        </p:sp>
        <p:sp>
          <p:nvSpPr>
            <p:cNvPr id="646" name="Google Shape;646;p47"/>
            <p:cNvSpPr/>
            <p:nvPr/>
          </p:nvSpPr>
          <p:spPr>
            <a:xfrm>
              <a:off x="1385977" y="2596372"/>
              <a:ext cx="122737" cy="109652"/>
            </a:xfrm>
            <a:custGeom>
              <a:avLst/>
              <a:gdLst/>
              <a:ahLst/>
              <a:cxnLst/>
              <a:rect l="l" t="t" r="r" b="b"/>
              <a:pathLst>
                <a:path w="2767" h="2472" extrusionOk="0">
                  <a:moveTo>
                    <a:pt x="1394" y="0"/>
                  </a:moveTo>
                  <a:cubicBezTo>
                    <a:pt x="1247" y="0"/>
                    <a:pt x="1097" y="26"/>
                    <a:pt x="950" y="81"/>
                  </a:cubicBezTo>
                  <a:cubicBezTo>
                    <a:pt x="299" y="326"/>
                    <a:pt x="0" y="1031"/>
                    <a:pt x="244" y="1682"/>
                  </a:cubicBezTo>
                  <a:cubicBezTo>
                    <a:pt x="431" y="2180"/>
                    <a:pt x="888" y="2472"/>
                    <a:pt x="1384" y="2472"/>
                  </a:cubicBezTo>
                  <a:cubicBezTo>
                    <a:pt x="1536" y="2472"/>
                    <a:pt x="1692" y="2444"/>
                    <a:pt x="1845" y="2387"/>
                  </a:cubicBezTo>
                  <a:cubicBezTo>
                    <a:pt x="2469" y="2143"/>
                    <a:pt x="2767" y="1438"/>
                    <a:pt x="2550" y="787"/>
                  </a:cubicBezTo>
                  <a:cubicBezTo>
                    <a:pt x="2361" y="304"/>
                    <a:pt x="1896" y="0"/>
                    <a:pt x="1394"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47" name="Google Shape;647;p47"/>
            <p:cNvSpPr/>
            <p:nvPr/>
          </p:nvSpPr>
          <p:spPr>
            <a:xfrm>
              <a:off x="1726468" y="2633633"/>
              <a:ext cx="93905" cy="93905"/>
            </a:xfrm>
            <a:custGeom>
              <a:avLst/>
              <a:gdLst/>
              <a:ahLst/>
              <a:cxnLst/>
              <a:rect l="l" t="t" r="r" b="b"/>
              <a:pathLst>
                <a:path w="2117" h="2117" extrusionOk="0">
                  <a:moveTo>
                    <a:pt x="299" y="1"/>
                  </a:moveTo>
                  <a:lnTo>
                    <a:pt x="0" y="869"/>
                  </a:lnTo>
                  <a:cubicBezTo>
                    <a:pt x="678" y="1303"/>
                    <a:pt x="1275" y="1764"/>
                    <a:pt x="1791" y="2117"/>
                  </a:cubicBezTo>
                  <a:lnTo>
                    <a:pt x="2035" y="1520"/>
                  </a:lnTo>
                  <a:lnTo>
                    <a:pt x="2062" y="1438"/>
                  </a:lnTo>
                  <a:lnTo>
                    <a:pt x="2116" y="1303"/>
                  </a:lnTo>
                  <a:cubicBezTo>
                    <a:pt x="2116" y="1303"/>
                    <a:pt x="1492" y="760"/>
                    <a:pt x="299" y="1"/>
                  </a:cubicBezTo>
                  <a:close/>
                </a:path>
              </a:pathLst>
            </a:custGeom>
            <a:solidFill>
              <a:srgbClr val="5C9ED1"/>
            </a:solidFill>
            <a:ln>
              <a:noFill/>
            </a:ln>
          </p:spPr>
          <p:txBody>
            <a:bodyPr spcFirstLastPara="1" wrap="square" lIns="91425" tIns="91425" rIns="91425" bIns="91425" anchor="ctr" anchorCtr="0">
              <a:noAutofit/>
            </a:bodyPr>
            <a:lstStyle/>
            <a:p>
              <a:endParaRPr/>
            </a:p>
          </p:txBody>
        </p:sp>
        <p:sp>
          <p:nvSpPr>
            <p:cNvPr id="648" name="Google Shape;648;p47"/>
            <p:cNvSpPr/>
            <p:nvPr/>
          </p:nvSpPr>
          <p:spPr>
            <a:xfrm>
              <a:off x="640009" y="2327472"/>
              <a:ext cx="464467" cy="102865"/>
            </a:xfrm>
            <a:custGeom>
              <a:avLst/>
              <a:gdLst/>
              <a:ahLst/>
              <a:cxnLst/>
              <a:rect l="l" t="t" r="r" b="b"/>
              <a:pathLst>
                <a:path w="10471" h="2319" extrusionOk="0">
                  <a:moveTo>
                    <a:pt x="2988" y="0"/>
                  </a:moveTo>
                  <a:cubicBezTo>
                    <a:pt x="2029" y="0"/>
                    <a:pt x="1221" y="33"/>
                    <a:pt x="624" y="68"/>
                  </a:cubicBezTo>
                  <a:cubicBezTo>
                    <a:pt x="543" y="68"/>
                    <a:pt x="489" y="68"/>
                    <a:pt x="407" y="122"/>
                  </a:cubicBezTo>
                  <a:cubicBezTo>
                    <a:pt x="407" y="149"/>
                    <a:pt x="380" y="149"/>
                    <a:pt x="353" y="149"/>
                  </a:cubicBezTo>
                  <a:cubicBezTo>
                    <a:pt x="299" y="176"/>
                    <a:pt x="272" y="176"/>
                    <a:pt x="245" y="203"/>
                  </a:cubicBezTo>
                  <a:lnTo>
                    <a:pt x="218" y="258"/>
                  </a:lnTo>
                  <a:cubicBezTo>
                    <a:pt x="82" y="339"/>
                    <a:pt x="1" y="556"/>
                    <a:pt x="1" y="719"/>
                  </a:cubicBezTo>
                  <a:lnTo>
                    <a:pt x="1" y="746"/>
                  </a:lnTo>
                  <a:cubicBezTo>
                    <a:pt x="1736" y="881"/>
                    <a:pt x="5290" y="1261"/>
                    <a:pt x="9846" y="2319"/>
                  </a:cubicBezTo>
                  <a:lnTo>
                    <a:pt x="10470" y="692"/>
                  </a:lnTo>
                  <a:cubicBezTo>
                    <a:pt x="7664" y="141"/>
                    <a:pt x="4993" y="0"/>
                    <a:pt x="2988" y="0"/>
                  </a:cubicBezTo>
                  <a:close/>
                </a:path>
              </a:pathLst>
            </a:custGeom>
            <a:solidFill>
              <a:srgbClr val="B04A4B"/>
            </a:solidFill>
            <a:ln>
              <a:noFill/>
            </a:ln>
          </p:spPr>
          <p:txBody>
            <a:bodyPr spcFirstLastPara="1" wrap="square" lIns="91425" tIns="91425" rIns="91425" bIns="91425" anchor="ctr" anchorCtr="0">
              <a:noAutofit/>
            </a:bodyPr>
            <a:lstStyle/>
            <a:p>
              <a:endParaRPr/>
            </a:p>
          </p:txBody>
        </p:sp>
      </p:grpSp>
      <p:grpSp>
        <p:nvGrpSpPr>
          <p:cNvPr id="649" name="Google Shape;649;p47"/>
          <p:cNvGrpSpPr/>
          <p:nvPr/>
        </p:nvGrpSpPr>
        <p:grpSpPr>
          <a:xfrm>
            <a:off x="3348233" y="5923223"/>
            <a:ext cx="2173932" cy="402531"/>
            <a:chOff x="3240725" y="4413375"/>
            <a:chExt cx="1269425" cy="235050"/>
          </a:xfrm>
        </p:grpSpPr>
        <p:sp>
          <p:nvSpPr>
            <p:cNvPr id="650" name="Google Shape;650;p47"/>
            <p:cNvSpPr/>
            <p:nvPr/>
          </p:nvSpPr>
          <p:spPr>
            <a:xfrm>
              <a:off x="3240725" y="4509675"/>
              <a:ext cx="1269425" cy="138750"/>
            </a:xfrm>
            <a:custGeom>
              <a:avLst/>
              <a:gdLst/>
              <a:ahLst/>
              <a:cxnLst/>
              <a:rect l="l" t="t" r="r" b="b"/>
              <a:pathLst>
                <a:path w="50777" h="5550" extrusionOk="0">
                  <a:moveTo>
                    <a:pt x="12136" y="1"/>
                  </a:moveTo>
                  <a:cubicBezTo>
                    <a:pt x="11725" y="1"/>
                    <a:pt x="11314" y="13"/>
                    <a:pt x="10904" y="41"/>
                  </a:cubicBezTo>
                  <a:cubicBezTo>
                    <a:pt x="4367" y="421"/>
                    <a:pt x="950" y="3241"/>
                    <a:pt x="190" y="4381"/>
                  </a:cubicBezTo>
                  <a:lnTo>
                    <a:pt x="1" y="5032"/>
                  </a:lnTo>
                  <a:cubicBezTo>
                    <a:pt x="1" y="5032"/>
                    <a:pt x="4918" y="2622"/>
                    <a:pt x="10625" y="2622"/>
                  </a:cubicBezTo>
                  <a:cubicBezTo>
                    <a:pt x="10942" y="2622"/>
                    <a:pt x="11261" y="2629"/>
                    <a:pt x="11582" y="2645"/>
                  </a:cubicBezTo>
                  <a:cubicBezTo>
                    <a:pt x="16166" y="2889"/>
                    <a:pt x="19475" y="3431"/>
                    <a:pt x="21510" y="4055"/>
                  </a:cubicBezTo>
                  <a:cubicBezTo>
                    <a:pt x="22595" y="4381"/>
                    <a:pt x="23815" y="4842"/>
                    <a:pt x="24195" y="5221"/>
                  </a:cubicBezTo>
                  <a:cubicBezTo>
                    <a:pt x="24358" y="5411"/>
                    <a:pt x="24602" y="5466"/>
                    <a:pt x="24982" y="5520"/>
                  </a:cubicBezTo>
                  <a:cubicBezTo>
                    <a:pt x="25096" y="5541"/>
                    <a:pt x="25197" y="5549"/>
                    <a:pt x="25287" y="5549"/>
                  </a:cubicBezTo>
                  <a:cubicBezTo>
                    <a:pt x="25669" y="5549"/>
                    <a:pt x="25854" y="5391"/>
                    <a:pt x="25985" y="5303"/>
                  </a:cubicBezTo>
                  <a:cubicBezTo>
                    <a:pt x="26663" y="4815"/>
                    <a:pt x="27450" y="4489"/>
                    <a:pt x="28128" y="4272"/>
                  </a:cubicBezTo>
                  <a:cubicBezTo>
                    <a:pt x="29954" y="3639"/>
                    <a:pt x="32851" y="2744"/>
                    <a:pt x="36604" y="2744"/>
                  </a:cubicBezTo>
                  <a:cubicBezTo>
                    <a:pt x="37031" y="2744"/>
                    <a:pt x="37470" y="2755"/>
                    <a:pt x="37920" y="2780"/>
                  </a:cubicBezTo>
                  <a:cubicBezTo>
                    <a:pt x="44375" y="3160"/>
                    <a:pt x="50641" y="5438"/>
                    <a:pt x="50641" y="5438"/>
                  </a:cubicBezTo>
                  <a:lnTo>
                    <a:pt x="50776" y="4896"/>
                  </a:lnTo>
                  <a:cubicBezTo>
                    <a:pt x="50776" y="4896"/>
                    <a:pt x="46082" y="864"/>
                    <a:pt x="36965" y="864"/>
                  </a:cubicBezTo>
                  <a:cubicBezTo>
                    <a:pt x="33704" y="864"/>
                    <a:pt x="29877" y="1380"/>
                    <a:pt x="25497" y="2780"/>
                  </a:cubicBezTo>
                  <a:lnTo>
                    <a:pt x="24168" y="2835"/>
                  </a:lnTo>
                  <a:cubicBezTo>
                    <a:pt x="24168" y="2835"/>
                    <a:pt x="18238" y="1"/>
                    <a:pt x="12136" y="1"/>
                  </a:cubicBezTo>
                  <a:close/>
                </a:path>
              </a:pathLst>
            </a:custGeom>
            <a:solidFill>
              <a:srgbClr val="3D6CB0"/>
            </a:solidFill>
            <a:ln>
              <a:noFill/>
            </a:ln>
          </p:spPr>
          <p:txBody>
            <a:bodyPr spcFirstLastPara="1" wrap="square" lIns="91425" tIns="91425" rIns="91425" bIns="91425" anchor="ctr" anchorCtr="0">
              <a:noAutofit/>
            </a:bodyPr>
            <a:lstStyle/>
            <a:p>
              <a:endParaRPr/>
            </a:p>
          </p:txBody>
        </p:sp>
        <p:sp>
          <p:nvSpPr>
            <p:cNvPr id="651" name="Google Shape;651;p47"/>
            <p:cNvSpPr/>
            <p:nvPr/>
          </p:nvSpPr>
          <p:spPr>
            <a:xfrm>
              <a:off x="3244800" y="4413375"/>
              <a:ext cx="1265350" cy="218025"/>
            </a:xfrm>
            <a:custGeom>
              <a:avLst/>
              <a:gdLst/>
              <a:ahLst/>
              <a:cxnLst/>
              <a:rect l="l" t="t" r="r" b="b"/>
              <a:pathLst>
                <a:path w="50614" h="8721" extrusionOk="0">
                  <a:moveTo>
                    <a:pt x="8832" y="1"/>
                  </a:moveTo>
                  <a:cubicBezTo>
                    <a:pt x="5904" y="1"/>
                    <a:pt x="3008" y="574"/>
                    <a:pt x="434" y="2130"/>
                  </a:cubicBezTo>
                  <a:cubicBezTo>
                    <a:pt x="407" y="2157"/>
                    <a:pt x="434" y="2184"/>
                    <a:pt x="461" y="2184"/>
                  </a:cubicBezTo>
                  <a:cubicBezTo>
                    <a:pt x="2441" y="1560"/>
                    <a:pt x="3716" y="1018"/>
                    <a:pt x="5805" y="692"/>
                  </a:cubicBezTo>
                  <a:cubicBezTo>
                    <a:pt x="6909" y="532"/>
                    <a:pt x="8021" y="450"/>
                    <a:pt x="9141" y="450"/>
                  </a:cubicBezTo>
                  <a:cubicBezTo>
                    <a:pt x="10111" y="450"/>
                    <a:pt x="11088" y="512"/>
                    <a:pt x="12070" y="638"/>
                  </a:cubicBezTo>
                  <a:cubicBezTo>
                    <a:pt x="13616" y="828"/>
                    <a:pt x="15190" y="1180"/>
                    <a:pt x="16654" y="1723"/>
                  </a:cubicBezTo>
                  <a:cubicBezTo>
                    <a:pt x="16546" y="1696"/>
                    <a:pt x="16464" y="1696"/>
                    <a:pt x="16410" y="1642"/>
                  </a:cubicBezTo>
                  <a:cubicBezTo>
                    <a:pt x="14674" y="1153"/>
                    <a:pt x="12884" y="801"/>
                    <a:pt x="11094" y="746"/>
                  </a:cubicBezTo>
                  <a:cubicBezTo>
                    <a:pt x="10816" y="732"/>
                    <a:pt x="10535" y="725"/>
                    <a:pt x="10251" y="725"/>
                  </a:cubicBezTo>
                  <a:cubicBezTo>
                    <a:pt x="6861" y="725"/>
                    <a:pt x="3150" y="1759"/>
                    <a:pt x="271" y="3486"/>
                  </a:cubicBezTo>
                  <a:cubicBezTo>
                    <a:pt x="244" y="3486"/>
                    <a:pt x="271" y="3540"/>
                    <a:pt x="299" y="3540"/>
                  </a:cubicBezTo>
                  <a:cubicBezTo>
                    <a:pt x="3537" y="2386"/>
                    <a:pt x="6775" y="1045"/>
                    <a:pt x="10206" y="1045"/>
                  </a:cubicBezTo>
                  <a:cubicBezTo>
                    <a:pt x="10483" y="1045"/>
                    <a:pt x="10761" y="1054"/>
                    <a:pt x="11040" y="1072"/>
                  </a:cubicBezTo>
                  <a:cubicBezTo>
                    <a:pt x="12640" y="1180"/>
                    <a:pt x="14267" y="1479"/>
                    <a:pt x="15841" y="1913"/>
                  </a:cubicBezTo>
                  <a:cubicBezTo>
                    <a:pt x="16790" y="2157"/>
                    <a:pt x="17658" y="2510"/>
                    <a:pt x="18553" y="2862"/>
                  </a:cubicBezTo>
                  <a:cubicBezTo>
                    <a:pt x="18689" y="2916"/>
                    <a:pt x="18824" y="2971"/>
                    <a:pt x="18960" y="3052"/>
                  </a:cubicBezTo>
                  <a:cubicBezTo>
                    <a:pt x="16997" y="2309"/>
                    <a:pt x="14515" y="1722"/>
                    <a:pt x="11742" y="1722"/>
                  </a:cubicBezTo>
                  <a:cubicBezTo>
                    <a:pt x="11680" y="1722"/>
                    <a:pt x="11617" y="1722"/>
                    <a:pt x="11555" y="1723"/>
                  </a:cubicBezTo>
                  <a:cubicBezTo>
                    <a:pt x="4042" y="1831"/>
                    <a:pt x="271" y="4354"/>
                    <a:pt x="271" y="4354"/>
                  </a:cubicBezTo>
                  <a:lnTo>
                    <a:pt x="244" y="4924"/>
                  </a:lnTo>
                  <a:lnTo>
                    <a:pt x="190" y="5412"/>
                  </a:lnTo>
                  <a:lnTo>
                    <a:pt x="163" y="5873"/>
                  </a:lnTo>
                  <a:lnTo>
                    <a:pt x="136" y="6415"/>
                  </a:lnTo>
                  <a:lnTo>
                    <a:pt x="109" y="6985"/>
                  </a:lnTo>
                  <a:lnTo>
                    <a:pt x="55" y="7365"/>
                  </a:lnTo>
                  <a:lnTo>
                    <a:pt x="0" y="8206"/>
                  </a:lnTo>
                  <a:cubicBezTo>
                    <a:pt x="0" y="8206"/>
                    <a:pt x="4340" y="5249"/>
                    <a:pt x="10443" y="5249"/>
                  </a:cubicBezTo>
                  <a:cubicBezTo>
                    <a:pt x="16546" y="5249"/>
                    <a:pt x="22242" y="7175"/>
                    <a:pt x="23761" y="8531"/>
                  </a:cubicBezTo>
                  <a:cubicBezTo>
                    <a:pt x="25632" y="8531"/>
                    <a:pt x="25931" y="8667"/>
                    <a:pt x="25931" y="8667"/>
                  </a:cubicBezTo>
                  <a:cubicBezTo>
                    <a:pt x="25931" y="8667"/>
                    <a:pt x="29847" y="5197"/>
                    <a:pt x="36851" y="5197"/>
                  </a:cubicBezTo>
                  <a:cubicBezTo>
                    <a:pt x="37753" y="5197"/>
                    <a:pt x="38707" y="5255"/>
                    <a:pt x="39710" y="5385"/>
                  </a:cubicBezTo>
                  <a:cubicBezTo>
                    <a:pt x="48471" y="6551"/>
                    <a:pt x="50613" y="8721"/>
                    <a:pt x="50613" y="8721"/>
                  </a:cubicBezTo>
                  <a:lnTo>
                    <a:pt x="50478" y="7907"/>
                  </a:lnTo>
                  <a:lnTo>
                    <a:pt x="50424" y="7446"/>
                  </a:lnTo>
                  <a:lnTo>
                    <a:pt x="50315" y="6768"/>
                  </a:lnTo>
                  <a:lnTo>
                    <a:pt x="50288" y="6470"/>
                  </a:lnTo>
                  <a:lnTo>
                    <a:pt x="50234" y="6144"/>
                  </a:lnTo>
                  <a:lnTo>
                    <a:pt x="50179" y="5520"/>
                  </a:lnTo>
                  <a:lnTo>
                    <a:pt x="50071" y="4815"/>
                  </a:lnTo>
                  <a:cubicBezTo>
                    <a:pt x="50071" y="4815"/>
                    <a:pt x="45291" y="1925"/>
                    <a:pt x="38525" y="1925"/>
                  </a:cubicBezTo>
                  <a:cubicBezTo>
                    <a:pt x="35073" y="1925"/>
                    <a:pt x="31103" y="2678"/>
                    <a:pt x="26989" y="4951"/>
                  </a:cubicBezTo>
                  <a:cubicBezTo>
                    <a:pt x="29701" y="3188"/>
                    <a:pt x="32603" y="1831"/>
                    <a:pt x="35912" y="1343"/>
                  </a:cubicBezTo>
                  <a:cubicBezTo>
                    <a:pt x="36803" y="1226"/>
                    <a:pt x="37689" y="1170"/>
                    <a:pt x="38572" y="1170"/>
                  </a:cubicBezTo>
                  <a:cubicBezTo>
                    <a:pt x="39732" y="1170"/>
                    <a:pt x="40887" y="1267"/>
                    <a:pt x="42042" y="1452"/>
                  </a:cubicBezTo>
                  <a:cubicBezTo>
                    <a:pt x="43127" y="1614"/>
                    <a:pt x="44185" y="1886"/>
                    <a:pt x="45189" y="2238"/>
                  </a:cubicBezTo>
                  <a:cubicBezTo>
                    <a:pt x="46111" y="2537"/>
                    <a:pt x="48715" y="3920"/>
                    <a:pt x="49664" y="4164"/>
                  </a:cubicBezTo>
                  <a:cubicBezTo>
                    <a:pt x="49676" y="4166"/>
                    <a:pt x="49688" y="4167"/>
                    <a:pt x="49699" y="4167"/>
                  </a:cubicBezTo>
                  <a:cubicBezTo>
                    <a:pt x="49838" y="4167"/>
                    <a:pt x="49900" y="4020"/>
                    <a:pt x="49800" y="3920"/>
                  </a:cubicBezTo>
                  <a:cubicBezTo>
                    <a:pt x="48986" y="3323"/>
                    <a:pt x="46219" y="2103"/>
                    <a:pt x="45216" y="1804"/>
                  </a:cubicBezTo>
                  <a:cubicBezTo>
                    <a:pt x="44212" y="1452"/>
                    <a:pt x="43181" y="1180"/>
                    <a:pt x="42151" y="1018"/>
                  </a:cubicBezTo>
                  <a:cubicBezTo>
                    <a:pt x="41078" y="810"/>
                    <a:pt x="39994" y="724"/>
                    <a:pt x="38906" y="724"/>
                  </a:cubicBezTo>
                  <a:cubicBezTo>
                    <a:pt x="38289" y="724"/>
                    <a:pt x="37670" y="752"/>
                    <a:pt x="37051" y="801"/>
                  </a:cubicBezTo>
                  <a:cubicBezTo>
                    <a:pt x="38022" y="671"/>
                    <a:pt x="38999" y="604"/>
                    <a:pt x="39974" y="604"/>
                  </a:cubicBezTo>
                  <a:cubicBezTo>
                    <a:pt x="41041" y="604"/>
                    <a:pt x="42105" y="685"/>
                    <a:pt x="43154" y="855"/>
                  </a:cubicBezTo>
                  <a:cubicBezTo>
                    <a:pt x="45162" y="1126"/>
                    <a:pt x="47765" y="1804"/>
                    <a:pt x="49393" y="3052"/>
                  </a:cubicBezTo>
                  <a:cubicBezTo>
                    <a:pt x="49416" y="3066"/>
                    <a:pt x="49439" y="3072"/>
                    <a:pt x="49462" y="3072"/>
                  </a:cubicBezTo>
                  <a:cubicBezTo>
                    <a:pt x="49575" y="3072"/>
                    <a:pt x="49668" y="2925"/>
                    <a:pt x="49556" y="2835"/>
                  </a:cubicBezTo>
                  <a:cubicBezTo>
                    <a:pt x="47901" y="1614"/>
                    <a:pt x="45677" y="801"/>
                    <a:pt x="43697" y="475"/>
                  </a:cubicBezTo>
                  <a:cubicBezTo>
                    <a:pt x="42421" y="250"/>
                    <a:pt x="41129" y="133"/>
                    <a:pt x="39829" y="133"/>
                  </a:cubicBezTo>
                  <a:cubicBezTo>
                    <a:pt x="38780" y="133"/>
                    <a:pt x="37726" y="209"/>
                    <a:pt x="36672" y="367"/>
                  </a:cubicBezTo>
                  <a:cubicBezTo>
                    <a:pt x="32739" y="936"/>
                    <a:pt x="28399" y="2672"/>
                    <a:pt x="25551" y="5574"/>
                  </a:cubicBezTo>
                  <a:lnTo>
                    <a:pt x="23652" y="5493"/>
                  </a:lnTo>
                  <a:cubicBezTo>
                    <a:pt x="23652" y="5493"/>
                    <a:pt x="20859" y="2971"/>
                    <a:pt x="18173" y="1886"/>
                  </a:cubicBezTo>
                  <a:cubicBezTo>
                    <a:pt x="16193" y="1072"/>
                    <a:pt x="14105" y="475"/>
                    <a:pt x="11989" y="204"/>
                  </a:cubicBezTo>
                  <a:cubicBezTo>
                    <a:pt x="10942" y="75"/>
                    <a:pt x="9885" y="1"/>
                    <a:pt x="883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52" name="Google Shape;652;p47"/>
            <p:cNvSpPr/>
            <p:nvPr/>
          </p:nvSpPr>
          <p:spPr>
            <a:xfrm>
              <a:off x="3837450" y="4550700"/>
              <a:ext cx="55625" cy="80700"/>
            </a:xfrm>
            <a:custGeom>
              <a:avLst/>
              <a:gdLst/>
              <a:ahLst/>
              <a:cxnLst/>
              <a:rect l="l" t="t" r="r" b="b"/>
              <a:pathLst>
                <a:path w="2225" h="3228" extrusionOk="0">
                  <a:moveTo>
                    <a:pt x="1" y="0"/>
                  </a:moveTo>
                  <a:lnTo>
                    <a:pt x="55" y="3038"/>
                  </a:lnTo>
                  <a:lnTo>
                    <a:pt x="2225" y="3228"/>
                  </a:lnTo>
                  <a:lnTo>
                    <a:pt x="1845" y="109"/>
                  </a:lnTo>
                  <a:lnTo>
                    <a:pt x="1"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3" name="Google Shape;653;p47"/>
            <p:cNvSpPr/>
            <p:nvPr/>
          </p:nvSpPr>
          <p:spPr>
            <a:xfrm>
              <a:off x="3876775" y="4511350"/>
              <a:ext cx="139050" cy="67175"/>
            </a:xfrm>
            <a:custGeom>
              <a:avLst/>
              <a:gdLst/>
              <a:ahLst/>
              <a:cxnLst/>
              <a:rect l="l" t="t" r="r" b="b"/>
              <a:pathLst>
                <a:path w="5562" h="2687" extrusionOk="0">
                  <a:moveTo>
                    <a:pt x="5561" y="1"/>
                  </a:moveTo>
                  <a:cubicBezTo>
                    <a:pt x="2767" y="462"/>
                    <a:pt x="1" y="2686"/>
                    <a:pt x="1" y="2686"/>
                  </a:cubicBezTo>
                  <a:cubicBezTo>
                    <a:pt x="1" y="2686"/>
                    <a:pt x="3310" y="1059"/>
                    <a:pt x="5561"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4" name="Google Shape;654;p47"/>
            <p:cNvSpPr/>
            <p:nvPr/>
          </p:nvSpPr>
          <p:spPr>
            <a:xfrm>
              <a:off x="3881525" y="4555425"/>
              <a:ext cx="83425" cy="39375"/>
            </a:xfrm>
            <a:custGeom>
              <a:avLst/>
              <a:gdLst/>
              <a:ahLst/>
              <a:cxnLst/>
              <a:rect l="l" t="t" r="r" b="b"/>
              <a:pathLst>
                <a:path w="3337" h="1575" extrusionOk="0">
                  <a:moveTo>
                    <a:pt x="3337" y="1"/>
                  </a:moveTo>
                  <a:cubicBezTo>
                    <a:pt x="1547" y="381"/>
                    <a:pt x="1" y="1574"/>
                    <a:pt x="1" y="1574"/>
                  </a:cubicBezTo>
                  <a:cubicBezTo>
                    <a:pt x="1" y="1574"/>
                    <a:pt x="1492" y="1086"/>
                    <a:pt x="3337"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5" name="Google Shape;655;p47"/>
            <p:cNvSpPr/>
            <p:nvPr/>
          </p:nvSpPr>
          <p:spPr>
            <a:xfrm>
              <a:off x="3883550" y="4585275"/>
              <a:ext cx="52925" cy="22400"/>
            </a:xfrm>
            <a:custGeom>
              <a:avLst/>
              <a:gdLst/>
              <a:ahLst/>
              <a:cxnLst/>
              <a:rect l="l" t="t" r="r" b="b"/>
              <a:pathLst>
                <a:path w="2117" h="896" extrusionOk="0">
                  <a:moveTo>
                    <a:pt x="2117" y="0"/>
                  </a:moveTo>
                  <a:cubicBezTo>
                    <a:pt x="923" y="299"/>
                    <a:pt x="1" y="896"/>
                    <a:pt x="1" y="896"/>
                  </a:cubicBezTo>
                  <a:cubicBezTo>
                    <a:pt x="1" y="896"/>
                    <a:pt x="1194" y="570"/>
                    <a:pt x="2117" y="0"/>
                  </a:cubicBezTo>
                  <a:close/>
                </a:path>
              </a:pathLst>
            </a:custGeom>
            <a:solidFill>
              <a:srgbClr val="BDDEED"/>
            </a:solidFill>
            <a:ln>
              <a:noFill/>
            </a:ln>
          </p:spPr>
          <p:txBody>
            <a:bodyPr spcFirstLastPara="1" wrap="square" lIns="91425" tIns="91425" rIns="91425" bIns="91425" anchor="ctr" anchorCtr="0">
              <a:noAutofit/>
            </a:bodyPr>
            <a:lstStyle/>
            <a:p>
              <a:endParaRPr/>
            </a:p>
          </p:txBody>
        </p:sp>
        <p:sp>
          <p:nvSpPr>
            <p:cNvPr id="656" name="Google Shape;656;p47"/>
            <p:cNvSpPr/>
            <p:nvPr/>
          </p:nvSpPr>
          <p:spPr>
            <a:xfrm>
              <a:off x="4307375" y="4493725"/>
              <a:ext cx="194625" cy="71900"/>
            </a:xfrm>
            <a:custGeom>
              <a:avLst/>
              <a:gdLst/>
              <a:ahLst/>
              <a:cxnLst/>
              <a:rect l="l" t="t" r="r" b="b"/>
              <a:pathLst>
                <a:path w="7785" h="2876" extrusionOk="0">
                  <a:moveTo>
                    <a:pt x="0" y="1"/>
                  </a:moveTo>
                  <a:lnTo>
                    <a:pt x="0" y="1"/>
                  </a:lnTo>
                  <a:cubicBezTo>
                    <a:pt x="109" y="28"/>
                    <a:pt x="787" y="136"/>
                    <a:pt x="2035" y="516"/>
                  </a:cubicBezTo>
                  <a:cubicBezTo>
                    <a:pt x="4584" y="1248"/>
                    <a:pt x="6646" y="2306"/>
                    <a:pt x="7785" y="2876"/>
                  </a:cubicBezTo>
                  <a:lnTo>
                    <a:pt x="7676" y="2279"/>
                  </a:lnTo>
                  <a:cubicBezTo>
                    <a:pt x="5669" y="1248"/>
                    <a:pt x="1872" y="136"/>
                    <a:pt x="0" y="1"/>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7" name="Google Shape;657;p47"/>
            <p:cNvSpPr/>
            <p:nvPr/>
          </p:nvSpPr>
          <p:spPr>
            <a:xfrm>
              <a:off x="3250900" y="4497800"/>
              <a:ext cx="105125" cy="52925"/>
            </a:xfrm>
            <a:custGeom>
              <a:avLst/>
              <a:gdLst/>
              <a:ahLst/>
              <a:cxnLst/>
              <a:rect l="l" t="t" r="r" b="b"/>
              <a:pathLst>
                <a:path w="4205" h="2117" extrusionOk="0">
                  <a:moveTo>
                    <a:pt x="4205" y="0"/>
                  </a:moveTo>
                  <a:cubicBezTo>
                    <a:pt x="2713" y="407"/>
                    <a:pt x="868" y="1221"/>
                    <a:pt x="27" y="1601"/>
                  </a:cubicBezTo>
                  <a:lnTo>
                    <a:pt x="0" y="2116"/>
                  </a:lnTo>
                  <a:lnTo>
                    <a:pt x="4205" y="0"/>
                  </a:ln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8" name="Google Shape;658;p47"/>
            <p:cNvSpPr/>
            <p:nvPr/>
          </p:nvSpPr>
          <p:spPr>
            <a:xfrm>
              <a:off x="3248850" y="4506625"/>
              <a:ext cx="196000" cy="68500"/>
            </a:xfrm>
            <a:custGeom>
              <a:avLst/>
              <a:gdLst/>
              <a:ahLst/>
              <a:cxnLst/>
              <a:rect l="l" t="t" r="r" b="b"/>
              <a:pathLst>
                <a:path w="7840" h="2740" extrusionOk="0">
                  <a:moveTo>
                    <a:pt x="7840" y="0"/>
                  </a:moveTo>
                  <a:lnTo>
                    <a:pt x="7840" y="0"/>
                  </a:lnTo>
                  <a:cubicBezTo>
                    <a:pt x="4070" y="298"/>
                    <a:pt x="1222" y="1600"/>
                    <a:pt x="28" y="2197"/>
                  </a:cubicBezTo>
                  <a:lnTo>
                    <a:pt x="1" y="2740"/>
                  </a:lnTo>
                  <a:cubicBezTo>
                    <a:pt x="1737" y="1790"/>
                    <a:pt x="4585" y="678"/>
                    <a:pt x="7840" y="0"/>
                  </a:cubicBezTo>
                  <a:close/>
                </a:path>
              </a:pathLst>
            </a:custGeom>
            <a:solidFill>
              <a:srgbClr val="99CFE9"/>
            </a:solidFill>
            <a:ln>
              <a:noFill/>
            </a:ln>
          </p:spPr>
          <p:txBody>
            <a:bodyPr spcFirstLastPara="1" wrap="square" lIns="91425" tIns="91425" rIns="91425" bIns="91425" anchor="ctr" anchorCtr="0">
              <a:noAutofit/>
            </a:bodyPr>
            <a:lstStyle/>
            <a:p>
              <a:endParaRPr/>
            </a:p>
          </p:txBody>
        </p:sp>
        <p:sp>
          <p:nvSpPr>
            <p:cNvPr id="659" name="Google Shape;659;p47"/>
            <p:cNvSpPr/>
            <p:nvPr/>
          </p:nvSpPr>
          <p:spPr>
            <a:xfrm>
              <a:off x="3720150" y="4490350"/>
              <a:ext cx="125450" cy="78000"/>
            </a:xfrm>
            <a:custGeom>
              <a:avLst/>
              <a:gdLst/>
              <a:ahLst/>
              <a:cxnLst/>
              <a:rect l="l" t="t" r="r" b="b"/>
              <a:pathLst>
                <a:path w="5018" h="3120" extrusionOk="0">
                  <a:moveTo>
                    <a:pt x="0" y="0"/>
                  </a:moveTo>
                  <a:lnTo>
                    <a:pt x="0" y="0"/>
                  </a:lnTo>
                  <a:cubicBezTo>
                    <a:pt x="0" y="0"/>
                    <a:pt x="2468" y="1736"/>
                    <a:pt x="5018" y="3119"/>
                  </a:cubicBezTo>
                  <a:cubicBezTo>
                    <a:pt x="1574" y="543"/>
                    <a:pt x="0" y="0"/>
                    <a:pt x="0" y="0"/>
                  </a:cubicBezTo>
                  <a:close/>
                </a:path>
              </a:pathLst>
            </a:custGeom>
            <a:solidFill>
              <a:srgbClr val="99CFE9"/>
            </a:solidFill>
            <a:ln>
              <a:noFill/>
            </a:ln>
          </p:spPr>
          <p:txBody>
            <a:bodyPr spcFirstLastPara="1" wrap="square" lIns="91425" tIns="91425" rIns="91425" bIns="91425" anchor="ctr" anchorCtr="0">
              <a:noAutofit/>
            </a:bodyPr>
            <a:lstStyle/>
            <a:p>
              <a:endParaRPr/>
            </a:p>
          </p:txBody>
        </p:sp>
      </p:grpSp>
      <p:grpSp>
        <p:nvGrpSpPr>
          <p:cNvPr id="660" name="Google Shape;660;p47"/>
          <p:cNvGrpSpPr/>
          <p:nvPr/>
        </p:nvGrpSpPr>
        <p:grpSpPr>
          <a:xfrm>
            <a:off x="9687788" y="4604437"/>
            <a:ext cx="1379760" cy="1699187"/>
            <a:chOff x="5344175" y="1320925"/>
            <a:chExt cx="872750" cy="1074800"/>
          </a:xfrm>
        </p:grpSpPr>
        <p:sp>
          <p:nvSpPr>
            <p:cNvPr id="661" name="Google Shape;661;p47"/>
            <p:cNvSpPr/>
            <p:nvPr/>
          </p:nvSpPr>
          <p:spPr>
            <a:xfrm>
              <a:off x="5737475" y="1493850"/>
              <a:ext cx="431300" cy="395350"/>
            </a:xfrm>
            <a:custGeom>
              <a:avLst/>
              <a:gdLst/>
              <a:ahLst/>
              <a:cxnLst/>
              <a:rect l="l" t="t" r="r" b="b"/>
              <a:pathLst>
                <a:path w="17252" h="15814" extrusionOk="0">
                  <a:moveTo>
                    <a:pt x="2198" y="0"/>
                  </a:moveTo>
                  <a:lnTo>
                    <a:pt x="1" y="2414"/>
                  </a:lnTo>
                  <a:lnTo>
                    <a:pt x="5154" y="7025"/>
                  </a:lnTo>
                  <a:lnTo>
                    <a:pt x="11555" y="12802"/>
                  </a:lnTo>
                  <a:lnTo>
                    <a:pt x="14892" y="15813"/>
                  </a:lnTo>
                  <a:lnTo>
                    <a:pt x="17251" y="13481"/>
                  </a:lnTo>
                  <a:lnTo>
                    <a:pt x="13725" y="10307"/>
                  </a:lnTo>
                  <a:lnTo>
                    <a:pt x="6266" y="3662"/>
                  </a:lnTo>
                  <a:lnTo>
                    <a:pt x="2198"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2" name="Google Shape;662;p47"/>
            <p:cNvSpPr/>
            <p:nvPr/>
          </p:nvSpPr>
          <p:spPr>
            <a:xfrm>
              <a:off x="5768675" y="1841700"/>
              <a:ext cx="409600" cy="427900"/>
            </a:xfrm>
            <a:custGeom>
              <a:avLst/>
              <a:gdLst/>
              <a:ahLst/>
              <a:cxnLst/>
              <a:rect l="l" t="t" r="r" b="b"/>
              <a:pathLst>
                <a:path w="16384" h="17116" extrusionOk="0">
                  <a:moveTo>
                    <a:pt x="13752" y="1"/>
                  </a:moveTo>
                  <a:lnTo>
                    <a:pt x="0" y="15298"/>
                  </a:lnTo>
                  <a:lnTo>
                    <a:pt x="2767" y="17116"/>
                  </a:lnTo>
                  <a:lnTo>
                    <a:pt x="16383" y="1899"/>
                  </a:lnTo>
                  <a:lnTo>
                    <a:pt x="13752"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3" name="Google Shape;663;p47"/>
            <p:cNvSpPr/>
            <p:nvPr/>
          </p:nvSpPr>
          <p:spPr>
            <a:xfrm>
              <a:off x="5737475" y="1493850"/>
              <a:ext cx="156675" cy="175650"/>
            </a:xfrm>
            <a:custGeom>
              <a:avLst/>
              <a:gdLst/>
              <a:ahLst/>
              <a:cxnLst/>
              <a:rect l="l" t="t" r="r" b="b"/>
              <a:pathLst>
                <a:path w="6267" h="7026" extrusionOk="0">
                  <a:moveTo>
                    <a:pt x="2198" y="0"/>
                  </a:moveTo>
                  <a:lnTo>
                    <a:pt x="1" y="2387"/>
                  </a:lnTo>
                  <a:lnTo>
                    <a:pt x="5154" y="7025"/>
                  </a:lnTo>
                  <a:cubicBezTo>
                    <a:pt x="5642" y="5967"/>
                    <a:pt x="6049" y="4828"/>
                    <a:pt x="6266" y="3635"/>
                  </a:cubicBezTo>
                  <a:lnTo>
                    <a:pt x="2198"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4" name="Google Shape;664;p47"/>
            <p:cNvSpPr/>
            <p:nvPr/>
          </p:nvSpPr>
          <p:spPr>
            <a:xfrm>
              <a:off x="6026350" y="1751525"/>
              <a:ext cx="142425" cy="137675"/>
            </a:xfrm>
            <a:custGeom>
              <a:avLst/>
              <a:gdLst/>
              <a:ahLst/>
              <a:cxnLst/>
              <a:rect l="l" t="t" r="r" b="b"/>
              <a:pathLst>
                <a:path w="5697" h="5507" extrusionOk="0">
                  <a:moveTo>
                    <a:pt x="2170" y="0"/>
                  </a:moveTo>
                  <a:cubicBezTo>
                    <a:pt x="1194" y="543"/>
                    <a:pt x="407" y="1438"/>
                    <a:pt x="0" y="2495"/>
                  </a:cubicBezTo>
                  <a:lnTo>
                    <a:pt x="3364" y="5506"/>
                  </a:lnTo>
                  <a:lnTo>
                    <a:pt x="5696" y="3174"/>
                  </a:lnTo>
                  <a:lnTo>
                    <a:pt x="2170"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65" name="Google Shape;665;p47"/>
            <p:cNvSpPr/>
            <p:nvPr/>
          </p:nvSpPr>
          <p:spPr>
            <a:xfrm>
              <a:off x="5772050" y="1320925"/>
              <a:ext cx="124125" cy="122075"/>
            </a:xfrm>
            <a:custGeom>
              <a:avLst/>
              <a:gdLst/>
              <a:ahLst/>
              <a:cxnLst/>
              <a:rect l="l" t="t" r="r" b="b"/>
              <a:pathLst>
                <a:path w="4965" h="4883" extrusionOk="0">
                  <a:moveTo>
                    <a:pt x="1547" y="0"/>
                  </a:moveTo>
                  <a:cubicBezTo>
                    <a:pt x="1140" y="0"/>
                    <a:pt x="1" y="1058"/>
                    <a:pt x="1" y="1058"/>
                  </a:cubicBezTo>
                  <a:lnTo>
                    <a:pt x="3608" y="4883"/>
                  </a:lnTo>
                  <a:cubicBezTo>
                    <a:pt x="3608" y="4883"/>
                    <a:pt x="4965" y="3662"/>
                    <a:pt x="4802" y="3228"/>
                  </a:cubicBezTo>
                  <a:cubicBezTo>
                    <a:pt x="4612" y="2794"/>
                    <a:pt x="1981" y="0"/>
                    <a:pt x="1547"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6" name="Google Shape;666;p47"/>
            <p:cNvSpPr/>
            <p:nvPr/>
          </p:nvSpPr>
          <p:spPr>
            <a:xfrm>
              <a:off x="5375375" y="1323625"/>
              <a:ext cx="515375" cy="521500"/>
            </a:xfrm>
            <a:custGeom>
              <a:avLst/>
              <a:gdLst/>
              <a:ahLst/>
              <a:cxnLst/>
              <a:rect l="l" t="t" r="r" b="b"/>
              <a:pathLst>
                <a:path w="20615" h="20860" extrusionOk="0">
                  <a:moveTo>
                    <a:pt x="15949" y="1"/>
                  </a:moveTo>
                  <a:lnTo>
                    <a:pt x="13481" y="2496"/>
                  </a:lnTo>
                  <a:cubicBezTo>
                    <a:pt x="13481" y="2496"/>
                    <a:pt x="13337" y="2479"/>
                    <a:pt x="13068" y="2479"/>
                  </a:cubicBezTo>
                  <a:cubicBezTo>
                    <a:pt x="11566" y="2479"/>
                    <a:pt x="6163" y="3025"/>
                    <a:pt x="0" y="10200"/>
                  </a:cubicBezTo>
                  <a:cubicBezTo>
                    <a:pt x="3906" y="14078"/>
                    <a:pt x="6483" y="16655"/>
                    <a:pt x="8138" y="18282"/>
                  </a:cubicBezTo>
                  <a:cubicBezTo>
                    <a:pt x="10145" y="20208"/>
                    <a:pt x="10823" y="20859"/>
                    <a:pt x="10823" y="20859"/>
                  </a:cubicBezTo>
                  <a:cubicBezTo>
                    <a:pt x="10823" y="20859"/>
                    <a:pt x="18770" y="14648"/>
                    <a:pt x="18418" y="6809"/>
                  </a:cubicBezTo>
                  <a:lnTo>
                    <a:pt x="20615" y="4666"/>
                  </a:lnTo>
                  <a:lnTo>
                    <a:pt x="18824" y="2876"/>
                  </a:lnTo>
                  <a:lnTo>
                    <a:pt x="15949" y="1"/>
                  </a:ln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67" name="Google Shape;667;p47"/>
            <p:cNvSpPr/>
            <p:nvPr/>
          </p:nvSpPr>
          <p:spPr>
            <a:xfrm>
              <a:off x="5711025" y="1323625"/>
              <a:ext cx="179725" cy="170250"/>
            </a:xfrm>
            <a:custGeom>
              <a:avLst/>
              <a:gdLst/>
              <a:ahLst/>
              <a:cxnLst/>
              <a:rect l="l" t="t" r="r" b="b"/>
              <a:pathLst>
                <a:path w="7189" h="6810" extrusionOk="0">
                  <a:moveTo>
                    <a:pt x="2496" y="1"/>
                  </a:moveTo>
                  <a:lnTo>
                    <a:pt x="1" y="2523"/>
                  </a:lnTo>
                  <a:lnTo>
                    <a:pt x="2984" y="5127"/>
                  </a:lnTo>
                  <a:lnTo>
                    <a:pt x="4964" y="6809"/>
                  </a:lnTo>
                  <a:lnTo>
                    <a:pt x="7189" y="4693"/>
                  </a:lnTo>
                  <a:lnTo>
                    <a:pt x="5371" y="2876"/>
                  </a:lnTo>
                  <a:lnTo>
                    <a:pt x="2496" y="1"/>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8" name="Google Shape;668;p47"/>
            <p:cNvSpPr/>
            <p:nvPr/>
          </p:nvSpPr>
          <p:spPr>
            <a:xfrm>
              <a:off x="5578125" y="1451800"/>
              <a:ext cx="266525" cy="393325"/>
            </a:xfrm>
            <a:custGeom>
              <a:avLst/>
              <a:gdLst/>
              <a:ahLst/>
              <a:cxnLst/>
              <a:rect l="l" t="t" r="r" b="b"/>
              <a:pathLst>
                <a:path w="10661" h="15733" extrusionOk="0">
                  <a:moveTo>
                    <a:pt x="8300" y="0"/>
                  </a:moveTo>
                  <a:cubicBezTo>
                    <a:pt x="8219" y="380"/>
                    <a:pt x="5859" y="8138"/>
                    <a:pt x="1" y="13155"/>
                  </a:cubicBezTo>
                  <a:cubicBezTo>
                    <a:pt x="2008" y="15081"/>
                    <a:pt x="2686" y="15732"/>
                    <a:pt x="2686" y="15732"/>
                  </a:cubicBezTo>
                  <a:cubicBezTo>
                    <a:pt x="2686" y="15732"/>
                    <a:pt x="10660" y="9521"/>
                    <a:pt x="10280" y="1682"/>
                  </a:cubicBezTo>
                  <a:lnTo>
                    <a:pt x="8300" y="0"/>
                  </a:ln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69" name="Google Shape;669;p47"/>
            <p:cNvSpPr/>
            <p:nvPr/>
          </p:nvSpPr>
          <p:spPr>
            <a:xfrm>
              <a:off x="5785625" y="1396875"/>
              <a:ext cx="105125" cy="97000"/>
            </a:xfrm>
            <a:custGeom>
              <a:avLst/>
              <a:gdLst/>
              <a:ahLst/>
              <a:cxnLst/>
              <a:rect l="l" t="t" r="r" b="b"/>
              <a:pathLst>
                <a:path w="4205" h="3880" extrusionOk="0">
                  <a:moveTo>
                    <a:pt x="2387" y="0"/>
                  </a:moveTo>
                  <a:lnTo>
                    <a:pt x="0" y="2197"/>
                  </a:lnTo>
                  <a:lnTo>
                    <a:pt x="1980" y="3879"/>
                  </a:lnTo>
                  <a:lnTo>
                    <a:pt x="4205" y="1763"/>
                  </a:lnTo>
                  <a:lnTo>
                    <a:pt x="2387" y="0"/>
                  </a:lnTo>
                  <a:close/>
                </a:path>
              </a:pathLst>
            </a:custGeom>
            <a:solidFill>
              <a:srgbClr val="222E3C"/>
            </a:solidFill>
            <a:ln>
              <a:noFill/>
            </a:ln>
          </p:spPr>
          <p:txBody>
            <a:bodyPr spcFirstLastPara="1" wrap="square" lIns="91425" tIns="91425" rIns="91425" bIns="91425" anchor="ctr" anchorCtr="0">
              <a:noAutofit/>
            </a:bodyPr>
            <a:lstStyle/>
            <a:p>
              <a:endParaRPr/>
            </a:p>
          </p:txBody>
        </p:sp>
        <p:sp>
          <p:nvSpPr>
            <p:cNvPr id="670" name="Google Shape;670;p47"/>
            <p:cNvSpPr/>
            <p:nvPr/>
          </p:nvSpPr>
          <p:spPr>
            <a:xfrm>
              <a:off x="5420800" y="1411100"/>
              <a:ext cx="314675" cy="221100"/>
            </a:xfrm>
            <a:custGeom>
              <a:avLst/>
              <a:gdLst/>
              <a:ahLst/>
              <a:cxnLst/>
              <a:rect l="l" t="t" r="r" b="b"/>
              <a:pathLst>
                <a:path w="12587" h="8844" extrusionOk="0">
                  <a:moveTo>
                    <a:pt x="11583" y="1"/>
                  </a:moveTo>
                  <a:cubicBezTo>
                    <a:pt x="11583" y="1"/>
                    <a:pt x="5154" y="679"/>
                    <a:pt x="1" y="6673"/>
                  </a:cubicBezTo>
                  <a:cubicBezTo>
                    <a:pt x="1520" y="8084"/>
                    <a:pt x="2279" y="8843"/>
                    <a:pt x="2279" y="8843"/>
                  </a:cubicBezTo>
                  <a:cubicBezTo>
                    <a:pt x="2279" y="8843"/>
                    <a:pt x="4069" y="6538"/>
                    <a:pt x="7297" y="4124"/>
                  </a:cubicBezTo>
                  <a:cubicBezTo>
                    <a:pt x="10552" y="1737"/>
                    <a:pt x="12586" y="923"/>
                    <a:pt x="12586" y="923"/>
                  </a:cubicBezTo>
                  <a:lnTo>
                    <a:pt x="11583" y="1"/>
                  </a:ln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1" name="Google Shape;671;p47"/>
            <p:cNvSpPr/>
            <p:nvPr/>
          </p:nvSpPr>
          <p:spPr>
            <a:xfrm>
              <a:off x="5344175" y="1562600"/>
              <a:ext cx="309250" cy="297150"/>
            </a:xfrm>
            <a:custGeom>
              <a:avLst/>
              <a:gdLst/>
              <a:ahLst/>
              <a:cxnLst/>
              <a:rect l="l" t="t" r="r" b="b"/>
              <a:pathLst>
                <a:path w="12370" h="11886" extrusionOk="0">
                  <a:moveTo>
                    <a:pt x="974" y="1"/>
                  </a:moveTo>
                  <a:cubicBezTo>
                    <a:pt x="825" y="1"/>
                    <a:pt x="674" y="42"/>
                    <a:pt x="543" y="125"/>
                  </a:cubicBezTo>
                  <a:lnTo>
                    <a:pt x="408" y="234"/>
                  </a:lnTo>
                  <a:cubicBezTo>
                    <a:pt x="28" y="505"/>
                    <a:pt x="1" y="1047"/>
                    <a:pt x="299" y="1319"/>
                  </a:cubicBezTo>
                  <a:lnTo>
                    <a:pt x="11013" y="11653"/>
                  </a:lnTo>
                  <a:cubicBezTo>
                    <a:pt x="11162" y="11802"/>
                    <a:pt x="11368" y="11885"/>
                    <a:pt x="11574" y="11885"/>
                  </a:cubicBezTo>
                  <a:cubicBezTo>
                    <a:pt x="11742" y="11885"/>
                    <a:pt x="11909" y="11829"/>
                    <a:pt x="12044" y="11707"/>
                  </a:cubicBezTo>
                  <a:cubicBezTo>
                    <a:pt x="12369" y="11436"/>
                    <a:pt x="12369" y="10920"/>
                    <a:pt x="12071" y="10622"/>
                  </a:cubicBezTo>
                  <a:lnTo>
                    <a:pt x="1493" y="207"/>
                  </a:lnTo>
                  <a:cubicBezTo>
                    <a:pt x="1355" y="69"/>
                    <a:pt x="1166" y="1"/>
                    <a:pt x="974"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2" name="Google Shape;672;p47"/>
            <p:cNvSpPr/>
            <p:nvPr/>
          </p:nvSpPr>
          <p:spPr>
            <a:xfrm>
              <a:off x="6062975" y="1782025"/>
              <a:ext cx="153950" cy="154625"/>
            </a:xfrm>
            <a:custGeom>
              <a:avLst/>
              <a:gdLst/>
              <a:ahLst/>
              <a:cxnLst/>
              <a:rect l="l" t="t" r="r" b="b"/>
              <a:pathLst>
                <a:path w="6158" h="6185" extrusionOk="0">
                  <a:moveTo>
                    <a:pt x="3092" y="1"/>
                  </a:moveTo>
                  <a:cubicBezTo>
                    <a:pt x="1383" y="1"/>
                    <a:pt x="0" y="1384"/>
                    <a:pt x="0" y="3093"/>
                  </a:cubicBezTo>
                  <a:cubicBezTo>
                    <a:pt x="0" y="4802"/>
                    <a:pt x="1383" y="6185"/>
                    <a:pt x="3092" y="6185"/>
                  </a:cubicBezTo>
                  <a:cubicBezTo>
                    <a:pt x="4801" y="6185"/>
                    <a:pt x="6157" y="4802"/>
                    <a:pt x="6157" y="3093"/>
                  </a:cubicBezTo>
                  <a:cubicBezTo>
                    <a:pt x="6157" y="1384"/>
                    <a:pt x="4801" y="1"/>
                    <a:pt x="3092" y="1"/>
                  </a:cubicBezTo>
                  <a:close/>
                </a:path>
              </a:pathLst>
            </a:custGeom>
            <a:solidFill>
              <a:srgbClr val="2A3A51"/>
            </a:solidFill>
            <a:ln>
              <a:noFill/>
            </a:ln>
          </p:spPr>
          <p:txBody>
            <a:bodyPr spcFirstLastPara="1" wrap="square" lIns="91425" tIns="91425" rIns="91425" bIns="91425" anchor="ctr" anchorCtr="0">
              <a:noAutofit/>
            </a:bodyPr>
            <a:lstStyle/>
            <a:p>
              <a:endParaRPr/>
            </a:p>
          </p:txBody>
        </p:sp>
        <p:sp>
          <p:nvSpPr>
            <p:cNvPr id="673" name="Google Shape;673;p47"/>
            <p:cNvSpPr/>
            <p:nvPr/>
          </p:nvSpPr>
          <p:spPr>
            <a:xfrm>
              <a:off x="6100250" y="1819325"/>
              <a:ext cx="79375" cy="80050"/>
            </a:xfrm>
            <a:custGeom>
              <a:avLst/>
              <a:gdLst/>
              <a:ahLst/>
              <a:cxnLst/>
              <a:rect l="l" t="t" r="r" b="b"/>
              <a:pathLst>
                <a:path w="3175" h="3202" extrusionOk="0">
                  <a:moveTo>
                    <a:pt x="1601" y="0"/>
                  </a:moveTo>
                  <a:cubicBezTo>
                    <a:pt x="706" y="0"/>
                    <a:pt x="1" y="733"/>
                    <a:pt x="1" y="1601"/>
                  </a:cubicBezTo>
                  <a:cubicBezTo>
                    <a:pt x="1" y="2469"/>
                    <a:pt x="706" y="3201"/>
                    <a:pt x="1601" y="3201"/>
                  </a:cubicBezTo>
                  <a:cubicBezTo>
                    <a:pt x="2469" y="3201"/>
                    <a:pt x="3174" y="2469"/>
                    <a:pt x="3174" y="1601"/>
                  </a:cubicBezTo>
                  <a:cubicBezTo>
                    <a:pt x="3174" y="733"/>
                    <a:pt x="2469" y="0"/>
                    <a:pt x="1601" y="0"/>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4" name="Google Shape;674;p47"/>
            <p:cNvSpPr/>
            <p:nvPr/>
          </p:nvSpPr>
          <p:spPr>
            <a:xfrm>
              <a:off x="6121950" y="1841700"/>
              <a:ext cx="35975" cy="35275"/>
            </a:xfrm>
            <a:custGeom>
              <a:avLst/>
              <a:gdLst/>
              <a:ahLst/>
              <a:cxnLst/>
              <a:rect l="l" t="t" r="r" b="b"/>
              <a:pathLst>
                <a:path w="1439" h="1411" extrusionOk="0">
                  <a:moveTo>
                    <a:pt x="733" y="1"/>
                  </a:moveTo>
                  <a:cubicBezTo>
                    <a:pt x="326" y="1"/>
                    <a:pt x="1" y="326"/>
                    <a:pt x="1" y="706"/>
                  </a:cubicBezTo>
                  <a:cubicBezTo>
                    <a:pt x="1" y="1086"/>
                    <a:pt x="326" y="1411"/>
                    <a:pt x="733" y="1411"/>
                  </a:cubicBezTo>
                  <a:cubicBezTo>
                    <a:pt x="1113" y="1411"/>
                    <a:pt x="1438" y="1086"/>
                    <a:pt x="1438" y="706"/>
                  </a:cubicBezTo>
                  <a:cubicBezTo>
                    <a:pt x="1438" y="326"/>
                    <a:pt x="1113" y="1"/>
                    <a:pt x="733" y="1"/>
                  </a:cubicBezTo>
                  <a:close/>
                </a:path>
              </a:pathLst>
            </a:custGeom>
            <a:solidFill>
              <a:srgbClr val="3D4F62"/>
            </a:solidFill>
            <a:ln>
              <a:noFill/>
            </a:ln>
          </p:spPr>
          <p:txBody>
            <a:bodyPr spcFirstLastPara="1" wrap="square" lIns="91425" tIns="91425" rIns="91425" bIns="91425" anchor="ctr" anchorCtr="0">
              <a:noAutofit/>
            </a:bodyPr>
            <a:lstStyle/>
            <a:p>
              <a:endParaRPr/>
            </a:p>
          </p:txBody>
        </p:sp>
        <p:sp>
          <p:nvSpPr>
            <p:cNvPr id="675" name="Google Shape;675;p47"/>
            <p:cNvSpPr/>
            <p:nvPr/>
          </p:nvSpPr>
          <p:spPr>
            <a:xfrm>
              <a:off x="5564575" y="2203125"/>
              <a:ext cx="510625" cy="192600"/>
            </a:xfrm>
            <a:custGeom>
              <a:avLst/>
              <a:gdLst/>
              <a:ahLst/>
              <a:cxnLst/>
              <a:rect l="l" t="t" r="r" b="b"/>
              <a:pathLst>
                <a:path w="20425" h="7704" extrusionOk="0">
                  <a:moveTo>
                    <a:pt x="5126" y="1"/>
                  </a:moveTo>
                  <a:cubicBezTo>
                    <a:pt x="4692" y="1"/>
                    <a:pt x="4340" y="353"/>
                    <a:pt x="4340" y="787"/>
                  </a:cubicBezTo>
                  <a:lnTo>
                    <a:pt x="4340" y="2767"/>
                  </a:lnTo>
                  <a:cubicBezTo>
                    <a:pt x="4340" y="2767"/>
                    <a:pt x="298" y="4178"/>
                    <a:pt x="0" y="7704"/>
                  </a:cubicBezTo>
                  <a:lnTo>
                    <a:pt x="20424" y="7704"/>
                  </a:lnTo>
                  <a:lnTo>
                    <a:pt x="20424" y="7677"/>
                  </a:lnTo>
                  <a:cubicBezTo>
                    <a:pt x="20099" y="6483"/>
                    <a:pt x="19095" y="3608"/>
                    <a:pt x="15976" y="2794"/>
                  </a:cubicBezTo>
                  <a:lnTo>
                    <a:pt x="15976" y="787"/>
                  </a:lnTo>
                  <a:cubicBezTo>
                    <a:pt x="15976" y="353"/>
                    <a:pt x="15623" y="1"/>
                    <a:pt x="15189" y="1"/>
                  </a:cubicBezTo>
                  <a:close/>
                </a:path>
              </a:pathLst>
            </a:custGeom>
            <a:solidFill>
              <a:srgbClr val="354559"/>
            </a:solidFill>
            <a:ln>
              <a:noFill/>
            </a:ln>
          </p:spPr>
          <p:txBody>
            <a:bodyPr spcFirstLastPara="1" wrap="square" lIns="91425" tIns="91425" rIns="91425" bIns="91425" anchor="ctr" anchorCtr="0">
              <a:noAutofit/>
            </a:bodyPr>
            <a:lstStyle/>
            <a:p>
              <a:endParaRPr/>
            </a:p>
          </p:txBody>
        </p:sp>
        <p:sp>
          <p:nvSpPr>
            <p:cNvPr id="676" name="Google Shape;676;p47"/>
            <p:cNvSpPr/>
            <p:nvPr/>
          </p:nvSpPr>
          <p:spPr>
            <a:xfrm>
              <a:off x="5672375" y="2202450"/>
              <a:ext cx="291600" cy="69200"/>
            </a:xfrm>
            <a:custGeom>
              <a:avLst/>
              <a:gdLst/>
              <a:ahLst/>
              <a:cxnLst/>
              <a:rect l="l" t="t" r="r" b="b"/>
              <a:pathLst>
                <a:path w="11664" h="2768" extrusionOk="0">
                  <a:moveTo>
                    <a:pt x="787" y="0"/>
                  </a:moveTo>
                  <a:cubicBezTo>
                    <a:pt x="326" y="0"/>
                    <a:pt x="1" y="353"/>
                    <a:pt x="1" y="787"/>
                  </a:cubicBezTo>
                  <a:lnTo>
                    <a:pt x="1" y="2767"/>
                  </a:lnTo>
                  <a:lnTo>
                    <a:pt x="11664" y="2767"/>
                  </a:lnTo>
                  <a:lnTo>
                    <a:pt x="11664" y="787"/>
                  </a:lnTo>
                  <a:cubicBezTo>
                    <a:pt x="11664" y="353"/>
                    <a:pt x="11311" y="0"/>
                    <a:pt x="10850" y="0"/>
                  </a:cubicBezTo>
                  <a:close/>
                </a:path>
              </a:pathLst>
            </a:custGeom>
            <a:solidFill>
              <a:srgbClr val="2A3A51"/>
            </a:solidFill>
            <a:ln>
              <a:noFill/>
            </a:ln>
          </p:spPr>
          <p:txBody>
            <a:bodyPr spcFirstLastPara="1" wrap="square" lIns="91425" tIns="91425" rIns="91425" bIns="91425" anchor="ctr" anchorCtr="0">
              <a:noAutofit/>
            </a:bodyPr>
            <a:lstStyle/>
            <a:p>
              <a:endParaRPr/>
            </a:p>
          </p:txBody>
        </p:sp>
      </p:grpSp>
      <p:sp>
        <p:nvSpPr>
          <p:cNvPr id="677" name="Google Shape;677;p47"/>
          <p:cNvSpPr/>
          <p:nvPr/>
        </p:nvSpPr>
        <p:spPr>
          <a:xfrm>
            <a:off x="9535585" y="832356"/>
            <a:ext cx="1233671" cy="418321"/>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8" name="Google Shape;678;p47"/>
          <p:cNvSpPr/>
          <p:nvPr/>
        </p:nvSpPr>
        <p:spPr>
          <a:xfrm>
            <a:off x="2345870" y="4330769"/>
            <a:ext cx="1072500" cy="40252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79" name="Google Shape;679;p47"/>
          <p:cNvSpPr/>
          <p:nvPr/>
        </p:nvSpPr>
        <p:spPr>
          <a:xfrm>
            <a:off x="4529661" y="832371"/>
            <a:ext cx="823931" cy="279384"/>
          </a:xfrm>
          <a:custGeom>
            <a:avLst/>
            <a:gdLst/>
            <a:ahLst/>
            <a:cxnLst/>
            <a:rect l="l" t="t" r="r" b="b"/>
            <a:pathLst>
              <a:path w="20859" h="7073" extrusionOk="0">
                <a:moveTo>
                  <a:pt x="12121" y="0"/>
                </a:moveTo>
                <a:cubicBezTo>
                  <a:pt x="11778" y="0"/>
                  <a:pt x="11401" y="33"/>
                  <a:pt x="10985" y="102"/>
                </a:cubicBezTo>
                <a:cubicBezTo>
                  <a:pt x="9493" y="346"/>
                  <a:pt x="8680" y="1512"/>
                  <a:pt x="8680" y="1512"/>
                </a:cubicBezTo>
                <a:cubicBezTo>
                  <a:pt x="8680" y="1512"/>
                  <a:pt x="7724" y="909"/>
                  <a:pt x="6309" y="909"/>
                </a:cubicBezTo>
                <a:cubicBezTo>
                  <a:pt x="5646" y="909"/>
                  <a:pt x="4882" y="1041"/>
                  <a:pt x="4069" y="1431"/>
                </a:cubicBezTo>
                <a:cubicBezTo>
                  <a:pt x="2170" y="2353"/>
                  <a:pt x="2740" y="4903"/>
                  <a:pt x="2740" y="4903"/>
                </a:cubicBezTo>
                <a:cubicBezTo>
                  <a:pt x="2740" y="4903"/>
                  <a:pt x="2543" y="4843"/>
                  <a:pt x="2251" y="4843"/>
                </a:cubicBezTo>
                <a:cubicBezTo>
                  <a:pt x="1599" y="4843"/>
                  <a:pt x="469" y="5141"/>
                  <a:pt x="0" y="7073"/>
                </a:cubicBezTo>
                <a:lnTo>
                  <a:pt x="20858" y="7073"/>
                </a:lnTo>
                <a:cubicBezTo>
                  <a:pt x="20858" y="7073"/>
                  <a:pt x="19681" y="3359"/>
                  <a:pt x="16850" y="3359"/>
                </a:cubicBezTo>
                <a:cubicBezTo>
                  <a:pt x="16583" y="3359"/>
                  <a:pt x="16301" y="3393"/>
                  <a:pt x="16003" y="3465"/>
                </a:cubicBezTo>
                <a:cubicBezTo>
                  <a:pt x="15157" y="1396"/>
                  <a:pt x="14351" y="0"/>
                  <a:pt x="12121" y="0"/>
                </a:cubicBezTo>
                <a:close/>
              </a:path>
            </a:pathLst>
          </a:custGeom>
          <a:solidFill>
            <a:srgbClr val="FFFFFF"/>
          </a:solidFill>
          <a:ln>
            <a:noFill/>
          </a:ln>
        </p:spPr>
        <p:txBody>
          <a:bodyPr spcFirstLastPara="1" wrap="square" lIns="121897" tIns="121897" rIns="121897" bIns="121897" anchor="ctr" anchorCtr="0">
            <a:noAutofit/>
          </a:bodyPr>
          <a:lstStyle/>
          <a:p>
            <a:endParaRPr/>
          </a:p>
        </p:txBody>
      </p:sp>
      <p:sp>
        <p:nvSpPr>
          <p:cNvPr id="64" name="Rectangle 63">
            <a:extLst>
              <a:ext uri="{FF2B5EF4-FFF2-40B4-BE49-F238E27FC236}">
                <a16:creationId xmlns:a16="http://schemas.microsoft.com/office/drawing/2014/main" id="{4AC2774E-8E2E-4B14-AA82-A78B0465D352}"/>
              </a:ext>
            </a:extLst>
          </p:cNvPr>
          <p:cNvSpPr/>
          <p:nvPr/>
        </p:nvSpPr>
        <p:spPr>
          <a:xfrm>
            <a:off x="3365658" y="761655"/>
            <a:ext cx="5438027"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0000"/>
                </a:solidFill>
                <a:effectLst>
                  <a:outerShdw dist="38100" dir="2640000" algn="bl" rotWithShape="0">
                    <a:schemeClr val="accent1"/>
                  </a:outerShdw>
                </a:effectLst>
              </a:rPr>
              <a:t>CHUẨN BỊ BÀI NÓI</a:t>
            </a:r>
          </a:p>
        </p:txBody>
      </p:sp>
      <p:sp>
        <p:nvSpPr>
          <p:cNvPr id="2" name="TextBox 1"/>
          <p:cNvSpPr txBox="1"/>
          <p:nvPr/>
        </p:nvSpPr>
        <p:spPr>
          <a:xfrm>
            <a:off x="7377" y="1676314"/>
            <a:ext cx="12218409" cy="584775"/>
          </a:xfrm>
          <a:prstGeom prst="rect">
            <a:avLst/>
          </a:prstGeom>
          <a:noFill/>
        </p:spPr>
        <p:txBody>
          <a:bodyPr wrap="none" rtlCol="0">
            <a:spAutoFit/>
          </a:bodyPr>
          <a:lstStyle/>
          <a:p>
            <a:pPr lvl="0" algn="ctr"/>
            <a:r>
              <a:rPr lang="vi-VN" sz="3200" b="1" smtClean="0">
                <a:solidFill>
                  <a:schemeClr val="tx2"/>
                </a:solidFill>
                <a:latin typeface="Times New Roman" pitchFamily="18" charset="0"/>
                <a:cs typeface="Times New Roman" pitchFamily="18" charset="0"/>
              </a:rPr>
              <a:t>Bước 1:</a:t>
            </a:r>
            <a:r>
              <a:rPr lang="en-US" sz="3200" b="1" smtClean="0">
                <a:solidFill>
                  <a:schemeClr val="tx2"/>
                </a:solidFill>
                <a:latin typeface="Times New Roman" pitchFamily="18" charset="0"/>
                <a:cs typeface="Times New Roman" pitchFamily="18" charset="0"/>
              </a:rPr>
              <a:t>Xác </a:t>
            </a:r>
            <a:r>
              <a:rPr lang="en-US" sz="3200" b="1">
                <a:solidFill>
                  <a:schemeClr val="tx2"/>
                </a:solidFill>
                <a:latin typeface="Times New Roman" pitchFamily="18" charset="0"/>
                <a:cs typeface="Times New Roman" pitchFamily="18" charset="0"/>
              </a:rPr>
              <a:t>định đề tài, mục đích, người nghe, không gian, thời gian </a:t>
            </a:r>
            <a:endParaRPr lang="en-US" sz="3200" b="1" dirty="0">
              <a:solidFill>
                <a:schemeClr val="tx2"/>
              </a:solidFill>
              <a:latin typeface="Times New Roman" pitchFamily="18" charset="0"/>
              <a:cs typeface="Times New Roman" pitchFamily="18" charset="0"/>
            </a:endParaRPr>
          </a:p>
        </p:txBody>
      </p:sp>
      <p:sp>
        <p:nvSpPr>
          <p:cNvPr id="3" name="TextBox 2"/>
          <p:cNvSpPr txBox="1"/>
          <p:nvPr/>
        </p:nvSpPr>
        <p:spPr>
          <a:xfrm>
            <a:off x="339831" y="2287782"/>
            <a:ext cx="11560432" cy="3108543"/>
          </a:xfrm>
          <a:prstGeom prst="rect">
            <a:avLst/>
          </a:prstGeom>
          <a:noFill/>
        </p:spPr>
        <p:txBody>
          <a:bodyPr wrap="square" rtlCol="0">
            <a:spAutoFit/>
          </a:bodyPr>
          <a:lstStyle/>
          <a:p>
            <a:pPr algn="just"/>
            <a:r>
              <a:rPr lang="en-US" sz="2800" smtClean="0">
                <a:solidFill>
                  <a:srgbClr val="FF0000"/>
                </a:solidFill>
                <a:latin typeface="Times New Roman" panose="02020603050405020304" pitchFamily="18" charset="0"/>
                <a:cs typeface="Times New Roman" panose="02020603050405020304" pitchFamily="18" charset="0"/>
              </a:rPr>
              <a:t>+ W</a:t>
            </a:r>
            <a:r>
              <a:rPr lang="vi-VN" sz="2800" smtClean="0">
                <a:solidFill>
                  <a:srgbClr val="FF0000"/>
                </a:solidFill>
                <a:latin typeface="Times New Roman" panose="02020603050405020304" pitchFamily="18" charset="0"/>
                <a:cs typeface="Times New Roman" panose="02020603050405020304" pitchFamily="18" charset="0"/>
              </a:rPr>
              <a:t>h</a:t>
            </a:r>
            <a:r>
              <a:rPr lang="vi-VN" sz="2800" smtClean="0">
                <a:solidFill>
                  <a:srgbClr val="FF0000"/>
                </a:solidFill>
                <a:latin typeface="+mj-lt"/>
              </a:rPr>
              <a:t>at</a:t>
            </a:r>
            <a:r>
              <a:rPr lang="vi-VN" sz="2800">
                <a:solidFill>
                  <a:srgbClr val="FF0000"/>
                </a:solidFill>
                <a:latin typeface="+mj-lt"/>
              </a:rPr>
              <a:t>? Tôi định nói về điều gì? Đề tài của tôi là gì?</a:t>
            </a:r>
            <a:endParaRPr lang="en-US" sz="2800">
              <a:solidFill>
                <a:srgbClr val="FF0000"/>
              </a:solidFill>
              <a:latin typeface="+mj-lt"/>
            </a:endParaRPr>
          </a:p>
          <a:p>
            <a:pPr algn="just"/>
            <a:r>
              <a:rPr lang="vi-VN" sz="2800">
                <a:solidFill>
                  <a:srgbClr val="FF0000"/>
                </a:solidFill>
                <a:latin typeface="+mj-lt"/>
              </a:rPr>
              <a:t>+ </a:t>
            </a:r>
            <a:r>
              <a:rPr lang="vi-VN" sz="2800" smtClean="0">
                <a:solidFill>
                  <a:srgbClr val="FF0000"/>
                </a:solidFill>
                <a:latin typeface="+mj-lt"/>
              </a:rPr>
              <a:t>Why</a:t>
            </a:r>
            <a:r>
              <a:rPr lang="vi-VN" sz="2800">
                <a:solidFill>
                  <a:srgbClr val="FF0000"/>
                </a:solidFill>
                <a:latin typeface="+mj-lt"/>
              </a:rPr>
              <a:t>? Tại sao tôi lại nói về đề tài này? Tôi muốn làm rõ vấn đề gì nhất? Cần chia sẻ điều gì quan trọng? Mong muốn người nghe nắm bắt được điều gì?</a:t>
            </a:r>
            <a:endParaRPr lang="en-US" sz="2800">
              <a:solidFill>
                <a:srgbClr val="FF0000"/>
              </a:solidFill>
              <a:latin typeface="+mj-lt"/>
            </a:endParaRPr>
          </a:p>
          <a:p>
            <a:pPr algn="just"/>
            <a:r>
              <a:rPr lang="vi-VN" sz="2800">
                <a:solidFill>
                  <a:srgbClr val="FF0000"/>
                </a:solidFill>
                <a:latin typeface="+mj-lt"/>
              </a:rPr>
              <a:t>+ </a:t>
            </a:r>
            <a:r>
              <a:rPr lang="vi-VN" sz="2800" smtClean="0">
                <a:solidFill>
                  <a:srgbClr val="FF0000"/>
                </a:solidFill>
                <a:latin typeface="+mj-lt"/>
              </a:rPr>
              <a:t>Who</a:t>
            </a:r>
            <a:r>
              <a:rPr lang="vi-VN" sz="2800">
                <a:solidFill>
                  <a:srgbClr val="FF0000"/>
                </a:solidFill>
                <a:latin typeface="+mj-lt"/>
              </a:rPr>
              <a:t>? Tôi đang nói cho ai nghe? (thầy cô, người thân, bạn bè)</a:t>
            </a:r>
            <a:endParaRPr lang="en-US" sz="2800">
              <a:solidFill>
                <a:srgbClr val="FF0000"/>
              </a:solidFill>
              <a:latin typeface="+mj-lt"/>
            </a:endParaRPr>
          </a:p>
          <a:p>
            <a:pPr algn="just"/>
            <a:r>
              <a:rPr lang="vi-VN" sz="2800">
                <a:solidFill>
                  <a:srgbClr val="FF0000"/>
                </a:solidFill>
                <a:latin typeface="+mj-lt"/>
              </a:rPr>
              <a:t>+ </a:t>
            </a:r>
            <a:r>
              <a:rPr lang="vi-VN" sz="2800" smtClean="0">
                <a:solidFill>
                  <a:srgbClr val="FF0000"/>
                </a:solidFill>
                <a:latin typeface="+mj-lt"/>
              </a:rPr>
              <a:t>When</a:t>
            </a:r>
            <a:r>
              <a:rPr lang="vi-VN" sz="2800">
                <a:solidFill>
                  <a:srgbClr val="FF0000"/>
                </a:solidFill>
                <a:latin typeface="+mj-lt"/>
              </a:rPr>
              <a:t>? Lúc nào và thời lượng tôi định nói là bao lâu</a:t>
            </a:r>
            <a:r>
              <a:rPr lang="vi-VN" sz="2800">
                <a:solidFill>
                  <a:srgbClr val="FF0000"/>
                </a:solidFill>
                <a:latin typeface="+mj-lt"/>
              </a:rPr>
              <a:t>? </a:t>
            </a:r>
            <a:endParaRPr lang="en-US" sz="2800">
              <a:solidFill>
                <a:srgbClr val="FF0000"/>
              </a:solidFill>
              <a:latin typeface="+mj-lt"/>
            </a:endParaRPr>
          </a:p>
          <a:p>
            <a:pPr algn="just"/>
            <a:r>
              <a:rPr lang="vi-VN" sz="2800">
                <a:solidFill>
                  <a:srgbClr val="FF0000"/>
                </a:solidFill>
                <a:latin typeface="+mj-lt"/>
              </a:rPr>
              <a:t>+ </a:t>
            </a:r>
            <a:r>
              <a:rPr lang="vi-VN" sz="2800" smtClean="0">
                <a:solidFill>
                  <a:srgbClr val="FF0000"/>
                </a:solidFill>
                <a:latin typeface="+mj-lt"/>
              </a:rPr>
              <a:t>Where</a:t>
            </a:r>
            <a:r>
              <a:rPr lang="vi-VN" sz="2800">
                <a:solidFill>
                  <a:srgbClr val="FF0000"/>
                </a:solidFill>
                <a:latin typeface="+mj-lt"/>
              </a:rPr>
              <a:t>? Tôi định trình bày bài nói ở đâu? (trên lớp, hoặc tùy ý chọn địa điểm nếu bài nói </a:t>
            </a:r>
            <a:r>
              <a:rPr lang="vi-VN" sz="2800">
                <a:solidFill>
                  <a:srgbClr val="FF0000"/>
                </a:solidFill>
                <a:latin typeface="+mj-lt"/>
              </a:rPr>
              <a:t>quay </a:t>
            </a:r>
            <a:r>
              <a:rPr lang="vi-VN" sz="2800" smtClean="0">
                <a:solidFill>
                  <a:srgbClr val="FF0000"/>
                </a:solidFill>
                <a:latin typeface="+mj-lt"/>
              </a:rPr>
              <a:t>video</a:t>
            </a:r>
            <a:r>
              <a:rPr lang="en-US" sz="2800" smtClean="0">
                <a:solidFill>
                  <a:srgbClr val="FF0000"/>
                </a:solidFill>
                <a:latin typeface="Times New Roman" panose="02020603050405020304" pitchFamily="18" charset="0"/>
                <a:cs typeface="Times New Roman" panose="02020603050405020304" pitchFamily="18" charset="0"/>
              </a:rPr>
              <a: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724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37001C61-937F-4E0C-B542-F71BFFFE1457}"/>
              </a:ext>
            </a:extLst>
          </p:cNvPr>
          <p:cNvCxnSpPr>
            <a:cxnSpLocks/>
          </p:cNvCxnSpPr>
          <p:nvPr/>
        </p:nvCxnSpPr>
        <p:spPr>
          <a:xfrm>
            <a:off x="1216849" y="3474582"/>
            <a:ext cx="599381" cy="20419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48647F3-BC7F-4F03-B5D3-451BA94FD4E9}"/>
              </a:ext>
            </a:extLst>
          </p:cNvPr>
          <p:cNvSpPr/>
          <p:nvPr/>
        </p:nvSpPr>
        <p:spPr>
          <a:xfrm>
            <a:off x="141669" y="2024406"/>
            <a:ext cx="1075180" cy="2809188"/>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accent2"/>
          </a:fontRef>
        </p:style>
        <p:txBody>
          <a:bodyPr rtlCol="0" anchor="ctr"/>
          <a:lstStyle/>
          <a:p>
            <a:r>
              <a:rPr lang="en-US" sz="2400" b="1" smtClean="0">
                <a:solidFill>
                  <a:schemeClr val="bg1"/>
                </a:solidFill>
                <a:latin typeface="Times New Roman" pitchFamily="18" charset="0"/>
                <a:cs typeface="Times New Roman" pitchFamily="18" charset="0"/>
              </a:rPr>
              <a:t>Dàn ý</a:t>
            </a:r>
            <a:endParaRPr lang="en-US" sz="2400" b="1" dirty="0">
              <a:solidFill>
                <a:schemeClr val="bg1"/>
              </a:solidFill>
              <a:latin typeface="Times New Roman" pitchFamily="18" charset="0"/>
              <a:cs typeface="Times New Roman" pitchFamily="18" charset="0"/>
            </a:endParaRPr>
          </a:p>
        </p:txBody>
      </p:sp>
      <p:sp>
        <p:nvSpPr>
          <p:cNvPr id="4" name="Oval 3">
            <a:extLst>
              <a:ext uri="{FF2B5EF4-FFF2-40B4-BE49-F238E27FC236}">
                <a16:creationId xmlns:a16="http://schemas.microsoft.com/office/drawing/2014/main" id="{E8CA757A-570A-41B8-ACC5-D2CF187401E7}"/>
              </a:ext>
            </a:extLst>
          </p:cNvPr>
          <p:cNvSpPr/>
          <p:nvPr/>
        </p:nvSpPr>
        <p:spPr>
          <a:xfrm>
            <a:off x="1816229" y="2995146"/>
            <a:ext cx="1800519" cy="839207"/>
          </a:xfrm>
          <a:prstGeom prst="ellipse">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smtClean="0">
                <a:solidFill>
                  <a:schemeClr val="tx2"/>
                </a:solidFill>
                <a:latin typeface="Times New Roman" pitchFamily="18" charset="0"/>
                <a:cs typeface="Times New Roman" pitchFamily="18" charset="0"/>
              </a:rPr>
              <a:t>Nội dung</a:t>
            </a:r>
            <a:endParaRPr lang="en-US" sz="2400" b="1" dirty="0">
              <a:solidFill>
                <a:schemeClr val="tx2"/>
              </a:solidFill>
              <a:latin typeface="Times New Roman" pitchFamily="18" charset="0"/>
              <a:cs typeface="Times New Roman" pitchFamily="18" charset="0"/>
            </a:endParaRPr>
          </a:p>
        </p:txBody>
      </p:sp>
      <p:sp>
        <p:nvSpPr>
          <p:cNvPr id="5" name="Oval 4">
            <a:extLst>
              <a:ext uri="{FF2B5EF4-FFF2-40B4-BE49-F238E27FC236}">
                <a16:creationId xmlns:a16="http://schemas.microsoft.com/office/drawing/2014/main" id="{9EFDD750-7F0D-419B-86B8-116A6E09E8F2}"/>
              </a:ext>
            </a:extLst>
          </p:cNvPr>
          <p:cNvSpPr/>
          <p:nvPr/>
        </p:nvSpPr>
        <p:spPr>
          <a:xfrm>
            <a:off x="1770669" y="5261205"/>
            <a:ext cx="1800519" cy="839207"/>
          </a:xfrm>
          <a:prstGeom prst="ellipse">
            <a:avLst/>
          </a:pr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itchFamily="18" charset="0"/>
                <a:cs typeface="Times New Roman" pitchFamily="18" charset="0"/>
              </a:rPr>
              <a:t>Kết</a:t>
            </a:r>
            <a:r>
              <a:rPr lang="en-US" sz="2400" b="1">
                <a:solidFill>
                  <a:schemeClr val="bg1"/>
                </a:solidFill>
                <a:latin typeface="Times New Roman" pitchFamily="18" charset="0"/>
                <a:cs typeface="Times New Roman" pitchFamily="18" charset="0"/>
              </a:rPr>
              <a:t> </a:t>
            </a:r>
            <a:r>
              <a:rPr lang="en-US" sz="2400" b="1" smtClean="0">
                <a:solidFill>
                  <a:schemeClr val="bg1"/>
                </a:solidFill>
                <a:latin typeface="Times New Roman" pitchFamily="18" charset="0"/>
                <a:cs typeface="Times New Roman" pitchFamily="18" charset="0"/>
              </a:rPr>
              <a:t>thúc</a:t>
            </a:r>
            <a:endParaRPr lang="en-US" sz="2400" b="1" dirty="0">
              <a:solidFill>
                <a:schemeClr val="bg1"/>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E7BAA09D-897A-41D9-8E9E-80C4A923F9BA}"/>
              </a:ext>
            </a:extLst>
          </p:cNvPr>
          <p:cNvSpPr txBox="1"/>
          <p:nvPr/>
        </p:nvSpPr>
        <p:spPr>
          <a:xfrm>
            <a:off x="4345755" y="159949"/>
            <a:ext cx="6639924"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err="1">
                <a:solidFill>
                  <a:schemeClr val="bg1"/>
                </a:solidFill>
                <a:latin typeface="Times New Roman" pitchFamily="18" charset="0"/>
                <a:cs typeface="Times New Roman" pitchFamily="18" charset="0"/>
              </a:rPr>
              <a:t>Lời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giới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thiệu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bản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thân</a:t>
            </a:r>
            <a:endParaRPr lang="en-US" sz="2400" b="1" dirty="0">
              <a:solidFill>
                <a:schemeClr val="bg1"/>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6EB0A759-5AD9-4BE2-8B8C-CB0C8B21CD4F}"/>
              </a:ext>
            </a:extLst>
          </p:cNvPr>
          <p:cNvSpPr txBox="1"/>
          <p:nvPr/>
        </p:nvSpPr>
        <p:spPr>
          <a:xfrm>
            <a:off x="4381891" y="877444"/>
            <a:ext cx="6603787" cy="46166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2400" b="1" dirty="0" err="1">
                <a:solidFill>
                  <a:schemeClr val="bg1"/>
                </a:solidFill>
                <a:latin typeface="Times New Roman" pitchFamily="18" charset="0"/>
                <a:cs typeface="Times New Roman" pitchFamily="18" charset="0"/>
              </a:rPr>
              <a:t>Giới</a:t>
            </a:r>
            <a:r>
              <a:rPr lang="en-US" sz="2400" b="1" dirty="0">
                <a:solidFill>
                  <a:schemeClr val="bg1"/>
                </a:solidFill>
                <a:latin typeface="Times New Roman" pitchFamily="18" charset="0"/>
                <a:cs typeface="Times New Roman" pitchFamily="18" charset="0"/>
              </a:rPr>
              <a:t> </a:t>
            </a:r>
            <a:r>
              <a:rPr lang="en-US" sz="2400" b="1" err="1">
                <a:solidFill>
                  <a:schemeClr val="bg1"/>
                </a:solidFill>
                <a:latin typeface="Times New Roman" pitchFamily="18" charset="0"/>
                <a:cs typeface="Times New Roman" pitchFamily="18" charset="0"/>
              </a:rPr>
              <a:t>thiệu</a:t>
            </a:r>
            <a:r>
              <a:rPr lang="en-US" sz="2400" b="1">
                <a:solidFill>
                  <a:schemeClr val="bg1"/>
                </a:solidFill>
                <a:latin typeface="Times New Roman" pitchFamily="18" charset="0"/>
                <a:cs typeface="Times New Roman" pitchFamily="18" charset="0"/>
              </a:rPr>
              <a:t> </a:t>
            </a:r>
            <a:r>
              <a:rPr lang="en-US" sz="2400" b="1" smtClean="0">
                <a:solidFill>
                  <a:schemeClr val="bg1"/>
                </a:solidFill>
                <a:latin typeface="Times New Roman" pitchFamily="18" charset="0"/>
                <a:cs typeface="Times New Roman" pitchFamily="18" charset="0"/>
              </a:rPr>
              <a:t>vấn đề cần thảo luận</a:t>
            </a:r>
            <a:endParaRPr lang="en-US" sz="2400" b="1" dirty="0">
              <a:solidFill>
                <a:schemeClr val="bg1"/>
              </a:solidFill>
              <a:latin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0F1667AF-F53F-4C37-92BD-6F5C53C216A3}"/>
              </a:ext>
            </a:extLst>
          </p:cNvPr>
          <p:cNvSpPr txBox="1"/>
          <p:nvPr/>
        </p:nvSpPr>
        <p:spPr>
          <a:xfrm>
            <a:off x="4365394" y="1844624"/>
            <a:ext cx="6620283"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solidFill>
                  <a:schemeClr val="tx2"/>
                </a:solidFill>
                <a:latin typeface="Times New Roman" pitchFamily="18" charset="0"/>
                <a:cs typeface="Times New Roman" pitchFamily="18" charset="0"/>
              </a:rPr>
              <a:t>Trình bày mặt tích cực và tiêu cực của vấn đề</a:t>
            </a:r>
            <a:endParaRPr lang="en-US" sz="2400" b="1" dirty="0">
              <a:solidFill>
                <a:schemeClr val="tx2"/>
              </a:solidFill>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9154966A-E6FC-427D-B979-9553B4CC6B22}"/>
              </a:ext>
            </a:extLst>
          </p:cNvPr>
          <p:cNvSpPr txBox="1"/>
          <p:nvPr/>
        </p:nvSpPr>
        <p:spPr>
          <a:xfrm>
            <a:off x="4396818" y="3154286"/>
            <a:ext cx="6621068" cy="461665"/>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smtClean="0">
                <a:solidFill>
                  <a:schemeClr val="tx2"/>
                </a:solidFill>
                <a:latin typeface="Times New Roman" pitchFamily="18" charset="0"/>
                <a:cs typeface="Times New Roman" pitchFamily="18" charset="0"/>
              </a:rPr>
              <a:t>Nêu quan điểm của cá nhân</a:t>
            </a:r>
            <a:endParaRPr lang="en-US" sz="2400" b="1" dirty="0">
              <a:solidFill>
                <a:schemeClr val="tx2"/>
              </a:solidFill>
              <a:latin typeface="Times New Roman" pitchFamily="18" charset="0"/>
              <a:cs typeface="Times New Roman" pitchFamily="18" charset="0"/>
            </a:endParaRPr>
          </a:p>
        </p:txBody>
      </p:sp>
      <p:sp>
        <p:nvSpPr>
          <p:cNvPr id="22" name="TextBox 21">
            <a:extLst>
              <a:ext uri="{FF2B5EF4-FFF2-40B4-BE49-F238E27FC236}">
                <a16:creationId xmlns:a16="http://schemas.microsoft.com/office/drawing/2014/main" id="{A47B4517-2433-4AC1-B246-0712CD4DDD14}"/>
              </a:ext>
            </a:extLst>
          </p:cNvPr>
          <p:cNvSpPr txBox="1"/>
          <p:nvPr/>
        </p:nvSpPr>
        <p:spPr>
          <a:xfrm>
            <a:off x="4381891" y="3878616"/>
            <a:ext cx="6603785" cy="830997"/>
          </a:xfrm>
          <a:prstGeom prst="rect">
            <a:avLst/>
          </a:prstGeom>
          <a:solidFill>
            <a:schemeClr val="accent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000" b="1" dirty="0">
                <a:solidFill>
                  <a:schemeClr val="tx2"/>
                </a:solidFill>
                <a:latin typeface="Arial" panose="020B0604020202020204" pitchFamily="34" charset="0"/>
                <a:cs typeface="Arial" panose="020B0604020202020204" pitchFamily="34" charset="0"/>
              </a:rPr>
              <a:t> </a:t>
            </a:r>
            <a:r>
              <a:rPr lang="en-US" sz="2400" b="1" dirty="0" err="1">
                <a:solidFill>
                  <a:schemeClr val="tx2"/>
                </a:solidFill>
                <a:latin typeface="Times New Roman" pitchFamily="18" charset="0"/>
                <a:cs typeface="Times New Roman" pitchFamily="18" charset="0"/>
              </a:rPr>
              <a:t>Sử</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dụng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tranh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ảnh</a:t>
            </a:r>
            <a:r>
              <a:rPr lang="en-US" sz="2400" b="1" dirty="0">
                <a:solidFill>
                  <a:schemeClr val="tx2"/>
                </a:solidFill>
                <a:latin typeface="Times New Roman" pitchFamily="18" charset="0"/>
                <a:cs typeface="Times New Roman" pitchFamily="18" charset="0"/>
              </a:rPr>
              <a:t>, video </a:t>
            </a:r>
            <a:r>
              <a:rPr lang="en-US" sz="2400" b="1" dirty="0" err="1">
                <a:solidFill>
                  <a:schemeClr val="tx2"/>
                </a:solidFill>
                <a:latin typeface="Times New Roman" pitchFamily="18" charset="0"/>
                <a:cs typeface="Times New Roman" pitchFamily="18" charset="0"/>
              </a:rPr>
              <a:t>minh</a:t>
            </a:r>
            <a:r>
              <a:rPr lang="en-US" sz="2400" b="1" dirty="0">
                <a:solidFill>
                  <a:schemeClr val="tx2"/>
                </a:solidFill>
                <a:latin typeface="Times New Roman" pitchFamily="18" charset="0"/>
                <a:cs typeface="Times New Roman" pitchFamily="18" charset="0"/>
              </a:rPr>
              <a:t> </a:t>
            </a:r>
            <a:r>
              <a:rPr lang="en-US" sz="2400" b="1" err="1">
                <a:solidFill>
                  <a:schemeClr val="tx2"/>
                </a:solidFill>
                <a:latin typeface="Times New Roman" pitchFamily="18" charset="0"/>
                <a:cs typeface="Times New Roman" pitchFamily="18" charset="0"/>
              </a:rPr>
              <a:t>họa</a:t>
            </a:r>
            <a:r>
              <a:rPr lang="en-US" sz="2400" b="1">
                <a:solidFill>
                  <a:schemeClr val="tx2"/>
                </a:solidFill>
                <a:latin typeface="Times New Roman" pitchFamily="18" charset="0"/>
                <a:cs typeface="Times New Roman" pitchFamily="18" charset="0"/>
              </a:rPr>
              <a:t> </a:t>
            </a:r>
            <a:r>
              <a:rPr lang="en-US" sz="2400" b="1" smtClean="0">
                <a:solidFill>
                  <a:schemeClr val="tx2"/>
                </a:solidFill>
                <a:latin typeface="Times New Roman" pitchFamily="18" charset="0"/>
                <a:cs typeface="Times New Roman" pitchFamily="18" charset="0"/>
              </a:rPr>
              <a:t>cho</a:t>
            </a:r>
            <a:r>
              <a:rPr lang="vi-VN" sz="2400" b="1" dirty="0">
                <a:solidFill>
                  <a:schemeClr val="tx2"/>
                </a:solidFill>
                <a:latin typeface="Times New Roman" pitchFamily="18" charset="0"/>
                <a:cs typeface="Times New Roman" pitchFamily="18" charset="0"/>
              </a:rPr>
              <a:t> </a:t>
            </a:r>
            <a:r>
              <a:rPr lang="en-US" sz="2400" b="1" smtClean="0">
                <a:solidFill>
                  <a:schemeClr val="tx2"/>
                </a:solidFill>
                <a:latin typeface="Times New Roman" pitchFamily="18" charset="0"/>
                <a:cs typeface="Times New Roman" pitchFamily="18" charset="0"/>
              </a:rPr>
              <a:t>bài </a:t>
            </a:r>
            <a:r>
              <a:rPr lang="en-US" sz="2400" b="1" dirty="0" err="1">
                <a:solidFill>
                  <a:schemeClr val="tx2"/>
                </a:solidFill>
                <a:latin typeface="Times New Roman" pitchFamily="18" charset="0"/>
                <a:cs typeface="Times New Roman" pitchFamily="18" charset="0"/>
              </a:rPr>
              <a:t>nói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thêm</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sinh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động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thuyết</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phục</a:t>
            </a:r>
            <a:r>
              <a:rPr lang="en-US" sz="2400" b="1" dirty="0">
                <a:solidFill>
                  <a:schemeClr val="tx2"/>
                </a:solidFill>
                <a:latin typeface="Times New Roman" pitchFamily="18" charset="0"/>
                <a:cs typeface="Times New Roman" pitchFamily="18" charset="0"/>
              </a:rPr>
              <a:t>. </a:t>
            </a:r>
          </a:p>
        </p:txBody>
      </p:sp>
      <p:sp>
        <p:nvSpPr>
          <p:cNvPr id="23" name="TextBox 22">
            <a:extLst>
              <a:ext uri="{FF2B5EF4-FFF2-40B4-BE49-F238E27FC236}">
                <a16:creationId xmlns:a16="http://schemas.microsoft.com/office/drawing/2014/main" id="{97338B26-EFA6-4813-A0BC-BD3527B0C7F7}"/>
              </a:ext>
            </a:extLst>
          </p:cNvPr>
          <p:cNvSpPr txBox="1"/>
          <p:nvPr/>
        </p:nvSpPr>
        <p:spPr>
          <a:xfrm>
            <a:off x="4306988" y="4896300"/>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400" b="1" dirty="0">
                <a:solidFill>
                  <a:schemeClr val="bg1"/>
                </a:solidFill>
                <a:latin typeface="Times New Roman" pitchFamily="18" charset="0"/>
                <a:cs typeface="Times New Roman" pitchFamily="18" charset="0"/>
              </a:rPr>
              <a:t>Bày </a:t>
            </a:r>
            <a:r>
              <a:rPr lang="vi-VN" sz="2400" b="1">
                <a:solidFill>
                  <a:schemeClr val="bg1"/>
                </a:solidFill>
                <a:latin typeface="Times New Roman" pitchFamily="18" charset="0"/>
                <a:cs typeface="Times New Roman" pitchFamily="18" charset="0"/>
              </a:rPr>
              <a:t>tỏ </a:t>
            </a:r>
            <a:r>
              <a:rPr lang="en-US" sz="2400" b="1" smtClean="0">
                <a:solidFill>
                  <a:schemeClr val="bg1"/>
                </a:solidFill>
                <a:latin typeface="Times New Roman" pitchFamily="18" charset="0"/>
                <a:cs typeface="Times New Roman" pitchFamily="18" charset="0"/>
              </a:rPr>
              <a:t>quan điểm, gửi gắm bức thông điệp </a:t>
            </a:r>
            <a:endParaRPr lang="vi-VN" sz="2400" b="1" dirty="0">
              <a:solidFill>
                <a:schemeClr val="bg1"/>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75F0F725-30AF-40BB-A00A-036208BAC136}"/>
              </a:ext>
            </a:extLst>
          </p:cNvPr>
          <p:cNvSpPr txBox="1"/>
          <p:nvPr/>
        </p:nvSpPr>
        <p:spPr>
          <a:xfrm>
            <a:off x="4341042" y="5892794"/>
            <a:ext cx="6644634" cy="461665"/>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vi-VN" sz="2000" b="1" dirty="0"/>
              <a:t>	</a:t>
            </a:r>
            <a:r>
              <a:rPr lang="vi-VN" sz="2400" b="1" dirty="0">
                <a:solidFill>
                  <a:schemeClr val="bg1"/>
                </a:solidFill>
                <a:latin typeface="Times New Roman" pitchFamily="18" charset="0"/>
                <a:cs typeface="Times New Roman" pitchFamily="18" charset="0"/>
              </a:rPr>
              <a:t>Lời chào, lời cảm ơn về sự lắng nghe.</a:t>
            </a:r>
          </a:p>
        </p:txBody>
      </p:sp>
      <p:cxnSp>
        <p:nvCxnSpPr>
          <p:cNvPr id="43" name="Connector: Elbow 42">
            <a:extLst>
              <a:ext uri="{FF2B5EF4-FFF2-40B4-BE49-F238E27FC236}">
                <a16:creationId xmlns:a16="http://schemas.microsoft.com/office/drawing/2014/main" id="{D1CAAA9B-E51C-46F1-8831-E8BB7C5D62D9}"/>
              </a:ext>
            </a:extLst>
          </p:cNvPr>
          <p:cNvCxnSpPr>
            <a:stCxn id="4" idx="6"/>
            <a:endCxn id="20" idx="1"/>
          </p:cNvCxnSpPr>
          <p:nvPr/>
        </p:nvCxnSpPr>
        <p:spPr>
          <a:xfrm flipV="1">
            <a:off x="3616748" y="2075457"/>
            <a:ext cx="748646" cy="133929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D2D608D3-B0EE-4CFA-B2F8-DEE197C66858}"/>
              </a:ext>
            </a:extLst>
          </p:cNvPr>
          <p:cNvCxnSpPr>
            <a:cxnSpLocks/>
          </p:cNvCxnSpPr>
          <p:nvPr/>
        </p:nvCxnSpPr>
        <p:spPr>
          <a:xfrm rot="16200000" flipH="1">
            <a:off x="3803103" y="3607041"/>
            <a:ext cx="771080" cy="38649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A3E6A2DB-E55B-43C8-9702-870342F75F9D}"/>
              </a:ext>
            </a:extLst>
          </p:cNvPr>
          <p:cNvCxnSpPr>
            <a:cxnSpLocks/>
          </p:cNvCxnSpPr>
          <p:nvPr/>
        </p:nvCxnSpPr>
        <p:spPr>
          <a:xfrm>
            <a:off x="3638744" y="933172"/>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642D4F9A-C3E4-42F9-BB3B-86464C2D8546}"/>
              </a:ext>
            </a:extLst>
          </p:cNvPr>
          <p:cNvCxnSpPr>
            <a:cxnSpLocks/>
          </p:cNvCxnSpPr>
          <p:nvPr/>
        </p:nvCxnSpPr>
        <p:spPr>
          <a:xfrm flipV="1">
            <a:off x="3657598" y="510169"/>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404D7BA5-7507-45DB-9CB4-4ED22CE657EE}"/>
              </a:ext>
            </a:extLst>
          </p:cNvPr>
          <p:cNvCxnSpPr>
            <a:cxnSpLocks/>
          </p:cNvCxnSpPr>
          <p:nvPr/>
        </p:nvCxnSpPr>
        <p:spPr>
          <a:xfrm>
            <a:off x="3602607" y="5738906"/>
            <a:ext cx="743148" cy="35394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2B9C2465-0C53-4370-960A-3E528159DEE2}"/>
              </a:ext>
            </a:extLst>
          </p:cNvPr>
          <p:cNvCxnSpPr>
            <a:cxnSpLocks/>
          </p:cNvCxnSpPr>
          <p:nvPr/>
        </p:nvCxnSpPr>
        <p:spPr>
          <a:xfrm flipV="1">
            <a:off x="3621461" y="5315903"/>
            <a:ext cx="700727" cy="42300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1C2D96-F6AF-4C82-AB03-D298EB4DA7C5}"/>
              </a:ext>
            </a:extLst>
          </p:cNvPr>
          <p:cNvCxnSpPr>
            <a:cxnSpLocks/>
            <a:endCxn id="2" idx="3"/>
          </p:cNvCxnSpPr>
          <p:nvPr/>
        </p:nvCxnSpPr>
        <p:spPr>
          <a:xfrm flipH="1">
            <a:off x="1216849" y="873339"/>
            <a:ext cx="575814" cy="25556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00B3-03D6-4863-9030-A0FD5B1A8D34}"/>
              </a:ext>
            </a:extLst>
          </p:cNvPr>
          <p:cNvCxnSpPr/>
          <p:nvPr/>
        </p:nvCxnSpPr>
        <p:spPr>
          <a:xfrm>
            <a:off x="1343513" y="3445099"/>
            <a:ext cx="4727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666F611E-E927-44D9-AF9E-41E732373985}"/>
              </a:ext>
            </a:extLst>
          </p:cNvPr>
          <p:cNvSpPr/>
          <p:nvPr/>
        </p:nvSpPr>
        <p:spPr>
          <a:xfrm>
            <a:off x="1645920" y="513568"/>
            <a:ext cx="2062741" cy="839207"/>
          </a:xfrm>
          <a:prstGeom prst="ellipse">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err="1">
                <a:solidFill>
                  <a:schemeClr val="bg1"/>
                </a:solidFill>
                <a:latin typeface="Times New Roman" pitchFamily="18" charset="0"/>
                <a:cs typeface="Times New Roman" pitchFamily="18" charset="0"/>
              </a:rPr>
              <a:t>Mở</a:t>
            </a:r>
            <a:r>
              <a:rPr lang="en-US" sz="2400" b="1">
                <a:solidFill>
                  <a:schemeClr val="bg1"/>
                </a:solidFill>
                <a:latin typeface="Times New Roman" pitchFamily="18" charset="0"/>
                <a:cs typeface="Times New Roman" pitchFamily="18" charset="0"/>
              </a:rPr>
              <a:t> </a:t>
            </a:r>
            <a:r>
              <a:rPr lang="en-US" sz="2400" b="1" smtClean="0">
                <a:solidFill>
                  <a:schemeClr val="bg1"/>
                </a:solidFill>
                <a:latin typeface="Times New Roman" pitchFamily="18" charset="0"/>
                <a:cs typeface="Times New Roman" pitchFamily="18" charset="0"/>
              </a:rPr>
              <a:t>đầu</a:t>
            </a:r>
            <a:endParaRPr lang="en-US" sz="2400" b="1"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3971824" y="3429000"/>
            <a:ext cx="34800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529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ppt_x"/>
                                          </p:val>
                                        </p:tav>
                                        <p:tav tm="100000">
                                          <p:val>
                                            <p:strVal val="#ppt_x"/>
                                          </p:val>
                                        </p:tav>
                                      </p:tavLst>
                                    </p:anim>
                                    <p:anim calcmode="lin" valueType="num">
                                      <p:cBhvr additive="base">
                                        <p:cTn id="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ppt_x"/>
                                          </p:val>
                                        </p:tav>
                                        <p:tav tm="100000">
                                          <p:val>
                                            <p:strVal val="#ppt_x"/>
                                          </p:val>
                                        </p:tav>
                                      </p:tavLst>
                                    </p:anim>
                                    <p:anim calcmode="lin" valueType="num">
                                      <p:cBhvr additive="base">
                                        <p:cTn id="2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ppt_x"/>
                                          </p:val>
                                        </p:tav>
                                        <p:tav tm="100000">
                                          <p:val>
                                            <p:strVal val="#ppt_x"/>
                                          </p:val>
                                        </p:tav>
                                      </p:tavLst>
                                    </p:anim>
                                    <p:anim calcmode="lin" valueType="num">
                                      <p:cBhvr additive="base">
                                        <p:cTn id="5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fill="hold"/>
                                        <p:tgtEl>
                                          <p:spTgt spid="61"/>
                                        </p:tgtEl>
                                        <p:attrNameLst>
                                          <p:attrName>ppt_x</p:attrName>
                                        </p:attrNameLst>
                                      </p:cBhvr>
                                      <p:tavLst>
                                        <p:tav tm="0">
                                          <p:val>
                                            <p:strVal val="#ppt_x"/>
                                          </p:val>
                                        </p:tav>
                                        <p:tav tm="100000">
                                          <p:val>
                                            <p:strVal val="#ppt_x"/>
                                          </p:val>
                                        </p:tav>
                                      </p:tavLst>
                                    </p:anim>
                                    <p:anim calcmode="lin" valueType="num">
                                      <p:cBhvr additive="base">
                                        <p:cTn id="9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fill="hold"/>
                                        <p:tgtEl>
                                          <p:spTgt spid="23"/>
                                        </p:tgtEl>
                                        <p:attrNameLst>
                                          <p:attrName>ppt_x</p:attrName>
                                        </p:attrNameLst>
                                      </p:cBhvr>
                                      <p:tavLst>
                                        <p:tav tm="0">
                                          <p:val>
                                            <p:strVal val="#ppt_x"/>
                                          </p:val>
                                        </p:tav>
                                        <p:tav tm="100000">
                                          <p:val>
                                            <p:strVal val="#ppt_x"/>
                                          </p:val>
                                        </p:tav>
                                      </p:tavLst>
                                    </p:anim>
                                    <p:anim calcmode="lin" valueType="num">
                                      <p:cBhvr additive="base">
                                        <p:cTn id="1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additive="base">
                                        <p:cTn id="122" dur="500" fill="hold"/>
                                        <p:tgtEl>
                                          <p:spTgt spid="53"/>
                                        </p:tgtEl>
                                        <p:attrNameLst>
                                          <p:attrName>ppt_x</p:attrName>
                                        </p:attrNameLst>
                                      </p:cBhvr>
                                      <p:tavLst>
                                        <p:tav tm="0">
                                          <p:val>
                                            <p:strVal val="#ppt_x"/>
                                          </p:val>
                                        </p:tav>
                                        <p:tav tm="100000">
                                          <p:val>
                                            <p:strVal val="#ppt_x"/>
                                          </p:val>
                                        </p:tav>
                                      </p:tavLst>
                                    </p:anim>
                                    <p:anim calcmode="lin" valueType="num">
                                      <p:cBhvr additive="base">
                                        <p:cTn id="1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additive="base">
                                        <p:cTn id="128" dur="500" fill="hold"/>
                                        <p:tgtEl>
                                          <p:spTgt spid="24"/>
                                        </p:tgtEl>
                                        <p:attrNameLst>
                                          <p:attrName>ppt_x</p:attrName>
                                        </p:attrNameLst>
                                      </p:cBhvr>
                                      <p:tavLst>
                                        <p:tav tm="0">
                                          <p:val>
                                            <p:strVal val="#ppt_x"/>
                                          </p:val>
                                        </p:tav>
                                        <p:tav tm="100000">
                                          <p:val>
                                            <p:strVal val="#ppt_x"/>
                                          </p:val>
                                        </p:tav>
                                      </p:tavLst>
                                    </p:anim>
                                    <p:anim calcmode="lin" valueType="num">
                                      <p:cBhvr additive="base">
                                        <p:cTn id="1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8" grpId="0" animBg="1"/>
      <p:bldP spid="19" grpId="0" animBg="1"/>
      <p:bldP spid="20" grpId="0" animBg="1"/>
      <p:bldP spid="21" grpId="0" animBg="1"/>
      <p:bldP spid="22" grpId="0" animBg="1"/>
      <p:bldP spid="23" grpId="0" animBg="1"/>
      <p:bldP spid="2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2E1960F2-CBDD-4D7D-A382-D059DB03CBB9}"/>
              </a:ext>
            </a:extLst>
          </p:cNvPr>
          <p:cNvSpPr/>
          <p:nvPr/>
        </p:nvSpPr>
        <p:spPr>
          <a:xfrm>
            <a:off x="3714161" y="405353"/>
            <a:ext cx="4534292" cy="1206631"/>
          </a:xfrm>
          <a:prstGeom prst="flowChartPunchedTap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Arial" panose="020B0604020202020204" pitchFamily="34" charset="0"/>
                <a:cs typeface="Arial" panose="020B0604020202020204" pitchFamily="34" charset="0"/>
              </a:rPr>
              <a:t>LUYỆN TẬP</a:t>
            </a:r>
          </a:p>
        </p:txBody>
      </p:sp>
      <p:sp>
        <p:nvSpPr>
          <p:cNvPr id="12" name="TextBox 11">
            <a:extLst>
              <a:ext uri="{FF2B5EF4-FFF2-40B4-BE49-F238E27FC236}">
                <a16:creationId xmlns:a16="http://schemas.microsoft.com/office/drawing/2014/main" id="{EB8F8130-E9E3-405D-9AD5-E3EA5DFF7F17}"/>
              </a:ext>
            </a:extLst>
          </p:cNvPr>
          <p:cNvSpPr txBox="1"/>
          <p:nvPr/>
        </p:nvSpPr>
        <p:spPr>
          <a:xfrm>
            <a:off x="955249"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Tập trình bày bằng cách đứng trước gương 	</a:t>
            </a:r>
            <a:endParaRPr lang="en-US"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165A8ED-814C-44DB-ADE4-C02AD4ACBD56}"/>
              </a:ext>
            </a:extLst>
          </p:cNvPr>
          <p:cNvPicPr>
            <a:picLocks noChangeAspect="1"/>
          </p:cNvPicPr>
          <p:nvPr/>
        </p:nvPicPr>
        <p:blipFill>
          <a:blip r:embed="rId2"/>
          <a:stretch>
            <a:fillRect/>
          </a:stretch>
        </p:blipFill>
        <p:spPr>
          <a:xfrm>
            <a:off x="1483052" y="1927153"/>
            <a:ext cx="2790825" cy="2857500"/>
          </a:xfrm>
          <a:prstGeom prst="rect">
            <a:avLst/>
          </a:prstGeom>
        </p:spPr>
      </p:pic>
      <p:pic>
        <p:nvPicPr>
          <p:cNvPr id="18" name="Picture 17">
            <a:extLst>
              <a:ext uri="{FF2B5EF4-FFF2-40B4-BE49-F238E27FC236}">
                <a16:creationId xmlns:a16="http://schemas.microsoft.com/office/drawing/2014/main" id="{CB22DF25-0409-4198-AE70-9242E24A87AA}"/>
              </a:ext>
            </a:extLst>
          </p:cNvPr>
          <p:cNvPicPr>
            <a:picLocks noChangeAspect="1"/>
          </p:cNvPicPr>
          <p:nvPr/>
        </p:nvPicPr>
        <p:blipFill>
          <a:blip r:embed="rId3"/>
          <a:stretch>
            <a:fillRect/>
          </a:stretch>
        </p:blipFill>
        <p:spPr>
          <a:xfrm>
            <a:off x="7199034" y="1600946"/>
            <a:ext cx="3509914" cy="3509914"/>
          </a:xfrm>
          <a:prstGeom prst="rect">
            <a:avLst/>
          </a:prstGeom>
        </p:spPr>
      </p:pic>
      <p:sp>
        <p:nvSpPr>
          <p:cNvPr id="19" name="TextBox 18">
            <a:extLst>
              <a:ext uri="{FF2B5EF4-FFF2-40B4-BE49-F238E27FC236}">
                <a16:creationId xmlns:a16="http://schemas.microsoft.com/office/drawing/2014/main" id="{DF476A39-1271-4B8C-9F34-002AA22036BB}"/>
              </a:ext>
            </a:extLst>
          </p:cNvPr>
          <p:cNvSpPr txBox="1"/>
          <p:nvPr/>
        </p:nvSpPr>
        <p:spPr>
          <a:xfrm>
            <a:off x="6857116" y="5026685"/>
            <a:ext cx="4193750" cy="905633"/>
          </a:xfrm>
          <a:prstGeom prst="rect">
            <a:avLst/>
          </a:prstGeom>
          <a:noFill/>
        </p:spPr>
        <p:txBody>
          <a:bodyPr wrap="square">
            <a:spAutoFit/>
          </a:bodyPr>
          <a:lstStyle/>
          <a:p>
            <a:pPr marL="0" marR="0" algn="ctr">
              <a:lnSpc>
                <a:spcPct val="115000"/>
              </a:lnSpc>
              <a:spcBef>
                <a:spcPts val="0"/>
              </a:spcBef>
              <a:spcAft>
                <a:spcPts val="0"/>
              </a:spcAft>
              <a:tabLst>
                <a:tab pos="457200" algn="l"/>
                <a:tab pos="2971800" algn="ctr"/>
                <a:tab pos="5943600" algn="r"/>
              </a:tabLst>
            </a:pPr>
            <a:r>
              <a:rPr lang="vi-VN"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Tập trình bày trước một nhóm bạn hoặc người thân</a:t>
            </a:r>
            <a:endParaRPr lang="en-US"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20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F22F5E35-B315-4DC8-94B4-16CDB6A75246}"/>
              </a:ext>
            </a:extLst>
          </p:cNvPr>
          <p:cNvSpPr/>
          <p:nvPr/>
        </p:nvSpPr>
        <p:spPr>
          <a:xfrm>
            <a:off x="7321443" y="612329"/>
            <a:ext cx="4625499" cy="954287"/>
          </a:xfrm>
          <a:prstGeom prst="snip1Rect">
            <a:avLst/>
          </a:prstGeom>
          <a:solidFill>
            <a:srgbClr val="00B0F0"/>
          </a:solidFill>
          <a:ln>
            <a:noFill/>
          </a:ln>
          <a:effectLst>
            <a:outerShdw blurRad="184150" dist="241300" dir="11520000" sx="110000" sy="110000" algn="ctr">
              <a:srgbClr val="000000">
                <a:alpha val="18000"/>
              </a:srgbClr>
            </a:outerShdw>
          </a:effectLst>
          <a:scene3d>
            <a:camera prst="perspectiveHeroicExtremeLeftFacing"/>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TRÌNH BÀY BÀI NÓI</a:t>
            </a:r>
          </a:p>
        </p:txBody>
      </p:sp>
      <p:pic>
        <p:nvPicPr>
          <p:cNvPr id="7" name="Picture 6">
            <a:extLst>
              <a:ext uri="{FF2B5EF4-FFF2-40B4-BE49-F238E27FC236}">
                <a16:creationId xmlns:a16="http://schemas.microsoft.com/office/drawing/2014/main" id="{36D623E6-8655-45FB-85B6-DB8305A71A8C}"/>
              </a:ext>
            </a:extLst>
          </p:cNvPr>
          <p:cNvPicPr>
            <a:picLocks noChangeAspect="1"/>
          </p:cNvPicPr>
          <p:nvPr/>
        </p:nvPicPr>
        <p:blipFill>
          <a:blip r:embed="rId2"/>
          <a:stretch>
            <a:fillRect/>
          </a:stretch>
        </p:blipFill>
        <p:spPr>
          <a:xfrm>
            <a:off x="634738" y="2765981"/>
            <a:ext cx="2438400" cy="2438400"/>
          </a:xfrm>
          <a:prstGeom prst="rect">
            <a:avLst/>
          </a:prstGeom>
        </p:spPr>
      </p:pic>
      <p:pic>
        <p:nvPicPr>
          <p:cNvPr id="9" name="Picture 8">
            <a:extLst>
              <a:ext uri="{FF2B5EF4-FFF2-40B4-BE49-F238E27FC236}">
                <a16:creationId xmlns:a16="http://schemas.microsoft.com/office/drawing/2014/main" id="{8F3D8222-4B6C-447B-B1AD-CAFAD86F4E1E}"/>
              </a:ext>
            </a:extLst>
          </p:cNvPr>
          <p:cNvPicPr>
            <a:picLocks noChangeAspect="1"/>
          </p:cNvPicPr>
          <p:nvPr/>
        </p:nvPicPr>
        <p:blipFill>
          <a:blip r:embed="rId3"/>
          <a:stretch>
            <a:fillRect/>
          </a:stretch>
        </p:blipFill>
        <p:spPr>
          <a:xfrm>
            <a:off x="9266548" y="2765980"/>
            <a:ext cx="2083325" cy="2438401"/>
          </a:xfrm>
          <a:prstGeom prst="rect">
            <a:avLst/>
          </a:prstGeom>
        </p:spPr>
      </p:pic>
      <p:sp>
        <p:nvSpPr>
          <p:cNvPr id="14" name="TextBox 13">
            <a:extLst>
              <a:ext uri="{FF2B5EF4-FFF2-40B4-BE49-F238E27FC236}">
                <a16:creationId xmlns:a16="http://schemas.microsoft.com/office/drawing/2014/main" id="{7C70C583-C875-4A62-BBE9-7B95FAD3F766}"/>
              </a:ext>
            </a:extLst>
          </p:cNvPr>
          <p:cNvSpPr txBox="1"/>
          <p:nvPr/>
        </p:nvSpPr>
        <p:spPr>
          <a:xfrm>
            <a:off x="887885" y="5296714"/>
            <a:ext cx="2820970" cy="1200329"/>
          </a:xfrm>
          <a:prstGeom prst="rect">
            <a:avLst/>
          </a:prstGeom>
          <a:noFill/>
        </p:spPr>
        <p:txBody>
          <a:bodyPr wrap="square">
            <a:spAutoFit/>
          </a:bodyPr>
          <a:lstStyle/>
          <a:p>
            <a:r>
              <a:rPr lang="en-US" sz="2400" b="1" dirty="0">
                <a:solidFill>
                  <a:srgbClr val="002060"/>
                </a:solidFill>
              </a:rPr>
              <a:t> </a:t>
            </a:r>
            <a:r>
              <a:rPr lang="en-US" sz="2400" b="1" dirty="0" err="1">
                <a:solidFill>
                  <a:srgbClr val="002060"/>
                </a:solidFill>
              </a:rPr>
              <a:t>Tâm</a:t>
            </a:r>
            <a:r>
              <a:rPr lang="en-US" sz="2400" b="1" dirty="0">
                <a:solidFill>
                  <a:srgbClr val="002060"/>
                </a:solidFill>
              </a:rPr>
              <a:t> </a:t>
            </a:r>
            <a:r>
              <a:rPr lang="en-US" sz="2400" b="1" dirty="0" err="1">
                <a:solidFill>
                  <a:srgbClr val="002060"/>
                </a:solidFill>
              </a:rPr>
              <a:t>thế</a:t>
            </a:r>
            <a:r>
              <a:rPr lang="en-US" sz="2400" b="1" dirty="0">
                <a:solidFill>
                  <a:srgbClr val="002060"/>
                </a:solidFill>
              </a:rPr>
              <a:t> </a:t>
            </a:r>
            <a:r>
              <a:rPr lang="en-US" sz="2400" b="1" dirty="0" err="1">
                <a:solidFill>
                  <a:srgbClr val="002060"/>
                </a:solidFill>
              </a:rPr>
              <a:t>tự</a:t>
            </a:r>
            <a:r>
              <a:rPr lang="en-US" sz="2400" b="1" dirty="0">
                <a:solidFill>
                  <a:srgbClr val="002060"/>
                </a:solidFill>
              </a:rPr>
              <a:t> tin,        </a:t>
            </a:r>
            <a:r>
              <a:rPr lang="en-US" sz="2400" b="1" dirty="0" err="1">
                <a:solidFill>
                  <a:srgbClr val="002060"/>
                </a:solidFill>
              </a:rPr>
              <a:t>thoải</a:t>
            </a:r>
            <a:r>
              <a:rPr lang="en-US" sz="2400" b="1" dirty="0">
                <a:solidFill>
                  <a:srgbClr val="002060"/>
                </a:solidFill>
              </a:rPr>
              <a:t> </a:t>
            </a:r>
            <a:r>
              <a:rPr lang="en-US" sz="2400" b="1" dirty="0" err="1">
                <a:solidFill>
                  <a:srgbClr val="002060"/>
                </a:solidFill>
              </a:rPr>
              <a:t>mái</a:t>
            </a:r>
            <a:endParaRPr lang="en-US" sz="2400" b="1" dirty="0">
              <a:solidFill>
                <a:srgbClr val="002060"/>
              </a:solidFill>
            </a:endParaRPr>
          </a:p>
          <a:p>
            <a:r>
              <a:rPr lang="en-US" sz="2400" b="1" dirty="0">
                <a:solidFill>
                  <a:srgbClr val="002060"/>
                </a:solidFill>
              </a:rPr>
              <a:t>		</a:t>
            </a:r>
          </a:p>
        </p:txBody>
      </p:sp>
      <p:graphicFrame>
        <p:nvGraphicFramePr>
          <p:cNvPr id="11" name="Diagram 10">
            <a:extLst>
              <a:ext uri="{FF2B5EF4-FFF2-40B4-BE49-F238E27FC236}">
                <a16:creationId xmlns:a16="http://schemas.microsoft.com/office/drawing/2014/main" id="{D8BF7F7C-6FE8-4999-AF63-B1250260D430}"/>
              </a:ext>
            </a:extLst>
          </p:cNvPr>
          <p:cNvGraphicFramePr/>
          <p:nvPr>
            <p:extLst>
              <p:ext uri="{D42A27DB-BD31-4B8C-83A1-F6EECF244321}">
                <p14:modId xmlns:p14="http://schemas.microsoft.com/office/powerpoint/2010/main" val="2433839506"/>
              </p:ext>
            </p:extLst>
          </p:nvPr>
        </p:nvGraphicFramePr>
        <p:xfrm>
          <a:off x="3688191" y="2124038"/>
          <a:ext cx="4873656" cy="40990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extBox 16">
            <a:extLst>
              <a:ext uri="{FF2B5EF4-FFF2-40B4-BE49-F238E27FC236}">
                <a16:creationId xmlns:a16="http://schemas.microsoft.com/office/drawing/2014/main" id="{C5BCBE51-B30E-44E3-ABC4-A14E9A6ACFE7}"/>
              </a:ext>
            </a:extLst>
          </p:cNvPr>
          <p:cNvSpPr txBox="1"/>
          <p:nvPr/>
        </p:nvSpPr>
        <p:spPr>
          <a:xfrm>
            <a:off x="5438282" y="5312103"/>
            <a:ext cx="3264031" cy="584775"/>
          </a:xfrm>
          <a:prstGeom prst="rect">
            <a:avLst/>
          </a:prstGeom>
          <a:noFill/>
        </p:spPr>
        <p:txBody>
          <a:bodyPr wrap="square">
            <a:spAutoFit/>
          </a:bodyPr>
          <a:lstStyle/>
          <a:p>
            <a:r>
              <a:rPr lang="en-US" sz="3200" b="1" dirty="0">
                <a:solidFill>
                  <a:srgbClr val="002060"/>
                </a:solidFill>
              </a:rPr>
              <a:t>3 </a:t>
            </a:r>
            <a:r>
              <a:rPr lang="en-US" sz="3200" b="1" dirty="0" err="1">
                <a:solidFill>
                  <a:srgbClr val="002060"/>
                </a:solidFill>
              </a:rPr>
              <a:t>phần</a:t>
            </a:r>
            <a:endParaRPr lang="en-US" sz="3200" b="1" dirty="0">
              <a:solidFill>
                <a:srgbClr val="002060"/>
              </a:solidFill>
            </a:endParaRPr>
          </a:p>
        </p:txBody>
      </p:sp>
      <p:sp>
        <p:nvSpPr>
          <p:cNvPr id="20" name="TextBox 19">
            <a:extLst>
              <a:ext uri="{FF2B5EF4-FFF2-40B4-BE49-F238E27FC236}">
                <a16:creationId xmlns:a16="http://schemas.microsoft.com/office/drawing/2014/main" id="{5299B344-44BB-4FE1-8371-78C0900810B8}"/>
              </a:ext>
            </a:extLst>
          </p:cNvPr>
          <p:cNvSpPr txBox="1"/>
          <p:nvPr/>
        </p:nvSpPr>
        <p:spPr>
          <a:xfrm>
            <a:off x="9221766" y="5019715"/>
            <a:ext cx="2905811" cy="1569660"/>
          </a:xfrm>
          <a:prstGeom prst="rect">
            <a:avLst/>
          </a:prstGeom>
          <a:noFill/>
        </p:spPr>
        <p:txBody>
          <a:bodyPr wrap="square">
            <a:spAutoFit/>
          </a:bodyPr>
          <a:lstStyle/>
          <a:p>
            <a:r>
              <a:rPr lang="en-US" sz="2400" b="1" dirty="0" err="1">
                <a:solidFill>
                  <a:srgbClr val="002060"/>
                </a:solidFill>
              </a:rPr>
              <a:t>Điều</a:t>
            </a:r>
            <a:r>
              <a:rPr lang="en-US" sz="2400" b="1" dirty="0">
                <a:solidFill>
                  <a:srgbClr val="002060"/>
                </a:solidFill>
              </a:rPr>
              <a:t> </a:t>
            </a:r>
            <a:r>
              <a:rPr lang="en-US" sz="2400" b="1" dirty="0" err="1">
                <a:solidFill>
                  <a:srgbClr val="002060"/>
                </a:solidFill>
              </a:rPr>
              <a:t>chỉnh</a:t>
            </a:r>
            <a:r>
              <a:rPr lang="en-US" sz="2400" b="1" dirty="0">
                <a:solidFill>
                  <a:srgbClr val="002060"/>
                </a:solidFill>
              </a:rPr>
              <a:t> </a:t>
            </a:r>
            <a:r>
              <a:rPr lang="en-US" sz="2400" b="1" dirty="0" err="1">
                <a:solidFill>
                  <a:srgbClr val="002060"/>
                </a:solidFill>
              </a:rPr>
              <a:t>giọng</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tốc</a:t>
            </a:r>
            <a:r>
              <a:rPr lang="en-US" sz="2400" b="1" dirty="0">
                <a:solidFill>
                  <a:srgbClr val="002060"/>
                </a:solidFill>
              </a:rPr>
              <a:t> </a:t>
            </a:r>
            <a:r>
              <a:rPr lang="en-US" sz="2400" b="1" dirty="0" err="1">
                <a:solidFill>
                  <a:srgbClr val="002060"/>
                </a:solidFill>
              </a:rPr>
              <a:t>độ</a:t>
            </a:r>
            <a:r>
              <a:rPr lang="en-US" sz="2400" b="1" dirty="0">
                <a:solidFill>
                  <a:srgbClr val="002060"/>
                </a:solidFill>
              </a:rPr>
              <a:t> </a:t>
            </a:r>
            <a:r>
              <a:rPr lang="en-US" sz="2400" b="1" dirty="0" err="1">
                <a:solidFill>
                  <a:srgbClr val="002060"/>
                </a:solidFill>
              </a:rPr>
              <a:t>nói</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cử</a:t>
            </a:r>
            <a:r>
              <a:rPr lang="en-US" sz="2400" b="1" dirty="0">
                <a:solidFill>
                  <a:srgbClr val="002060"/>
                </a:solidFill>
              </a:rPr>
              <a:t> </a:t>
            </a:r>
            <a:r>
              <a:rPr lang="en-US" sz="2400" b="1" dirty="0" err="1">
                <a:solidFill>
                  <a:srgbClr val="002060"/>
                </a:solidFill>
              </a:rPr>
              <a:t>chỉ</a:t>
            </a:r>
            <a:r>
              <a:rPr lang="en-US" sz="2400" b="1" dirty="0">
                <a:solidFill>
                  <a:srgbClr val="002060"/>
                </a:solidFill>
              </a:rPr>
              <a:t>, </a:t>
            </a:r>
            <a:r>
              <a:rPr lang="en-US" sz="2400" b="1" dirty="0" err="1">
                <a:solidFill>
                  <a:srgbClr val="002060"/>
                </a:solidFill>
              </a:rPr>
              <a:t>điệu</a:t>
            </a:r>
            <a:r>
              <a:rPr lang="en-US" sz="2400" b="1" dirty="0">
                <a:solidFill>
                  <a:srgbClr val="002060"/>
                </a:solidFill>
              </a:rPr>
              <a:t> </a:t>
            </a:r>
            <a:r>
              <a:rPr lang="en-US" sz="2400" b="1" dirty="0" err="1">
                <a:solidFill>
                  <a:srgbClr val="002060"/>
                </a:solidFill>
              </a:rPr>
              <a:t>bộ</a:t>
            </a:r>
            <a:r>
              <a:rPr lang="en-US" sz="2400" b="1" dirty="0">
                <a:solidFill>
                  <a:srgbClr val="002060"/>
                </a:solidFill>
              </a:rPr>
              <a:t> </a:t>
            </a:r>
            <a:r>
              <a:rPr lang="en-US" sz="2400" b="1" dirty="0" err="1">
                <a:solidFill>
                  <a:srgbClr val="002060"/>
                </a:solidFill>
              </a:rPr>
              <a:t>phù</a:t>
            </a:r>
            <a:r>
              <a:rPr lang="en-US" sz="2400" b="1" dirty="0">
                <a:solidFill>
                  <a:srgbClr val="002060"/>
                </a:solidFill>
              </a:rPr>
              <a:t> </a:t>
            </a:r>
            <a:r>
              <a:rPr lang="en-US" sz="2400" b="1" dirty="0" err="1">
                <a:solidFill>
                  <a:srgbClr val="002060"/>
                </a:solidFill>
              </a:rPr>
              <a:t>hợp</a:t>
            </a:r>
            <a:r>
              <a:rPr lang="en-US" sz="2400" b="1" dirty="0">
                <a:solidFill>
                  <a:srgbClr val="002060"/>
                </a:solidFill>
              </a:rPr>
              <a:t>. </a:t>
            </a:r>
          </a:p>
        </p:txBody>
      </p:sp>
      <p:sp>
        <p:nvSpPr>
          <p:cNvPr id="3" name="Rectangle 2">
            <a:extLst>
              <a:ext uri="{FF2B5EF4-FFF2-40B4-BE49-F238E27FC236}">
                <a16:creationId xmlns:a16="http://schemas.microsoft.com/office/drawing/2014/main" id="{FBE67C1B-C438-43FE-8BC5-4D1F6A1B3538}"/>
              </a:ext>
            </a:extLst>
          </p:cNvPr>
          <p:cNvSpPr/>
          <p:nvPr/>
        </p:nvSpPr>
        <p:spPr>
          <a:xfrm>
            <a:off x="4405601" y="1324999"/>
            <a:ext cx="3743332" cy="1107996"/>
          </a:xfrm>
          <a:prstGeom prst="rect">
            <a:avLst/>
          </a:prstGeom>
          <a:noFill/>
        </p:spPr>
        <p:txBody>
          <a:bodyPr wrap="none" lIns="91440" tIns="45720" rIns="91440" bIns="45720">
            <a:spAutoFit/>
          </a:bodyPr>
          <a:lstStyle/>
          <a:p>
            <a:pPr algn="ctr"/>
            <a:r>
              <a:rPr lang="en-US" sz="6600" b="1" dirty="0" err="1">
                <a:ln w="12700">
                  <a:solidFill>
                    <a:schemeClr val="accent1"/>
                  </a:solidFill>
                  <a:prstDash val="solid"/>
                </a:ln>
                <a:solidFill>
                  <a:srgbClr val="FF0000"/>
                </a:solidFill>
                <a:effectLst>
                  <a:outerShdw dist="38100" dir="2640000" algn="bl" rotWithShape="0">
                    <a:schemeClr val="accent1"/>
                  </a:outerShdw>
                </a:effectLst>
              </a:rPr>
              <a:t>Người</a:t>
            </a:r>
            <a:r>
              <a:rPr lang="en-US" sz="6600" b="1" dirty="0">
                <a:ln w="12700">
                  <a:solidFill>
                    <a:schemeClr val="accent1"/>
                  </a:solidFill>
                  <a:prstDash val="solid"/>
                </a:ln>
                <a:solidFill>
                  <a:srgbClr val="FF0000"/>
                </a:solidFill>
                <a:effectLst>
                  <a:outerShdw dist="38100" dir="2640000" algn="bl" rotWithShape="0">
                    <a:schemeClr val="accent1"/>
                  </a:outerShdw>
                </a:effectLst>
              </a:rPr>
              <a:t> </a:t>
            </a:r>
            <a:r>
              <a:rPr lang="en-US" sz="6600" b="1" dirty="0" err="1">
                <a:ln w="12700">
                  <a:solidFill>
                    <a:schemeClr val="accent1"/>
                  </a:solidFill>
                  <a:prstDash val="solid"/>
                </a:ln>
                <a:solidFill>
                  <a:srgbClr val="FF0000"/>
                </a:solidFill>
                <a:effectLst>
                  <a:outerShdw dist="38100" dir="2640000" algn="bl" rotWithShape="0">
                    <a:schemeClr val="accent1"/>
                  </a:outerShdw>
                </a:effectLst>
              </a:rPr>
              <a:t>nói</a:t>
            </a:r>
            <a:endParaRPr lang="en-US" sz="66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Tree>
    <p:extLst>
      <p:ext uri="{BB962C8B-B14F-4D97-AF65-F5344CB8AC3E}">
        <p14:creationId xmlns:p14="http://schemas.microsoft.com/office/powerpoint/2010/main" val="281988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1" grpId="0">
        <p:bldAsOne/>
      </p:bldGraphic>
      <p:bldP spid="17" grpId="0"/>
      <p:bldP spid="20" grpId="0"/>
      <p:bldP spid="3" grpId="0"/>
    </p:bldLst>
  </p:timing>
</p:sld>
</file>

<file path=ppt/theme/theme1.xml><?xml version="1.0" encoding="utf-8"?>
<a:theme xmlns:a="http://schemas.openxmlformats.org/drawingml/2006/main" name="1_Office Theme">
  <a:themeElements>
    <a:clrScheme name="IGPIA - Theme 06 - Light">
      <a:dk1>
        <a:srgbClr val="B3B3B3"/>
      </a:dk1>
      <a:lt1>
        <a:srgbClr val="FFFFFF"/>
      </a:lt1>
      <a:dk2>
        <a:srgbClr val="1C2835"/>
      </a:dk2>
      <a:lt2>
        <a:srgbClr val="FFFFFF"/>
      </a:lt2>
      <a:accent1>
        <a:srgbClr val="1073A3"/>
      </a:accent1>
      <a:accent2>
        <a:srgbClr val="2DADE0"/>
      </a:accent2>
      <a:accent3>
        <a:srgbClr val="6ACEE3"/>
      </a:accent3>
      <a:accent4>
        <a:srgbClr val="61DDA8"/>
      </a:accent4>
      <a:accent5>
        <a:srgbClr val="FFD253"/>
      </a:accent5>
      <a:accent6>
        <a:srgbClr val="FF8F10"/>
      </a:accent6>
      <a:hlink>
        <a:srgbClr val="F33B48"/>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1436</Words>
  <Application>Microsoft Office PowerPoint</Application>
  <PresentationFormat>Widescreen</PresentationFormat>
  <Paragraphs>136</Paragraphs>
  <Slides>15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Lato Light</vt:lpstr>
      <vt:lpstr>Luckiest Guy</vt:lpstr>
      <vt:lpstr>Open Sans</vt:lpstr>
      <vt:lpstr>Poppins</vt:lpstr>
      <vt:lpstr>Poppins Medium</vt:lpstr>
      <vt:lpstr>Times New Roman</vt:lpstr>
      <vt:lpstr>1_Office Theme</vt:lpstr>
      <vt:lpstr>BẠN GẶP KHÓ KHĂN GÌ KHI TRÌNH BÀY BÀI NÓI TRƯỚC LỚP?</vt:lpstr>
      <vt:lpstr>NHỮNG KHÓ KHĂN THƯỜNG GẶP  KHI TRÌNH BÀY BÀI NÓI</vt:lpstr>
      <vt:lpstr>    TIẾT NÓI - NGHE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THÀNH CÔNG!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Hao</dc:creator>
  <cp:lastModifiedBy>Admin</cp:lastModifiedBy>
  <cp:revision>45</cp:revision>
  <dcterms:created xsi:type="dcterms:W3CDTF">2021-10-15T17:26:14Z</dcterms:created>
  <dcterms:modified xsi:type="dcterms:W3CDTF">2022-07-01T01:50:36Z</dcterms:modified>
</cp:coreProperties>
</file>