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2" r:id="rId2"/>
    <p:sldMasterId id="2147483728" r:id="rId3"/>
  </p:sldMasterIdLst>
  <p:notesMasterIdLst>
    <p:notesMasterId r:id="rId44"/>
  </p:notesMasterIdLst>
  <p:handoutMasterIdLst>
    <p:handoutMasterId r:id="rId45"/>
  </p:handoutMasterIdLst>
  <p:sldIdLst>
    <p:sldId id="1031" r:id="rId4"/>
    <p:sldId id="1038" r:id="rId5"/>
    <p:sldId id="1043" r:id="rId6"/>
    <p:sldId id="1049" r:id="rId7"/>
    <p:sldId id="1045" r:id="rId8"/>
    <p:sldId id="1047" r:id="rId9"/>
    <p:sldId id="1048" r:id="rId10"/>
    <p:sldId id="1052" r:id="rId11"/>
    <p:sldId id="1044" r:id="rId12"/>
    <p:sldId id="1053" r:id="rId13"/>
    <p:sldId id="1054" r:id="rId14"/>
    <p:sldId id="1055" r:id="rId15"/>
    <p:sldId id="1056" r:id="rId16"/>
    <p:sldId id="1057" r:id="rId17"/>
    <p:sldId id="1058" r:id="rId18"/>
    <p:sldId id="1051" r:id="rId19"/>
    <p:sldId id="1062" r:id="rId20"/>
    <p:sldId id="1064" r:id="rId21"/>
    <p:sldId id="1065" r:id="rId22"/>
    <p:sldId id="1066" r:id="rId23"/>
    <p:sldId id="1060" r:id="rId24"/>
    <p:sldId id="1063" r:id="rId25"/>
    <p:sldId id="1061" r:id="rId26"/>
    <p:sldId id="1068" r:id="rId27"/>
    <p:sldId id="1069" r:id="rId28"/>
    <p:sldId id="1070" r:id="rId29"/>
    <p:sldId id="1067" r:id="rId30"/>
    <p:sldId id="1059" r:id="rId31"/>
    <p:sldId id="1071" r:id="rId32"/>
    <p:sldId id="1072" r:id="rId33"/>
    <p:sldId id="1046" r:id="rId34"/>
    <p:sldId id="1050" r:id="rId35"/>
    <p:sldId id="1073" r:id="rId36"/>
    <p:sldId id="1042" r:id="rId37"/>
    <p:sldId id="1074" r:id="rId38"/>
    <p:sldId id="1075" r:id="rId39"/>
    <p:sldId id="1041" r:id="rId40"/>
    <p:sldId id="1039" r:id="rId41"/>
    <p:sldId id="1040" r:id="rId42"/>
    <p:sldId id="425" r:id="rId43"/>
  </p:sldIdLst>
  <p:sldSz cx="24323675" cy="13716000"/>
  <p:notesSz cx="6858000" cy="9144000"/>
  <p:defaultTextStyle>
    <a:defPPr>
      <a:defRPr lang="th-TH"/>
    </a:defPPr>
    <a:lvl1pPr marL="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08660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2173204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325980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4346406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5433009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651961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760621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869281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880"/>
    <a:srgbClr val="D59672"/>
    <a:srgbClr val="DBA467"/>
    <a:srgbClr val="27BB7F"/>
    <a:srgbClr val="FCF3D8"/>
    <a:srgbClr val="60DEAB"/>
    <a:srgbClr val="2FD2E3"/>
    <a:srgbClr val="FF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73146" autoAdjust="0"/>
  </p:normalViewPr>
  <p:slideViewPr>
    <p:cSldViewPr>
      <p:cViewPr varScale="1">
        <p:scale>
          <a:sx n="24" d="100"/>
          <a:sy n="24" d="100"/>
        </p:scale>
        <p:origin x="1392" y="30"/>
      </p:cViewPr>
      <p:guideLst>
        <p:guide orient="horz" pos="4320"/>
        <p:guide pos="7661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4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E2F-AE6E-4FD8-BECB-DC8C512CD42F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E7EA-B5BD-4D93-8E46-73D2BC611ACE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E8A8-1621-45EB-AF69-A1465D0E4D1A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D501-6BB7-45B6-B183-6435F0E38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1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398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67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22753" y="2819400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78847" y="2827867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-52916" y="8128001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12748684" y="8136468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350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259666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67732" y="78401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432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4205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33866" y="7687733"/>
            <a:ext cx="17377303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  <a:gd name="connsiteX0" fmla="*/ 5757334 w 17377303"/>
              <a:gd name="connsiteY0" fmla="*/ 3953934 h 3962400"/>
              <a:gd name="connsiteX1" fmla="*/ 0 w 17377303"/>
              <a:gd name="connsiteY1" fmla="*/ 25400 h 3962400"/>
              <a:gd name="connsiteX2" fmla="*/ 16716903 w 17377303"/>
              <a:gd name="connsiteY2" fmla="*/ 0 h 3962400"/>
              <a:gd name="connsiteX3" fmla="*/ 17377303 w 17377303"/>
              <a:gd name="connsiteY3" fmla="*/ 660400 h 3962400"/>
              <a:gd name="connsiteX4" fmla="*/ 17377303 w 17377303"/>
              <a:gd name="connsiteY4" fmla="*/ 3302000 h 3962400"/>
              <a:gd name="connsiteX5" fmla="*/ 16716903 w 17377303"/>
              <a:gd name="connsiteY5" fmla="*/ 3962400 h 3962400"/>
              <a:gd name="connsiteX6" fmla="*/ 5757334 w 17377303"/>
              <a:gd name="connsiteY6" fmla="*/ 3953934 h 3962400"/>
              <a:gd name="connsiteX0" fmla="*/ 1 w 17377303"/>
              <a:gd name="connsiteY0" fmla="*/ 4055534 h 4055534"/>
              <a:gd name="connsiteX1" fmla="*/ 0 w 17377303"/>
              <a:gd name="connsiteY1" fmla="*/ 25400 h 4055534"/>
              <a:gd name="connsiteX2" fmla="*/ 16716903 w 17377303"/>
              <a:gd name="connsiteY2" fmla="*/ 0 h 4055534"/>
              <a:gd name="connsiteX3" fmla="*/ 17377303 w 17377303"/>
              <a:gd name="connsiteY3" fmla="*/ 660400 h 4055534"/>
              <a:gd name="connsiteX4" fmla="*/ 17377303 w 17377303"/>
              <a:gd name="connsiteY4" fmla="*/ 3302000 h 4055534"/>
              <a:gd name="connsiteX5" fmla="*/ 16716903 w 17377303"/>
              <a:gd name="connsiteY5" fmla="*/ 3962400 h 4055534"/>
              <a:gd name="connsiteX6" fmla="*/ 1 w 17377303"/>
              <a:gd name="connsiteY6" fmla="*/ 4055534 h 4055534"/>
              <a:gd name="connsiteX0" fmla="*/ 1 w 17377303"/>
              <a:gd name="connsiteY0" fmla="*/ 4064001 h 4064001"/>
              <a:gd name="connsiteX1" fmla="*/ 0 w 17377303"/>
              <a:gd name="connsiteY1" fmla="*/ 0 h 4064001"/>
              <a:gd name="connsiteX2" fmla="*/ 16716903 w 17377303"/>
              <a:gd name="connsiteY2" fmla="*/ 8467 h 4064001"/>
              <a:gd name="connsiteX3" fmla="*/ 17377303 w 17377303"/>
              <a:gd name="connsiteY3" fmla="*/ 668867 h 4064001"/>
              <a:gd name="connsiteX4" fmla="*/ 17377303 w 17377303"/>
              <a:gd name="connsiteY4" fmla="*/ 3310467 h 4064001"/>
              <a:gd name="connsiteX5" fmla="*/ 16716903 w 17377303"/>
              <a:gd name="connsiteY5" fmla="*/ 3970867 h 4064001"/>
              <a:gd name="connsiteX6" fmla="*/ 1 w 17377303"/>
              <a:gd name="connsiteY6" fmla="*/ 4064001 h 4064001"/>
              <a:gd name="connsiteX0" fmla="*/ 33868 w 17377303"/>
              <a:gd name="connsiteY0" fmla="*/ 3962401 h 3970867"/>
              <a:gd name="connsiteX1" fmla="*/ 0 w 17377303"/>
              <a:gd name="connsiteY1" fmla="*/ 0 h 3970867"/>
              <a:gd name="connsiteX2" fmla="*/ 16716903 w 17377303"/>
              <a:gd name="connsiteY2" fmla="*/ 8467 h 3970867"/>
              <a:gd name="connsiteX3" fmla="*/ 17377303 w 17377303"/>
              <a:gd name="connsiteY3" fmla="*/ 668867 h 3970867"/>
              <a:gd name="connsiteX4" fmla="*/ 17377303 w 17377303"/>
              <a:gd name="connsiteY4" fmla="*/ 3310467 h 3970867"/>
              <a:gd name="connsiteX5" fmla="*/ 16716903 w 17377303"/>
              <a:gd name="connsiteY5" fmla="*/ 3970867 h 3970867"/>
              <a:gd name="connsiteX6" fmla="*/ 33868 w 17377303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303" h="3970867">
                <a:moveTo>
                  <a:pt x="33868" y="3962401"/>
                </a:moveTo>
                <a:cubicBezTo>
                  <a:pt x="33868" y="2619023"/>
                  <a:pt x="0" y="1343378"/>
                  <a:pt x="0" y="0"/>
                </a:cubicBezTo>
                <a:lnTo>
                  <a:pt x="16716903" y="8467"/>
                </a:lnTo>
                <a:cubicBezTo>
                  <a:pt x="17081632" y="8467"/>
                  <a:pt x="17377303" y="304138"/>
                  <a:pt x="17377303" y="668867"/>
                </a:cubicBezTo>
                <a:lnTo>
                  <a:pt x="17377303" y="3310467"/>
                </a:lnTo>
                <a:cubicBezTo>
                  <a:pt x="17377303" y="3675196"/>
                  <a:pt x="17081632" y="3970867"/>
                  <a:pt x="16716903" y="3970867"/>
                </a:cubicBezTo>
                <a:lnTo>
                  <a:pt x="33868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777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3838237" y="3765783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4618037" y="3782716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86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540754" y="2832328"/>
            <a:ext cx="8706683" cy="9207272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679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636837" y="2514600"/>
            <a:ext cx="7997270" cy="102108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82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9037637" y="2743200"/>
            <a:ext cx="6858000" cy="5520017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98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634216" y="2590800"/>
            <a:ext cx="5651821" cy="5648220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592734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246437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154401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60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745134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98837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306801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9821334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3475037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14"/>
          <p:cNvSpPr>
            <a:spLocks noGrp="1"/>
          </p:cNvSpPr>
          <p:nvPr>
            <p:ph type="pic" sz="quarter" idx="17"/>
          </p:nvPr>
        </p:nvSpPr>
        <p:spPr>
          <a:xfrm>
            <a:off x="16383001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67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1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668934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22637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230601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13152437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6806140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847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95016" y="296131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1958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5016" y="838899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71958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32156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9616416" y="295432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32156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19616416" y="838200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137160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31531" y="0"/>
            <a:ext cx="24323675" cy="13716000"/>
          </a:xfrm>
          <a:custGeom>
            <a:avLst/>
            <a:gdLst>
              <a:gd name="connsiteX0" fmla="*/ 0 w 24323675"/>
              <a:gd name="connsiteY0" fmla="*/ 0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0 w 24323675"/>
              <a:gd name="connsiteY4" fmla="*/ 0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4477407 w 24323675"/>
              <a:gd name="connsiteY4" fmla="*/ 31531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2837793 w 24323675"/>
              <a:gd name="connsiteY4" fmla="*/ 5044966 h 13716000"/>
              <a:gd name="connsiteX5" fmla="*/ 4477407 w 24323675"/>
              <a:gd name="connsiteY5" fmla="*/ 31531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15891641 w 24323675"/>
              <a:gd name="connsiteY4" fmla="*/ 8071945 h 13716000"/>
              <a:gd name="connsiteX5" fmla="*/ 4477407 w 24323675"/>
              <a:gd name="connsiteY5" fmla="*/ 31531 h 13716000"/>
              <a:gd name="connsiteX0" fmla="*/ 4445876 w 24323675"/>
              <a:gd name="connsiteY0" fmla="*/ 0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15891641 w 24323675"/>
              <a:gd name="connsiteY4" fmla="*/ 8071945 h 13716000"/>
              <a:gd name="connsiteX5" fmla="*/ 4445876 w 24323675"/>
              <a:gd name="connsiteY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13716000">
                <a:moveTo>
                  <a:pt x="4445876" y="0"/>
                </a:moveTo>
                <a:lnTo>
                  <a:pt x="24323675" y="0"/>
                </a:lnTo>
                <a:lnTo>
                  <a:pt x="24323675" y="13716000"/>
                </a:lnTo>
                <a:lnTo>
                  <a:pt x="0" y="13716000"/>
                </a:lnTo>
                <a:lnTo>
                  <a:pt x="15891641" y="8071945"/>
                </a:lnTo>
                <a:lnTo>
                  <a:pt x="4445876" y="0"/>
                </a:lnTo>
                <a:close/>
              </a:path>
            </a:pathLst>
          </a:custGeom>
          <a:effectLst>
            <a:outerShdw blurRad="393700" dist="38100" dir="2700000" algn="tl" rotWithShape="0">
              <a:prstClr val="black"/>
            </a:outerShdw>
          </a:effectLst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6651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76238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8001000"/>
            <a:ext cx="24323675" cy="5715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161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5997574"/>
            <a:ext cx="24323675" cy="7718426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3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14905036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5456237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3080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2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4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53838" cy="8915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52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11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7204076"/>
            <a:ext cx="18242756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2855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503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85" y="3419479"/>
            <a:ext cx="2097917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585" y="9178929"/>
            <a:ext cx="2097917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936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2253" y="3651250"/>
            <a:ext cx="10337562" cy="87026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3860" y="3651250"/>
            <a:ext cx="10337562" cy="87026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239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21" y="730253"/>
            <a:ext cx="20979170" cy="26511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423" y="3362326"/>
            <a:ext cx="10290053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5423" y="5010150"/>
            <a:ext cx="10290053" cy="7369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13862" y="3362326"/>
            <a:ext cx="1034073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13862" y="5010150"/>
            <a:ext cx="10340730" cy="7369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7757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0832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8539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21" y="914400"/>
            <a:ext cx="7845018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730" y="1974853"/>
            <a:ext cx="12313860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421" y="4114800"/>
            <a:ext cx="7845018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3213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21" y="914400"/>
            <a:ext cx="7845018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40730" y="1974853"/>
            <a:ext cx="12313860" cy="974725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421" y="4114800"/>
            <a:ext cx="7845018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967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5795963"/>
            <a:ext cx="24349075" cy="7920037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150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7459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06631" y="730250"/>
            <a:ext cx="5244792" cy="1162367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2254" y="730250"/>
            <a:ext cx="15430331" cy="1162367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62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10104438" y="0"/>
            <a:ext cx="14219237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21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7239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04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4323675" cy="47244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517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0543837" cy="67056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7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1157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48684" y="7848600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0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051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4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3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717" r:id="rId8"/>
    <p:sldLayoutId id="2147483710" r:id="rId9"/>
    <p:sldLayoutId id="2147483722" r:id="rId10"/>
    <p:sldLayoutId id="2147483715" r:id="rId11"/>
    <p:sldLayoutId id="2147483716" r:id="rId12"/>
    <p:sldLayoutId id="2147483711" r:id="rId13"/>
    <p:sldLayoutId id="2147483718" r:id="rId14"/>
    <p:sldLayoutId id="2147483719" r:id="rId15"/>
    <p:sldLayoutId id="2147483720" r:id="rId16"/>
    <p:sldLayoutId id="2147483721" r:id="rId17"/>
    <p:sldLayoutId id="2147483714" r:id="rId18"/>
    <p:sldLayoutId id="2147483713" r:id="rId19"/>
    <p:sldLayoutId id="2147483712" r:id="rId20"/>
    <p:sldLayoutId id="2147483679" r:id="rId21"/>
    <p:sldLayoutId id="2147483676" r:id="rId22"/>
    <p:sldLayoutId id="2147483682" r:id="rId23"/>
    <p:sldLayoutId id="2147483677" r:id="rId24"/>
    <p:sldLayoutId id="2147483680" r:id="rId25"/>
    <p:sldLayoutId id="2147483681" r:id="rId26"/>
    <p:sldLayoutId id="2147483678" r:id="rId27"/>
    <p:sldLayoutId id="2147483725" r:id="rId28"/>
    <p:sldLayoutId id="2147483726" r:id="rId29"/>
    <p:sldLayoutId id="2147483727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53" y="730253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2253" y="12712703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57218" y="12712703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78595" y="12712703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40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70237" y="9177695"/>
            <a:ext cx="4654295" cy="4538305"/>
            <a:chOff x="6294437" y="4114800"/>
            <a:chExt cx="7593619" cy="4012255"/>
          </a:xfrm>
        </p:grpSpPr>
        <p:sp>
          <p:nvSpPr>
            <p:cNvPr id="742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14462" y="9177695"/>
            <a:ext cx="4654295" cy="4538305"/>
            <a:chOff x="6294437" y="4114800"/>
            <a:chExt cx="7593619" cy="4012255"/>
          </a:xfrm>
          <a:solidFill>
            <a:schemeClr val="accent1"/>
          </a:solidFill>
        </p:grpSpPr>
        <p:sp>
          <p:nvSpPr>
            <p:cNvPr id="72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368756" y="9177695"/>
            <a:ext cx="4654295" cy="4538305"/>
            <a:chOff x="6294437" y="4114800"/>
            <a:chExt cx="7593619" cy="4012255"/>
          </a:xfrm>
          <a:solidFill>
            <a:schemeClr val="accent3"/>
          </a:solidFill>
        </p:grpSpPr>
        <p:sp>
          <p:nvSpPr>
            <p:cNvPr id="76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023051" y="9177695"/>
            <a:ext cx="4654295" cy="4538305"/>
            <a:chOff x="6294437" y="4114800"/>
            <a:chExt cx="7593619" cy="4012255"/>
          </a:xfrm>
          <a:solidFill>
            <a:schemeClr val="accent6"/>
          </a:solidFill>
        </p:grpSpPr>
        <p:sp>
          <p:nvSpPr>
            <p:cNvPr id="79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9"/>
          <p:cNvSpPr>
            <a:spLocks noEditPoints="1"/>
          </p:cNvSpPr>
          <p:nvPr/>
        </p:nvSpPr>
        <p:spPr bwMode="auto">
          <a:xfrm flipH="1">
            <a:off x="4316098" y="4737674"/>
            <a:ext cx="2229974" cy="4882924"/>
          </a:xfrm>
          <a:custGeom>
            <a:avLst/>
            <a:gdLst>
              <a:gd name="T0" fmla="*/ 33 w 149"/>
              <a:gd name="T1" fmla="*/ 255 h 341"/>
              <a:gd name="T2" fmla="*/ 38 w 149"/>
              <a:gd name="T3" fmla="*/ 302 h 341"/>
              <a:gd name="T4" fmla="*/ 39 w 149"/>
              <a:gd name="T5" fmla="*/ 319 h 341"/>
              <a:gd name="T6" fmla="*/ 44 w 149"/>
              <a:gd name="T7" fmla="*/ 334 h 341"/>
              <a:gd name="T8" fmla="*/ 67 w 149"/>
              <a:gd name="T9" fmla="*/ 334 h 341"/>
              <a:gd name="T10" fmla="*/ 61 w 149"/>
              <a:gd name="T11" fmla="*/ 324 h 341"/>
              <a:gd name="T12" fmla="*/ 60 w 149"/>
              <a:gd name="T13" fmla="*/ 301 h 341"/>
              <a:gd name="T14" fmla="*/ 57 w 149"/>
              <a:gd name="T15" fmla="*/ 280 h 341"/>
              <a:gd name="T16" fmla="*/ 67 w 149"/>
              <a:gd name="T17" fmla="*/ 257 h 341"/>
              <a:gd name="T18" fmla="*/ 75 w 149"/>
              <a:gd name="T19" fmla="*/ 271 h 341"/>
              <a:gd name="T20" fmla="*/ 83 w 149"/>
              <a:gd name="T21" fmla="*/ 301 h 341"/>
              <a:gd name="T22" fmla="*/ 91 w 149"/>
              <a:gd name="T23" fmla="*/ 324 h 341"/>
              <a:gd name="T24" fmla="*/ 107 w 149"/>
              <a:gd name="T25" fmla="*/ 334 h 341"/>
              <a:gd name="T26" fmla="*/ 127 w 149"/>
              <a:gd name="T27" fmla="*/ 335 h 341"/>
              <a:gd name="T28" fmla="*/ 135 w 149"/>
              <a:gd name="T29" fmla="*/ 326 h 341"/>
              <a:gd name="T30" fmla="*/ 115 w 149"/>
              <a:gd name="T31" fmla="*/ 307 h 341"/>
              <a:gd name="T32" fmla="*/ 105 w 149"/>
              <a:gd name="T33" fmla="*/ 282 h 341"/>
              <a:gd name="T34" fmla="*/ 101 w 149"/>
              <a:gd name="T35" fmla="*/ 246 h 341"/>
              <a:gd name="T36" fmla="*/ 101 w 149"/>
              <a:gd name="T37" fmla="*/ 187 h 341"/>
              <a:gd name="T38" fmla="*/ 102 w 149"/>
              <a:gd name="T39" fmla="*/ 154 h 341"/>
              <a:gd name="T40" fmla="*/ 98 w 149"/>
              <a:gd name="T41" fmla="*/ 122 h 341"/>
              <a:gd name="T42" fmla="*/ 88 w 149"/>
              <a:gd name="T43" fmla="*/ 66 h 341"/>
              <a:gd name="T44" fmla="*/ 72 w 149"/>
              <a:gd name="T45" fmla="*/ 48 h 341"/>
              <a:gd name="T46" fmla="*/ 80 w 149"/>
              <a:gd name="T47" fmla="*/ 30 h 341"/>
              <a:gd name="T48" fmla="*/ 80 w 149"/>
              <a:gd name="T49" fmla="*/ 13 h 341"/>
              <a:gd name="T50" fmla="*/ 58 w 149"/>
              <a:gd name="T51" fmla="*/ 3 h 341"/>
              <a:gd name="T52" fmla="*/ 46 w 149"/>
              <a:gd name="T53" fmla="*/ 23 h 341"/>
              <a:gd name="T54" fmla="*/ 49 w 149"/>
              <a:gd name="T55" fmla="*/ 35 h 341"/>
              <a:gd name="T56" fmla="*/ 50 w 149"/>
              <a:gd name="T57" fmla="*/ 44 h 341"/>
              <a:gd name="T58" fmla="*/ 42 w 149"/>
              <a:gd name="T59" fmla="*/ 54 h 341"/>
              <a:gd name="T60" fmla="*/ 19 w 149"/>
              <a:gd name="T61" fmla="*/ 71 h 341"/>
              <a:gd name="T62" fmla="*/ 16 w 149"/>
              <a:gd name="T63" fmla="*/ 95 h 341"/>
              <a:gd name="T64" fmla="*/ 19 w 149"/>
              <a:gd name="T65" fmla="*/ 124 h 341"/>
              <a:gd name="T66" fmla="*/ 20 w 149"/>
              <a:gd name="T67" fmla="*/ 151 h 341"/>
              <a:gd name="T68" fmla="*/ 26 w 149"/>
              <a:gd name="T69" fmla="*/ 188 h 341"/>
              <a:gd name="T70" fmla="*/ 25 w 149"/>
              <a:gd name="T71" fmla="*/ 197 h 341"/>
              <a:gd name="T72" fmla="*/ 3 w 149"/>
              <a:gd name="T73" fmla="*/ 198 h 341"/>
              <a:gd name="T74" fmla="*/ 1 w 149"/>
              <a:gd name="T75" fmla="*/ 251 h 341"/>
              <a:gd name="T76" fmla="*/ 50 w 149"/>
              <a:gd name="T77" fmla="*/ 54 h 341"/>
              <a:gd name="T78" fmla="*/ 78 w 149"/>
              <a:gd name="T79" fmla="*/ 86 h 341"/>
              <a:gd name="T80" fmla="*/ 92 w 149"/>
              <a:gd name="T81" fmla="*/ 163 h 341"/>
              <a:gd name="T82" fmla="*/ 65 w 149"/>
              <a:gd name="T83" fmla="*/ 73 h 341"/>
              <a:gd name="T84" fmla="*/ 50 w 149"/>
              <a:gd name="T85" fmla="*/ 17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341">
                <a:moveTo>
                  <a:pt x="1" y="251"/>
                </a:moveTo>
                <a:cubicBezTo>
                  <a:pt x="1" y="253"/>
                  <a:pt x="2" y="253"/>
                  <a:pt x="4" y="253"/>
                </a:cubicBezTo>
                <a:cubicBezTo>
                  <a:pt x="5" y="253"/>
                  <a:pt x="33" y="255"/>
                  <a:pt x="33" y="255"/>
                </a:cubicBezTo>
                <a:cubicBezTo>
                  <a:pt x="33" y="255"/>
                  <a:pt x="33" y="262"/>
                  <a:pt x="33" y="265"/>
                </a:cubicBezTo>
                <a:cubicBezTo>
                  <a:pt x="33" y="267"/>
                  <a:pt x="33" y="289"/>
                  <a:pt x="35" y="292"/>
                </a:cubicBezTo>
                <a:cubicBezTo>
                  <a:pt x="37" y="295"/>
                  <a:pt x="35" y="300"/>
                  <a:pt x="38" y="302"/>
                </a:cubicBezTo>
                <a:cubicBezTo>
                  <a:pt x="41" y="303"/>
                  <a:pt x="39" y="307"/>
                  <a:pt x="38" y="307"/>
                </a:cubicBezTo>
                <a:cubicBezTo>
                  <a:pt x="38" y="308"/>
                  <a:pt x="38" y="310"/>
                  <a:pt x="38" y="311"/>
                </a:cubicBezTo>
                <a:cubicBezTo>
                  <a:pt x="37" y="312"/>
                  <a:pt x="39" y="319"/>
                  <a:pt x="39" y="319"/>
                </a:cubicBezTo>
                <a:cubicBezTo>
                  <a:pt x="39" y="327"/>
                  <a:pt x="39" y="327"/>
                  <a:pt x="39" y="327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4" y="334"/>
                  <a:pt x="44" y="334"/>
                </a:cubicBezTo>
                <a:cubicBezTo>
                  <a:pt x="44" y="335"/>
                  <a:pt x="53" y="341"/>
                  <a:pt x="59" y="340"/>
                </a:cubicBezTo>
                <a:cubicBezTo>
                  <a:pt x="59" y="340"/>
                  <a:pt x="66" y="341"/>
                  <a:pt x="67" y="340"/>
                </a:cubicBezTo>
                <a:cubicBezTo>
                  <a:pt x="68" y="340"/>
                  <a:pt x="68" y="335"/>
                  <a:pt x="67" y="334"/>
                </a:cubicBezTo>
                <a:cubicBezTo>
                  <a:pt x="65" y="334"/>
                  <a:pt x="65" y="333"/>
                  <a:pt x="65" y="333"/>
                </a:cubicBezTo>
                <a:cubicBezTo>
                  <a:pt x="65" y="333"/>
                  <a:pt x="66" y="328"/>
                  <a:pt x="65" y="328"/>
                </a:cubicBezTo>
                <a:cubicBezTo>
                  <a:pt x="64" y="328"/>
                  <a:pt x="62" y="324"/>
                  <a:pt x="61" y="324"/>
                </a:cubicBezTo>
                <a:cubicBezTo>
                  <a:pt x="61" y="323"/>
                  <a:pt x="58" y="319"/>
                  <a:pt x="59" y="319"/>
                </a:cubicBezTo>
                <a:cubicBezTo>
                  <a:pt x="59" y="318"/>
                  <a:pt x="63" y="308"/>
                  <a:pt x="62" y="307"/>
                </a:cubicBezTo>
                <a:cubicBezTo>
                  <a:pt x="62" y="306"/>
                  <a:pt x="61" y="301"/>
                  <a:pt x="60" y="301"/>
                </a:cubicBezTo>
                <a:cubicBezTo>
                  <a:pt x="59" y="301"/>
                  <a:pt x="55" y="292"/>
                  <a:pt x="55" y="292"/>
                </a:cubicBezTo>
                <a:cubicBezTo>
                  <a:pt x="55" y="291"/>
                  <a:pt x="57" y="285"/>
                  <a:pt x="57" y="285"/>
                </a:cubicBezTo>
                <a:cubicBezTo>
                  <a:pt x="57" y="285"/>
                  <a:pt x="58" y="280"/>
                  <a:pt x="57" y="280"/>
                </a:cubicBezTo>
                <a:cubicBezTo>
                  <a:pt x="56" y="280"/>
                  <a:pt x="54" y="276"/>
                  <a:pt x="54" y="275"/>
                </a:cubicBezTo>
                <a:cubicBezTo>
                  <a:pt x="54" y="274"/>
                  <a:pt x="58" y="258"/>
                  <a:pt x="58" y="258"/>
                </a:cubicBezTo>
                <a:cubicBezTo>
                  <a:pt x="58" y="258"/>
                  <a:pt x="66" y="257"/>
                  <a:pt x="67" y="257"/>
                </a:cubicBezTo>
                <a:cubicBezTo>
                  <a:pt x="68" y="257"/>
                  <a:pt x="69" y="255"/>
                  <a:pt x="70" y="255"/>
                </a:cubicBezTo>
                <a:cubicBezTo>
                  <a:pt x="72" y="255"/>
                  <a:pt x="72" y="260"/>
                  <a:pt x="72" y="261"/>
                </a:cubicBezTo>
                <a:cubicBezTo>
                  <a:pt x="72" y="262"/>
                  <a:pt x="74" y="270"/>
                  <a:pt x="75" y="271"/>
                </a:cubicBezTo>
                <a:cubicBezTo>
                  <a:pt x="75" y="271"/>
                  <a:pt x="77" y="281"/>
                  <a:pt x="77" y="282"/>
                </a:cubicBezTo>
                <a:cubicBezTo>
                  <a:pt x="77" y="284"/>
                  <a:pt x="80" y="291"/>
                  <a:pt x="80" y="292"/>
                </a:cubicBezTo>
                <a:cubicBezTo>
                  <a:pt x="80" y="293"/>
                  <a:pt x="82" y="300"/>
                  <a:pt x="83" y="301"/>
                </a:cubicBezTo>
                <a:cubicBezTo>
                  <a:pt x="84" y="302"/>
                  <a:pt x="87" y="307"/>
                  <a:pt x="87" y="309"/>
                </a:cubicBezTo>
                <a:cubicBezTo>
                  <a:pt x="87" y="312"/>
                  <a:pt x="91" y="317"/>
                  <a:pt x="90" y="318"/>
                </a:cubicBezTo>
                <a:cubicBezTo>
                  <a:pt x="90" y="319"/>
                  <a:pt x="91" y="324"/>
                  <a:pt x="91" y="324"/>
                </a:cubicBezTo>
                <a:cubicBezTo>
                  <a:pt x="91" y="325"/>
                  <a:pt x="93" y="325"/>
                  <a:pt x="93" y="325"/>
                </a:cubicBezTo>
                <a:cubicBezTo>
                  <a:pt x="93" y="325"/>
                  <a:pt x="92" y="331"/>
                  <a:pt x="92" y="331"/>
                </a:cubicBezTo>
                <a:cubicBezTo>
                  <a:pt x="92" y="332"/>
                  <a:pt x="98" y="335"/>
                  <a:pt x="107" y="334"/>
                </a:cubicBezTo>
                <a:cubicBezTo>
                  <a:pt x="107" y="332"/>
                  <a:pt x="107" y="332"/>
                  <a:pt x="107" y="332"/>
                </a:cubicBezTo>
                <a:cubicBezTo>
                  <a:pt x="107" y="332"/>
                  <a:pt x="112" y="331"/>
                  <a:pt x="114" y="333"/>
                </a:cubicBezTo>
                <a:cubicBezTo>
                  <a:pt x="115" y="334"/>
                  <a:pt x="124" y="336"/>
                  <a:pt x="127" y="335"/>
                </a:cubicBezTo>
                <a:cubicBezTo>
                  <a:pt x="130" y="335"/>
                  <a:pt x="137" y="337"/>
                  <a:pt x="149" y="330"/>
                </a:cubicBezTo>
                <a:cubicBezTo>
                  <a:pt x="149" y="330"/>
                  <a:pt x="148" y="327"/>
                  <a:pt x="147" y="327"/>
                </a:cubicBezTo>
                <a:cubicBezTo>
                  <a:pt x="146" y="327"/>
                  <a:pt x="137" y="327"/>
                  <a:pt x="135" y="326"/>
                </a:cubicBezTo>
                <a:cubicBezTo>
                  <a:pt x="132" y="326"/>
                  <a:pt x="126" y="321"/>
                  <a:pt x="125" y="321"/>
                </a:cubicBezTo>
                <a:cubicBezTo>
                  <a:pt x="125" y="321"/>
                  <a:pt x="121" y="315"/>
                  <a:pt x="120" y="316"/>
                </a:cubicBezTo>
                <a:cubicBezTo>
                  <a:pt x="119" y="316"/>
                  <a:pt x="116" y="307"/>
                  <a:pt x="115" y="307"/>
                </a:cubicBezTo>
                <a:cubicBezTo>
                  <a:pt x="114" y="307"/>
                  <a:pt x="115" y="301"/>
                  <a:pt x="114" y="301"/>
                </a:cubicBezTo>
                <a:cubicBezTo>
                  <a:pt x="114" y="301"/>
                  <a:pt x="109" y="300"/>
                  <a:pt x="109" y="299"/>
                </a:cubicBezTo>
                <a:cubicBezTo>
                  <a:pt x="108" y="298"/>
                  <a:pt x="105" y="282"/>
                  <a:pt x="105" y="282"/>
                </a:cubicBezTo>
                <a:cubicBezTo>
                  <a:pt x="105" y="282"/>
                  <a:pt x="108" y="278"/>
                  <a:pt x="103" y="274"/>
                </a:cubicBezTo>
                <a:cubicBezTo>
                  <a:pt x="103" y="274"/>
                  <a:pt x="102" y="258"/>
                  <a:pt x="101" y="257"/>
                </a:cubicBezTo>
                <a:cubicBezTo>
                  <a:pt x="101" y="255"/>
                  <a:pt x="101" y="246"/>
                  <a:pt x="101" y="246"/>
                </a:cubicBezTo>
                <a:cubicBezTo>
                  <a:pt x="101" y="246"/>
                  <a:pt x="100" y="220"/>
                  <a:pt x="100" y="220"/>
                </a:cubicBezTo>
                <a:cubicBezTo>
                  <a:pt x="99" y="221"/>
                  <a:pt x="97" y="217"/>
                  <a:pt x="97" y="216"/>
                </a:cubicBezTo>
                <a:cubicBezTo>
                  <a:pt x="97" y="216"/>
                  <a:pt x="102" y="192"/>
                  <a:pt x="101" y="187"/>
                </a:cubicBezTo>
                <a:cubicBezTo>
                  <a:pt x="101" y="187"/>
                  <a:pt x="106" y="178"/>
                  <a:pt x="105" y="177"/>
                </a:cubicBezTo>
                <a:cubicBezTo>
                  <a:pt x="105" y="176"/>
                  <a:pt x="107" y="165"/>
                  <a:pt x="107" y="165"/>
                </a:cubicBezTo>
                <a:cubicBezTo>
                  <a:pt x="107" y="165"/>
                  <a:pt x="104" y="155"/>
                  <a:pt x="102" y="154"/>
                </a:cubicBezTo>
                <a:cubicBezTo>
                  <a:pt x="101" y="153"/>
                  <a:pt x="98" y="146"/>
                  <a:pt x="99" y="144"/>
                </a:cubicBezTo>
                <a:cubicBezTo>
                  <a:pt x="99" y="142"/>
                  <a:pt x="99" y="137"/>
                  <a:pt x="99" y="13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6"/>
                  <a:pt x="94" y="75"/>
                  <a:pt x="93" y="75"/>
                </a:cubicBezTo>
                <a:cubicBezTo>
                  <a:pt x="92" y="75"/>
                  <a:pt x="90" y="66"/>
                  <a:pt x="88" y="66"/>
                </a:cubicBezTo>
                <a:cubicBezTo>
                  <a:pt x="86" y="66"/>
                  <a:pt x="75" y="57"/>
                  <a:pt x="75" y="57"/>
                </a:cubicBezTo>
                <a:cubicBezTo>
                  <a:pt x="75" y="57"/>
                  <a:pt x="72" y="55"/>
                  <a:pt x="72" y="54"/>
                </a:cubicBezTo>
                <a:cubicBezTo>
                  <a:pt x="72" y="53"/>
                  <a:pt x="72" y="48"/>
                  <a:pt x="72" y="48"/>
                </a:cubicBezTo>
                <a:cubicBezTo>
                  <a:pt x="72" y="48"/>
                  <a:pt x="77" y="42"/>
                  <a:pt x="78" y="39"/>
                </a:cubicBezTo>
                <a:cubicBezTo>
                  <a:pt x="79" y="33"/>
                  <a:pt x="79" y="33"/>
                  <a:pt x="79" y="33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9"/>
                  <a:pt x="78" y="8"/>
                </a:cubicBezTo>
                <a:cubicBezTo>
                  <a:pt x="76" y="7"/>
                  <a:pt x="68" y="0"/>
                  <a:pt x="65" y="1"/>
                </a:cubicBezTo>
                <a:cubicBezTo>
                  <a:pt x="63" y="2"/>
                  <a:pt x="58" y="2"/>
                  <a:pt x="58" y="3"/>
                </a:cubicBezTo>
                <a:cubicBezTo>
                  <a:pt x="58" y="4"/>
                  <a:pt x="49" y="6"/>
                  <a:pt x="49" y="8"/>
                </a:cubicBezTo>
                <a:cubicBezTo>
                  <a:pt x="49" y="11"/>
                  <a:pt x="46" y="17"/>
                  <a:pt x="46" y="18"/>
                </a:cubicBezTo>
                <a:cubicBezTo>
                  <a:pt x="46" y="20"/>
                  <a:pt x="46" y="23"/>
                  <a:pt x="46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5" y="29"/>
                  <a:pt x="47" y="3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42"/>
                  <a:pt x="50" y="42"/>
                </a:cubicBezTo>
                <a:cubicBezTo>
                  <a:pt x="50" y="42"/>
                  <a:pt x="50" y="43"/>
                  <a:pt x="50" y="44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48"/>
                  <a:pt x="45" y="48"/>
                  <a:pt x="45" y="51"/>
                </a:cubicBezTo>
                <a:cubicBezTo>
                  <a:pt x="45" y="53"/>
                  <a:pt x="42" y="54"/>
                  <a:pt x="42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19" y="69"/>
                  <a:pt x="19" y="71"/>
                </a:cubicBezTo>
                <a:cubicBezTo>
                  <a:pt x="19" y="73"/>
                  <a:pt x="17" y="80"/>
                  <a:pt x="17" y="81"/>
                </a:cubicBezTo>
                <a:cubicBezTo>
                  <a:pt x="17" y="83"/>
                  <a:pt x="16" y="86"/>
                  <a:pt x="17" y="88"/>
                </a:cubicBezTo>
                <a:cubicBezTo>
                  <a:pt x="17" y="90"/>
                  <a:pt x="16" y="93"/>
                  <a:pt x="16" y="95"/>
                </a:cubicBezTo>
                <a:cubicBezTo>
                  <a:pt x="17" y="96"/>
                  <a:pt x="18" y="102"/>
                  <a:pt x="18" y="102"/>
                </a:cubicBezTo>
                <a:cubicBezTo>
                  <a:pt x="18" y="102"/>
                  <a:pt x="17" y="117"/>
                  <a:pt x="17" y="119"/>
                </a:cubicBezTo>
                <a:cubicBezTo>
                  <a:pt x="18" y="121"/>
                  <a:pt x="20" y="123"/>
                  <a:pt x="19" y="124"/>
                </a:cubicBezTo>
                <a:cubicBezTo>
                  <a:pt x="19" y="125"/>
                  <a:pt x="18" y="130"/>
                  <a:pt x="18" y="130"/>
                </a:cubicBezTo>
                <a:cubicBezTo>
                  <a:pt x="18" y="131"/>
                  <a:pt x="20" y="137"/>
                  <a:pt x="20" y="13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0" y="151"/>
                  <a:pt x="24" y="168"/>
                  <a:pt x="24" y="172"/>
                </a:cubicBezTo>
                <a:cubicBezTo>
                  <a:pt x="24" y="175"/>
                  <a:pt x="27" y="185"/>
                  <a:pt x="27" y="185"/>
                </a:cubicBezTo>
                <a:cubicBezTo>
                  <a:pt x="27" y="185"/>
                  <a:pt x="26" y="187"/>
                  <a:pt x="26" y="188"/>
                </a:cubicBezTo>
                <a:cubicBezTo>
                  <a:pt x="26" y="188"/>
                  <a:pt x="28" y="189"/>
                  <a:pt x="28" y="189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93"/>
                  <a:pt x="25" y="196"/>
                  <a:pt x="25" y="197"/>
                </a:cubicBezTo>
                <a:cubicBezTo>
                  <a:pt x="25" y="197"/>
                  <a:pt x="22" y="198"/>
                  <a:pt x="22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3" y="198"/>
                  <a:pt x="3" y="198"/>
                  <a:pt x="3" y="198"/>
                </a:cubicBezTo>
                <a:cubicBezTo>
                  <a:pt x="3" y="198"/>
                  <a:pt x="1" y="221"/>
                  <a:pt x="2" y="224"/>
                </a:cubicBezTo>
                <a:cubicBezTo>
                  <a:pt x="3" y="227"/>
                  <a:pt x="2" y="227"/>
                  <a:pt x="2" y="227"/>
                </a:cubicBezTo>
                <a:cubicBezTo>
                  <a:pt x="2" y="227"/>
                  <a:pt x="0" y="249"/>
                  <a:pt x="1" y="251"/>
                </a:cubicBezTo>
                <a:close/>
                <a:moveTo>
                  <a:pt x="70" y="138"/>
                </a:moveTo>
                <a:cubicBezTo>
                  <a:pt x="70" y="87"/>
                  <a:pt x="54" y="63"/>
                  <a:pt x="54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61" y="66"/>
                  <a:pt x="61" y="66"/>
                  <a:pt x="61" y="66"/>
                </a:cubicBezTo>
                <a:cubicBezTo>
                  <a:pt x="64" y="72"/>
                  <a:pt x="69" y="68"/>
                  <a:pt x="69" y="68"/>
                </a:cubicBezTo>
                <a:cubicBezTo>
                  <a:pt x="69" y="68"/>
                  <a:pt x="69" y="68"/>
                  <a:pt x="78" y="86"/>
                </a:cubicBezTo>
                <a:cubicBezTo>
                  <a:pt x="86" y="105"/>
                  <a:pt x="96" y="165"/>
                  <a:pt x="96" y="165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1" y="173"/>
                  <a:pt x="92" y="163"/>
                </a:cubicBezTo>
                <a:cubicBezTo>
                  <a:pt x="93" y="153"/>
                  <a:pt x="71" y="83"/>
                  <a:pt x="73" y="82"/>
                </a:cubicBezTo>
                <a:cubicBezTo>
                  <a:pt x="75" y="82"/>
                  <a:pt x="71" y="74"/>
                  <a:pt x="71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3"/>
                  <a:pt x="58" y="72"/>
                  <a:pt x="67" y="82"/>
                </a:cubicBezTo>
                <a:cubicBezTo>
                  <a:pt x="76" y="93"/>
                  <a:pt x="78" y="171"/>
                  <a:pt x="78" y="171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71"/>
                  <a:pt x="72" y="150"/>
                  <a:pt x="70" y="1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9169671" y="4739097"/>
            <a:ext cx="1434414" cy="4836280"/>
          </a:xfrm>
          <a:custGeom>
            <a:avLst/>
            <a:gdLst>
              <a:gd name="T0" fmla="*/ 25 w 94"/>
              <a:gd name="T1" fmla="*/ 124 h 317"/>
              <a:gd name="T2" fmla="*/ 26 w 94"/>
              <a:gd name="T3" fmla="*/ 124 h 317"/>
              <a:gd name="T4" fmla="*/ 28 w 94"/>
              <a:gd name="T5" fmla="*/ 150 h 317"/>
              <a:gd name="T6" fmla="*/ 47 w 94"/>
              <a:gd name="T7" fmla="*/ 193 h 317"/>
              <a:gd name="T8" fmla="*/ 41 w 94"/>
              <a:gd name="T9" fmla="*/ 264 h 317"/>
              <a:gd name="T10" fmla="*/ 32 w 94"/>
              <a:gd name="T11" fmla="*/ 284 h 317"/>
              <a:gd name="T12" fmla="*/ 31 w 94"/>
              <a:gd name="T13" fmla="*/ 285 h 317"/>
              <a:gd name="T14" fmla="*/ 42 w 94"/>
              <a:gd name="T15" fmla="*/ 300 h 317"/>
              <a:gd name="T16" fmla="*/ 43 w 94"/>
              <a:gd name="T17" fmla="*/ 302 h 317"/>
              <a:gd name="T18" fmla="*/ 43 w 94"/>
              <a:gd name="T19" fmla="*/ 304 h 317"/>
              <a:gd name="T20" fmla="*/ 43 w 94"/>
              <a:gd name="T21" fmla="*/ 307 h 317"/>
              <a:gd name="T22" fmla="*/ 42 w 94"/>
              <a:gd name="T23" fmla="*/ 309 h 317"/>
              <a:gd name="T24" fmla="*/ 43 w 94"/>
              <a:gd name="T25" fmla="*/ 314 h 317"/>
              <a:gd name="T26" fmla="*/ 64 w 94"/>
              <a:gd name="T27" fmla="*/ 315 h 317"/>
              <a:gd name="T28" fmla="*/ 70 w 94"/>
              <a:gd name="T29" fmla="*/ 315 h 317"/>
              <a:gd name="T30" fmla="*/ 88 w 94"/>
              <a:gd name="T31" fmla="*/ 309 h 317"/>
              <a:gd name="T32" fmla="*/ 89 w 94"/>
              <a:gd name="T33" fmla="*/ 307 h 317"/>
              <a:gd name="T34" fmla="*/ 89 w 94"/>
              <a:gd name="T35" fmla="*/ 307 h 317"/>
              <a:gd name="T36" fmla="*/ 89 w 94"/>
              <a:gd name="T37" fmla="*/ 306 h 317"/>
              <a:gd name="T38" fmla="*/ 89 w 94"/>
              <a:gd name="T39" fmla="*/ 306 h 317"/>
              <a:gd name="T40" fmla="*/ 88 w 94"/>
              <a:gd name="T41" fmla="*/ 305 h 317"/>
              <a:gd name="T42" fmla="*/ 88 w 94"/>
              <a:gd name="T43" fmla="*/ 305 h 317"/>
              <a:gd name="T44" fmla="*/ 87 w 94"/>
              <a:gd name="T45" fmla="*/ 305 h 317"/>
              <a:gd name="T46" fmla="*/ 87 w 94"/>
              <a:gd name="T47" fmla="*/ 305 h 317"/>
              <a:gd name="T48" fmla="*/ 86 w 94"/>
              <a:gd name="T49" fmla="*/ 304 h 317"/>
              <a:gd name="T50" fmla="*/ 85 w 94"/>
              <a:gd name="T51" fmla="*/ 304 h 317"/>
              <a:gd name="T52" fmla="*/ 84 w 94"/>
              <a:gd name="T53" fmla="*/ 304 h 317"/>
              <a:gd name="T54" fmla="*/ 83 w 94"/>
              <a:gd name="T55" fmla="*/ 304 h 317"/>
              <a:gd name="T56" fmla="*/ 82 w 94"/>
              <a:gd name="T57" fmla="*/ 304 h 317"/>
              <a:gd name="T58" fmla="*/ 81 w 94"/>
              <a:gd name="T59" fmla="*/ 303 h 317"/>
              <a:gd name="T60" fmla="*/ 79 w 94"/>
              <a:gd name="T61" fmla="*/ 303 h 317"/>
              <a:gd name="T62" fmla="*/ 78 w 94"/>
              <a:gd name="T63" fmla="*/ 303 h 317"/>
              <a:gd name="T64" fmla="*/ 77 w 94"/>
              <a:gd name="T65" fmla="*/ 303 h 317"/>
              <a:gd name="T66" fmla="*/ 63 w 94"/>
              <a:gd name="T67" fmla="*/ 294 h 317"/>
              <a:gd name="T68" fmla="*/ 60 w 94"/>
              <a:gd name="T69" fmla="*/ 269 h 317"/>
              <a:gd name="T70" fmla="*/ 89 w 94"/>
              <a:gd name="T71" fmla="*/ 229 h 317"/>
              <a:gd name="T72" fmla="*/ 79 w 94"/>
              <a:gd name="T73" fmla="*/ 179 h 317"/>
              <a:gd name="T74" fmla="*/ 82 w 94"/>
              <a:gd name="T75" fmla="*/ 136 h 317"/>
              <a:gd name="T76" fmla="*/ 81 w 94"/>
              <a:gd name="T77" fmla="*/ 85 h 317"/>
              <a:gd name="T78" fmla="*/ 71 w 94"/>
              <a:gd name="T79" fmla="*/ 62 h 317"/>
              <a:gd name="T80" fmla="*/ 71 w 94"/>
              <a:gd name="T81" fmla="*/ 62 h 317"/>
              <a:gd name="T82" fmla="*/ 76 w 94"/>
              <a:gd name="T83" fmla="*/ 19 h 317"/>
              <a:gd name="T84" fmla="*/ 35 w 94"/>
              <a:gd name="T85" fmla="*/ 28 h 317"/>
              <a:gd name="T86" fmla="*/ 30 w 94"/>
              <a:gd name="T87" fmla="*/ 56 h 317"/>
              <a:gd name="T88" fmla="*/ 18 w 94"/>
              <a:gd name="T89" fmla="*/ 78 h 317"/>
              <a:gd name="T90" fmla="*/ 11 w 94"/>
              <a:gd name="T91" fmla="*/ 95 h 317"/>
              <a:gd name="T92" fmla="*/ 16 w 94"/>
              <a:gd name="T93" fmla="*/ 122 h 317"/>
              <a:gd name="T94" fmla="*/ 28 w 94"/>
              <a:gd name="T95" fmla="*/ 98 h 317"/>
              <a:gd name="T96" fmla="*/ 27 w 94"/>
              <a:gd name="T97" fmla="*/ 10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4" h="317">
                <a:moveTo>
                  <a:pt x="16" y="122"/>
                </a:moveTo>
                <a:cubicBezTo>
                  <a:pt x="18" y="122"/>
                  <a:pt x="22" y="123"/>
                  <a:pt x="25" y="124"/>
                </a:cubicBezTo>
                <a:cubicBezTo>
                  <a:pt x="25" y="124"/>
                  <a:pt x="25" y="124"/>
                  <a:pt x="26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5"/>
                  <a:pt x="26" y="127"/>
                  <a:pt x="27" y="135"/>
                </a:cubicBezTo>
                <a:cubicBezTo>
                  <a:pt x="27" y="140"/>
                  <a:pt x="27" y="145"/>
                  <a:pt x="28" y="150"/>
                </a:cubicBezTo>
                <a:cubicBezTo>
                  <a:pt x="28" y="151"/>
                  <a:pt x="28" y="152"/>
                  <a:pt x="29" y="154"/>
                </a:cubicBezTo>
                <a:cubicBezTo>
                  <a:pt x="31" y="178"/>
                  <a:pt x="38" y="187"/>
                  <a:pt x="47" y="193"/>
                </a:cubicBezTo>
                <a:cubicBezTo>
                  <a:pt x="48" y="205"/>
                  <a:pt x="48" y="223"/>
                  <a:pt x="47" y="230"/>
                </a:cubicBezTo>
                <a:cubicBezTo>
                  <a:pt x="46" y="235"/>
                  <a:pt x="43" y="250"/>
                  <a:pt x="41" y="264"/>
                </a:cubicBezTo>
                <a:cubicBezTo>
                  <a:pt x="38" y="267"/>
                  <a:pt x="41" y="273"/>
                  <a:pt x="38" y="274"/>
                </a:cubicBezTo>
                <a:cubicBezTo>
                  <a:pt x="36" y="275"/>
                  <a:pt x="34" y="281"/>
                  <a:pt x="32" y="284"/>
                </a:cubicBezTo>
                <a:cubicBezTo>
                  <a:pt x="32" y="284"/>
                  <a:pt x="32" y="284"/>
                  <a:pt x="32" y="284"/>
                </a:cubicBezTo>
                <a:cubicBezTo>
                  <a:pt x="32" y="285"/>
                  <a:pt x="31" y="285"/>
                  <a:pt x="31" y="285"/>
                </a:cubicBezTo>
                <a:cubicBezTo>
                  <a:pt x="26" y="289"/>
                  <a:pt x="31" y="293"/>
                  <a:pt x="38" y="297"/>
                </a:cubicBezTo>
                <a:cubicBezTo>
                  <a:pt x="39" y="298"/>
                  <a:pt x="41" y="299"/>
                  <a:pt x="42" y="300"/>
                </a:cubicBezTo>
                <a:cubicBezTo>
                  <a:pt x="43" y="301"/>
                  <a:pt x="43" y="301"/>
                  <a:pt x="44" y="301"/>
                </a:cubicBezTo>
                <a:cubicBezTo>
                  <a:pt x="44" y="302"/>
                  <a:pt x="43" y="302"/>
                  <a:pt x="43" y="302"/>
                </a:cubicBezTo>
                <a:cubicBezTo>
                  <a:pt x="43" y="303"/>
                  <a:pt x="43" y="303"/>
                  <a:pt x="43" y="303"/>
                </a:cubicBezTo>
                <a:cubicBezTo>
                  <a:pt x="43" y="303"/>
                  <a:pt x="43" y="304"/>
                  <a:pt x="43" y="304"/>
                </a:cubicBezTo>
                <a:cubicBezTo>
                  <a:pt x="43" y="305"/>
                  <a:pt x="43" y="306"/>
                  <a:pt x="43" y="306"/>
                </a:cubicBezTo>
                <a:cubicBezTo>
                  <a:pt x="43" y="306"/>
                  <a:pt x="43" y="306"/>
                  <a:pt x="43" y="307"/>
                </a:cubicBezTo>
                <a:cubicBezTo>
                  <a:pt x="43" y="307"/>
                  <a:pt x="43" y="308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10"/>
                  <a:pt x="42" y="310"/>
                  <a:pt x="42" y="311"/>
                </a:cubicBezTo>
                <a:cubicBezTo>
                  <a:pt x="42" y="312"/>
                  <a:pt x="42" y="313"/>
                  <a:pt x="43" y="314"/>
                </a:cubicBezTo>
                <a:cubicBezTo>
                  <a:pt x="44" y="317"/>
                  <a:pt x="51" y="315"/>
                  <a:pt x="59" y="314"/>
                </a:cubicBezTo>
                <a:cubicBezTo>
                  <a:pt x="61" y="314"/>
                  <a:pt x="63" y="315"/>
                  <a:pt x="64" y="315"/>
                </a:cubicBezTo>
                <a:cubicBezTo>
                  <a:pt x="65" y="315"/>
                  <a:pt x="66" y="315"/>
                  <a:pt x="67" y="315"/>
                </a:cubicBezTo>
                <a:cubicBezTo>
                  <a:pt x="68" y="315"/>
                  <a:pt x="69" y="315"/>
                  <a:pt x="70" y="315"/>
                </a:cubicBezTo>
                <a:cubicBezTo>
                  <a:pt x="72" y="314"/>
                  <a:pt x="73" y="314"/>
                  <a:pt x="73" y="313"/>
                </a:cubicBezTo>
                <a:cubicBezTo>
                  <a:pt x="80" y="313"/>
                  <a:pt x="86" y="311"/>
                  <a:pt x="88" y="309"/>
                </a:cubicBezTo>
                <a:cubicBezTo>
                  <a:pt x="89" y="308"/>
                  <a:pt x="89" y="308"/>
                  <a:pt x="89" y="308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4" y="304"/>
                  <a:pt x="84" y="304"/>
                  <a:pt x="83" y="304"/>
                </a:cubicBezTo>
                <a:cubicBezTo>
                  <a:pt x="83" y="304"/>
                  <a:pt x="83" y="304"/>
                  <a:pt x="83" y="304"/>
                </a:cubicBezTo>
                <a:cubicBezTo>
                  <a:pt x="83" y="304"/>
                  <a:pt x="83" y="304"/>
                  <a:pt x="82" y="304"/>
                </a:cubicBezTo>
                <a:cubicBezTo>
                  <a:pt x="82" y="304"/>
                  <a:pt x="82" y="304"/>
                  <a:pt x="82" y="304"/>
                </a:cubicBezTo>
                <a:cubicBezTo>
                  <a:pt x="82" y="303"/>
                  <a:pt x="81" y="303"/>
                  <a:pt x="81" y="303"/>
                </a:cubicBezTo>
                <a:cubicBezTo>
                  <a:pt x="81" y="303"/>
                  <a:pt x="81" y="303"/>
                  <a:pt x="81" y="303"/>
                </a:cubicBezTo>
                <a:cubicBezTo>
                  <a:pt x="80" y="303"/>
                  <a:pt x="80" y="303"/>
                  <a:pt x="80" y="303"/>
                </a:cubicBezTo>
                <a:cubicBezTo>
                  <a:pt x="80" y="303"/>
                  <a:pt x="79" y="303"/>
                  <a:pt x="79" y="303"/>
                </a:cubicBezTo>
                <a:cubicBezTo>
                  <a:pt x="79" y="303"/>
                  <a:pt x="79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7" y="303"/>
                </a:cubicBezTo>
                <a:cubicBezTo>
                  <a:pt x="70" y="302"/>
                  <a:pt x="66" y="300"/>
                  <a:pt x="64" y="297"/>
                </a:cubicBezTo>
                <a:cubicBezTo>
                  <a:pt x="65" y="297"/>
                  <a:pt x="65" y="297"/>
                  <a:pt x="63" y="294"/>
                </a:cubicBezTo>
                <a:cubicBezTo>
                  <a:pt x="60" y="289"/>
                  <a:pt x="63" y="288"/>
                  <a:pt x="61" y="283"/>
                </a:cubicBezTo>
                <a:cubicBezTo>
                  <a:pt x="60" y="280"/>
                  <a:pt x="59" y="275"/>
                  <a:pt x="60" y="269"/>
                </a:cubicBezTo>
                <a:cubicBezTo>
                  <a:pt x="63" y="263"/>
                  <a:pt x="69" y="254"/>
                  <a:pt x="73" y="249"/>
                </a:cubicBezTo>
                <a:cubicBezTo>
                  <a:pt x="78" y="242"/>
                  <a:pt x="85" y="234"/>
                  <a:pt x="89" y="229"/>
                </a:cubicBezTo>
                <a:cubicBezTo>
                  <a:pt x="93" y="224"/>
                  <a:pt x="94" y="216"/>
                  <a:pt x="92" y="211"/>
                </a:cubicBezTo>
                <a:cubicBezTo>
                  <a:pt x="91" y="206"/>
                  <a:pt x="84" y="189"/>
                  <a:pt x="79" y="179"/>
                </a:cubicBezTo>
                <a:cubicBezTo>
                  <a:pt x="79" y="179"/>
                  <a:pt x="80" y="179"/>
                  <a:pt x="80" y="179"/>
                </a:cubicBezTo>
                <a:cubicBezTo>
                  <a:pt x="83" y="172"/>
                  <a:pt x="83" y="152"/>
                  <a:pt x="82" y="136"/>
                </a:cubicBezTo>
                <a:cubicBezTo>
                  <a:pt x="82" y="135"/>
                  <a:pt x="83" y="134"/>
                  <a:pt x="83" y="133"/>
                </a:cubicBezTo>
                <a:cubicBezTo>
                  <a:pt x="88" y="116"/>
                  <a:pt x="83" y="93"/>
                  <a:pt x="81" y="85"/>
                </a:cubicBezTo>
                <a:cubicBezTo>
                  <a:pt x="80" y="77"/>
                  <a:pt x="73" y="70"/>
                  <a:pt x="71" y="63"/>
                </a:cubicBezTo>
                <a:cubicBezTo>
                  <a:pt x="71" y="63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2" y="57"/>
                  <a:pt x="72" y="55"/>
                </a:cubicBezTo>
                <a:cubicBezTo>
                  <a:pt x="73" y="47"/>
                  <a:pt x="77" y="30"/>
                  <a:pt x="76" y="19"/>
                </a:cubicBezTo>
                <a:cubicBezTo>
                  <a:pt x="75" y="9"/>
                  <a:pt x="60" y="0"/>
                  <a:pt x="53" y="1"/>
                </a:cubicBezTo>
                <a:cubicBezTo>
                  <a:pt x="39" y="1"/>
                  <a:pt x="35" y="22"/>
                  <a:pt x="35" y="28"/>
                </a:cubicBezTo>
                <a:cubicBezTo>
                  <a:pt x="35" y="34"/>
                  <a:pt x="33" y="48"/>
                  <a:pt x="31" y="54"/>
                </a:cubicBezTo>
                <a:cubicBezTo>
                  <a:pt x="30" y="55"/>
                  <a:pt x="30" y="55"/>
                  <a:pt x="30" y="56"/>
                </a:cubicBezTo>
                <a:cubicBezTo>
                  <a:pt x="26" y="59"/>
                  <a:pt x="22" y="62"/>
                  <a:pt x="21" y="63"/>
                </a:cubicBezTo>
                <a:cubicBezTo>
                  <a:pt x="19" y="65"/>
                  <a:pt x="21" y="70"/>
                  <a:pt x="18" y="78"/>
                </a:cubicBezTo>
                <a:cubicBezTo>
                  <a:pt x="17" y="82"/>
                  <a:pt x="14" y="88"/>
                  <a:pt x="11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7" y="102"/>
                  <a:pt x="4" y="109"/>
                  <a:pt x="3" y="113"/>
                </a:cubicBezTo>
                <a:cubicBezTo>
                  <a:pt x="0" y="119"/>
                  <a:pt x="13" y="122"/>
                  <a:pt x="16" y="122"/>
                </a:cubicBezTo>
                <a:close/>
                <a:moveTo>
                  <a:pt x="22" y="108"/>
                </a:moveTo>
                <a:cubicBezTo>
                  <a:pt x="24" y="105"/>
                  <a:pt x="28" y="95"/>
                  <a:pt x="28" y="98"/>
                </a:cubicBezTo>
                <a:cubicBezTo>
                  <a:pt x="28" y="98"/>
                  <a:pt x="28" y="98"/>
                  <a:pt x="28" y="99"/>
                </a:cubicBezTo>
                <a:cubicBezTo>
                  <a:pt x="28" y="101"/>
                  <a:pt x="29" y="108"/>
                  <a:pt x="27" y="108"/>
                </a:cubicBezTo>
                <a:cubicBezTo>
                  <a:pt x="26" y="108"/>
                  <a:pt x="21" y="110"/>
                  <a:pt x="22" y="1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2" name="กลุ่ม 134"/>
          <p:cNvGrpSpPr/>
          <p:nvPr/>
        </p:nvGrpSpPr>
        <p:grpSpPr>
          <a:xfrm>
            <a:off x="13760133" y="4727745"/>
            <a:ext cx="1466965" cy="5052715"/>
            <a:chOff x="6510338" y="4775200"/>
            <a:chExt cx="1568450" cy="5402263"/>
          </a:xfrm>
          <a:solidFill>
            <a:schemeClr val="accent2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510338" y="5535613"/>
              <a:ext cx="1568450" cy="4641850"/>
            </a:xfrm>
            <a:custGeom>
              <a:avLst/>
              <a:gdLst>
                <a:gd name="T0" fmla="*/ 94 w 97"/>
                <a:gd name="T1" fmla="*/ 14 h 287"/>
                <a:gd name="T2" fmla="*/ 71 w 97"/>
                <a:gd name="T3" fmla="*/ 0 h 287"/>
                <a:gd name="T4" fmla="*/ 70 w 97"/>
                <a:gd name="T5" fmla="*/ 0 h 287"/>
                <a:gd name="T6" fmla="*/ 56 w 97"/>
                <a:gd name="T7" fmla="*/ 11 h 287"/>
                <a:gd name="T8" fmla="*/ 47 w 97"/>
                <a:gd name="T9" fmla="*/ 16 h 287"/>
                <a:gd name="T10" fmla="*/ 46 w 97"/>
                <a:gd name="T11" fmla="*/ 8 h 287"/>
                <a:gd name="T12" fmla="*/ 31 w 97"/>
                <a:gd name="T13" fmla="*/ 15 h 287"/>
                <a:gd name="T14" fmla="*/ 10 w 97"/>
                <a:gd name="T15" fmla="*/ 41 h 287"/>
                <a:gd name="T16" fmla="*/ 18 w 97"/>
                <a:gd name="T17" fmla="*/ 69 h 287"/>
                <a:gd name="T18" fmla="*/ 21 w 97"/>
                <a:gd name="T19" fmla="*/ 97 h 287"/>
                <a:gd name="T20" fmla="*/ 23 w 97"/>
                <a:gd name="T21" fmla="*/ 131 h 287"/>
                <a:gd name="T22" fmla="*/ 33 w 97"/>
                <a:gd name="T23" fmla="*/ 209 h 287"/>
                <a:gd name="T24" fmla="*/ 23 w 97"/>
                <a:gd name="T25" fmla="*/ 249 h 287"/>
                <a:gd name="T26" fmla="*/ 11 w 97"/>
                <a:gd name="T27" fmla="*/ 257 h 287"/>
                <a:gd name="T28" fmla="*/ 40 w 97"/>
                <a:gd name="T29" fmla="*/ 252 h 287"/>
                <a:gd name="T30" fmla="*/ 53 w 97"/>
                <a:gd name="T31" fmla="*/ 251 h 287"/>
                <a:gd name="T32" fmla="*/ 53 w 97"/>
                <a:gd name="T33" fmla="*/ 224 h 287"/>
                <a:gd name="T34" fmla="*/ 55 w 97"/>
                <a:gd name="T35" fmla="*/ 185 h 287"/>
                <a:gd name="T36" fmla="*/ 54 w 97"/>
                <a:gd name="T37" fmla="*/ 158 h 287"/>
                <a:gd name="T38" fmla="*/ 63 w 97"/>
                <a:gd name="T39" fmla="*/ 225 h 287"/>
                <a:gd name="T40" fmla="*/ 71 w 97"/>
                <a:gd name="T41" fmla="*/ 257 h 287"/>
                <a:gd name="T42" fmla="*/ 70 w 97"/>
                <a:gd name="T43" fmla="*/ 287 h 287"/>
                <a:gd name="T44" fmla="*/ 87 w 97"/>
                <a:gd name="T45" fmla="*/ 259 h 287"/>
                <a:gd name="T46" fmla="*/ 89 w 97"/>
                <a:gd name="T47" fmla="*/ 227 h 287"/>
                <a:gd name="T48" fmla="*/ 82 w 97"/>
                <a:gd name="T49" fmla="*/ 154 h 287"/>
                <a:gd name="T50" fmla="*/ 92 w 97"/>
                <a:gd name="T51" fmla="*/ 129 h 287"/>
                <a:gd name="T52" fmla="*/ 83 w 97"/>
                <a:gd name="T53" fmla="*/ 78 h 287"/>
                <a:gd name="T54" fmla="*/ 93 w 97"/>
                <a:gd name="T55" fmla="*/ 38 h 287"/>
                <a:gd name="T56" fmla="*/ 37 w 97"/>
                <a:gd name="T57" fmla="*/ 80 h 287"/>
                <a:gd name="T58" fmla="*/ 39 w 97"/>
                <a:gd name="T59" fmla="*/ 93 h 287"/>
                <a:gd name="T60" fmla="*/ 40 w 97"/>
                <a:gd name="T61" fmla="*/ 54 h 287"/>
                <a:gd name="T62" fmla="*/ 35 w 97"/>
                <a:gd name="T63" fmla="*/ 61 h 287"/>
                <a:gd name="T64" fmla="*/ 39 w 97"/>
                <a:gd name="T65" fmla="*/ 47 h 287"/>
                <a:gd name="T66" fmla="*/ 40 w 97"/>
                <a:gd name="T67" fmla="*/ 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287">
                  <a:moveTo>
                    <a:pt x="93" y="38"/>
                  </a:moveTo>
                  <a:cubicBezTo>
                    <a:pt x="95" y="26"/>
                    <a:pt x="97" y="17"/>
                    <a:pt x="94" y="14"/>
                  </a:cubicBezTo>
                  <a:cubicBezTo>
                    <a:pt x="90" y="11"/>
                    <a:pt x="84" y="13"/>
                    <a:pt x="79" y="9"/>
                  </a:cubicBezTo>
                  <a:cubicBezTo>
                    <a:pt x="74" y="5"/>
                    <a:pt x="73" y="0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3"/>
                    <a:pt x="57" y="14"/>
                    <a:pt x="57" y="14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6" y="9"/>
                    <a:pt x="55" y="7"/>
                    <a:pt x="52" y="8"/>
                  </a:cubicBezTo>
                  <a:cubicBezTo>
                    <a:pt x="49" y="8"/>
                    <a:pt x="51" y="13"/>
                    <a:pt x="47" y="16"/>
                  </a:cubicBezTo>
                  <a:cubicBezTo>
                    <a:pt x="47" y="13"/>
                    <a:pt x="47" y="10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5" y="8"/>
                    <a:pt x="45" y="9"/>
                  </a:cubicBezTo>
                  <a:cubicBezTo>
                    <a:pt x="43" y="11"/>
                    <a:pt x="35" y="13"/>
                    <a:pt x="31" y="15"/>
                  </a:cubicBezTo>
                  <a:cubicBezTo>
                    <a:pt x="26" y="16"/>
                    <a:pt x="23" y="19"/>
                    <a:pt x="21" y="24"/>
                  </a:cubicBezTo>
                  <a:cubicBezTo>
                    <a:pt x="18" y="30"/>
                    <a:pt x="15" y="37"/>
                    <a:pt x="10" y="41"/>
                  </a:cubicBezTo>
                  <a:cubicBezTo>
                    <a:pt x="6" y="46"/>
                    <a:pt x="0" y="53"/>
                    <a:pt x="2" y="60"/>
                  </a:cubicBezTo>
                  <a:cubicBezTo>
                    <a:pt x="3" y="67"/>
                    <a:pt x="13" y="72"/>
                    <a:pt x="18" y="69"/>
                  </a:cubicBezTo>
                  <a:cubicBezTo>
                    <a:pt x="24" y="66"/>
                    <a:pt x="26" y="66"/>
                    <a:pt x="26" y="66"/>
                  </a:cubicBezTo>
                  <a:cubicBezTo>
                    <a:pt x="26" y="66"/>
                    <a:pt x="22" y="81"/>
                    <a:pt x="21" y="97"/>
                  </a:cubicBezTo>
                  <a:cubicBezTo>
                    <a:pt x="19" y="112"/>
                    <a:pt x="15" y="127"/>
                    <a:pt x="17" y="128"/>
                  </a:cubicBezTo>
                  <a:cubicBezTo>
                    <a:pt x="20" y="129"/>
                    <a:pt x="23" y="131"/>
                    <a:pt x="23" y="131"/>
                  </a:cubicBezTo>
                  <a:cubicBezTo>
                    <a:pt x="23" y="131"/>
                    <a:pt x="24" y="152"/>
                    <a:pt x="28" y="171"/>
                  </a:cubicBezTo>
                  <a:cubicBezTo>
                    <a:pt x="31" y="190"/>
                    <a:pt x="33" y="198"/>
                    <a:pt x="33" y="209"/>
                  </a:cubicBezTo>
                  <a:cubicBezTo>
                    <a:pt x="34" y="220"/>
                    <a:pt x="35" y="229"/>
                    <a:pt x="34" y="233"/>
                  </a:cubicBezTo>
                  <a:cubicBezTo>
                    <a:pt x="33" y="238"/>
                    <a:pt x="27" y="247"/>
                    <a:pt x="23" y="249"/>
                  </a:cubicBezTo>
                  <a:cubicBezTo>
                    <a:pt x="19" y="251"/>
                    <a:pt x="13" y="251"/>
                    <a:pt x="10" y="252"/>
                  </a:cubicBezTo>
                  <a:cubicBezTo>
                    <a:pt x="7" y="253"/>
                    <a:pt x="5" y="256"/>
                    <a:pt x="11" y="257"/>
                  </a:cubicBezTo>
                  <a:cubicBezTo>
                    <a:pt x="17" y="258"/>
                    <a:pt x="29" y="257"/>
                    <a:pt x="32" y="256"/>
                  </a:cubicBezTo>
                  <a:cubicBezTo>
                    <a:pt x="35" y="255"/>
                    <a:pt x="40" y="252"/>
                    <a:pt x="40" y="252"/>
                  </a:cubicBezTo>
                  <a:cubicBezTo>
                    <a:pt x="40" y="252"/>
                    <a:pt x="38" y="256"/>
                    <a:pt x="45" y="256"/>
                  </a:cubicBezTo>
                  <a:cubicBezTo>
                    <a:pt x="52" y="256"/>
                    <a:pt x="53" y="256"/>
                    <a:pt x="53" y="251"/>
                  </a:cubicBezTo>
                  <a:cubicBezTo>
                    <a:pt x="53" y="247"/>
                    <a:pt x="53" y="242"/>
                    <a:pt x="54" y="239"/>
                  </a:cubicBezTo>
                  <a:cubicBezTo>
                    <a:pt x="55" y="236"/>
                    <a:pt x="50" y="228"/>
                    <a:pt x="53" y="224"/>
                  </a:cubicBezTo>
                  <a:cubicBezTo>
                    <a:pt x="55" y="220"/>
                    <a:pt x="57" y="209"/>
                    <a:pt x="55" y="202"/>
                  </a:cubicBezTo>
                  <a:cubicBezTo>
                    <a:pt x="53" y="196"/>
                    <a:pt x="56" y="190"/>
                    <a:pt x="55" y="185"/>
                  </a:cubicBezTo>
                  <a:cubicBezTo>
                    <a:pt x="54" y="181"/>
                    <a:pt x="54" y="175"/>
                    <a:pt x="54" y="169"/>
                  </a:cubicBezTo>
                  <a:cubicBezTo>
                    <a:pt x="54" y="163"/>
                    <a:pt x="54" y="158"/>
                    <a:pt x="54" y="158"/>
                  </a:cubicBezTo>
                  <a:cubicBezTo>
                    <a:pt x="54" y="158"/>
                    <a:pt x="58" y="182"/>
                    <a:pt x="60" y="189"/>
                  </a:cubicBezTo>
                  <a:cubicBezTo>
                    <a:pt x="61" y="195"/>
                    <a:pt x="63" y="218"/>
                    <a:pt x="63" y="225"/>
                  </a:cubicBezTo>
                  <a:cubicBezTo>
                    <a:pt x="63" y="232"/>
                    <a:pt x="68" y="241"/>
                    <a:pt x="68" y="247"/>
                  </a:cubicBezTo>
                  <a:cubicBezTo>
                    <a:pt x="69" y="253"/>
                    <a:pt x="69" y="257"/>
                    <a:pt x="71" y="257"/>
                  </a:cubicBezTo>
                  <a:cubicBezTo>
                    <a:pt x="72" y="257"/>
                    <a:pt x="69" y="264"/>
                    <a:pt x="68" y="270"/>
                  </a:cubicBezTo>
                  <a:cubicBezTo>
                    <a:pt x="66" y="275"/>
                    <a:pt x="63" y="287"/>
                    <a:pt x="70" y="287"/>
                  </a:cubicBezTo>
                  <a:cubicBezTo>
                    <a:pt x="77" y="287"/>
                    <a:pt x="85" y="284"/>
                    <a:pt x="85" y="276"/>
                  </a:cubicBezTo>
                  <a:cubicBezTo>
                    <a:pt x="86" y="269"/>
                    <a:pt x="85" y="262"/>
                    <a:pt x="87" y="259"/>
                  </a:cubicBezTo>
                  <a:cubicBezTo>
                    <a:pt x="89" y="256"/>
                    <a:pt x="89" y="250"/>
                    <a:pt x="89" y="246"/>
                  </a:cubicBezTo>
                  <a:cubicBezTo>
                    <a:pt x="88" y="242"/>
                    <a:pt x="90" y="235"/>
                    <a:pt x="89" y="227"/>
                  </a:cubicBezTo>
                  <a:cubicBezTo>
                    <a:pt x="88" y="218"/>
                    <a:pt x="88" y="204"/>
                    <a:pt x="86" y="194"/>
                  </a:cubicBezTo>
                  <a:cubicBezTo>
                    <a:pt x="84" y="183"/>
                    <a:pt x="83" y="167"/>
                    <a:pt x="82" y="154"/>
                  </a:cubicBezTo>
                  <a:cubicBezTo>
                    <a:pt x="81" y="141"/>
                    <a:pt x="80" y="135"/>
                    <a:pt x="82" y="133"/>
                  </a:cubicBezTo>
                  <a:cubicBezTo>
                    <a:pt x="83" y="131"/>
                    <a:pt x="90" y="129"/>
                    <a:pt x="92" y="129"/>
                  </a:cubicBezTo>
                  <a:cubicBezTo>
                    <a:pt x="94" y="128"/>
                    <a:pt x="90" y="115"/>
                    <a:pt x="88" y="104"/>
                  </a:cubicBezTo>
                  <a:cubicBezTo>
                    <a:pt x="87" y="93"/>
                    <a:pt x="84" y="86"/>
                    <a:pt x="83" y="78"/>
                  </a:cubicBezTo>
                  <a:cubicBezTo>
                    <a:pt x="81" y="70"/>
                    <a:pt x="81" y="66"/>
                    <a:pt x="84" y="61"/>
                  </a:cubicBezTo>
                  <a:cubicBezTo>
                    <a:pt x="88" y="55"/>
                    <a:pt x="92" y="51"/>
                    <a:pt x="93" y="38"/>
                  </a:cubicBezTo>
                  <a:close/>
                  <a:moveTo>
                    <a:pt x="34" y="92"/>
                  </a:moveTo>
                  <a:cubicBezTo>
                    <a:pt x="34" y="92"/>
                    <a:pt x="35" y="86"/>
                    <a:pt x="37" y="80"/>
                  </a:cubicBezTo>
                  <a:cubicBezTo>
                    <a:pt x="37" y="80"/>
                    <a:pt x="38" y="87"/>
                    <a:pt x="39" y="90"/>
                  </a:cubicBezTo>
                  <a:cubicBezTo>
                    <a:pt x="39" y="92"/>
                    <a:pt x="39" y="93"/>
                    <a:pt x="39" y="93"/>
                  </a:cubicBezTo>
                  <a:lnTo>
                    <a:pt x="34" y="92"/>
                  </a:lnTo>
                  <a:close/>
                  <a:moveTo>
                    <a:pt x="40" y="54"/>
                  </a:moveTo>
                  <a:cubicBezTo>
                    <a:pt x="40" y="58"/>
                    <a:pt x="40" y="60"/>
                    <a:pt x="40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57"/>
                    <a:pt x="35" y="53"/>
                  </a:cubicBezTo>
                  <a:cubicBezTo>
                    <a:pt x="37" y="49"/>
                    <a:pt x="38" y="48"/>
                    <a:pt x="39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0" y="50"/>
                    <a:pt x="4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7140576" y="4775200"/>
              <a:ext cx="566738" cy="873125"/>
            </a:xfrm>
            <a:custGeom>
              <a:avLst/>
              <a:gdLst>
                <a:gd name="T0" fmla="*/ 1 w 35"/>
                <a:gd name="T1" fmla="*/ 14 h 54"/>
                <a:gd name="T2" fmla="*/ 2 w 35"/>
                <a:gd name="T3" fmla="*/ 19 h 54"/>
                <a:gd name="T4" fmla="*/ 2 w 35"/>
                <a:gd name="T5" fmla="*/ 37 h 54"/>
                <a:gd name="T6" fmla="*/ 6 w 35"/>
                <a:gd name="T7" fmla="*/ 45 h 54"/>
                <a:gd name="T8" fmla="*/ 9 w 35"/>
                <a:gd name="T9" fmla="*/ 50 h 54"/>
                <a:gd name="T10" fmla="*/ 8 w 35"/>
                <a:gd name="T11" fmla="*/ 52 h 54"/>
                <a:gd name="T12" fmla="*/ 13 w 35"/>
                <a:gd name="T13" fmla="*/ 54 h 54"/>
                <a:gd name="T14" fmla="*/ 29 w 35"/>
                <a:gd name="T15" fmla="*/ 44 h 54"/>
                <a:gd name="T16" fmla="*/ 29 w 35"/>
                <a:gd name="T17" fmla="*/ 44 h 54"/>
                <a:gd name="T18" fmla="*/ 29 w 35"/>
                <a:gd name="T19" fmla="*/ 43 h 54"/>
                <a:gd name="T20" fmla="*/ 30 w 35"/>
                <a:gd name="T21" fmla="*/ 38 h 54"/>
                <a:gd name="T22" fmla="*/ 34 w 35"/>
                <a:gd name="T23" fmla="*/ 32 h 54"/>
                <a:gd name="T24" fmla="*/ 35 w 35"/>
                <a:gd name="T25" fmla="*/ 14 h 54"/>
                <a:gd name="T26" fmla="*/ 18 w 35"/>
                <a:gd name="T27" fmla="*/ 1 h 54"/>
                <a:gd name="T28" fmla="*/ 6 w 35"/>
                <a:gd name="T29" fmla="*/ 3 h 54"/>
                <a:gd name="T30" fmla="*/ 1 w 35"/>
                <a:gd name="T31" fmla="*/ 7 h 54"/>
                <a:gd name="T32" fmla="*/ 1 w 35"/>
                <a:gd name="T3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4">
                  <a:moveTo>
                    <a:pt x="1" y="14"/>
                  </a:moveTo>
                  <a:cubicBezTo>
                    <a:pt x="1" y="16"/>
                    <a:pt x="1" y="18"/>
                    <a:pt x="2" y="19"/>
                  </a:cubicBezTo>
                  <a:cubicBezTo>
                    <a:pt x="2" y="23"/>
                    <a:pt x="2" y="35"/>
                    <a:pt x="2" y="37"/>
                  </a:cubicBezTo>
                  <a:cubicBezTo>
                    <a:pt x="3" y="40"/>
                    <a:pt x="4" y="44"/>
                    <a:pt x="6" y="45"/>
                  </a:cubicBezTo>
                  <a:cubicBezTo>
                    <a:pt x="9" y="47"/>
                    <a:pt x="9" y="48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10" y="53"/>
                    <a:pt x="12" y="54"/>
                    <a:pt x="13" y="54"/>
                  </a:cubicBezTo>
                  <a:cubicBezTo>
                    <a:pt x="17" y="54"/>
                    <a:pt x="26" y="47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0"/>
                    <a:pt x="30" y="38"/>
                    <a:pt x="30" y="38"/>
                  </a:cubicBezTo>
                  <a:cubicBezTo>
                    <a:pt x="30" y="38"/>
                    <a:pt x="33" y="35"/>
                    <a:pt x="34" y="32"/>
                  </a:cubicBezTo>
                  <a:cubicBezTo>
                    <a:pt x="35" y="28"/>
                    <a:pt x="35" y="20"/>
                    <a:pt x="35" y="14"/>
                  </a:cubicBezTo>
                  <a:cubicBezTo>
                    <a:pt x="34" y="8"/>
                    <a:pt x="28" y="1"/>
                    <a:pt x="18" y="1"/>
                  </a:cubicBezTo>
                  <a:cubicBezTo>
                    <a:pt x="14" y="0"/>
                    <a:pt x="10" y="1"/>
                    <a:pt x="6" y="3"/>
                  </a:cubicBezTo>
                  <a:cubicBezTo>
                    <a:pt x="5" y="4"/>
                    <a:pt x="2" y="6"/>
                    <a:pt x="1" y="7"/>
                  </a:cubicBezTo>
                  <a:cubicBezTo>
                    <a:pt x="0" y="9"/>
                    <a:pt x="0" y="12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18528457" y="4737673"/>
            <a:ext cx="1575090" cy="4981516"/>
          </a:xfrm>
          <a:custGeom>
            <a:avLst/>
            <a:gdLst>
              <a:gd name="T0" fmla="*/ 16 w 111"/>
              <a:gd name="T1" fmla="*/ 182 h 351"/>
              <a:gd name="T2" fmla="*/ 14 w 111"/>
              <a:gd name="T3" fmla="*/ 246 h 351"/>
              <a:gd name="T4" fmla="*/ 8 w 111"/>
              <a:gd name="T5" fmla="*/ 308 h 351"/>
              <a:gd name="T6" fmla="*/ 10 w 111"/>
              <a:gd name="T7" fmla="*/ 328 h 351"/>
              <a:gd name="T8" fmla="*/ 24 w 111"/>
              <a:gd name="T9" fmla="*/ 348 h 351"/>
              <a:gd name="T10" fmla="*/ 34 w 111"/>
              <a:gd name="T11" fmla="*/ 323 h 351"/>
              <a:gd name="T12" fmla="*/ 37 w 111"/>
              <a:gd name="T13" fmla="*/ 255 h 351"/>
              <a:gd name="T14" fmla="*/ 56 w 111"/>
              <a:gd name="T15" fmla="*/ 192 h 351"/>
              <a:gd name="T16" fmla="*/ 67 w 111"/>
              <a:gd name="T17" fmla="*/ 261 h 351"/>
              <a:gd name="T18" fmla="*/ 71 w 111"/>
              <a:gd name="T19" fmla="*/ 311 h 351"/>
              <a:gd name="T20" fmla="*/ 70 w 111"/>
              <a:gd name="T21" fmla="*/ 333 h 351"/>
              <a:gd name="T22" fmla="*/ 87 w 111"/>
              <a:gd name="T23" fmla="*/ 342 h 351"/>
              <a:gd name="T24" fmla="*/ 104 w 111"/>
              <a:gd name="T25" fmla="*/ 336 h 351"/>
              <a:gd name="T26" fmla="*/ 89 w 111"/>
              <a:gd name="T27" fmla="*/ 311 h 351"/>
              <a:gd name="T28" fmla="*/ 90 w 111"/>
              <a:gd name="T29" fmla="*/ 268 h 351"/>
              <a:gd name="T30" fmla="*/ 95 w 111"/>
              <a:gd name="T31" fmla="*/ 181 h 351"/>
              <a:gd name="T32" fmla="*/ 85 w 111"/>
              <a:gd name="T33" fmla="*/ 117 h 351"/>
              <a:gd name="T34" fmla="*/ 100 w 111"/>
              <a:gd name="T35" fmla="*/ 98 h 351"/>
              <a:gd name="T36" fmla="*/ 92 w 111"/>
              <a:gd name="T37" fmla="*/ 60 h 351"/>
              <a:gd name="T38" fmla="*/ 62 w 111"/>
              <a:gd name="T39" fmla="*/ 42 h 351"/>
              <a:gd name="T40" fmla="*/ 69 w 111"/>
              <a:gd name="T41" fmla="*/ 27 h 351"/>
              <a:gd name="T42" fmla="*/ 74 w 111"/>
              <a:gd name="T43" fmla="*/ 11 h 351"/>
              <a:gd name="T44" fmla="*/ 53 w 111"/>
              <a:gd name="T45" fmla="*/ 2 h 351"/>
              <a:gd name="T46" fmla="*/ 41 w 111"/>
              <a:gd name="T47" fmla="*/ 18 h 351"/>
              <a:gd name="T48" fmla="*/ 39 w 111"/>
              <a:gd name="T49" fmla="*/ 37 h 351"/>
              <a:gd name="T50" fmla="*/ 61 w 111"/>
              <a:gd name="T51" fmla="*/ 44 h 351"/>
              <a:gd name="T52" fmla="*/ 57 w 111"/>
              <a:gd name="T53" fmla="*/ 53 h 351"/>
              <a:gd name="T54" fmla="*/ 48 w 111"/>
              <a:gd name="T55" fmla="*/ 53 h 351"/>
              <a:gd name="T56" fmla="*/ 53 w 111"/>
              <a:gd name="T57" fmla="*/ 71 h 351"/>
              <a:gd name="T58" fmla="*/ 36 w 111"/>
              <a:gd name="T59" fmla="*/ 43 h 351"/>
              <a:gd name="T60" fmla="*/ 5 w 111"/>
              <a:gd name="T61" fmla="*/ 67 h 351"/>
              <a:gd name="T62" fmla="*/ 16 w 111"/>
              <a:gd name="T63" fmla="*/ 112 h 351"/>
              <a:gd name="T64" fmla="*/ 40 w 111"/>
              <a:gd name="T65" fmla="*/ 95 h 351"/>
              <a:gd name="T66" fmla="*/ 49 w 111"/>
              <a:gd name="T67" fmla="*/ 86 h 351"/>
              <a:gd name="T68" fmla="*/ 40 w 111"/>
              <a:gd name="T69" fmla="*/ 9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1" h="351">
                <a:moveTo>
                  <a:pt x="3" y="177"/>
                </a:moveTo>
                <a:cubicBezTo>
                  <a:pt x="5" y="180"/>
                  <a:pt x="16" y="182"/>
                  <a:pt x="16" y="182"/>
                </a:cubicBezTo>
                <a:cubicBezTo>
                  <a:pt x="16" y="182"/>
                  <a:pt x="16" y="224"/>
                  <a:pt x="16" y="225"/>
                </a:cubicBezTo>
                <a:cubicBezTo>
                  <a:pt x="15" y="227"/>
                  <a:pt x="17" y="238"/>
                  <a:pt x="14" y="246"/>
                </a:cubicBezTo>
                <a:cubicBezTo>
                  <a:pt x="11" y="254"/>
                  <a:pt x="7" y="296"/>
                  <a:pt x="7" y="296"/>
                </a:cubicBezTo>
                <a:cubicBezTo>
                  <a:pt x="7" y="296"/>
                  <a:pt x="7" y="306"/>
                  <a:pt x="8" y="308"/>
                </a:cubicBezTo>
                <a:cubicBezTo>
                  <a:pt x="10" y="311"/>
                  <a:pt x="10" y="315"/>
                  <a:pt x="8" y="317"/>
                </a:cubicBezTo>
                <a:cubicBezTo>
                  <a:pt x="5" y="319"/>
                  <a:pt x="10" y="328"/>
                  <a:pt x="10" y="328"/>
                </a:cubicBezTo>
                <a:cubicBezTo>
                  <a:pt x="10" y="328"/>
                  <a:pt x="1" y="346"/>
                  <a:pt x="6" y="348"/>
                </a:cubicBezTo>
                <a:cubicBezTo>
                  <a:pt x="11" y="351"/>
                  <a:pt x="20" y="351"/>
                  <a:pt x="24" y="348"/>
                </a:cubicBezTo>
                <a:cubicBezTo>
                  <a:pt x="26" y="345"/>
                  <a:pt x="25" y="329"/>
                  <a:pt x="25" y="329"/>
                </a:cubicBezTo>
                <a:cubicBezTo>
                  <a:pt x="25" y="329"/>
                  <a:pt x="33" y="326"/>
                  <a:pt x="34" y="323"/>
                </a:cubicBezTo>
                <a:cubicBezTo>
                  <a:pt x="35" y="321"/>
                  <a:pt x="37" y="318"/>
                  <a:pt x="32" y="307"/>
                </a:cubicBezTo>
                <a:cubicBezTo>
                  <a:pt x="28" y="291"/>
                  <a:pt x="37" y="255"/>
                  <a:pt x="37" y="255"/>
                </a:cubicBezTo>
                <a:cubicBezTo>
                  <a:pt x="37" y="255"/>
                  <a:pt x="47" y="217"/>
                  <a:pt x="48" y="217"/>
                </a:cubicBezTo>
                <a:cubicBezTo>
                  <a:pt x="50" y="216"/>
                  <a:pt x="56" y="192"/>
                  <a:pt x="56" y="192"/>
                </a:cubicBezTo>
                <a:cubicBezTo>
                  <a:pt x="56" y="192"/>
                  <a:pt x="57" y="194"/>
                  <a:pt x="63" y="223"/>
                </a:cubicBezTo>
                <a:cubicBezTo>
                  <a:pt x="69" y="252"/>
                  <a:pt x="67" y="261"/>
                  <a:pt x="67" y="261"/>
                </a:cubicBezTo>
                <a:cubicBezTo>
                  <a:pt x="68" y="302"/>
                  <a:pt x="68" y="302"/>
                  <a:pt x="68" y="302"/>
                </a:cubicBezTo>
                <a:cubicBezTo>
                  <a:pt x="68" y="302"/>
                  <a:pt x="69" y="310"/>
                  <a:pt x="71" y="311"/>
                </a:cubicBezTo>
                <a:cubicBezTo>
                  <a:pt x="72" y="312"/>
                  <a:pt x="67" y="319"/>
                  <a:pt x="70" y="322"/>
                </a:cubicBezTo>
                <a:cubicBezTo>
                  <a:pt x="71" y="326"/>
                  <a:pt x="70" y="333"/>
                  <a:pt x="70" y="333"/>
                </a:cubicBezTo>
                <a:cubicBezTo>
                  <a:pt x="70" y="333"/>
                  <a:pt x="78" y="338"/>
                  <a:pt x="80" y="336"/>
                </a:cubicBezTo>
                <a:cubicBezTo>
                  <a:pt x="82" y="335"/>
                  <a:pt x="87" y="342"/>
                  <a:pt x="87" y="342"/>
                </a:cubicBezTo>
                <a:cubicBezTo>
                  <a:pt x="87" y="342"/>
                  <a:pt x="106" y="347"/>
                  <a:pt x="108" y="344"/>
                </a:cubicBezTo>
                <a:cubicBezTo>
                  <a:pt x="111" y="341"/>
                  <a:pt x="104" y="336"/>
                  <a:pt x="104" y="336"/>
                </a:cubicBezTo>
                <a:cubicBezTo>
                  <a:pt x="94" y="324"/>
                  <a:pt x="94" y="324"/>
                  <a:pt x="94" y="324"/>
                </a:cubicBezTo>
                <a:cubicBezTo>
                  <a:pt x="94" y="324"/>
                  <a:pt x="101" y="317"/>
                  <a:pt x="89" y="311"/>
                </a:cubicBezTo>
                <a:cubicBezTo>
                  <a:pt x="91" y="292"/>
                  <a:pt x="91" y="292"/>
                  <a:pt x="91" y="292"/>
                </a:cubicBezTo>
                <a:cubicBezTo>
                  <a:pt x="91" y="292"/>
                  <a:pt x="92" y="278"/>
                  <a:pt x="90" y="268"/>
                </a:cubicBezTo>
                <a:cubicBezTo>
                  <a:pt x="88" y="258"/>
                  <a:pt x="95" y="208"/>
                  <a:pt x="95" y="208"/>
                </a:cubicBezTo>
                <a:cubicBezTo>
                  <a:pt x="95" y="208"/>
                  <a:pt x="98" y="185"/>
                  <a:pt x="95" y="181"/>
                </a:cubicBezTo>
                <a:cubicBezTo>
                  <a:pt x="98" y="179"/>
                  <a:pt x="89" y="125"/>
                  <a:pt x="89" y="125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7"/>
                  <a:pt x="96" y="116"/>
                  <a:pt x="97" y="110"/>
                </a:cubicBezTo>
                <a:cubicBezTo>
                  <a:pt x="98" y="104"/>
                  <a:pt x="100" y="103"/>
                  <a:pt x="100" y="98"/>
                </a:cubicBezTo>
                <a:cubicBezTo>
                  <a:pt x="99" y="94"/>
                  <a:pt x="97" y="82"/>
                  <a:pt x="96" y="79"/>
                </a:cubicBezTo>
                <a:cubicBezTo>
                  <a:pt x="95" y="75"/>
                  <a:pt x="92" y="60"/>
                  <a:pt x="92" y="60"/>
                </a:cubicBezTo>
                <a:cubicBezTo>
                  <a:pt x="92" y="60"/>
                  <a:pt x="89" y="55"/>
                  <a:pt x="83" y="55"/>
                </a:cubicBezTo>
                <a:cubicBezTo>
                  <a:pt x="78" y="55"/>
                  <a:pt x="63" y="48"/>
                  <a:pt x="62" y="42"/>
                </a:cubicBezTo>
                <a:cubicBezTo>
                  <a:pt x="62" y="42"/>
                  <a:pt x="65" y="39"/>
                  <a:pt x="67" y="34"/>
                </a:cubicBezTo>
                <a:cubicBezTo>
                  <a:pt x="67" y="32"/>
                  <a:pt x="69" y="29"/>
                  <a:pt x="69" y="27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1"/>
                  <a:pt x="74" y="11"/>
                  <a:pt x="74" y="11"/>
                </a:cubicBezTo>
                <a:cubicBezTo>
                  <a:pt x="72" y="5"/>
                  <a:pt x="72" y="5"/>
                  <a:pt x="72" y="5"/>
                </a:cubicBezTo>
                <a:cubicBezTo>
                  <a:pt x="67" y="0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45" y="2"/>
                  <a:pt x="41" y="12"/>
                  <a:pt x="41" y="18"/>
                </a:cubicBezTo>
                <a:cubicBezTo>
                  <a:pt x="34" y="18"/>
                  <a:pt x="41" y="30"/>
                  <a:pt x="41" y="30"/>
                </a:cubicBezTo>
                <a:cubicBezTo>
                  <a:pt x="41" y="30"/>
                  <a:pt x="40" y="33"/>
                  <a:pt x="39" y="37"/>
                </a:cubicBezTo>
                <a:cubicBezTo>
                  <a:pt x="40" y="38"/>
                  <a:pt x="43" y="45"/>
                  <a:pt x="50" y="47"/>
                </a:cubicBezTo>
                <a:cubicBezTo>
                  <a:pt x="58" y="50"/>
                  <a:pt x="61" y="44"/>
                  <a:pt x="61" y="44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8"/>
                  <a:pt x="56" y="56"/>
                  <a:pt x="57" y="53"/>
                </a:cubicBezTo>
                <a:cubicBezTo>
                  <a:pt x="59" y="50"/>
                  <a:pt x="54" y="50"/>
                  <a:pt x="52" y="50"/>
                </a:cubicBezTo>
                <a:cubicBezTo>
                  <a:pt x="50" y="50"/>
                  <a:pt x="48" y="53"/>
                  <a:pt x="48" y="53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74"/>
                  <a:pt x="53" y="71"/>
                </a:cubicBezTo>
                <a:cubicBezTo>
                  <a:pt x="53" y="68"/>
                  <a:pt x="40" y="48"/>
                  <a:pt x="37" y="42"/>
                </a:cubicBezTo>
                <a:cubicBezTo>
                  <a:pt x="37" y="43"/>
                  <a:pt x="36" y="43"/>
                  <a:pt x="36" y="43"/>
                </a:cubicBezTo>
                <a:cubicBezTo>
                  <a:pt x="34" y="46"/>
                  <a:pt x="17" y="49"/>
                  <a:pt x="17" y="49"/>
                </a:cubicBezTo>
                <a:cubicBezTo>
                  <a:pt x="17" y="49"/>
                  <a:pt x="0" y="48"/>
                  <a:pt x="5" y="67"/>
                </a:cubicBezTo>
                <a:cubicBezTo>
                  <a:pt x="7" y="82"/>
                  <a:pt x="9" y="95"/>
                  <a:pt x="9" y="95"/>
                </a:cubicBezTo>
                <a:cubicBezTo>
                  <a:pt x="9" y="95"/>
                  <a:pt x="13" y="112"/>
                  <a:pt x="16" y="112"/>
                </a:cubicBezTo>
                <a:cubicBezTo>
                  <a:pt x="20" y="113"/>
                  <a:pt x="3" y="172"/>
                  <a:pt x="3" y="177"/>
                </a:cubicBezTo>
                <a:close/>
                <a:moveTo>
                  <a:pt x="40" y="95"/>
                </a:moveTo>
                <a:cubicBezTo>
                  <a:pt x="40" y="95"/>
                  <a:pt x="45" y="87"/>
                  <a:pt x="44" y="85"/>
                </a:cubicBezTo>
                <a:cubicBezTo>
                  <a:pt x="47" y="86"/>
                  <a:pt x="49" y="86"/>
                  <a:pt x="49" y="86"/>
                </a:cubicBezTo>
                <a:cubicBezTo>
                  <a:pt x="49" y="99"/>
                  <a:pt x="49" y="99"/>
                  <a:pt x="49" y="99"/>
                </a:cubicBezTo>
                <a:lnTo>
                  <a:pt x="40" y="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3170237" y="10593001"/>
            <a:ext cx="4544225" cy="7232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PROCESS</a:t>
            </a:r>
            <a:endParaRPr lang="id-ID" sz="35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4514717" y="11724789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1" name="Round Same Side Corner Rectangle 58"/>
          <p:cNvSpPr/>
          <p:nvPr/>
        </p:nvSpPr>
        <p:spPr>
          <a:xfrm rot="10800000" flipH="1">
            <a:off x="4240406" y="11831452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9933" y="12257025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0012" y="10560507"/>
            <a:ext cx="4544225" cy="7232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STRATEGY</a:t>
            </a:r>
            <a:endParaRPr lang="id-ID" sz="35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9114492" y="11692295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37%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5" name="Round Same Side Corner Rectangle 58"/>
          <p:cNvSpPr/>
          <p:nvPr/>
        </p:nvSpPr>
        <p:spPr>
          <a:xfrm rot="10800000" flipH="1">
            <a:off x="8840181" y="11798958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29708" y="12224531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466637" y="10593001"/>
            <a:ext cx="4544225" cy="7232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PLANNING</a:t>
            </a:r>
            <a:endParaRPr lang="id-ID" sz="35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13811117" y="11724789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78%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9" name="Round Same Side Corner Rectangle 58"/>
          <p:cNvSpPr/>
          <p:nvPr/>
        </p:nvSpPr>
        <p:spPr>
          <a:xfrm rot="10800000" flipH="1">
            <a:off x="13536806" y="11831452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626333" y="12257025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066412" y="10623384"/>
            <a:ext cx="4544225" cy="7232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SUCCESS</a:t>
            </a:r>
            <a:endParaRPr lang="id-ID" sz="35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18410892" y="11755172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89%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43" name="Round Same Side Corner Rectangle 58"/>
          <p:cNvSpPr/>
          <p:nvPr/>
        </p:nvSpPr>
        <p:spPr>
          <a:xfrm rot="10800000" flipH="1">
            <a:off x="18136581" y="11861835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226108" y="12287408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2800" y="1037272"/>
            <a:ext cx="8913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rPr>
              <a:t>INFOGRAPHICS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32799" y="2267182"/>
            <a:ext cx="86192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5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PRESENTATION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32800" y="3124200"/>
            <a:ext cx="8619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Lato Black" charset="0"/>
                <a:ea typeface="Lato Black" charset="0"/>
                <a:cs typeface="Lato Black" charset="0"/>
              </a:rPr>
              <a:t>HERE</a:t>
            </a:r>
          </a:p>
        </p:txBody>
      </p:sp>
      <p:sp>
        <p:nvSpPr>
          <p:cNvPr id="49" name="Rectangle 35"/>
          <p:cNvSpPr/>
          <p:nvPr/>
        </p:nvSpPr>
        <p:spPr>
          <a:xfrm rot="5400000">
            <a:off x="-585524" y="2826568"/>
            <a:ext cx="3247189" cy="1538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0" name="TextBox 31"/>
          <p:cNvSpPr txBox="1">
            <a:spLocks noChangeArrowheads="1"/>
          </p:cNvSpPr>
          <p:nvPr/>
        </p:nvSpPr>
        <p:spPr bwMode="auto">
          <a:xfrm>
            <a:off x="17017097" y="1268849"/>
            <a:ext cx="466024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DATA 89</a:t>
            </a:r>
            <a:r>
              <a:rPr lang="id-ID" sz="70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grpSp>
        <p:nvGrpSpPr>
          <p:cNvPr id="51" name="กลุ่ม 54"/>
          <p:cNvGrpSpPr/>
          <p:nvPr/>
        </p:nvGrpSpPr>
        <p:grpSpPr>
          <a:xfrm>
            <a:off x="16962437" y="2427578"/>
            <a:ext cx="4250111" cy="2525422"/>
            <a:chOff x="13443219" y="3277492"/>
            <a:chExt cx="4310498" cy="2525422"/>
          </a:xfrm>
        </p:grpSpPr>
        <p:sp>
          <p:nvSpPr>
            <p:cNvPr id="52" name="TextBox 51"/>
            <p:cNvSpPr txBox="1"/>
            <p:nvPr/>
          </p:nvSpPr>
          <p:spPr>
            <a:xfrm>
              <a:off x="13443219" y="3734692"/>
              <a:ext cx="4310498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478046" y="3277492"/>
              <a:ext cx="4275671" cy="61551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28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4" name="กลุ่ม 1"/>
          <p:cNvGrpSpPr/>
          <p:nvPr/>
        </p:nvGrpSpPr>
        <p:grpSpPr>
          <a:xfrm rot="5400000">
            <a:off x="15268010" y="2685028"/>
            <a:ext cx="2557927" cy="235872"/>
            <a:chOff x="731836" y="7607630"/>
            <a:chExt cx="3657601" cy="240970"/>
          </a:xfrm>
        </p:grpSpPr>
        <p:sp>
          <p:nvSpPr>
            <p:cNvPr id="55" name="Rectangle 11"/>
            <p:cNvSpPr/>
            <p:nvPr/>
          </p:nvSpPr>
          <p:spPr>
            <a:xfrm flipV="1">
              <a:off x="731836" y="7607630"/>
              <a:ext cx="544232" cy="2409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12"/>
            <p:cNvSpPr/>
            <p:nvPr/>
          </p:nvSpPr>
          <p:spPr>
            <a:xfrm flipV="1">
              <a:off x="1351817" y="7607630"/>
              <a:ext cx="544232" cy="240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13"/>
            <p:cNvSpPr/>
            <p:nvPr/>
          </p:nvSpPr>
          <p:spPr>
            <a:xfrm flipV="1">
              <a:off x="1991111" y="7607630"/>
              <a:ext cx="544232" cy="2409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14"/>
            <p:cNvSpPr/>
            <p:nvPr/>
          </p:nvSpPr>
          <p:spPr>
            <a:xfrm flipV="1">
              <a:off x="2611224" y="7607630"/>
              <a:ext cx="544232" cy="2409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15"/>
            <p:cNvSpPr/>
            <p:nvPr/>
          </p:nvSpPr>
          <p:spPr>
            <a:xfrm flipV="1">
              <a:off x="3231205" y="7607630"/>
              <a:ext cx="544232" cy="2409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16"/>
            <p:cNvSpPr/>
            <p:nvPr/>
          </p:nvSpPr>
          <p:spPr>
            <a:xfrm flipV="1">
              <a:off x="3845205" y="7607630"/>
              <a:ext cx="544232" cy="2409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กลุ่ม 60"/>
          <p:cNvGrpSpPr/>
          <p:nvPr/>
        </p:nvGrpSpPr>
        <p:grpSpPr>
          <a:xfrm>
            <a:off x="10749656" y="2920268"/>
            <a:ext cx="5191385" cy="1118332"/>
            <a:chOff x="1057779" y="20942"/>
            <a:chExt cx="5915958" cy="1274420"/>
          </a:xfrm>
        </p:grpSpPr>
        <p:sp>
          <p:nvSpPr>
            <p:cNvPr id="67" name="TextBox 66"/>
            <p:cNvSpPr txBox="1"/>
            <p:nvPr/>
          </p:nvSpPr>
          <p:spPr>
            <a:xfrm>
              <a:off x="2164447" y="20942"/>
              <a:ext cx="4809290" cy="109424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68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69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0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4" name="กลุ่ม 65"/>
          <p:cNvGrpSpPr/>
          <p:nvPr/>
        </p:nvGrpSpPr>
        <p:grpSpPr>
          <a:xfrm>
            <a:off x="10736447" y="3834668"/>
            <a:ext cx="5540190" cy="1118332"/>
            <a:chOff x="1057779" y="20942"/>
            <a:chExt cx="6313446" cy="1274420"/>
          </a:xfrm>
        </p:grpSpPr>
        <p:sp>
          <p:nvSpPr>
            <p:cNvPr id="81" name="TextBox 80"/>
            <p:cNvSpPr txBox="1"/>
            <p:nvPr/>
          </p:nvSpPr>
          <p:spPr>
            <a:xfrm>
              <a:off x="2164447" y="20942"/>
              <a:ext cx="5206778" cy="109424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82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83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4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5" name="กลุ่ม 70"/>
          <p:cNvGrpSpPr/>
          <p:nvPr/>
        </p:nvGrpSpPr>
        <p:grpSpPr>
          <a:xfrm>
            <a:off x="10685225" y="999693"/>
            <a:ext cx="5591412" cy="1118332"/>
            <a:chOff x="1057779" y="20942"/>
            <a:chExt cx="6371817" cy="1274420"/>
          </a:xfrm>
        </p:grpSpPr>
        <p:sp>
          <p:nvSpPr>
            <p:cNvPr id="86" name="TextBox 85"/>
            <p:cNvSpPr txBox="1"/>
            <p:nvPr/>
          </p:nvSpPr>
          <p:spPr>
            <a:xfrm>
              <a:off x="2164447" y="20942"/>
              <a:ext cx="5265149" cy="109424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87" name="กลุ่ม 7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88" name="วงรี 7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9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0" name="กลุ่ม 75"/>
          <p:cNvGrpSpPr/>
          <p:nvPr/>
        </p:nvGrpSpPr>
        <p:grpSpPr>
          <a:xfrm>
            <a:off x="10721175" y="1929668"/>
            <a:ext cx="5407357" cy="1118332"/>
            <a:chOff x="1057779" y="20942"/>
            <a:chExt cx="6162073" cy="1274420"/>
          </a:xfrm>
        </p:grpSpPr>
        <p:sp>
          <p:nvSpPr>
            <p:cNvPr id="91" name="TextBox 90"/>
            <p:cNvSpPr txBox="1"/>
            <p:nvPr/>
          </p:nvSpPr>
          <p:spPr>
            <a:xfrm>
              <a:off x="2164447" y="20942"/>
              <a:ext cx="5055405" cy="109424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2" name="กลุ่ม 7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93" name="วงรี 7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4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5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56" name="Freeform 7"/>
          <p:cNvSpPr>
            <a:spLocks noEditPoints="1"/>
          </p:cNvSpPr>
          <p:nvPr/>
        </p:nvSpPr>
        <p:spPr bwMode="auto">
          <a:xfrm>
            <a:off x="13569782" y="2209800"/>
            <a:ext cx="7583655" cy="7537812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3322637" y="2209800"/>
            <a:ext cx="7583655" cy="7537812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9" name="กลุ่ม 54"/>
          <p:cNvGrpSpPr/>
          <p:nvPr/>
        </p:nvGrpSpPr>
        <p:grpSpPr>
          <a:xfrm>
            <a:off x="4595564" y="10363200"/>
            <a:ext cx="5135497" cy="2537090"/>
            <a:chOff x="13992249" y="3005236"/>
            <a:chExt cx="5208463" cy="2537090"/>
          </a:xfrm>
        </p:grpSpPr>
        <p:sp>
          <p:nvSpPr>
            <p:cNvPr id="70" name="TextBox 69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3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2" name="กลุ่ม 54"/>
          <p:cNvGrpSpPr/>
          <p:nvPr/>
        </p:nvGrpSpPr>
        <p:grpSpPr>
          <a:xfrm>
            <a:off x="14798740" y="10439400"/>
            <a:ext cx="5135497" cy="2537090"/>
            <a:chOff x="13992249" y="3005236"/>
            <a:chExt cx="5208463" cy="2537090"/>
          </a:xfrm>
        </p:grpSpPr>
        <p:sp>
          <p:nvSpPr>
            <p:cNvPr id="73" name="TextBox 72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62037" y="3066989"/>
            <a:ext cx="6917629" cy="6917629"/>
            <a:chOff x="17008473" y="8263156"/>
            <a:chExt cx="5452844" cy="54528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29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30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31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644008" y="3048000"/>
            <a:ext cx="6917629" cy="6917629"/>
            <a:chOff x="5684837" y="8229600"/>
            <a:chExt cx="5452844" cy="545284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4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1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1117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14037" y="2902793"/>
            <a:ext cx="9118261" cy="1960191"/>
            <a:chOff x="9367692" y="5209460"/>
            <a:chExt cx="12600826" cy="2708853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738951" y="4806007"/>
            <a:ext cx="9118261" cy="1960191"/>
            <a:chOff x="9367692" y="5209460"/>
            <a:chExt cx="12600826" cy="270885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730604" y="6728360"/>
            <a:ext cx="9118261" cy="1960191"/>
            <a:chOff x="9367692" y="5209460"/>
            <a:chExt cx="12600826" cy="270885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722257" y="8648476"/>
            <a:ext cx="9118261" cy="1960191"/>
            <a:chOff x="9367692" y="5209460"/>
            <a:chExt cx="12600826" cy="2708853"/>
          </a:xfrm>
          <a:solidFill>
            <a:schemeClr val="accent2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  <a:grpFill/>
          </p:spPr>
        </p:pic>
      </p:grpSp>
      <p:sp>
        <p:nvSpPr>
          <p:cNvPr id="14" name="TextBox 13"/>
          <p:cNvSpPr txBox="1"/>
          <p:nvPr/>
        </p:nvSpPr>
        <p:spPr>
          <a:xfrm>
            <a:off x="14180313" y="3555195"/>
            <a:ext cx="4648140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60465" y="3009591"/>
            <a:ext cx="3363972" cy="67707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2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67029" y="5464954"/>
            <a:ext cx="4700407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8237" y="4919350"/>
            <a:ext cx="3363972" cy="70785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4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5875" y="7383955"/>
            <a:ext cx="4761561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58124" y="6838351"/>
            <a:ext cx="3363972" cy="70785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4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05875" y="9295665"/>
            <a:ext cx="4761561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58124" y="8750061"/>
            <a:ext cx="3363972" cy="70785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4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137615" y="2818420"/>
            <a:ext cx="2309359" cy="2309359"/>
            <a:chOff x="17008473" y="8263156"/>
            <a:chExt cx="5452844" cy="5452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24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25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26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9084774" y="8635707"/>
            <a:ext cx="2309359" cy="2309359"/>
            <a:chOff x="5684837" y="8229600"/>
            <a:chExt cx="5452844" cy="54528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35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36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137615" y="6704620"/>
            <a:ext cx="2309359" cy="2309359"/>
            <a:chOff x="24266" y="8229600"/>
            <a:chExt cx="5452844" cy="5452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39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0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56892" y="4752206"/>
            <a:ext cx="2309359" cy="2309359"/>
            <a:chOff x="11347902" y="8263156"/>
            <a:chExt cx="5452844" cy="545284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43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44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45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6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7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8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49" name="Freeform 7"/>
          <p:cNvSpPr>
            <a:spLocks noEditPoints="1"/>
          </p:cNvSpPr>
          <p:nvPr/>
        </p:nvSpPr>
        <p:spPr bwMode="auto">
          <a:xfrm>
            <a:off x="4160837" y="1666573"/>
            <a:ext cx="9435576" cy="9378538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51" name="TextBox 50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2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13253" y="2430461"/>
            <a:ext cx="9343984" cy="9343984"/>
            <a:chOff x="5848795" y="5916423"/>
            <a:chExt cx="6917629" cy="691762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795" y="5916423"/>
              <a:ext cx="6917629" cy="6917629"/>
            </a:xfrm>
            <a:prstGeom prst="rect">
              <a:avLst/>
            </a:prstGeom>
          </p:spPr>
        </p:pic>
        <p:sp>
          <p:nvSpPr>
            <p:cNvPr id="54" name="Rectangle 139"/>
            <p:cNvSpPr/>
            <p:nvPr/>
          </p:nvSpPr>
          <p:spPr>
            <a:xfrm>
              <a:off x="7485024" y="6888250"/>
              <a:ext cx="3830826" cy="38318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กลุ่ม 54"/>
          <p:cNvGrpSpPr/>
          <p:nvPr/>
        </p:nvGrpSpPr>
        <p:grpSpPr>
          <a:xfrm>
            <a:off x="6599237" y="4847962"/>
            <a:ext cx="4594925" cy="3257006"/>
            <a:chOff x="14022773" y="3005236"/>
            <a:chExt cx="5131180" cy="3257006"/>
          </a:xfrm>
        </p:grpSpPr>
        <p:sp>
          <p:nvSpPr>
            <p:cNvPr id="57" name="TextBox 56"/>
            <p:cNvSpPr txBox="1"/>
            <p:nvPr/>
          </p:nvSpPr>
          <p:spPr>
            <a:xfrm>
              <a:off x="14435503" y="4194020"/>
              <a:ext cx="449661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9" name="กลุ่ม 60"/>
          <p:cNvGrpSpPr/>
          <p:nvPr/>
        </p:nvGrpSpPr>
        <p:grpSpPr>
          <a:xfrm>
            <a:off x="2713037" y="11715850"/>
            <a:ext cx="4648199" cy="1066801"/>
            <a:chOff x="1057779" y="20942"/>
            <a:chExt cx="5552824" cy="1274420"/>
          </a:xfrm>
        </p:grpSpPr>
        <p:sp>
          <p:nvSpPr>
            <p:cNvPr id="60" name="TextBox 59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61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62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4" name="กลุ่ม 65"/>
          <p:cNvGrpSpPr/>
          <p:nvPr/>
        </p:nvGrpSpPr>
        <p:grpSpPr>
          <a:xfrm>
            <a:off x="7854220" y="11666611"/>
            <a:ext cx="4648199" cy="1066801"/>
            <a:chOff x="1057779" y="20942"/>
            <a:chExt cx="5552824" cy="1274420"/>
          </a:xfrm>
        </p:grpSpPr>
        <p:sp>
          <p:nvSpPr>
            <p:cNvPr id="65" name="TextBox 64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66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67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8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9" name="กลุ่ม 60"/>
          <p:cNvGrpSpPr/>
          <p:nvPr/>
        </p:nvGrpSpPr>
        <p:grpSpPr>
          <a:xfrm>
            <a:off x="12766382" y="11666611"/>
            <a:ext cx="4648199" cy="1066801"/>
            <a:chOff x="1057779" y="20942"/>
            <a:chExt cx="5552824" cy="1274420"/>
          </a:xfrm>
        </p:grpSpPr>
        <p:sp>
          <p:nvSpPr>
            <p:cNvPr id="70" name="TextBox 69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71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72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3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4" name="กลุ่ม 65"/>
          <p:cNvGrpSpPr/>
          <p:nvPr/>
        </p:nvGrpSpPr>
        <p:grpSpPr>
          <a:xfrm>
            <a:off x="17907565" y="11617372"/>
            <a:ext cx="4648199" cy="1066801"/>
            <a:chOff x="1057779" y="20942"/>
            <a:chExt cx="5552824" cy="1274420"/>
          </a:xfrm>
        </p:grpSpPr>
        <p:sp>
          <p:nvSpPr>
            <p:cNvPr id="75" name="TextBox 74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76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77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8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93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51" name="TextBox 50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2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504237" y="2630301"/>
            <a:ext cx="12294950" cy="1667117"/>
            <a:chOff x="8871348" y="3276600"/>
            <a:chExt cx="20762203" cy="4694984"/>
          </a:xfrm>
        </p:grpSpPr>
        <p:sp>
          <p:nvSpPr>
            <p:cNvPr id="73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9793187" y="4243012"/>
            <a:ext cx="12294950" cy="1655068"/>
            <a:chOff x="8871348" y="3276600"/>
            <a:chExt cx="20762203" cy="4661049"/>
          </a:xfrm>
        </p:grpSpPr>
        <p:sp>
          <p:nvSpPr>
            <p:cNvPr id="70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9400888" y="5896224"/>
            <a:ext cx="12294950" cy="1655068"/>
            <a:chOff x="8871348" y="3276600"/>
            <a:chExt cx="20762203" cy="4661049"/>
          </a:xfrm>
        </p:grpSpPr>
        <p:sp>
          <p:nvSpPr>
            <p:cNvPr id="67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8961437" y="7507101"/>
            <a:ext cx="12294950" cy="1667117"/>
            <a:chOff x="8871348" y="3276600"/>
            <a:chExt cx="20762203" cy="4694984"/>
          </a:xfrm>
        </p:grpSpPr>
        <p:sp>
          <p:nvSpPr>
            <p:cNvPr id="6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11027838" y="2805560"/>
            <a:ext cx="8153400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181238" y="2904012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697847" y="4534585"/>
            <a:ext cx="8714382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412229" y="4504212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408324" y="6287186"/>
            <a:ext cx="7707991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116315" y="6256812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883584" y="7901443"/>
            <a:ext cx="7783405" cy="95444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666989" y="7871070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4" name="Freeform 7"/>
          <p:cNvSpPr>
            <a:spLocks noEditPoints="1"/>
          </p:cNvSpPr>
          <p:nvPr/>
        </p:nvSpPr>
        <p:spPr bwMode="auto">
          <a:xfrm>
            <a:off x="2262271" y="1567543"/>
            <a:ext cx="9435576" cy="9378538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85" name="Group 84"/>
          <p:cNvGrpSpPr/>
          <p:nvPr/>
        </p:nvGrpSpPr>
        <p:grpSpPr>
          <a:xfrm>
            <a:off x="2214687" y="2331431"/>
            <a:ext cx="9343984" cy="9343984"/>
            <a:chOff x="5848795" y="5916423"/>
            <a:chExt cx="6917629" cy="6917629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795" y="5916423"/>
              <a:ext cx="6917629" cy="6917629"/>
            </a:xfrm>
            <a:prstGeom prst="rect">
              <a:avLst/>
            </a:prstGeom>
          </p:spPr>
        </p:pic>
        <p:sp>
          <p:nvSpPr>
            <p:cNvPr id="87" name="Rectangle 139"/>
            <p:cNvSpPr/>
            <p:nvPr/>
          </p:nvSpPr>
          <p:spPr>
            <a:xfrm>
              <a:off x="7485024" y="6888250"/>
              <a:ext cx="3830826" cy="38318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8" name="กลุ่ม 54"/>
          <p:cNvGrpSpPr/>
          <p:nvPr/>
        </p:nvGrpSpPr>
        <p:grpSpPr>
          <a:xfrm>
            <a:off x="4700671" y="4748932"/>
            <a:ext cx="4594925" cy="3257006"/>
            <a:chOff x="14022773" y="3005236"/>
            <a:chExt cx="5131180" cy="3257006"/>
          </a:xfrm>
        </p:grpSpPr>
        <p:sp>
          <p:nvSpPr>
            <p:cNvPr id="89" name="TextBox 88"/>
            <p:cNvSpPr txBox="1"/>
            <p:nvPr/>
          </p:nvSpPr>
          <p:spPr>
            <a:xfrm>
              <a:off x="14435503" y="4194020"/>
              <a:ext cx="449661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36" name="กลุ่ม 60"/>
          <p:cNvGrpSpPr/>
          <p:nvPr/>
        </p:nvGrpSpPr>
        <p:grpSpPr>
          <a:xfrm>
            <a:off x="11098583" y="9930400"/>
            <a:ext cx="4648199" cy="1066801"/>
            <a:chOff x="1057779" y="20942"/>
            <a:chExt cx="5552824" cy="1274420"/>
          </a:xfrm>
        </p:grpSpPr>
        <p:sp>
          <p:nvSpPr>
            <p:cNvPr id="37" name="TextBox 36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38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39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0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1" name="กลุ่ม 65"/>
          <p:cNvGrpSpPr/>
          <p:nvPr/>
        </p:nvGrpSpPr>
        <p:grpSpPr>
          <a:xfrm>
            <a:off x="16239766" y="9881161"/>
            <a:ext cx="4648199" cy="1066801"/>
            <a:chOff x="1057779" y="20942"/>
            <a:chExt cx="5552824" cy="1274420"/>
          </a:xfrm>
        </p:grpSpPr>
        <p:sp>
          <p:nvSpPr>
            <p:cNvPr id="42" name="TextBox 41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43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44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5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กลุ่ม 60"/>
          <p:cNvGrpSpPr/>
          <p:nvPr/>
        </p:nvGrpSpPr>
        <p:grpSpPr>
          <a:xfrm>
            <a:off x="11095037" y="11582399"/>
            <a:ext cx="4648199" cy="1066801"/>
            <a:chOff x="1057779" y="20942"/>
            <a:chExt cx="5552824" cy="1274420"/>
          </a:xfrm>
        </p:grpSpPr>
        <p:sp>
          <p:nvSpPr>
            <p:cNvPr id="47" name="TextBox 46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48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49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3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4" name="กลุ่ม 65"/>
          <p:cNvGrpSpPr/>
          <p:nvPr/>
        </p:nvGrpSpPr>
        <p:grpSpPr>
          <a:xfrm>
            <a:off x="16236220" y="11533160"/>
            <a:ext cx="4648199" cy="1066801"/>
            <a:chOff x="1057779" y="20942"/>
            <a:chExt cx="5552824" cy="1274420"/>
          </a:xfrm>
        </p:grpSpPr>
        <p:sp>
          <p:nvSpPr>
            <p:cNvPr id="55" name="TextBox 54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56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57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8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7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446837" y="1464131"/>
            <a:ext cx="11582400" cy="11582400"/>
            <a:chOff x="7970837" y="3048000"/>
            <a:chExt cx="8610600" cy="8610600"/>
          </a:xfrm>
        </p:grpSpPr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970837" y="3048000"/>
              <a:ext cx="4184650" cy="4186238"/>
            </a:xfrm>
            <a:custGeom>
              <a:avLst/>
              <a:gdLst>
                <a:gd name="T0" fmla="*/ 121 w 241"/>
                <a:gd name="T1" fmla="*/ 0 h 241"/>
                <a:gd name="T2" fmla="*/ 0 w 241"/>
                <a:gd name="T3" fmla="*/ 121 h 241"/>
                <a:gd name="T4" fmla="*/ 121 w 241"/>
                <a:gd name="T5" fmla="*/ 241 h 241"/>
                <a:gd name="T6" fmla="*/ 121 w 241"/>
                <a:gd name="T7" fmla="*/ 241 h 241"/>
                <a:gd name="T8" fmla="*/ 241 w 241"/>
                <a:gd name="T9" fmla="*/ 241 h 241"/>
                <a:gd name="T10" fmla="*/ 241 w 241"/>
                <a:gd name="T11" fmla="*/ 121 h 241"/>
                <a:gd name="T12" fmla="*/ 121 w 241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21" y="241"/>
                    <a:pt x="121" y="241"/>
                    <a:pt x="121" y="241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7988300" y="7454900"/>
              <a:ext cx="4184650" cy="4186238"/>
            </a:xfrm>
            <a:custGeom>
              <a:avLst/>
              <a:gdLst>
                <a:gd name="T0" fmla="*/ 121 w 241"/>
                <a:gd name="T1" fmla="*/ 241 h 241"/>
                <a:gd name="T2" fmla="*/ 0 w 241"/>
                <a:gd name="T3" fmla="*/ 121 h 241"/>
                <a:gd name="T4" fmla="*/ 121 w 241"/>
                <a:gd name="T5" fmla="*/ 0 h 241"/>
                <a:gd name="T6" fmla="*/ 121 w 241"/>
                <a:gd name="T7" fmla="*/ 0 h 241"/>
                <a:gd name="T8" fmla="*/ 241 w 241"/>
                <a:gd name="T9" fmla="*/ 0 h 241"/>
                <a:gd name="T10" fmla="*/ 241 w 241"/>
                <a:gd name="T11" fmla="*/ 121 h 241"/>
                <a:gd name="T12" fmla="*/ 121 w 241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121" y="241"/>
                  </a:moveTo>
                  <a:cubicBezTo>
                    <a:pt x="54" y="241"/>
                    <a:pt x="0" y="187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187"/>
                    <a:pt x="187" y="241"/>
                    <a:pt x="12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2396787" y="7472362"/>
              <a:ext cx="4184650" cy="4186238"/>
            </a:xfrm>
            <a:custGeom>
              <a:avLst/>
              <a:gdLst>
                <a:gd name="T0" fmla="*/ 120 w 241"/>
                <a:gd name="T1" fmla="*/ 241 h 241"/>
                <a:gd name="T2" fmla="*/ 241 w 241"/>
                <a:gd name="T3" fmla="*/ 120 h 241"/>
                <a:gd name="T4" fmla="*/ 120 w 241"/>
                <a:gd name="T5" fmla="*/ 0 h 241"/>
                <a:gd name="T6" fmla="*/ 120 w 241"/>
                <a:gd name="T7" fmla="*/ 0 h 241"/>
                <a:gd name="T8" fmla="*/ 0 w 241"/>
                <a:gd name="T9" fmla="*/ 0 h 241"/>
                <a:gd name="T10" fmla="*/ 0 w 241"/>
                <a:gd name="T11" fmla="*/ 120 h 241"/>
                <a:gd name="T12" fmla="*/ 120 w 241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120" y="241"/>
                  </a:moveTo>
                  <a:cubicBezTo>
                    <a:pt x="187" y="241"/>
                    <a:pt x="241" y="187"/>
                    <a:pt x="241" y="120"/>
                  </a:cubicBezTo>
                  <a:cubicBezTo>
                    <a:pt x="241" y="54"/>
                    <a:pt x="18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0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12379325" y="3082925"/>
              <a:ext cx="4184650" cy="4186238"/>
            </a:xfrm>
            <a:custGeom>
              <a:avLst/>
              <a:gdLst>
                <a:gd name="T0" fmla="*/ 120 w 241"/>
                <a:gd name="T1" fmla="*/ 0 h 241"/>
                <a:gd name="T2" fmla="*/ 241 w 241"/>
                <a:gd name="T3" fmla="*/ 120 h 241"/>
                <a:gd name="T4" fmla="*/ 120 w 241"/>
                <a:gd name="T5" fmla="*/ 241 h 241"/>
                <a:gd name="T6" fmla="*/ 120 w 241"/>
                <a:gd name="T7" fmla="*/ 241 h 241"/>
                <a:gd name="T8" fmla="*/ 0 w 241"/>
                <a:gd name="T9" fmla="*/ 241 h 241"/>
                <a:gd name="T10" fmla="*/ 0 w 241"/>
                <a:gd name="T11" fmla="*/ 120 h 241"/>
                <a:gd name="T12" fmla="*/ 120 w 241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120" y="0"/>
                  </a:moveTo>
                  <a:cubicBezTo>
                    <a:pt x="187" y="0"/>
                    <a:pt x="241" y="54"/>
                    <a:pt x="241" y="120"/>
                  </a:cubicBezTo>
                  <a:cubicBezTo>
                    <a:pt x="241" y="187"/>
                    <a:pt x="187" y="241"/>
                    <a:pt x="120" y="241"/>
                  </a:cubicBezTo>
                  <a:cubicBezTo>
                    <a:pt x="120" y="241"/>
                    <a:pt x="120" y="241"/>
                    <a:pt x="12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44" name="TextBox 43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376624" y="7951284"/>
            <a:ext cx="5585628" cy="5585628"/>
            <a:chOff x="17008473" y="8263156"/>
            <a:chExt cx="5452844" cy="54528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4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4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5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555504" y="7749372"/>
            <a:ext cx="5585628" cy="5585628"/>
            <a:chOff x="5684837" y="8229600"/>
            <a:chExt cx="5452844" cy="545284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5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60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443609" y="1828800"/>
            <a:ext cx="5585628" cy="5585628"/>
            <a:chOff x="24266" y="8229600"/>
            <a:chExt cx="5452844" cy="5452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6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6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448858" y="1805772"/>
            <a:ext cx="5585628" cy="5585628"/>
            <a:chOff x="11347902" y="8263156"/>
            <a:chExt cx="5452844" cy="545284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6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6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6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3" name="กลุ่ม 54"/>
          <p:cNvGrpSpPr/>
          <p:nvPr/>
        </p:nvGrpSpPr>
        <p:grpSpPr>
          <a:xfrm>
            <a:off x="1240644" y="3558910"/>
            <a:ext cx="5135497" cy="2537090"/>
            <a:chOff x="13992249" y="3005236"/>
            <a:chExt cx="5208463" cy="2537090"/>
          </a:xfrm>
        </p:grpSpPr>
        <p:sp>
          <p:nvSpPr>
            <p:cNvPr id="74" name="TextBox 73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183942" y="2415910"/>
            <a:ext cx="3337575" cy="118490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87%</a:t>
            </a:r>
            <a:endParaRPr lang="id-ID" sz="6500" b="1" dirty="0">
              <a:solidFill>
                <a:schemeClr val="accent6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80" name="กลุ่ม 54"/>
          <p:cNvGrpSpPr/>
          <p:nvPr/>
        </p:nvGrpSpPr>
        <p:grpSpPr>
          <a:xfrm>
            <a:off x="1311340" y="8664310"/>
            <a:ext cx="5135497" cy="2537090"/>
            <a:chOff x="13992249" y="3005236"/>
            <a:chExt cx="5208463" cy="2537090"/>
          </a:xfrm>
        </p:grpSpPr>
        <p:sp>
          <p:nvSpPr>
            <p:cNvPr id="81" name="TextBox 80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254638" y="7521310"/>
            <a:ext cx="3337575" cy="118490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43%</a:t>
            </a:r>
            <a:endParaRPr lang="id-ID" sz="6500" b="1" dirty="0">
              <a:solidFill>
                <a:schemeClr val="accent2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84" name="กลุ่ม 54"/>
          <p:cNvGrpSpPr/>
          <p:nvPr/>
        </p:nvGrpSpPr>
        <p:grpSpPr>
          <a:xfrm>
            <a:off x="18105437" y="3774507"/>
            <a:ext cx="5135497" cy="2537090"/>
            <a:chOff x="13992249" y="3005236"/>
            <a:chExt cx="5208463" cy="2537090"/>
          </a:xfrm>
        </p:grpSpPr>
        <p:sp>
          <p:nvSpPr>
            <p:cNvPr id="85" name="TextBox 84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5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048735" y="2631507"/>
            <a:ext cx="3337575" cy="118490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92%</a:t>
            </a:r>
            <a:endParaRPr lang="id-ID" sz="6500" b="1" dirty="0">
              <a:solidFill>
                <a:schemeClr val="accent5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88" name="กลุ่ม 54"/>
          <p:cNvGrpSpPr/>
          <p:nvPr/>
        </p:nvGrpSpPr>
        <p:grpSpPr>
          <a:xfrm>
            <a:off x="18176133" y="8879907"/>
            <a:ext cx="5135497" cy="2537090"/>
            <a:chOff x="13992249" y="3005236"/>
            <a:chExt cx="5208463" cy="2537090"/>
          </a:xfrm>
        </p:grpSpPr>
        <p:sp>
          <p:nvSpPr>
            <p:cNvPr id="89" name="TextBox 88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9119431" y="7736907"/>
            <a:ext cx="3337575" cy="118490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71%</a:t>
            </a:r>
            <a:endParaRPr lang="id-ID" sz="6500" b="1" dirty="0">
              <a:solidFill>
                <a:schemeClr val="accent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2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44" name="TextBox 43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37" name="Freeform 15"/>
          <p:cNvSpPr>
            <a:spLocks/>
          </p:cNvSpPr>
          <p:nvPr/>
        </p:nvSpPr>
        <p:spPr bwMode="auto">
          <a:xfrm rot="5400000">
            <a:off x="10835651" y="-987879"/>
            <a:ext cx="2723657" cy="12163605"/>
          </a:xfrm>
          <a:custGeom>
            <a:avLst/>
            <a:gdLst>
              <a:gd name="T0" fmla="*/ 0 w 1105"/>
              <a:gd name="T1" fmla="*/ 583 h 4589"/>
              <a:gd name="T2" fmla="*/ 559 w 1105"/>
              <a:gd name="T3" fmla="*/ 0 h 4589"/>
              <a:gd name="T4" fmla="*/ 1105 w 1105"/>
              <a:gd name="T5" fmla="*/ 583 h 4589"/>
              <a:gd name="T6" fmla="*/ 1105 w 1105"/>
              <a:gd name="T7" fmla="*/ 4589 h 4589"/>
              <a:gd name="T8" fmla="*/ 0 w 1105"/>
              <a:gd name="T9" fmla="*/ 4589 h 4589"/>
              <a:gd name="T10" fmla="*/ 0 w 1105"/>
              <a:gd name="T11" fmla="*/ 583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5" h="4589">
                <a:moveTo>
                  <a:pt x="0" y="583"/>
                </a:moveTo>
                <a:lnTo>
                  <a:pt x="559" y="0"/>
                </a:lnTo>
                <a:lnTo>
                  <a:pt x="1105" y="583"/>
                </a:lnTo>
                <a:lnTo>
                  <a:pt x="1105" y="4589"/>
                </a:lnTo>
                <a:lnTo>
                  <a:pt x="0" y="4589"/>
                </a:lnTo>
                <a:lnTo>
                  <a:pt x="0" y="5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47" y="3729340"/>
            <a:ext cx="5981630" cy="2726411"/>
          </a:xfrm>
          <a:prstGeom prst="rect">
            <a:avLst/>
          </a:prstGeom>
        </p:spPr>
      </p:pic>
      <p:grpSp>
        <p:nvGrpSpPr>
          <p:cNvPr id="74" name="กลุ่ม 54"/>
          <p:cNvGrpSpPr/>
          <p:nvPr/>
        </p:nvGrpSpPr>
        <p:grpSpPr>
          <a:xfrm>
            <a:off x="9319140" y="4142389"/>
            <a:ext cx="8150337" cy="1893742"/>
            <a:chOff x="13992249" y="3005236"/>
            <a:chExt cx="8266138" cy="1893742"/>
          </a:xfrm>
        </p:grpSpPr>
        <p:sp>
          <p:nvSpPr>
            <p:cNvPr id="75" name="TextBox 74"/>
            <p:cNvSpPr txBox="1"/>
            <p:nvPr/>
          </p:nvSpPr>
          <p:spPr>
            <a:xfrm>
              <a:off x="13992249" y="3569420"/>
              <a:ext cx="8266138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77" name="Freeform 15"/>
          <p:cNvSpPr>
            <a:spLocks/>
          </p:cNvSpPr>
          <p:nvPr/>
        </p:nvSpPr>
        <p:spPr bwMode="auto">
          <a:xfrm rot="5400000">
            <a:off x="10797481" y="3053257"/>
            <a:ext cx="2723657" cy="12163605"/>
          </a:xfrm>
          <a:custGeom>
            <a:avLst/>
            <a:gdLst>
              <a:gd name="T0" fmla="*/ 0 w 1105"/>
              <a:gd name="T1" fmla="*/ 583 h 4589"/>
              <a:gd name="T2" fmla="*/ 559 w 1105"/>
              <a:gd name="T3" fmla="*/ 0 h 4589"/>
              <a:gd name="T4" fmla="*/ 1105 w 1105"/>
              <a:gd name="T5" fmla="*/ 583 h 4589"/>
              <a:gd name="T6" fmla="*/ 1105 w 1105"/>
              <a:gd name="T7" fmla="*/ 4589 h 4589"/>
              <a:gd name="T8" fmla="*/ 0 w 1105"/>
              <a:gd name="T9" fmla="*/ 4589 h 4589"/>
              <a:gd name="T10" fmla="*/ 0 w 1105"/>
              <a:gd name="T11" fmla="*/ 583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5" h="4589">
                <a:moveTo>
                  <a:pt x="0" y="583"/>
                </a:moveTo>
                <a:lnTo>
                  <a:pt x="559" y="0"/>
                </a:lnTo>
                <a:lnTo>
                  <a:pt x="1105" y="583"/>
                </a:lnTo>
                <a:lnTo>
                  <a:pt x="1105" y="4589"/>
                </a:lnTo>
                <a:lnTo>
                  <a:pt x="0" y="4589"/>
                </a:lnTo>
                <a:lnTo>
                  <a:pt x="0" y="5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77" y="7770476"/>
            <a:ext cx="5981630" cy="2726411"/>
          </a:xfrm>
          <a:prstGeom prst="rect">
            <a:avLst/>
          </a:prstGeom>
        </p:spPr>
      </p:pic>
      <p:grpSp>
        <p:nvGrpSpPr>
          <p:cNvPr id="79" name="กลุ่ม 54"/>
          <p:cNvGrpSpPr/>
          <p:nvPr/>
        </p:nvGrpSpPr>
        <p:grpSpPr>
          <a:xfrm>
            <a:off x="9280970" y="8183525"/>
            <a:ext cx="8150337" cy="1893742"/>
            <a:chOff x="13992249" y="3005236"/>
            <a:chExt cx="8266138" cy="1893742"/>
          </a:xfrm>
        </p:grpSpPr>
        <p:sp>
          <p:nvSpPr>
            <p:cNvPr id="80" name="TextBox 79"/>
            <p:cNvSpPr txBox="1"/>
            <p:nvPr/>
          </p:nvSpPr>
          <p:spPr>
            <a:xfrm>
              <a:off x="13992249" y="3569420"/>
              <a:ext cx="8266138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89037" y="1235531"/>
            <a:ext cx="5652398" cy="11558911"/>
            <a:chOff x="7970838" y="3048000"/>
            <a:chExt cx="4202112" cy="8593137"/>
          </a:xfrm>
        </p:grpSpPr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7970838" y="3048000"/>
              <a:ext cx="4184650" cy="4186238"/>
            </a:xfrm>
            <a:custGeom>
              <a:avLst/>
              <a:gdLst>
                <a:gd name="T0" fmla="*/ 121 w 241"/>
                <a:gd name="T1" fmla="*/ 0 h 241"/>
                <a:gd name="T2" fmla="*/ 0 w 241"/>
                <a:gd name="T3" fmla="*/ 121 h 241"/>
                <a:gd name="T4" fmla="*/ 121 w 241"/>
                <a:gd name="T5" fmla="*/ 241 h 241"/>
                <a:gd name="T6" fmla="*/ 121 w 241"/>
                <a:gd name="T7" fmla="*/ 241 h 241"/>
                <a:gd name="T8" fmla="*/ 241 w 241"/>
                <a:gd name="T9" fmla="*/ 241 h 241"/>
                <a:gd name="T10" fmla="*/ 241 w 241"/>
                <a:gd name="T11" fmla="*/ 121 h 241"/>
                <a:gd name="T12" fmla="*/ 121 w 241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21" y="241"/>
                    <a:pt x="121" y="241"/>
                    <a:pt x="121" y="241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7988300" y="7454899"/>
              <a:ext cx="4184650" cy="4186238"/>
            </a:xfrm>
            <a:custGeom>
              <a:avLst/>
              <a:gdLst>
                <a:gd name="T0" fmla="*/ 121 w 241"/>
                <a:gd name="T1" fmla="*/ 241 h 241"/>
                <a:gd name="T2" fmla="*/ 0 w 241"/>
                <a:gd name="T3" fmla="*/ 121 h 241"/>
                <a:gd name="T4" fmla="*/ 121 w 241"/>
                <a:gd name="T5" fmla="*/ 0 h 241"/>
                <a:gd name="T6" fmla="*/ 121 w 241"/>
                <a:gd name="T7" fmla="*/ 0 h 241"/>
                <a:gd name="T8" fmla="*/ 241 w 241"/>
                <a:gd name="T9" fmla="*/ 0 h 241"/>
                <a:gd name="T10" fmla="*/ 241 w 241"/>
                <a:gd name="T11" fmla="*/ 121 h 241"/>
                <a:gd name="T12" fmla="*/ 121 w 241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121" y="241"/>
                  </a:moveTo>
                  <a:cubicBezTo>
                    <a:pt x="54" y="241"/>
                    <a:pt x="0" y="187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187"/>
                    <a:pt x="187" y="241"/>
                    <a:pt x="12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97704" y="7520772"/>
            <a:ext cx="5585628" cy="5585628"/>
            <a:chOff x="5684837" y="8229600"/>
            <a:chExt cx="5452844" cy="545284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8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91058" y="1577172"/>
            <a:ext cx="5585628" cy="5585628"/>
            <a:chOff x="11347902" y="8263156"/>
            <a:chExt cx="5452844" cy="545284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91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2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93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8638837" y="9157041"/>
            <a:ext cx="4030052" cy="4538305"/>
            <a:chOff x="6294437" y="4114800"/>
            <a:chExt cx="7593619" cy="4012255"/>
          </a:xfrm>
          <a:solidFill>
            <a:schemeClr val="accent1"/>
          </a:solidFill>
        </p:grpSpPr>
        <p:sp>
          <p:nvSpPr>
            <p:cNvPr id="98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Freeform 9"/>
          <p:cNvSpPr>
            <a:spLocks noEditPoints="1"/>
          </p:cNvSpPr>
          <p:nvPr/>
        </p:nvSpPr>
        <p:spPr bwMode="auto">
          <a:xfrm flipH="1">
            <a:off x="18930904" y="914400"/>
            <a:ext cx="3966585" cy="8685544"/>
          </a:xfrm>
          <a:custGeom>
            <a:avLst/>
            <a:gdLst>
              <a:gd name="T0" fmla="*/ 33 w 149"/>
              <a:gd name="T1" fmla="*/ 255 h 341"/>
              <a:gd name="T2" fmla="*/ 38 w 149"/>
              <a:gd name="T3" fmla="*/ 302 h 341"/>
              <a:gd name="T4" fmla="*/ 39 w 149"/>
              <a:gd name="T5" fmla="*/ 319 h 341"/>
              <a:gd name="T6" fmla="*/ 44 w 149"/>
              <a:gd name="T7" fmla="*/ 334 h 341"/>
              <a:gd name="T8" fmla="*/ 67 w 149"/>
              <a:gd name="T9" fmla="*/ 334 h 341"/>
              <a:gd name="T10" fmla="*/ 61 w 149"/>
              <a:gd name="T11" fmla="*/ 324 h 341"/>
              <a:gd name="T12" fmla="*/ 60 w 149"/>
              <a:gd name="T13" fmla="*/ 301 h 341"/>
              <a:gd name="T14" fmla="*/ 57 w 149"/>
              <a:gd name="T15" fmla="*/ 280 h 341"/>
              <a:gd name="T16" fmla="*/ 67 w 149"/>
              <a:gd name="T17" fmla="*/ 257 h 341"/>
              <a:gd name="T18" fmla="*/ 75 w 149"/>
              <a:gd name="T19" fmla="*/ 271 h 341"/>
              <a:gd name="T20" fmla="*/ 83 w 149"/>
              <a:gd name="T21" fmla="*/ 301 h 341"/>
              <a:gd name="T22" fmla="*/ 91 w 149"/>
              <a:gd name="T23" fmla="*/ 324 h 341"/>
              <a:gd name="T24" fmla="*/ 107 w 149"/>
              <a:gd name="T25" fmla="*/ 334 h 341"/>
              <a:gd name="T26" fmla="*/ 127 w 149"/>
              <a:gd name="T27" fmla="*/ 335 h 341"/>
              <a:gd name="T28" fmla="*/ 135 w 149"/>
              <a:gd name="T29" fmla="*/ 326 h 341"/>
              <a:gd name="T30" fmla="*/ 115 w 149"/>
              <a:gd name="T31" fmla="*/ 307 h 341"/>
              <a:gd name="T32" fmla="*/ 105 w 149"/>
              <a:gd name="T33" fmla="*/ 282 h 341"/>
              <a:gd name="T34" fmla="*/ 101 w 149"/>
              <a:gd name="T35" fmla="*/ 246 h 341"/>
              <a:gd name="T36" fmla="*/ 101 w 149"/>
              <a:gd name="T37" fmla="*/ 187 h 341"/>
              <a:gd name="T38" fmla="*/ 102 w 149"/>
              <a:gd name="T39" fmla="*/ 154 h 341"/>
              <a:gd name="T40" fmla="*/ 98 w 149"/>
              <a:gd name="T41" fmla="*/ 122 h 341"/>
              <a:gd name="T42" fmla="*/ 88 w 149"/>
              <a:gd name="T43" fmla="*/ 66 h 341"/>
              <a:gd name="T44" fmla="*/ 72 w 149"/>
              <a:gd name="T45" fmla="*/ 48 h 341"/>
              <a:gd name="T46" fmla="*/ 80 w 149"/>
              <a:gd name="T47" fmla="*/ 30 h 341"/>
              <a:gd name="T48" fmla="*/ 80 w 149"/>
              <a:gd name="T49" fmla="*/ 13 h 341"/>
              <a:gd name="T50" fmla="*/ 58 w 149"/>
              <a:gd name="T51" fmla="*/ 3 h 341"/>
              <a:gd name="T52" fmla="*/ 46 w 149"/>
              <a:gd name="T53" fmla="*/ 23 h 341"/>
              <a:gd name="T54" fmla="*/ 49 w 149"/>
              <a:gd name="T55" fmla="*/ 35 h 341"/>
              <a:gd name="T56" fmla="*/ 50 w 149"/>
              <a:gd name="T57" fmla="*/ 44 h 341"/>
              <a:gd name="T58" fmla="*/ 42 w 149"/>
              <a:gd name="T59" fmla="*/ 54 h 341"/>
              <a:gd name="T60" fmla="*/ 19 w 149"/>
              <a:gd name="T61" fmla="*/ 71 h 341"/>
              <a:gd name="T62" fmla="*/ 16 w 149"/>
              <a:gd name="T63" fmla="*/ 95 h 341"/>
              <a:gd name="T64" fmla="*/ 19 w 149"/>
              <a:gd name="T65" fmla="*/ 124 h 341"/>
              <a:gd name="T66" fmla="*/ 20 w 149"/>
              <a:gd name="T67" fmla="*/ 151 h 341"/>
              <a:gd name="T68" fmla="*/ 26 w 149"/>
              <a:gd name="T69" fmla="*/ 188 h 341"/>
              <a:gd name="T70" fmla="*/ 25 w 149"/>
              <a:gd name="T71" fmla="*/ 197 h 341"/>
              <a:gd name="T72" fmla="*/ 3 w 149"/>
              <a:gd name="T73" fmla="*/ 198 h 341"/>
              <a:gd name="T74" fmla="*/ 1 w 149"/>
              <a:gd name="T75" fmla="*/ 251 h 341"/>
              <a:gd name="T76" fmla="*/ 50 w 149"/>
              <a:gd name="T77" fmla="*/ 54 h 341"/>
              <a:gd name="T78" fmla="*/ 78 w 149"/>
              <a:gd name="T79" fmla="*/ 86 h 341"/>
              <a:gd name="T80" fmla="*/ 92 w 149"/>
              <a:gd name="T81" fmla="*/ 163 h 341"/>
              <a:gd name="T82" fmla="*/ 65 w 149"/>
              <a:gd name="T83" fmla="*/ 73 h 341"/>
              <a:gd name="T84" fmla="*/ 50 w 149"/>
              <a:gd name="T85" fmla="*/ 17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341">
                <a:moveTo>
                  <a:pt x="1" y="251"/>
                </a:moveTo>
                <a:cubicBezTo>
                  <a:pt x="1" y="253"/>
                  <a:pt x="2" y="253"/>
                  <a:pt x="4" y="253"/>
                </a:cubicBezTo>
                <a:cubicBezTo>
                  <a:pt x="5" y="253"/>
                  <a:pt x="33" y="255"/>
                  <a:pt x="33" y="255"/>
                </a:cubicBezTo>
                <a:cubicBezTo>
                  <a:pt x="33" y="255"/>
                  <a:pt x="33" y="262"/>
                  <a:pt x="33" y="265"/>
                </a:cubicBezTo>
                <a:cubicBezTo>
                  <a:pt x="33" y="267"/>
                  <a:pt x="33" y="289"/>
                  <a:pt x="35" y="292"/>
                </a:cubicBezTo>
                <a:cubicBezTo>
                  <a:pt x="37" y="295"/>
                  <a:pt x="35" y="300"/>
                  <a:pt x="38" y="302"/>
                </a:cubicBezTo>
                <a:cubicBezTo>
                  <a:pt x="41" y="303"/>
                  <a:pt x="39" y="307"/>
                  <a:pt x="38" y="307"/>
                </a:cubicBezTo>
                <a:cubicBezTo>
                  <a:pt x="38" y="308"/>
                  <a:pt x="38" y="310"/>
                  <a:pt x="38" y="311"/>
                </a:cubicBezTo>
                <a:cubicBezTo>
                  <a:pt x="37" y="312"/>
                  <a:pt x="39" y="319"/>
                  <a:pt x="39" y="319"/>
                </a:cubicBezTo>
                <a:cubicBezTo>
                  <a:pt x="39" y="327"/>
                  <a:pt x="39" y="327"/>
                  <a:pt x="39" y="327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4" y="334"/>
                  <a:pt x="44" y="334"/>
                </a:cubicBezTo>
                <a:cubicBezTo>
                  <a:pt x="44" y="335"/>
                  <a:pt x="53" y="341"/>
                  <a:pt x="59" y="340"/>
                </a:cubicBezTo>
                <a:cubicBezTo>
                  <a:pt x="59" y="340"/>
                  <a:pt x="66" y="341"/>
                  <a:pt x="67" y="340"/>
                </a:cubicBezTo>
                <a:cubicBezTo>
                  <a:pt x="68" y="340"/>
                  <a:pt x="68" y="335"/>
                  <a:pt x="67" y="334"/>
                </a:cubicBezTo>
                <a:cubicBezTo>
                  <a:pt x="65" y="334"/>
                  <a:pt x="65" y="333"/>
                  <a:pt x="65" y="333"/>
                </a:cubicBezTo>
                <a:cubicBezTo>
                  <a:pt x="65" y="333"/>
                  <a:pt x="66" y="328"/>
                  <a:pt x="65" y="328"/>
                </a:cubicBezTo>
                <a:cubicBezTo>
                  <a:pt x="64" y="328"/>
                  <a:pt x="62" y="324"/>
                  <a:pt x="61" y="324"/>
                </a:cubicBezTo>
                <a:cubicBezTo>
                  <a:pt x="61" y="323"/>
                  <a:pt x="58" y="319"/>
                  <a:pt x="59" y="319"/>
                </a:cubicBezTo>
                <a:cubicBezTo>
                  <a:pt x="59" y="318"/>
                  <a:pt x="63" y="308"/>
                  <a:pt x="62" y="307"/>
                </a:cubicBezTo>
                <a:cubicBezTo>
                  <a:pt x="62" y="306"/>
                  <a:pt x="61" y="301"/>
                  <a:pt x="60" y="301"/>
                </a:cubicBezTo>
                <a:cubicBezTo>
                  <a:pt x="59" y="301"/>
                  <a:pt x="55" y="292"/>
                  <a:pt x="55" y="292"/>
                </a:cubicBezTo>
                <a:cubicBezTo>
                  <a:pt x="55" y="291"/>
                  <a:pt x="57" y="285"/>
                  <a:pt x="57" y="285"/>
                </a:cubicBezTo>
                <a:cubicBezTo>
                  <a:pt x="57" y="285"/>
                  <a:pt x="58" y="280"/>
                  <a:pt x="57" y="280"/>
                </a:cubicBezTo>
                <a:cubicBezTo>
                  <a:pt x="56" y="280"/>
                  <a:pt x="54" y="276"/>
                  <a:pt x="54" y="275"/>
                </a:cubicBezTo>
                <a:cubicBezTo>
                  <a:pt x="54" y="274"/>
                  <a:pt x="58" y="258"/>
                  <a:pt x="58" y="258"/>
                </a:cubicBezTo>
                <a:cubicBezTo>
                  <a:pt x="58" y="258"/>
                  <a:pt x="66" y="257"/>
                  <a:pt x="67" y="257"/>
                </a:cubicBezTo>
                <a:cubicBezTo>
                  <a:pt x="68" y="257"/>
                  <a:pt x="69" y="255"/>
                  <a:pt x="70" y="255"/>
                </a:cubicBezTo>
                <a:cubicBezTo>
                  <a:pt x="72" y="255"/>
                  <a:pt x="72" y="260"/>
                  <a:pt x="72" y="261"/>
                </a:cubicBezTo>
                <a:cubicBezTo>
                  <a:pt x="72" y="262"/>
                  <a:pt x="74" y="270"/>
                  <a:pt x="75" y="271"/>
                </a:cubicBezTo>
                <a:cubicBezTo>
                  <a:pt x="75" y="271"/>
                  <a:pt x="77" y="281"/>
                  <a:pt x="77" y="282"/>
                </a:cubicBezTo>
                <a:cubicBezTo>
                  <a:pt x="77" y="284"/>
                  <a:pt x="80" y="291"/>
                  <a:pt x="80" y="292"/>
                </a:cubicBezTo>
                <a:cubicBezTo>
                  <a:pt x="80" y="293"/>
                  <a:pt x="82" y="300"/>
                  <a:pt x="83" y="301"/>
                </a:cubicBezTo>
                <a:cubicBezTo>
                  <a:pt x="84" y="302"/>
                  <a:pt x="87" y="307"/>
                  <a:pt x="87" y="309"/>
                </a:cubicBezTo>
                <a:cubicBezTo>
                  <a:pt x="87" y="312"/>
                  <a:pt x="91" y="317"/>
                  <a:pt x="90" y="318"/>
                </a:cubicBezTo>
                <a:cubicBezTo>
                  <a:pt x="90" y="319"/>
                  <a:pt x="91" y="324"/>
                  <a:pt x="91" y="324"/>
                </a:cubicBezTo>
                <a:cubicBezTo>
                  <a:pt x="91" y="325"/>
                  <a:pt x="93" y="325"/>
                  <a:pt x="93" y="325"/>
                </a:cubicBezTo>
                <a:cubicBezTo>
                  <a:pt x="93" y="325"/>
                  <a:pt x="92" y="331"/>
                  <a:pt x="92" y="331"/>
                </a:cubicBezTo>
                <a:cubicBezTo>
                  <a:pt x="92" y="332"/>
                  <a:pt x="98" y="335"/>
                  <a:pt x="107" y="334"/>
                </a:cubicBezTo>
                <a:cubicBezTo>
                  <a:pt x="107" y="332"/>
                  <a:pt x="107" y="332"/>
                  <a:pt x="107" y="332"/>
                </a:cubicBezTo>
                <a:cubicBezTo>
                  <a:pt x="107" y="332"/>
                  <a:pt x="112" y="331"/>
                  <a:pt x="114" y="333"/>
                </a:cubicBezTo>
                <a:cubicBezTo>
                  <a:pt x="115" y="334"/>
                  <a:pt x="124" y="336"/>
                  <a:pt x="127" y="335"/>
                </a:cubicBezTo>
                <a:cubicBezTo>
                  <a:pt x="130" y="335"/>
                  <a:pt x="137" y="337"/>
                  <a:pt x="149" y="330"/>
                </a:cubicBezTo>
                <a:cubicBezTo>
                  <a:pt x="149" y="330"/>
                  <a:pt x="148" y="327"/>
                  <a:pt x="147" y="327"/>
                </a:cubicBezTo>
                <a:cubicBezTo>
                  <a:pt x="146" y="327"/>
                  <a:pt x="137" y="327"/>
                  <a:pt x="135" y="326"/>
                </a:cubicBezTo>
                <a:cubicBezTo>
                  <a:pt x="132" y="326"/>
                  <a:pt x="126" y="321"/>
                  <a:pt x="125" y="321"/>
                </a:cubicBezTo>
                <a:cubicBezTo>
                  <a:pt x="125" y="321"/>
                  <a:pt x="121" y="315"/>
                  <a:pt x="120" y="316"/>
                </a:cubicBezTo>
                <a:cubicBezTo>
                  <a:pt x="119" y="316"/>
                  <a:pt x="116" y="307"/>
                  <a:pt x="115" y="307"/>
                </a:cubicBezTo>
                <a:cubicBezTo>
                  <a:pt x="114" y="307"/>
                  <a:pt x="115" y="301"/>
                  <a:pt x="114" y="301"/>
                </a:cubicBezTo>
                <a:cubicBezTo>
                  <a:pt x="114" y="301"/>
                  <a:pt x="109" y="300"/>
                  <a:pt x="109" y="299"/>
                </a:cubicBezTo>
                <a:cubicBezTo>
                  <a:pt x="108" y="298"/>
                  <a:pt x="105" y="282"/>
                  <a:pt x="105" y="282"/>
                </a:cubicBezTo>
                <a:cubicBezTo>
                  <a:pt x="105" y="282"/>
                  <a:pt x="108" y="278"/>
                  <a:pt x="103" y="274"/>
                </a:cubicBezTo>
                <a:cubicBezTo>
                  <a:pt x="103" y="274"/>
                  <a:pt x="102" y="258"/>
                  <a:pt x="101" y="257"/>
                </a:cubicBezTo>
                <a:cubicBezTo>
                  <a:pt x="101" y="255"/>
                  <a:pt x="101" y="246"/>
                  <a:pt x="101" y="246"/>
                </a:cubicBezTo>
                <a:cubicBezTo>
                  <a:pt x="101" y="246"/>
                  <a:pt x="100" y="220"/>
                  <a:pt x="100" y="220"/>
                </a:cubicBezTo>
                <a:cubicBezTo>
                  <a:pt x="99" y="221"/>
                  <a:pt x="97" y="217"/>
                  <a:pt x="97" y="216"/>
                </a:cubicBezTo>
                <a:cubicBezTo>
                  <a:pt x="97" y="216"/>
                  <a:pt x="102" y="192"/>
                  <a:pt x="101" y="187"/>
                </a:cubicBezTo>
                <a:cubicBezTo>
                  <a:pt x="101" y="187"/>
                  <a:pt x="106" y="178"/>
                  <a:pt x="105" y="177"/>
                </a:cubicBezTo>
                <a:cubicBezTo>
                  <a:pt x="105" y="176"/>
                  <a:pt x="107" y="165"/>
                  <a:pt x="107" y="165"/>
                </a:cubicBezTo>
                <a:cubicBezTo>
                  <a:pt x="107" y="165"/>
                  <a:pt x="104" y="155"/>
                  <a:pt x="102" y="154"/>
                </a:cubicBezTo>
                <a:cubicBezTo>
                  <a:pt x="101" y="153"/>
                  <a:pt x="98" y="146"/>
                  <a:pt x="99" y="144"/>
                </a:cubicBezTo>
                <a:cubicBezTo>
                  <a:pt x="99" y="142"/>
                  <a:pt x="99" y="137"/>
                  <a:pt x="99" y="13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6"/>
                  <a:pt x="94" y="75"/>
                  <a:pt x="93" y="75"/>
                </a:cubicBezTo>
                <a:cubicBezTo>
                  <a:pt x="92" y="75"/>
                  <a:pt x="90" y="66"/>
                  <a:pt x="88" y="66"/>
                </a:cubicBezTo>
                <a:cubicBezTo>
                  <a:pt x="86" y="66"/>
                  <a:pt x="75" y="57"/>
                  <a:pt x="75" y="57"/>
                </a:cubicBezTo>
                <a:cubicBezTo>
                  <a:pt x="75" y="57"/>
                  <a:pt x="72" y="55"/>
                  <a:pt x="72" y="54"/>
                </a:cubicBezTo>
                <a:cubicBezTo>
                  <a:pt x="72" y="53"/>
                  <a:pt x="72" y="48"/>
                  <a:pt x="72" y="48"/>
                </a:cubicBezTo>
                <a:cubicBezTo>
                  <a:pt x="72" y="48"/>
                  <a:pt x="77" y="42"/>
                  <a:pt x="78" y="39"/>
                </a:cubicBezTo>
                <a:cubicBezTo>
                  <a:pt x="79" y="33"/>
                  <a:pt x="79" y="33"/>
                  <a:pt x="79" y="33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9"/>
                  <a:pt x="78" y="8"/>
                </a:cubicBezTo>
                <a:cubicBezTo>
                  <a:pt x="76" y="7"/>
                  <a:pt x="68" y="0"/>
                  <a:pt x="65" y="1"/>
                </a:cubicBezTo>
                <a:cubicBezTo>
                  <a:pt x="63" y="2"/>
                  <a:pt x="58" y="2"/>
                  <a:pt x="58" y="3"/>
                </a:cubicBezTo>
                <a:cubicBezTo>
                  <a:pt x="58" y="4"/>
                  <a:pt x="49" y="6"/>
                  <a:pt x="49" y="8"/>
                </a:cubicBezTo>
                <a:cubicBezTo>
                  <a:pt x="49" y="11"/>
                  <a:pt x="46" y="17"/>
                  <a:pt x="46" y="18"/>
                </a:cubicBezTo>
                <a:cubicBezTo>
                  <a:pt x="46" y="20"/>
                  <a:pt x="46" y="23"/>
                  <a:pt x="46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5" y="29"/>
                  <a:pt x="47" y="3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42"/>
                  <a:pt x="50" y="42"/>
                </a:cubicBezTo>
                <a:cubicBezTo>
                  <a:pt x="50" y="42"/>
                  <a:pt x="50" y="43"/>
                  <a:pt x="50" y="44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48"/>
                  <a:pt x="45" y="48"/>
                  <a:pt x="45" y="51"/>
                </a:cubicBezTo>
                <a:cubicBezTo>
                  <a:pt x="45" y="53"/>
                  <a:pt x="42" y="54"/>
                  <a:pt x="42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19" y="69"/>
                  <a:pt x="19" y="71"/>
                </a:cubicBezTo>
                <a:cubicBezTo>
                  <a:pt x="19" y="73"/>
                  <a:pt x="17" y="80"/>
                  <a:pt x="17" y="81"/>
                </a:cubicBezTo>
                <a:cubicBezTo>
                  <a:pt x="17" y="83"/>
                  <a:pt x="16" y="86"/>
                  <a:pt x="17" y="88"/>
                </a:cubicBezTo>
                <a:cubicBezTo>
                  <a:pt x="17" y="90"/>
                  <a:pt x="16" y="93"/>
                  <a:pt x="16" y="95"/>
                </a:cubicBezTo>
                <a:cubicBezTo>
                  <a:pt x="17" y="96"/>
                  <a:pt x="18" y="102"/>
                  <a:pt x="18" y="102"/>
                </a:cubicBezTo>
                <a:cubicBezTo>
                  <a:pt x="18" y="102"/>
                  <a:pt x="17" y="117"/>
                  <a:pt x="17" y="119"/>
                </a:cubicBezTo>
                <a:cubicBezTo>
                  <a:pt x="18" y="121"/>
                  <a:pt x="20" y="123"/>
                  <a:pt x="19" y="124"/>
                </a:cubicBezTo>
                <a:cubicBezTo>
                  <a:pt x="19" y="125"/>
                  <a:pt x="18" y="130"/>
                  <a:pt x="18" y="130"/>
                </a:cubicBezTo>
                <a:cubicBezTo>
                  <a:pt x="18" y="131"/>
                  <a:pt x="20" y="137"/>
                  <a:pt x="20" y="13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0" y="151"/>
                  <a:pt x="24" y="168"/>
                  <a:pt x="24" y="172"/>
                </a:cubicBezTo>
                <a:cubicBezTo>
                  <a:pt x="24" y="175"/>
                  <a:pt x="27" y="185"/>
                  <a:pt x="27" y="185"/>
                </a:cubicBezTo>
                <a:cubicBezTo>
                  <a:pt x="27" y="185"/>
                  <a:pt x="26" y="187"/>
                  <a:pt x="26" y="188"/>
                </a:cubicBezTo>
                <a:cubicBezTo>
                  <a:pt x="26" y="188"/>
                  <a:pt x="28" y="189"/>
                  <a:pt x="28" y="189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93"/>
                  <a:pt x="25" y="196"/>
                  <a:pt x="25" y="197"/>
                </a:cubicBezTo>
                <a:cubicBezTo>
                  <a:pt x="25" y="197"/>
                  <a:pt x="22" y="198"/>
                  <a:pt x="22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3" y="198"/>
                  <a:pt x="3" y="198"/>
                  <a:pt x="3" y="198"/>
                </a:cubicBezTo>
                <a:cubicBezTo>
                  <a:pt x="3" y="198"/>
                  <a:pt x="1" y="221"/>
                  <a:pt x="2" y="224"/>
                </a:cubicBezTo>
                <a:cubicBezTo>
                  <a:pt x="3" y="227"/>
                  <a:pt x="2" y="227"/>
                  <a:pt x="2" y="227"/>
                </a:cubicBezTo>
                <a:cubicBezTo>
                  <a:pt x="2" y="227"/>
                  <a:pt x="0" y="249"/>
                  <a:pt x="1" y="251"/>
                </a:cubicBezTo>
                <a:close/>
                <a:moveTo>
                  <a:pt x="70" y="138"/>
                </a:moveTo>
                <a:cubicBezTo>
                  <a:pt x="70" y="87"/>
                  <a:pt x="54" y="63"/>
                  <a:pt x="54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61" y="66"/>
                  <a:pt x="61" y="66"/>
                  <a:pt x="61" y="66"/>
                </a:cubicBezTo>
                <a:cubicBezTo>
                  <a:pt x="64" y="72"/>
                  <a:pt x="69" y="68"/>
                  <a:pt x="69" y="68"/>
                </a:cubicBezTo>
                <a:cubicBezTo>
                  <a:pt x="69" y="68"/>
                  <a:pt x="69" y="68"/>
                  <a:pt x="78" y="86"/>
                </a:cubicBezTo>
                <a:cubicBezTo>
                  <a:pt x="86" y="105"/>
                  <a:pt x="96" y="165"/>
                  <a:pt x="96" y="165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1" y="173"/>
                  <a:pt x="92" y="163"/>
                </a:cubicBezTo>
                <a:cubicBezTo>
                  <a:pt x="93" y="153"/>
                  <a:pt x="71" y="83"/>
                  <a:pt x="73" y="82"/>
                </a:cubicBezTo>
                <a:cubicBezTo>
                  <a:pt x="75" y="82"/>
                  <a:pt x="71" y="74"/>
                  <a:pt x="71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3"/>
                  <a:pt x="58" y="72"/>
                  <a:pt x="67" y="82"/>
                </a:cubicBezTo>
                <a:cubicBezTo>
                  <a:pt x="76" y="93"/>
                  <a:pt x="78" y="171"/>
                  <a:pt x="78" y="171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71"/>
                  <a:pt x="72" y="150"/>
                  <a:pt x="70" y="1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1" name="กลุ่ม 54"/>
          <p:cNvGrpSpPr/>
          <p:nvPr/>
        </p:nvGrpSpPr>
        <p:grpSpPr>
          <a:xfrm>
            <a:off x="18715037" y="11011728"/>
            <a:ext cx="3810003" cy="2015357"/>
            <a:chOff x="14892344" y="2852837"/>
            <a:chExt cx="3864134" cy="2015357"/>
          </a:xfrm>
        </p:grpSpPr>
        <p:sp>
          <p:nvSpPr>
            <p:cNvPr id="102" name="TextBox 101"/>
            <p:cNvSpPr txBox="1"/>
            <p:nvPr/>
          </p:nvSpPr>
          <p:spPr>
            <a:xfrm>
              <a:off x="15216915" y="3538636"/>
              <a:ext cx="34641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892344" y="2852837"/>
              <a:ext cx="386413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9035062" y="10287000"/>
            <a:ext cx="3337575" cy="8771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87%</a:t>
            </a:r>
            <a:endParaRPr lang="id-ID" sz="45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05" name="กลุ่ม 60"/>
          <p:cNvGrpSpPr/>
          <p:nvPr/>
        </p:nvGrpSpPr>
        <p:grpSpPr>
          <a:xfrm>
            <a:off x="7208837" y="11430000"/>
            <a:ext cx="4648199" cy="1066801"/>
            <a:chOff x="1057779" y="20942"/>
            <a:chExt cx="5552824" cy="1274420"/>
          </a:xfrm>
        </p:grpSpPr>
        <p:sp>
          <p:nvSpPr>
            <p:cNvPr id="106" name="TextBox 105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07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08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9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0" name="กลุ่ม 65"/>
          <p:cNvGrpSpPr/>
          <p:nvPr/>
        </p:nvGrpSpPr>
        <p:grpSpPr>
          <a:xfrm>
            <a:off x="12350020" y="11380761"/>
            <a:ext cx="4648199" cy="1066801"/>
            <a:chOff x="1057779" y="20942"/>
            <a:chExt cx="5552824" cy="1274420"/>
          </a:xfrm>
        </p:grpSpPr>
        <p:sp>
          <p:nvSpPr>
            <p:cNvPr id="111" name="TextBox 110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2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3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4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76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44" name="TextBox 43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37" name="Freeform 15"/>
          <p:cNvSpPr>
            <a:spLocks/>
          </p:cNvSpPr>
          <p:nvPr/>
        </p:nvSpPr>
        <p:spPr bwMode="auto">
          <a:xfrm rot="5400000" flipV="1">
            <a:off x="9636627" y="-548263"/>
            <a:ext cx="2723657" cy="11304864"/>
          </a:xfrm>
          <a:custGeom>
            <a:avLst/>
            <a:gdLst>
              <a:gd name="T0" fmla="*/ 0 w 1105"/>
              <a:gd name="T1" fmla="*/ 583 h 4589"/>
              <a:gd name="T2" fmla="*/ 559 w 1105"/>
              <a:gd name="T3" fmla="*/ 0 h 4589"/>
              <a:gd name="T4" fmla="*/ 1105 w 1105"/>
              <a:gd name="T5" fmla="*/ 583 h 4589"/>
              <a:gd name="T6" fmla="*/ 1105 w 1105"/>
              <a:gd name="T7" fmla="*/ 4589 h 4589"/>
              <a:gd name="T8" fmla="*/ 0 w 1105"/>
              <a:gd name="T9" fmla="*/ 4589 h 4589"/>
              <a:gd name="T10" fmla="*/ 0 w 1105"/>
              <a:gd name="T11" fmla="*/ 583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5" h="4589">
                <a:moveTo>
                  <a:pt x="0" y="583"/>
                </a:moveTo>
                <a:lnTo>
                  <a:pt x="559" y="0"/>
                </a:lnTo>
                <a:lnTo>
                  <a:pt x="1105" y="583"/>
                </a:lnTo>
                <a:lnTo>
                  <a:pt x="1105" y="4589"/>
                </a:lnTo>
                <a:lnTo>
                  <a:pt x="0" y="4589"/>
                </a:lnTo>
                <a:lnTo>
                  <a:pt x="0" y="5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2325" y="3760943"/>
            <a:ext cx="5559330" cy="2726411"/>
          </a:xfrm>
          <a:prstGeom prst="rect">
            <a:avLst/>
          </a:prstGeom>
        </p:spPr>
      </p:pic>
      <p:grpSp>
        <p:nvGrpSpPr>
          <p:cNvPr id="74" name="กลุ่ม 54"/>
          <p:cNvGrpSpPr/>
          <p:nvPr/>
        </p:nvGrpSpPr>
        <p:grpSpPr>
          <a:xfrm>
            <a:off x="7708225" y="4153946"/>
            <a:ext cx="8150337" cy="1893742"/>
            <a:chOff x="13992249" y="3005236"/>
            <a:chExt cx="8266138" cy="1893742"/>
          </a:xfrm>
        </p:grpSpPr>
        <p:sp>
          <p:nvSpPr>
            <p:cNvPr id="75" name="TextBox 74"/>
            <p:cNvSpPr txBox="1"/>
            <p:nvPr/>
          </p:nvSpPr>
          <p:spPr>
            <a:xfrm>
              <a:off x="13992249" y="3569420"/>
              <a:ext cx="8266138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77" name="Freeform 15"/>
          <p:cNvSpPr>
            <a:spLocks/>
          </p:cNvSpPr>
          <p:nvPr/>
        </p:nvSpPr>
        <p:spPr bwMode="auto">
          <a:xfrm rot="5400000" flipV="1">
            <a:off x="9598457" y="3492873"/>
            <a:ext cx="2723657" cy="11304864"/>
          </a:xfrm>
          <a:custGeom>
            <a:avLst/>
            <a:gdLst>
              <a:gd name="T0" fmla="*/ 0 w 1105"/>
              <a:gd name="T1" fmla="*/ 583 h 4589"/>
              <a:gd name="T2" fmla="*/ 559 w 1105"/>
              <a:gd name="T3" fmla="*/ 0 h 4589"/>
              <a:gd name="T4" fmla="*/ 1105 w 1105"/>
              <a:gd name="T5" fmla="*/ 583 h 4589"/>
              <a:gd name="T6" fmla="*/ 1105 w 1105"/>
              <a:gd name="T7" fmla="*/ 4589 h 4589"/>
              <a:gd name="T8" fmla="*/ 0 w 1105"/>
              <a:gd name="T9" fmla="*/ 4589 h 4589"/>
              <a:gd name="T10" fmla="*/ 0 w 1105"/>
              <a:gd name="T11" fmla="*/ 583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5" h="4589">
                <a:moveTo>
                  <a:pt x="0" y="583"/>
                </a:moveTo>
                <a:lnTo>
                  <a:pt x="559" y="0"/>
                </a:lnTo>
                <a:lnTo>
                  <a:pt x="1105" y="583"/>
                </a:lnTo>
                <a:lnTo>
                  <a:pt x="1105" y="4589"/>
                </a:lnTo>
                <a:lnTo>
                  <a:pt x="0" y="4589"/>
                </a:lnTo>
                <a:lnTo>
                  <a:pt x="0" y="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155" y="7802079"/>
            <a:ext cx="5559330" cy="2726411"/>
          </a:xfrm>
          <a:prstGeom prst="rect">
            <a:avLst/>
          </a:prstGeom>
        </p:spPr>
      </p:pic>
      <p:grpSp>
        <p:nvGrpSpPr>
          <p:cNvPr id="79" name="กลุ่ม 54"/>
          <p:cNvGrpSpPr/>
          <p:nvPr/>
        </p:nvGrpSpPr>
        <p:grpSpPr>
          <a:xfrm>
            <a:off x="7670055" y="8195082"/>
            <a:ext cx="8150337" cy="1893742"/>
            <a:chOff x="13992249" y="3005236"/>
            <a:chExt cx="8266138" cy="1893742"/>
          </a:xfrm>
        </p:grpSpPr>
        <p:sp>
          <p:nvSpPr>
            <p:cNvPr id="80" name="TextBox 79"/>
            <p:cNvSpPr txBox="1"/>
            <p:nvPr/>
          </p:nvSpPr>
          <p:spPr>
            <a:xfrm>
              <a:off x="13992249" y="3569420"/>
              <a:ext cx="8266138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82" name="Freeform 9"/>
          <p:cNvSpPr>
            <a:spLocks/>
          </p:cNvSpPr>
          <p:nvPr/>
        </p:nvSpPr>
        <p:spPr bwMode="auto">
          <a:xfrm>
            <a:off x="16515127" y="7428375"/>
            <a:ext cx="5628910" cy="5631046"/>
          </a:xfrm>
          <a:custGeom>
            <a:avLst/>
            <a:gdLst>
              <a:gd name="T0" fmla="*/ 120 w 241"/>
              <a:gd name="T1" fmla="*/ 241 h 241"/>
              <a:gd name="T2" fmla="*/ 241 w 241"/>
              <a:gd name="T3" fmla="*/ 120 h 241"/>
              <a:gd name="T4" fmla="*/ 120 w 241"/>
              <a:gd name="T5" fmla="*/ 0 h 241"/>
              <a:gd name="T6" fmla="*/ 120 w 241"/>
              <a:gd name="T7" fmla="*/ 0 h 241"/>
              <a:gd name="T8" fmla="*/ 0 w 241"/>
              <a:gd name="T9" fmla="*/ 0 h 241"/>
              <a:gd name="T10" fmla="*/ 0 w 241"/>
              <a:gd name="T11" fmla="*/ 120 h 241"/>
              <a:gd name="T12" fmla="*/ 120 w 241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120" y="241"/>
                </a:moveTo>
                <a:cubicBezTo>
                  <a:pt x="187" y="241"/>
                  <a:pt x="241" y="187"/>
                  <a:pt x="241" y="120"/>
                </a:cubicBezTo>
                <a:cubicBezTo>
                  <a:pt x="241" y="54"/>
                  <a:pt x="187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87"/>
                  <a:pt x="54" y="241"/>
                  <a:pt x="120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3" name="Freeform 8"/>
          <p:cNvSpPr>
            <a:spLocks/>
          </p:cNvSpPr>
          <p:nvPr/>
        </p:nvSpPr>
        <p:spPr bwMode="auto">
          <a:xfrm>
            <a:off x="16491639" y="1524000"/>
            <a:ext cx="5628910" cy="5631046"/>
          </a:xfrm>
          <a:custGeom>
            <a:avLst/>
            <a:gdLst>
              <a:gd name="T0" fmla="*/ 120 w 241"/>
              <a:gd name="T1" fmla="*/ 0 h 241"/>
              <a:gd name="T2" fmla="*/ 241 w 241"/>
              <a:gd name="T3" fmla="*/ 120 h 241"/>
              <a:gd name="T4" fmla="*/ 120 w 241"/>
              <a:gd name="T5" fmla="*/ 241 h 241"/>
              <a:gd name="T6" fmla="*/ 120 w 241"/>
              <a:gd name="T7" fmla="*/ 241 h 241"/>
              <a:gd name="T8" fmla="*/ 0 w 241"/>
              <a:gd name="T9" fmla="*/ 241 h 241"/>
              <a:gd name="T10" fmla="*/ 0 w 241"/>
              <a:gd name="T11" fmla="*/ 120 h 241"/>
              <a:gd name="T12" fmla="*/ 120 w 241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120" y="0"/>
                </a:moveTo>
                <a:cubicBezTo>
                  <a:pt x="187" y="0"/>
                  <a:pt x="241" y="54"/>
                  <a:pt x="241" y="120"/>
                </a:cubicBezTo>
                <a:cubicBezTo>
                  <a:pt x="241" y="187"/>
                  <a:pt x="187" y="241"/>
                  <a:pt x="120" y="241"/>
                </a:cubicBezTo>
                <a:cubicBezTo>
                  <a:pt x="120" y="241"/>
                  <a:pt x="120" y="241"/>
                  <a:pt x="12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84" name="Group 83"/>
          <p:cNvGrpSpPr/>
          <p:nvPr/>
        </p:nvGrpSpPr>
        <p:grpSpPr>
          <a:xfrm>
            <a:off x="16491424" y="7964174"/>
            <a:ext cx="5585628" cy="5585628"/>
            <a:chOff x="17008473" y="8263156"/>
            <a:chExt cx="5452844" cy="545284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86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87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88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9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0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6558409" y="1841690"/>
            <a:ext cx="5585628" cy="5585628"/>
            <a:chOff x="24266" y="8229600"/>
            <a:chExt cx="5452844" cy="545284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97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8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273785" y="9253895"/>
            <a:ext cx="4030052" cy="4538305"/>
            <a:chOff x="6294437" y="4114800"/>
            <a:chExt cx="7593619" cy="4012255"/>
          </a:xfrm>
        </p:grpSpPr>
        <p:sp>
          <p:nvSpPr>
            <p:cNvPr id="100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Freeform 11"/>
          <p:cNvSpPr>
            <a:spLocks noEditPoints="1"/>
          </p:cNvSpPr>
          <p:nvPr/>
        </p:nvSpPr>
        <p:spPr bwMode="auto">
          <a:xfrm>
            <a:off x="1969507" y="1078744"/>
            <a:ext cx="2724730" cy="8617467"/>
          </a:xfrm>
          <a:custGeom>
            <a:avLst/>
            <a:gdLst>
              <a:gd name="T0" fmla="*/ 16 w 111"/>
              <a:gd name="T1" fmla="*/ 182 h 351"/>
              <a:gd name="T2" fmla="*/ 14 w 111"/>
              <a:gd name="T3" fmla="*/ 246 h 351"/>
              <a:gd name="T4" fmla="*/ 8 w 111"/>
              <a:gd name="T5" fmla="*/ 308 h 351"/>
              <a:gd name="T6" fmla="*/ 10 w 111"/>
              <a:gd name="T7" fmla="*/ 328 h 351"/>
              <a:gd name="T8" fmla="*/ 24 w 111"/>
              <a:gd name="T9" fmla="*/ 348 h 351"/>
              <a:gd name="T10" fmla="*/ 34 w 111"/>
              <a:gd name="T11" fmla="*/ 323 h 351"/>
              <a:gd name="T12" fmla="*/ 37 w 111"/>
              <a:gd name="T13" fmla="*/ 255 h 351"/>
              <a:gd name="T14" fmla="*/ 56 w 111"/>
              <a:gd name="T15" fmla="*/ 192 h 351"/>
              <a:gd name="T16" fmla="*/ 67 w 111"/>
              <a:gd name="T17" fmla="*/ 261 h 351"/>
              <a:gd name="T18" fmla="*/ 71 w 111"/>
              <a:gd name="T19" fmla="*/ 311 h 351"/>
              <a:gd name="T20" fmla="*/ 70 w 111"/>
              <a:gd name="T21" fmla="*/ 333 h 351"/>
              <a:gd name="T22" fmla="*/ 87 w 111"/>
              <a:gd name="T23" fmla="*/ 342 h 351"/>
              <a:gd name="T24" fmla="*/ 104 w 111"/>
              <a:gd name="T25" fmla="*/ 336 h 351"/>
              <a:gd name="T26" fmla="*/ 89 w 111"/>
              <a:gd name="T27" fmla="*/ 311 h 351"/>
              <a:gd name="T28" fmla="*/ 90 w 111"/>
              <a:gd name="T29" fmla="*/ 268 h 351"/>
              <a:gd name="T30" fmla="*/ 95 w 111"/>
              <a:gd name="T31" fmla="*/ 181 h 351"/>
              <a:gd name="T32" fmla="*/ 85 w 111"/>
              <a:gd name="T33" fmla="*/ 117 h 351"/>
              <a:gd name="T34" fmla="*/ 100 w 111"/>
              <a:gd name="T35" fmla="*/ 98 h 351"/>
              <a:gd name="T36" fmla="*/ 92 w 111"/>
              <a:gd name="T37" fmla="*/ 60 h 351"/>
              <a:gd name="T38" fmla="*/ 62 w 111"/>
              <a:gd name="T39" fmla="*/ 42 h 351"/>
              <a:gd name="T40" fmla="*/ 69 w 111"/>
              <a:gd name="T41" fmla="*/ 27 h 351"/>
              <a:gd name="T42" fmla="*/ 74 w 111"/>
              <a:gd name="T43" fmla="*/ 11 h 351"/>
              <a:gd name="T44" fmla="*/ 53 w 111"/>
              <a:gd name="T45" fmla="*/ 2 h 351"/>
              <a:gd name="T46" fmla="*/ 41 w 111"/>
              <a:gd name="T47" fmla="*/ 18 h 351"/>
              <a:gd name="T48" fmla="*/ 39 w 111"/>
              <a:gd name="T49" fmla="*/ 37 h 351"/>
              <a:gd name="T50" fmla="*/ 61 w 111"/>
              <a:gd name="T51" fmla="*/ 44 h 351"/>
              <a:gd name="T52" fmla="*/ 57 w 111"/>
              <a:gd name="T53" fmla="*/ 53 h 351"/>
              <a:gd name="T54" fmla="*/ 48 w 111"/>
              <a:gd name="T55" fmla="*/ 53 h 351"/>
              <a:gd name="T56" fmla="*/ 53 w 111"/>
              <a:gd name="T57" fmla="*/ 71 h 351"/>
              <a:gd name="T58" fmla="*/ 36 w 111"/>
              <a:gd name="T59" fmla="*/ 43 h 351"/>
              <a:gd name="T60" fmla="*/ 5 w 111"/>
              <a:gd name="T61" fmla="*/ 67 h 351"/>
              <a:gd name="T62" fmla="*/ 16 w 111"/>
              <a:gd name="T63" fmla="*/ 112 h 351"/>
              <a:gd name="T64" fmla="*/ 40 w 111"/>
              <a:gd name="T65" fmla="*/ 95 h 351"/>
              <a:gd name="T66" fmla="*/ 49 w 111"/>
              <a:gd name="T67" fmla="*/ 86 h 351"/>
              <a:gd name="T68" fmla="*/ 40 w 111"/>
              <a:gd name="T69" fmla="*/ 9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1" h="351">
                <a:moveTo>
                  <a:pt x="3" y="177"/>
                </a:moveTo>
                <a:cubicBezTo>
                  <a:pt x="5" y="180"/>
                  <a:pt x="16" y="182"/>
                  <a:pt x="16" y="182"/>
                </a:cubicBezTo>
                <a:cubicBezTo>
                  <a:pt x="16" y="182"/>
                  <a:pt x="16" y="224"/>
                  <a:pt x="16" y="225"/>
                </a:cubicBezTo>
                <a:cubicBezTo>
                  <a:pt x="15" y="227"/>
                  <a:pt x="17" y="238"/>
                  <a:pt x="14" y="246"/>
                </a:cubicBezTo>
                <a:cubicBezTo>
                  <a:pt x="11" y="254"/>
                  <a:pt x="7" y="296"/>
                  <a:pt x="7" y="296"/>
                </a:cubicBezTo>
                <a:cubicBezTo>
                  <a:pt x="7" y="296"/>
                  <a:pt x="7" y="306"/>
                  <a:pt x="8" y="308"/>
                </a:cubicBezTo>
                <a:cubicBezTo>
                  <a:pt x="10" y="311"/>
                  <a:pt x="10" y="315"/>
                  <a:pt x="8" y="317"/>
                </a:cubicBezTo>
                <a:cubicBezTo>
                  <a:pt x="5" y="319"/>
                  <a:pt x="10" y="328"/>
                  <a:pt x="10" y="328"/>
                </a:cubicBezTo>
                <a:cubicBezTo>
                  <a:pt x="10" y="328"/>
                  <a:pt x="1" y="346"/>
                  <a:pt x="6" y="348"/>
                </a:cubicBezTo>
                <a:cubicBezTo>
                  <a:pt x="11" y="351"/>
                  <a:pt x="20" y="351"/>
                  <a:pt x="24" y="348"/>
                </a:cubicBezTo>
                <a:cubicBezTo>
                  <a:pt x="26" y="345"/>
                  <a:pt x="25" y="329"/>
                  <a:pt x="25" y="329"/>
                </a:cubicBezTo>
                <a:cubicBezTo>
                  <a:pt x="25" y="329"/>
                  <a:pt x="33" y="326"/>
                  <a:pt x="34" y="323"/>
                </a:cubicBezTo>
                <a:cubicBezTo>
                  <a:pt x="35" y="321"/>
                  <a:pt x="37" y="318"/>
                  <a:pt x="32" y="307"/>
                </a:cubicBezTo>
                <a:cubicBezTo>
                  <a:pt x="28" y="291"/>
                  <a:pt x="37" y="255"/>
                  <a:pt x="37" y="255"/>
                </a:cubicBezTo>
                <a:cubicBezTo>
                  <a:pt x="37" y="255"/>
                  <a:pt x="47" y="217"/>
                  <a:pt x="48" y="217"/>
                </a:cubicBezTo>
                <a:cubicBezTo>
                  <a:pt x="50" y="216"/>
                  <a:pt x="56" y="192"/>
                  <a:pt x="56" y="192"/>
                </a:cubicBezTo>
                <a:cubicBezTo>
                  <a:pt x="56" y="192"/>
                  <a:pt x="57" y="194"/>
                  <a:pt x="63" y="223"/>
                </a:cubicBezTo>
                <a:cubicBezTo>
                  <a:pt x="69" y="252"/>
                  <a:pt x="67" y="261"/>
                  <a:pt x="67" y="261"/>
                </a:cubicBezTo>
                <a:cubicBezTo>
                  <a:pt x="68" y="302"/>
                  <a:pt x="68" y="302"/>
                  <a:pt x="68" y="302"/>
                </a:cubicBezTo>
                <a:cubicBezTo>
                  <a:pt x="68" y="302"/>
                  <a:pt x="69" y="310"/>
                  <a:pt x="71" y="311"/>
                </a:cubicBezTo>
                <a:cubicBezTo>
                  <a:pt x="72" y="312"/>
                  <a:pt x="67" y="319"/>
                  <a:pt x="70" y="322"/>
                </a:cubicBezTo>
                <a:cubicBezTo>
                  <a:pt x="71" y="326"/>
                  <a:pt x="70" y="333"/>
                  <a:pt x="70" y="333"/>
                </a:cubicBezTo>
                <a:cubicBezTo>
                  <a:pt x="70" y="333"/>
                  <a:pt x="78" y="338"/>
                  <a:pt x="80" y="336"/>
                </a:cubicBezTo>
                <a:cubicBezTo>
                  <a:pt x="82" y="335"/>
                  <a:pt x="87" y="342"/>
                  <a:pt x="87" y="342"/>
                </a:cubicBezTo>
                <a:cubicBezTo>
                  <a:pt x="87" y="342"/>
                  <a:pt x="106" y="347"/>
                  <a:pt x="108" y="344"/>
                </a:cubicBezTo>
                <a:cubicBezTo>
                  <a:pt x="111" y="341"/>
                  <a:pt x="104" y="336"/>
                  <a:pt x="104" y="336"/>
                </a:cubicBezTo>
                <a:cubicBezTo>
                  <a:pt x="94" y="324"/>
                  <a:pt x="94" y="324"/>
                  <a:pt x="94" y="324"/>
                </a:cubicBezTo>
                <a:cubicBezTo>
                  <a:pt x="94" y="324"/>
                  <a:pt x="101" y="317"/>
                  <a:pt x="89" y="311"/>
                </a:cubicBezTo>
                <a:cubicBezTo>
                  <a:pt x="91" y="292"/>
                  <a:pt x="91" y="292"/>
                  <a:pt x="91" y="292"/>
                </a:cubicBezTo>
                <a:cubicBezTo>
                  <a:pt x="91" y="292"/>
                  <a:pt x="92" y="278"/>
                  <a:pt x="90" y="268"/>
                </a:cubicBezTo>
                <a:cubicBezTo>
                  <a:pt x="88" y="258"/>
                  <a:pt x="95" y="208"/>
                  <a:pt x="95" y="208"/>
                </a:cubicBezTo>
                <a:cubicBezTo>
                  <a:pt x="95" y="208"/>
                  <a:pt x="98" y="185"/>
                  <a:pt x="95" y="181"/>
                </a:cubicBezTo>
                <a:cubicBezTo>
                  <a:pt x="98" y="179"/>
                  <a:pt x="89" y="125"/>
                  <a:pt x="89" y="125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7"/>
                  <a:pt x="96" y="116"/>
                  <a:pt x="97" y="110"/>
                </a:cubicBezTo>
                <a:cubicBezTo>
                  <a:pt x="98" y="104"/>
                  <a:pt x="100" y="103"/>
                  <a:pt x="100" y="98"/>
                </a:cubicBezTo>
                <a:cubicBezTo>
                  <a:pt x="99" y="94"/>
                  <a:pt x="97" y="82"/>
                  <a:pt x="96" y="79"/>
                </a:cubicBezTo>
                <a:cubicBezTo>
                  <a:pt x="95" y="75"/>
                  <a:pt x="92" y="60"/>
                  <a:pt x="92" y="60"/>
                </a:cubicBezTo>
                <a:cubicBezTo>
                  <a:pt x="92" y="60"/>
                  <a:pt x="89" y="55"/>
                  <a:pt x="83" y="55"/>
                </a:cubicBezTo>
                <a:cubicBezTo>
                  <a:pt x="78" y="55"/>
                  <a:pt x="63" y="48"/>
                  <a:pt x="62" y="42"/>
                </a:cubicBezTo>
                <a:cubicBezTo>
                  <a:pt x="62" y="42"/>
                  <a:pt x="65" y="39"/>
                  <a:pt x="67" y="34"/>
                </a:cubicBezTo>
                <a:cubicBezTo>
                  <a:pt x="67" y="32"/>
                  <a:pt x="69" y="29"/>
                  <a:pt x="69" y="27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1"/>
                  <a:pt x="74" y="11"/>
                  <a:pt x="74" y="11"/>
                </a:cubicBezTo>
                <a:cubicBezTo>
                  <a:pt x="72" y="5"/>
                  <a:pt x="72" y="5"/>
                  <a:pt x="72" y="5"/>
                </a:cubicBezTo>
                <a:cubicBezTo>
                  <a:pt x="67" y="0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45" y="2"/>
                  <a:pt x="41" y="12"/>
                  <a:pt x="41" y="18"/>
                </a:cubicBezTo>
                <a:cubicBezTo>
                  <a:pt x="34" y="18"/>
                  <a:pt x="41" y="30"/>
                  <a:pt x="41" y="30"/>
                </a:cubicBezTo>
                <a:cubicBezTo>
                  <a:pt x="41" y="30"/>
                  <a:pt x="40" y="33"/>
                  <a:pt x="39" y="37"/>
                </a:cubicBezTo>
                <a:cubicBezTo>
                  <a:pt x="40" y="38"/>
                  <a:pt x="43" y="45"/>
                  <a:pt x="50" y="47"/>
                </a:cubicBezTo>
                <a:cubicBezTo>
                  <a:pt x="58" y="50"/>
                  <a:pt x="61" y="44"/>
                  <a:pt x="61" y="44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8"/>
                  <a:pt x="56" y="56"/>
                  <a:pt x="57" y="53"/>
                </a:cubicBezTo>
                <a:cubicBezTo>
                  <a:pt x="59" y="50"/>
                  <a:pt x="54" y="50"/>
                  <a:pt x="52" y="50"/>
                </a:cubicBezTo>
                <a:cubicBezTo>
                  <a:pt x="50" y="50"/>
                  <a:pt x="48" y="53"/>
                  <a:pt x="48" y="53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74"/>
                  <a:pt x="53" y="71"/>
                </a:cubicBezTo>
                <a:cubicBezTo>
                  <a:pt x="53" y="68"/>
                  <a:pt x="40" y="48"/>
                  <a:pt x="37" y="42"/>
                </a:cubicBezTo>
                <a:cubicBezTo>
                  <a:pt x="37" y="43"/>
                  <a:pt x="36" y="43"/>
                  <a:pt x="36" y="43"/>
                </a:cubicBezTo>
                <a:cubicBezTo>
                  <a:pt x="34" y="46"/>
                  <a:pt x="17" y="49"/>
                  <a:pt x="17" y="49"/>
                </a:cubicBezTo>
                <a:cubicBezTo>
                  <a:pt x="17" y="49"/>
                  <a:pt x="0" y="48"/>
                  <a:pt x="5" y="67"/>
                </a:cubicBezTo>
                <a:cubicBezTo>
                  <a:pt x="7" y="82"/>
                  <a:pt x="9" y="95"/>
                  <a:pt x="9" y="95"/>
                </a:cubicBezTo>
                <a:cubicBezTo>
                  <a:pt x="9" y="95"/>
                  <a:pt x="13" y="112"/>
                  <a:pt x="16" y="112"/>
                </a:cubicBezTo>
                <a:cubicBezTo>
                  <a:pt x="20" y="113"/>
                  <a:pt x="3" y="172"/>
                  <a:pt x="3" y="177"/>
                </a:cubicBezTo>
                <a:close/>
                <a:moveTo>
                  <a:pt x="40" y="95"/>
                </a:moveTo>
                <a:cubicBezTo>
                  <a:pt x="40" y="95"/>
                  <a:pt x="45" y="87"/>
                  <a:pt x="44" y="85"/>
                </a:cubicBezTo>
                <a:cubicBezTo>
                  <a:pt x="47" y="86"/>
                  <a:pt x="49" y="86"/>
                  <a:pt x="49" y="86"/>
                </a:cubicBezTo>
                <a:cubicBezTo>
                  <a:pt x="49" y="99"/>
                  <a:pt x="49" y="99"/>
                  <a:pt x="49" y="99"/>
                </a:cubicBezTo>
                <a:lnTo>
                  <a:pt x="40" y="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4" name="กลุ่ม 54"/>
          <p:cNvGrpSpPr/>
          <p:nvPr/>
        </p:nvGrpSpPr>
        <p:grpSpPr>
          <a:xfrm>
            <a:off x="1366305" y="11164128"/>
            <a:ext cx="3810003" cy="2015357"/>
            <a:chOff x="14892344" y="2852837"/>
            <a:chExt cx="3864134" cy="2015357"/>
          </a:xfrm>
        </p:grpSpPr>
        <p:sp>
          <p:nvSpPr>
            <p:cNvPr id="105" name="TextBox 104"/>
            <p:cNvSpPr txBox="1"/>
            <p:nvPr/>
          </p:nvSpPr>
          <p:spPr>
            <a:xfrm>
              <a:off x="15216915" y="3538636"/>
              <a:ext cx="34641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4892344" y="2852837"/>
              <a:ext cx="386413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686330" y="10439400"/>
            <a:ext cx="3337575" cy="8771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52%</a:t>
            </a:r>
            <a:endParaRPr lang="id-ID" sz="45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08" name="กลุ่ม 60"/>
          <p:cNvGrpSpPr/>
          <p:nvPr/>
        </p:nvGrpSpPr>
        <p:grpSpPr>
          <a:xfrm>
            <a:off x="6904037" y="11430000"/>
            <a:ext cx="4648199" cy="1066801"/>
            <a:chOff x="1057779" y="20942"/>
            <a:chExt cx="5552824" cy="1274420"/>
          </a:xfrm>
        </p:grpSpPr>
        <p:sp>
          <p:nvSpPr>
            <p:cNvPr id="109" name="TextBox 108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3" name="กลุ่ม 65"/>
          <p:cNvGrpSpPr/>
          <p:nvPr/>
        </p:nvGrpSpPr>
        <p:grpSpPr>
          <a:xfrm>
            <a:off x="12045220" y="11380761"/>
            <a:ext cx="4648199" cy="1066801"/>
            <a:chOff x="1057779" y="20942"/>
            <a:chExt cx="5552824" cy="1274420"/>
          </a:xfrm>
        </p:grpSpPr>
        <p:sp>
          <p:nvSpPr>
            <p:cNvPr id="114" name="TextBox 113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5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6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53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 rot="16200000">
            <a:off x="13023695" y="5982903"/>
            <a:ext cx="9457621" cy="2138664"/>
            <a:chOff x="8871348" y="3276600"/>
            <a:chExt cx="20762203" cy="4694984"/>
          </a:xfrm>
        </p:grpSpPr>
        <p:sp>
          <p:nvSpPr>
            <p:cNvPr id="6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 rot="16200000">
            <a:off x="9397803" y="5990632"/>
            <a:ext cx="9457621" cy="2123206"/>
            <a:chOff x="8871348" y="3276600"/>
            <a:chExt cx="20762203" cy="4661049"/>
          </a:xfrm>
        </p:grpSpPr>
        <p:sp>
          <p:nvSpPr>
            <p:cNvPr id="68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 rot="16200000">
            <a:off x="5728805" y="5984305"/>
            <a:ext cx="9457621" cy="2123206"/>
            <a:chOff x="8871348" y="3276600"/>
            <a:chExt cx="20762203" cy="4661049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 rot="16200000">
            <a:off x="2067539" y="6052776"/>
            <a:ext cx="9457621" cy="2138664"/>
            <a:chOff x="8871348" y="3276600"/>
            <a:chExt cx="20762203" cy="4694984"/>
          </a:xfrm>
        </p:grpSpPr>
        <p:sp>
          <p:nvSpPr>
            <p:cNvPr id="76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79" name="กลุ่ม 54"/>
          <p:cNvGrpSpPr/>
          <p:nvPr/>
        </p:nvGrpSpPr>
        <p:grpSpPr>
          <a:xfrm rot="16200000">
            <a:off x="3527895" y="5484195"/>
            <a:ext cx="6324600" cy="1569826"/>
            <a:chOff x="13914967" y="3005236"/>
            <a:chExt cx="6414461" cy="1569826"/>
          </a:xfrm>
        </p:grpSpPr>
        <p:sp>
          <p:nvSpPr>
            <p:cNvPr id="80" name="TextBox 79"/>
            <p:cNvSpPr txBox="1"/>
            <p:nvPr/>
          </p:nvSpPr>
          <p:spPr>
            <a:xfrm>
              <a:off x="13914967" y="3614835"/>
              <a:ext cx="641446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2" name="กลุ่ม 54"/>
          <p:cNvGrpSpPr/>
          <p:nvPr/>
        </p:nvGrpSpPr>
        <p:grpSpPr>
          <a:xfrm rot="16200000">
            <a:off x="7269370" y="5407995"/>
            <a:ext cx="6324600" cy="1569826"/>
            <a:chOff x="13914967" y="3005236"/>
            <a:chExt cx="6414461" cy="1569826"/>
          </a:xfrm>
        </p:grpSpPr>
        <p:sp>
          <p:nvSpPr>
            <p:cNvPr id="83" name="TextBox 82"/>
            <p:cNvSpPr txBox="1"/>
            <p:nvPr/>
          </p:nvSpPr>
          <p:spPr>
            <a:xfrm>
              <a:off x="13914967" y="3614835"/>
              <a:ext cx="641446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5" name="กลุ่ม 54"/>
          <p:cNvGrpSpPr/>
          <p:nvPr/>
        </p:nvGrpSpPr>
        <p:grpSpPr>
          <a:xfrm rot="16200000">
            <a:off x="10949668" y="5484194"/>
            <a:ext cx="6324600" cy="1569826"/>
            <a:chOff x="13914967" y="3005236"/>
            <a:chExt cx="6414461" cy="1569826"/>
          </a:xfrm>
        </p:grpSpPr>
        <p:sp>
          <p:nvSpPr>
            <p:cNvPr id="86" name="TextBox 85"/>
            <p:cNvSpPr txBox="1"/>
            <p:nvPr/>
          </p:nvSpPr>
          <p:spPr>
            <a:xfrm>
              <a:off x="13914967" y="3614835"/>
              <a:ext cx="641446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8" name="กลุ่ม 54"/>
          <p:cNvGrpSpPr/>
          <p:nvPr/>
        </p:nvGrpSpPr>
        <p:grpSpPr>
          <a:xfrm rot="16200000">
            <a:off x="14576894" y="5407994"/>
            <a:ext cx="6324600" cy="1569826"/>
            <a:chOff x="13914967" y="3005236"/>
            <a:chExt cx="6414461" cy="1569826"/>
          </a:xfrm>
        </p:grpSpPr>
        <p:sp>
          <p:nvSpPr>
            <p:cNvPr id="89" name="TextBox 88"/>
            <p:cNvSpPr txBox="1"/>
            <p:nvPr/>
          </p:nvSpPr>
          <p:spPr>
            <a:xfrm>
              <a:off x="13914967" y="3614835"/>
              <a:ext cx="6414461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5582681" y="9507606"/>
            <a:ext cx="3979793" cy="3979793"/>
            <a:chOff x="17008473" y="8263156"/>
            <a:chExt cx="5452844" cy="5452844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93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4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5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609881" y="9507607"/>
            <a:ext cx="3979793" cy="3979793"/>
            <a:chOff x="5684837" y="8229600"/>
            <a:chExt cx="5452844" cy="5452844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04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5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478688" y="9507607"/>
            <a:ext cx="3979793" cy="3979793"/>
            <a:chOff x="24266" y="8229600"/>
            <a:chExt cx="5452844" cy="545284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08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9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2064017" y="9507607"/>
            <a:ext cx="3979793" cy="3979793"/>
            <a:chOff x="11347902" y="8263156"/>
            <a:chExt cx="5452844" cy="5452844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112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113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114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18" name="กลุ่ม 60"/>
          <p:cNvGrpSpPr/>
          <p:nvPr/>
        </p:nvGrpSpPr>
        <p:grpSpPr>
          <a:xfrm>
            <a:off x="1549641" y="3390521"/>
            <a:ext cx="2806771" cy="2149220"/>
            <a:chOff x="-126303" y="368058"/>
            <a:chExt cx="3353020" cy="2567498"/>
          </a:xfrm>
        </p:grpSpPr>
        <p:sp>
          <p:nvSpPr>
            <p:cNvPr id="119" name="TextBox 118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2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2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8" name="กลุ่ม 60"/>
          <p:cNvGrpSpPr/>
          <p:nvPr/>
        </p:nvGrpSpPr>
        <p:grpSpPr>
          <a:xfrm>
            <a:off x="1565641" y="6918580"/>
            <a:ext cx="2806771" cy="2149220"/>
            <a:chOff x="-126303" y="368058"/>
            <a:chExt cx="3353020" cy="2567498"/>
          </a:xfrm>
        </p:grpSpPr>
        <p:sp>
          <p:nvSpPr>
            <p:cNvPr id="139" name="TextBox 138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4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4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4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3" name="กลุ่ม 60"/>
          <p:cNvGrpSpPr/>
          <p:nvPr/>
        </p:nvGrpSpPr>
        <p:grpSpPr>
          <a:xfrm>
            <a:off x="19854666" y="3351663"/>
            <a:ext cx="2806771" cy="2149220"/>
            <a:chOff x="-126303" y="368058"/>
            <a:chExt cx="3353020" cy="2567498"/>
          </a:xfrm>
        </p:grpSpPr>
        <p:sp>
          <p:nvSpPr>
            <p:cNvPr id="144" name="TextBox 143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45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46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4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8" name="กลุ่ม 60"/>
          <p:cNvGrpSpPr/>
          <p:nvPr/>
        </p:nvGrpSpPr>
        <p:grpSpPr>
          <a:xfrm>
            <a:off x="19870666" y="6879722"/>
            <a:ext cx="2806771" cy="2149220"/>
            <a:chOff x="-126303" y="368058"/>
            <a:chExt cx="3353020" cy="2567498"/>
          </a:xfrm>
        </p:grpSpPr>
        <p:sp>
          <p:nvSpPr>
            <p:cNvPr id="149" name="TextBox 148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5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5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5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6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4125166" y="8828732"/>
            <a:ext cx="7372343" cy="1667117"/>
            <a:chOff x="8871348" y="3276600"/>
            <a:chExt cx="20762203" cy="4694984"/>
          </a:xfrm>
        </p:grpSpPr>
        <p:sp>
          <p:nvSpPr>
            <p:cNvPr id="62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 rot="10800000">
            <a:off x="2027237" y="4764368"/>
            <a:ext cx="7372343" cy="1655068"/>
            <a:chOff x="8871348" y="3276600"/>
            <a:chExt cx="20762203" cy="4661049"/>
          </a:xfrm>
        </p:grpSpPr>
        <p:sp>
          <p:nvSpPr>
            <p:cNvPr id="66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5106595" y="5152528"/>
            <a:ext cx="7372343" cy="1655068"/>
            <a:chOff x="8871348" y="3276600"/>
            <a:chExt cx="20762203" cy="4661049"/>
          </a:xfrm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 rot="10800000">
            <a:off x="2122494" y="8539862"/>
            <a:ext cx="7372343" cy="1667117"/>
            <a:chOff x="8871348" y="3276600"/>
            <a:chExt cx="20762203" cy="4694984"/>
          </a:xfrm>
        </p:grpSpPr>
        <p:sp>
          <p:nvSpPr>
            <p:cNvPr id="7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85" name="กลุ่ม 15"/>
          <p:cNvGrpSpPr/>
          <p:nvPr/>
        </p:nvGrpSpPr>
        <p:grpSpPr>
          <a:xfrm>
            <a:off x="7437437" y="2438400"/>
            <a:ext cx="9372600" cy="9315942"/>
            <a:chOff x="7666037" y="2667000"/>
            <a:chExt cx="9372600" cy="9315942"/>
          </a:xfrm>
        </p:grpSpPr>
        <p:grpSp>
          <p:nvGrpSpPr>
            <p:cNvPr id="86" name="กลุ่ม 12"/>
            <p:cNvGrpSpPr/>
            <p:nvPr/>
          </p:nvGrpSpPr>
          <p:grpSpPr>
            <a:xfrm>
              <a:off x="7666037" y="2667000"/>
              <a:ext cx="9372600" cy="9315942"/>
              <a:chOff x="7437437" y="2177124"/>
              <a:chExt cx="10842419" cy="10776876"/>
            </a:xfrm>
          </p:grpSpPr>
          <p:sp>
            <p:nvSpPr>
              <p:cNvPr id="91" name="Freeform 90"/>
              <p:cNvSpPr>
                <a:spLocks noEditPoints="1"/>
              </p:cNvSpPr>
              <p:nvPr/>
            </p:nvSpPr>
            <p:spPr bwMode="auto">
              <a:xfrm>
                <a:off x="7437437" y="2177124"/>
                <a:ext cx="10842419" cy="10776876"/>
              </a:xfrm>
              <a:custGeom>
                <a:avLst/>
                <a:gdLst>
                  <a:gd name="T0" fmla="*/ 806 w 806"/>
                  <a:gd name="T1" fmla="*/ 401 h 806"/>
                  <a:gd name="T2" fmla="*/ 733 w 806"/>
                  <a:gd name="T3" fmla="*/ 336 h 806"/>
                  <a:gd name="T4" fmla="*/ 776 w 806"/>
                  <a:gd name="T5" fmla="*/ 248 h 806"/>
                  <a:gd name="T6" fmla="*/ 684 w 806"/>
                  <a:gd name="T7" fmla="*/ 217 h 806"/>
                  <a:gd name="T8" fmla="*/ 687 w 806"/>
                  <a:gd name="T9" fmla="*/ 116 h 806"/>
                  <a:gd name="T10" fmla="*/ 590 w 806"/>
                  <a:gd name="T11" fmla="*/ 122 h 806"/>
                  <a:gd name="T12" fmla="*/ 558 w 806"/>
                  <a:gd name="T13" fmla="*/ 30 h 806"/>
                  <a:gd name="T14" fmla="*/ 470 w 806"/>
                  <a:gd name="T15" fmla="*/ 73 h 806"/>
                  <a:gd name="T16" fmla="*/ 401 w 806"/>
                  <a:gd name="T17" fmla="*/ 0 h 806"/>
                  <a:gd name="T18" fmla="*/ 337 w 806"/>
                  <a:gd name="T19" fmla="*/ 73 h 806"/>
                  <a:gd name="T20" fmla="*/ 249 w 806"/>
                  <a:gd name="T21" fmla="*/ 30 h 806"/>
                  <a:gd name="T22" fmla="*/ 217 w 806"/>
                  <a:gd name="T23" fmla="*/ 122 h 806"/>
                  <a:gd name="T24" fmla="*/ 116 w 806"/>
                  <a:gd name="T25" fmla="*/ 120 h 806"/>
                  <a:gd name="T26" fmla="*/ 123 w 806"/>
                  <a:gd name="T27" fmla="*/ 216 h 806"/>
                  <a:gd name="T28" fmla="*/ 31 w 806"/>
                  <a:gd name="T29" fmla="*/ 248 h 806"/>
                  <a:gd name="T30" fmla="*/ 73 w 806"/>
                  <a:gd name="T31" fmla="*/ 336 h 806"/>
                  <a:gd name="T32" fmla="*/ 0 w 806"/>
                  <a:gd name="T33" fmla="*/ 405 h 806"/>
                  <a:gd name="T34" fmla="*/ 73 w 806"/>
                  <a:gd name="T35" fmla="*/ 469 h 806"/>
                  <a:gd name="T36" fmla="*/ 30 w 806"/>
                  <a:gd name="T37" fmla="*/ 557 h 806"/>
                  <a:gd name="T38" fmla="*/ 122 w 806"/>
                  <a:gd name="T39" fmla="*/ 589 h 806"/>
                  <a:gd name="T40" fmla="*/ 120 w 806"/>
                  <a:gd name="T41" fmla="*/ 690 h 806"/>
                  <a:gd name="T42" fmla="*/ 217 w 806"/>
                  <a:gd name="T43" fmla="*/ 684 h 806"/>
                  <a:gd name="T44" fmla="*/ 249 w 806"/>
                  <a:gd name="T45" fmla="*/ 775 h 806"/>
                  <a:gd name="T46" fmla="*/ 336 w 806"/>
                  <a:gd name="T47" fmla="*/ 733 h 806"/>
                  <a:gd name="T48" fmla="*/ 406 w 806"/>
                  <a:gd name="T49" fmla="*/ 806 h 806"/>
                  <a:gd name="T50" fmla="*/ 470 w 806"/>
                  <a:gd name="T51" fmla="*/ 733 h 806"/>
                  <a:gd name="T52" fmla="*/ 558 w 806"/>
                  <a:gd name="T53" fmla="*/ 776 h 806"/>
                  <a:gd name="T54" fmla="*/ 589 w 806"/>
                  <a:gd name="T55" fmla="*/ 684 h 806"/>
                  <a:gd name="T56" fmla="*/ 690 w 806"/>
                  <a:gd name="T57" fmla="*/ 686 h 806"/>
                  <a:gd name="T58" fmla="*/ 684 w 806"/>
                  <a:gd name="T59" fmla="*/ 589 h 806"/>
                  <a:gd name="T60" fmla="*/ 776 w 806"/>
                  <a:gd name="T61" fmla="*/ 557 h 806"/>
                  <a:gd name="T62" fmla="*/ 733 w 806"/>
                  <a:gd name="T63" fmla="*/ 470 h 806"/>
                  <a:gd name="T64" fmla="*/ 170 w 806"/>
                  <a:gd name="T65" fmla="*/ 517 h 806"/>
                  <a:gd name="T66" fmla="*/ 636 w 806"/>
                  <a:gd name="T67" fmla="*/ 289 h 806"/>
                  <a:gd name="T68" fmla="*/ 170 w 806"/>
                  <a:gd name="T69" fmla="*/ 517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6" h="806">
                    <a:moveTo>
                      <a:pt x="740" y="423"/>
                    </a:moveTo>
                    <a:cubicBezTo>
                      <a:pt x="806" y="401"/>
                      <a:pt x="806" y="401"/>
                      <a:pt x="806" y="401"/>
                    </a:cubicBezTo>
                    <a:cubicBezTo>
                      <a:pt x="803" y="349"/>
                      <a:pt x="803" y="349"/>
                      <a:pt x="803" y="349"/>
                    </a:cubicBezTo>
                    <a:cubicBezTo>
                      <a:pt x="733" y="336"/>
                      <a:pt x="733" y="336"/>
                      <a:pt x="733" y="336"/>
                    </a:cubicBezTo>
                    <a:cubicBezTo>
                      <a:pt x="731" y="322"/>
                      <a:pt x="727" y="309"/>
                      <a:pt x="722" y="295"/>
                    </a:cubicBezTo>
                    <a:cubicBezTo>
                      <a:pt x="776" y="248"/>
                      <a:pt x="776" y="248"/>
                      <a:pt x="776" y="248"/>
                    </a:cubicBezTo>
                    <a:cubicBezTo>
                      <a:pt x="754" y="202"/>
                      <a:pt x="754" y="202"/>
                      <a:pt x="754" y="202"/>
                    </a:cubicBezTo>
                    <a:cubicBezTo>
                      <a:pt x="684" y="217"/>
                      <a:pt x="684" y="217"/>
                      <a:pt x="684" y="217"/>
                    </a:cubicBezTo>
                    <a:cubicBezTo>
                      <a:pt x="675" y="204"/>
                      <a:pt x="666" y="191"/>
                      <a:pt x="655" y="179"/>
                    </a:cubicBezTo>
                    <a:cubicBezTo>
                      <a:pt x="687" y="116"/>
                      <a:pt x="687" y="116"/>
                      <a:pt x="687" y="116"/>
                    </a:cubicBezTo>
                    <a:cubicBezTo>
                      <a:pt x="648" y="82"/>
                      <a:pt x="648" y="82"/>
                      <a:pt x="648" y="82"/>
                    </a:cubicBezTo>
                    <a:cubicBezTo>
                      <a:pt x="590" y="122"/>
                      <a:pt x="590" y="122"/>
                      <a:pt x="590" y="122"/>
                    </a:cubicBezTo>
                    <a:cubicBezTo>
                      <a:pt x="578" y="114"/>
                      <a:pt x="565" y="107"/>
                      <a:pt x="552" y="101"/>
                    </a:cubicBezTo>
                    <a:cubicBezTo>
                      <a:pt x="558" y="30"/>
                      <a:pt x="558" y="30"/>
                      <a:pt x="558" y="30"/>
                    </a:cubicBezTo>
                    <a:cubicBezTo>
                      <a:pt x="509" y="14"/>
                      <a:pt x="509" y="14"/>
                      <a:pt x="509" y="14"/>
                    </a:cubicBezTo>
                    <a:cubicBezTo>
                      <a:pt x="470" y="73"/>
                      <a:pt x="470" y="73"/>
                      <a:pt x="470" y="73"/>
                    </a:cubicBezTo>
                    <a:cubicBezTo>
                      <a:pt x="455" y="70"/>
                      <a:pt x="439" y="68"/>
                      <a:pt x="423" y="67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37" y="73"/>
                      <a:pt x="337" y="73"/>
                      <a:pt x="337" y="73"/>
                    </a:cubicBezTo>
                    <a:cubicBezTo>
                      <a:pt x="323" y="75"/>
                      <a:pt x="309" y="79"/>
                      <a:pt x="295" y="84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03" y="52"/>
                      <a:pt x="203" y="52"/>
                      <a:pt x="203" y="52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04" y="131"/>
                      <a:pt x="191" y="140"/>
                      <a:pt x="179" y="151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123" y="216"/>
                      <a:pt x="123" y="216"/>
                      <a:pt x="123" y="216"/>
                    </a:cubicBezTo>
                    <a:cubicBezTo>
                      <a:pt x="115" y="228"/>
                      <a:pt x="107" y="241"/>
                      <a:pt x="101" y="254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14" y="297"/>
                      <a:pt x="14" y="297"/>
                      <a:pt x="14" y="297"/>
                    </a:cubicBezTo>
                    <a:cubicBezTo>
                      <a:pt x="73" y="336"/>
                      <a:pt x="73" y="336"/>
                      <a:pt x="73" y="336"/>
                    </a:cubicBezTo>
                    <a:cubicBezTo>
                      <a:pt x="70" y="351"/>
                      <a:pt x="68" y="367"/>
                      <a:pt x="67" y="383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4" y="456"/>
                      <a:pt x="4" y="456"/>
                      <a:pt x="4" y="456"/>
                    </a:cubicBezTo>
                    <a:cubicBezTo>
                      <a:pt x="73" y="469"/>
                      <a:pt x="73" y="469"/>
                      <a:pt x="73" y="469"/>
                    </a:cubicBezTo>
                    <a:cubicBezTo>
                      <a:pt x="76" y="483"/>
                      <a:pt x="79" y="497"/>
                      <a:pt x="84" y="511"/>
                    </a:cubicBezTo>
                    <a:cubicBezTo>
                      <a:pt x="30" y="557"/>
                      <a:pt x="30" y="557"/>
                      <a:pt x="30" y="557"/>
                    </a:cubicBezTo>
                    <a:cubicBezTo>
                      <a:pt x="52" y="603"/>
                      <a:pt x="52" y="603"/>
                      <a:pt x="52" y="603"/>
                    </a:cubicBezTo>
                    <a:cubicBezTo>
                      <a:pt x="122" y="589"/>
                      <a:pt x="122" y="589"/>
                      <a:pt x="122" y="589"/>
                    </a:cubicBezTo>
                    <a:cubicBezTo>
                      <a:pt x="131" y="602"/>
                      <a:pt x="141" y="615"/>
                      <a:pt x="151" y="627"/>
                    </a:cubicBezTo>
                    <a:cubicBezTo>
                      <a:pt x="120" y="690"/>
                      <a:pt x="120" y="690"/>
                      <a:pt x="120" y="690"/>
                    </a:cubicBezTo>
                    <a:cubicBezTo>
                      <a:pt x="158" y="723"/>
                      <a:pt x="158" y="723"/>
                      <a:pt x="158" y="723"/>
                    </a:cubicBezTo>
                    <a:cubicBezTo>
                      <a:pt x="217" y="684"/>
                      <a:pt x="217" y="684"/>
                      <a:pt x="217" y="684"/>
                    </a:cubicBezTo>
                    <a:cubicBezTo>
                      <a:pt x="229" y="692"/>
                      <a:pt x="241" y="699"/>
                      <a:pt x="254" y="705"/>
                    </a:cubicBezTo>
                    <a:cubicBezTo>
                      <a:pt x="249" y="775"/>
                      <a:pt x="249" y="775"/>
                      <a:pt x="249" y="775"/>
                    </a:cubicBezTo>
                    <a:cubicBezTo>
                      <a:pt x="297" y="792"/>
                      <a:pt x="297" y="792"/>
                      <a:pt x="297" y="792"/>
                    </a:cubicBezTo>
                    <a:cubicBezTo>
                      <a:pt x="336" y="733"/>
                      <a:pt x="336" y="733"/>
                      <a:pt x="336" y="733"/>
                    </a:cubicBezTo>
                    <a:cubicBezTo>
                      <a:pt x="352" y="736"/>
                      <a:pt x="367" y="738"/>
                      <a:pt x="383" y="739"/>
                    </a:cubicBezTo>
                    <a:cubicBezTo>
                      <a:pt x="406" y="806"/>
                      <a:pt x="406" y="806"/>
                      <a:pt x="406" y="806"/>
                    </a:cubicBezTo>
                    <a:cubicBezTo>
                      <a:pt x="457" y="803"/>
                      <a:pt x="457" y="803"/>
                      <a:pt x="457" y="803"/>
                    </a:cubicBezTo>
                    <a:cubicBezTo>
                      <a:pt x="470" y="733"/>
                      <a:pt x="470" y="733"/>
                      <a:pt x="470" y="733"/>
                    </a:cubicBezTo>
                    <a:cubicBezTo>
                      <a:pt x="484" y="730"/>
                      <a:pt x="498" y="727"/>
                      <a:pt x="511" y="722"/>
                    </a:cubicBezTo>
                    <a:cubicBezTo>
                      <a:pt x="558" y="776"/>
                      <a:pt x="558" y="776"/>
                      <a:pt x="558" y="776"/>
                    </a:cubicBezTo>
                    <a:cubicBezTo>
                      <a:pt x="604" y="754"/>
                      <a:pt x="604" y="754"/>
                      <a:pt x="604" y="754"/>
                    </a:cubicBezTo>
                    <a:cubicBezTo>
                      <a:pt x="589" y="684"/>
                      <a:pt x="589" y="684"/>
                      <a:pt x="589" y="684"/>
                    </a:cubicBezTo>
                    <a:cubicBezTo>
                      <a:pt x="603" y="675"/>
                      <a:pt x="615" y="665"/>
                      <a:pt x="627" y="655"/>
                    </a:cubicBezTo>
                    <a:cubicBezTo>
                      <a:pt x="690" y="686"/>
                      <a:pt x="690" y="686"/>
                      <a:pt x="690" y="686"/>
                    </a:cubicBezTo>
                    <a:cubicBezTo>
                      <a:pt x="724" y="648"/>
                      <a:pt x="724" y="648"/>
                      <a:pt x="724" y="648"/>
                    </a:cubicBezTo>
                    <a:cubicBezTo>
                      <a:pt x="684" y="589"/>
                      <a:pt x="684" y="589"/>
                      <a:pt x="684" y="589"/>
                    </a:cubicBezTo>
                    <a:cubicBezTo>
                      <a:pt x="692" y="577"/>
                      <a:pt x="699" y="565"/>
                      <a:pt x="705" y="552"/>
                    </a:cubicBez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92" y="509"/>
                      <a:pt x="792" y="509"/>
                      <a:pt x="792" y="509"/>
                    </a:cubicBezTo>
                    <a:cubicBezTo>
                      <a:pt x="733" y="470"/>
                      <a:pt x="733" y="470"/>
                      <a:pt x="733" y="470"/>
                    </a:cubicBezTo>
                    <a:cubicBezTo>
                      <a:pt x="736" y="455"/>
                      <a:pt x="739" y="439"/>
                      <a:pt x="740" y="423"/>
                    </a:cubicBezTo>
                    <a:close/>
                    <a:moveTo>
                      <a:pt x="170" y="517"/>
                    </a:moveTo>
                    <a:cubicBezTo>
                      <a:pt x="107" y="388"/>
                      <a:pt x="161" y="233"/>
                      <a:pt x="289" y="170"/>
                    </a:cubicBezTo>
                    <a:cubicBezTo>
                      <a:pt x="418" y="107"/>
                      <a:pt x="573" y="160"/>
                      <a:pt x="636" y="289"/>
                    </a:cubicBezTo>
                    <a:cubicBezTo>
                      <a:pt x="699" y="417"/>
                      <a:pt x="646" y="573"/>
                      <a:pt x="517" y="636"/>
                    </a:cubicBezTo>
                    <a:cubicBezTo>
                      <a:pt x="389" y="699"/>
                      <a:pt x="233" y="646"/>
                      <a:pt x="170" y="5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9285931" y="7667625"/>
                <a:ext cx="7273925" cy="1862138"/>
              </a:xfrm>
              <a:custGeom>
                <a:avLst/>
                <a:gdLst>
                  <a:gd name="T0" fmla="*/ 250 w 250"/>
                  <a:gd name="T1" fmla="*/ 0 h 64"/>
                  <a:gd name="T2" fmla="*/ 0 w 250"/>
                  <a:gd name="T3" fmla="*/ 0 h 64"/>
                  <a:gd name="T4" fmla="*/ 19 w 250"/>
                  <a:gd name="T5" fmla="*/ 64 h 64"/>
                  <a:gd name="T6" fmla="*/ 230 w 250"/>
                  <a:gd name="T7" fmla="*/ 64 h 64"/>
                  <a:gd name="T8" fmla="*/ 250 w 25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64">
                    <a:moveTo>
                      <a:pt x="2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4"/>
                      <a:pt x="8" y="45"/>
                      <a:pt x="19" y="64"/>
                    </a:cubicBezTo>
                    <a:cubicBezTo>
                      <a:pt x="230" y="64"/>
                      <a:pt x="230" y="64"/>
                      <a:pt x="230" y="64"/>
                    </a:cubicBezTo>
                    <a:cubicBezTo>
                      <a:pt x="242" y="45"/>
                      <a:pt x="249" y="24"/>
                      <a:pt x="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9722494" y="4005262"/>
                <a:ext cx="6372225" cy="1862138"/>
              </a:xfrm>
              <a:custGeom>
                <a:avLst/>
                <a:gdLst>
                  <a:gd name="T0" fmla="*/ 219 w 219"/>
                  <a:gd name="T1" fmla="*/ 64 h 64"/>
                  <a:gd name="T2" fmla="*/ 110 w 219"/>
                  <a:gd name="T3" fmla="*/ 0 h 64"/>
                  <a:gd name="T4" fmla="*/ 0 w 219"/>
                  <a:gd name="T5" fmla="*/ 64 h 64"/>
                  <a:gd name="T6" fmla="*/ 219 w 21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64">
                    <a:moveTo>
                      <a:pt x="219" y="64"/>
                    </a:moveTo>
                    <a:cubicBezTo>
                      <a:pt x="198" y="26"/>
                      <a:pt x="157" y="0"/>
                      <a:pt x="110" y="0"/>
                    </a:cubicBezTo>
                    <a:cubicBezTo>
                      <a:pt x="63" y="0"/>
                      <a:pt x="21" y="26"/>
                      <a:pt x="0" y="64"/>
                    </a:cubicBezTo>
                    <a:lnTo>
                      <a:pt x="219" y="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9866956" y="9529763"/>
                <a:ext cx="6111875" cy="1687513"/>
              </a:xfrm>
              <a:custGeom>
                <a:avLst/>
                <a:gdLst>
                  <a:gd name="T0" fmla="*/ 0 w 210"/>
                  <a:gd name="T1" fmla="*/ 0 h 58"/>
                  <a:gd name="T2" fmla="*/ 105 w 210"/>
                  <a:gd name="T3" fmla="*/ 58 h 58"/>
                  <a:gd name="T4" fmla="*/ 210 w 210"/>
                  <a:gd name="T5" fmla="*/ 0 h 58"/>
                  <a:gd name="T6" fmla="*/ 0 w 210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58">
                    <a:moveTo>
                      <a:pt x="0" y="0"/>
                    </a:moveTo>
                    <a:cubicBezTo>
                      <a:pt x="22" y="35"/>
                      <a:pt x="61" y="58"/>
                      <a:pt x="105" y="58"/>
                    </a:cubicBezTo>
                    <a:cubicBezTo>
                      <a:pt x="149" y="58"/>
                      <a:pt x="188" y="35"/>
                      <a:pt x="2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9285931" y="5834063"/>
                <a:ext cx="7273925" cy="1833563"/>
              </a:xfrm>
              <a:custGeom>
                <a:avLst/>
                <a:gdLst>
                  <a:gd name="T0" fmla="*/ 0 w 250"/>
                  <a:gd name="T1" fmla="*/ 60 h 63"/>
                  <a:gd name="T2" fmla="*/ 0 w 250"/>
                  <a:gd name="T3" fmla="*/ 63 h 63"/>
                  <a:gd name="T4" fmla="*/ 250 w 250"/>
                  <a:gd name="T5" fmla="*/ 63 h 63"/>
                  <a:gd name="T6" fmla="*/ 250 w 250"/>
                  <a:gd name="T7" fmla="*/ 60 h 63"/>
                  <a:gd name="T8" fmla="*/ 234 w 250"/>
                  <a:gd name="T9" fmla="*/ 0 h 63"/>
                  <a:gd name="T10" fmla="*/ 15 w 250"/>
                  <a:gd name="T11" fmla="*/ 0 h 63"/>
                  <a:gd name="T12" fmla="*/ 0 w 250"/>
                  <a:gd name="T13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63">
                    <a:moveTo>
                      <a:pt x="0" y="60"/>
                    </a:moveTo>
                    <a:cubicBezTo>
                      <a:pt x="0" y="61"/>
                      <a:pt x="0" y="62"/>
                      <a:pt x="0" y="63"/>
                    </a:cubicBezTo>
                    <a:cubicBezTo>
                      <a:pt x="250" y="63"/>
                      <a:pt x="250" y="63"/>
                      <a:pt x="250" y="63"/>
                    </a:cubicBezTo>
                    <a:cubicBezTo>
                      <a:pt x="250" y="62"/>
                      <a:pt x="250" y="61"/>
                      <a:pt x="250" y="60"/>
                    </a:cubicBezTo>
                    <a:cubicBezTo>
                      <a:pt x="250" y="38"/>
                      <a:pt x="244" y="17"/>
                      <a:pt x="23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5" y="17"/>
                      <a:pt x="0" y="38"/>
                      <a:pt x="0" y="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87" name="TextBox 86"/>
            <p:cNvSpPr txBox="1"/>
            <p:nvPr/>
          </p:nvSpPr>
          <p:spPr bwMode="auto">
            <a:xfrm>
              <a:off x="11747885" y="4648200"/>
              <a:ext cx="140455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59%</a:t>
              </a:r>
              <a:endParaRPr lang="id-ID" sz="48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11747885" y="6205199"/>
              <a:ext cx="140455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78%</a:t>
              </a:r>
              <a:endParaRPr lang="id-ID" sz="48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11824085" y="7696200"/>
              <a:ext cx="140455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39%</a:t>
              </a:r>
              <a:endParaRPr lang="id-ID" sz="48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1824085" y="9253199"/>
              <a:ext cx="140455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74%</a:t>
              </a:r>
              <a:endParaRPr lang="id-ID" sz="48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6" name="กลุ่ม 54"/>
          <p:cNvGrpSpPr/>
          <p:nvPr/>
        </p:nvGrpSpPr>
        <p:grpSpPr>
          <a:xfrm>
            <a:off x="2420427" y="4946361"/>
            <a:ext cx="5074676" cy="1347866"/>
            <a:chOff x="13760399" y="3005236"/>
            <a:chExt cx="5146777" cy="1347866"/>
          </a:xfrm>
        </p:grpSpPr>
        <p:sp>
          <p:nvSpPr>
            <p:cNvPr id="97" name="TextBox 96"/>
            <p:cNvSpPr txBox="1"/>
            <p:nvPr/>
          </p:nvSpPr>
          <p:spPr>
            <a:xfrm>
              <a:off x="13992249" y="3392875"/>
              <a:ext cx="4914927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methodologies 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760399" y="3005236"/>
              <a:ext cx="5131180" cy="5693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2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2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99" name="กลุ่ม 54"/>
          <p:cNvGrpSpPr/>
          <p:nvPr/>
        </p:nvGrpSpPr>
        <p:grpSpPr>
          <a:xfrm>
            <a:off x="17038637" y="5357734"/>
            <a:ext cx="5089393" cy="1347866"/>
            <a:chOff x="13992249" y="3005236"/>
            <a:chExt cx="5161704" cy="1347866"/>
          </a:xfrm>
        </p:grpSpPr>
        <p:sp>
          <p:nvSpPr>
            <p:cNvPr id="100" name="TextBox 99"/>
            <p:cNvSpPr txBox="1"/>
            <p:nvPr/>
          </p:nvSpPr>
          <p:spPr>
            <a:xfrm>
              <a:off x="13992249" y="3392875"/>
              <a:ext cx="4914927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methodologies 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022773" y="3005236"/>
              <a:ext cx="5131180" cy="5693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2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02" name="กลุ่ม 54"/>
          <p:cNvGrpSpPr/>
          <p:nvPr/>
        </p:nvGrpSpPr>
        <p:grpSpPr>
          <a:xfrm>
            <a:off x="2496625" y="8699488"/>
            <a:ext cx="5093212" cy="1347866"/>
            <a:chOff x="13741599" y="3005236"/>
            <a:chExt cx="5165577" cy="1347866"/>
          </a:xfrm>
        </p:grpSpPr>
        <p:sp>
          <p:nvSpPr>
            <p:cNvPr id="103" name="TextBox 102"/>
            <p:cNvSpPr txBox="1"/>
            <p:nvPr/>
          </p:nvSpPr>
          <p:spPr>
            <a:xfrm>
              <a:off x="13992249" y="3392875"/>
              <a:ext cx="4914927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methodologies 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741599" y="3005236"/>
              <a:ext cx="5131180" cy="5693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2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2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05" name="กลุ่ม 54"/>
          <p:cNvGrpSpPr/>
          <p:nvPr/>
        </p:nvGrpSpPr>
        <p:grpSpPr>
          <a:xfrm>
            <a:off x="16177634" y="8915400"/>
            <a:ext cx="5089393" cy="1347866"/>
            <a:chOff x="13992249" y="3005236"/>
            <a:chExt cx="5161704" cy="1347866"/>
          </a:xfrm>
        </p:grpSpPr>
        <p:sp>
          <p:nvSpPr>
            <p:cNvPr id="106" name="TextBox 105"/>
            <p:cNvSpPr txBox="1"/>
            <p:nvPr/>
          </p:nvSpPr>
          <p:spPr>
            <a:xfrm>
              <a:off x="13992249" y="3392875"/>
              <a:ext cx="4914927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methodologies 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022773" y="3005236"/>
              <a:ext cx="5131180" cy="5693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2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08" name="กลุ่ม 60"/>
          <p:cNvGrpSpPr/>
          <p:nvPr/>
        </p:nvGrpSpPr>
        <p:grpSpPr>
          <a:xfrm>
            <a:off x="2713037" y="2209800"/>
            <a:ext cx="2806771" cy="2149220"/>
            <a:chOff x="-126303" y="368058"/>
            <a:chExt cx="3353020" cy="2567498"/>
          </a:xfrm>
        </p:grpSpPr>
        <p:sp>
          <p:nvSpPr>
            <p:cNvPr id="110" name="TextBox 109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1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2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3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4" name="กลุ่ม 60"/>
          <p:cNvGrpSpPr/>
          <p:nvPr/>
        </p:nvGrpSpPr>
        <p:grpSpPr>
          <a:xfrm>
            <a:off x="3106666" y="10744200"/>
            <a:ext cx="2806771" cy="2149220"/>
            <a:chOff x="-126303" y="368058"/>
            <a:chExt cx="3353020" cy="2567498"/>
          </a:xfrm>
        </p:grpSpPr>
        <p:sp>
          <p:nvSpPr>
            <p:cNvPr id="115" name="TextBox 114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6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7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8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9" name="กลุ่ม 60"/>
          <p:cNvGrpSpPr/>
          <p:nvPr/>
        </p:nvGrpSpPr>
        <p:grpSpPr>
          <a:xfrm>
            <a:off x="18844789" y="2651380"/>
            <a:ext cx="2806771" cy="2149220"/>
            <a:chOff x="-126303" y="368058"/>
            <a:chExt cx="3353020" cy="2567498"/>
          </a:xfrm>
        </p:grpSpPr>
        <p:sp>
          <p:nvSpPr>
            <p:cNvPr id="120" name="TextBox 119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21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26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8" name="กลุ่ม 60"/>
          <p:cNvGrpSpPr/>
          <p:nvPr/>
        </p:nvGrpSpPr>
        <p:grpSpPr>
          <a:xfrm>
            <a:off x="18847626" y="10871438"/>
            <a:ext cx="2806771" cy="2149220"/>
            <a:chOff x="-126303" y="368058"/>
            <a:chExt cx="3353020" cy="2567498"/>
          </a:xfrm>
        </p:grpSpPr>
        <p:sp>
          <p:nvSpPr>
            <p:cNvPr id="129" name="TextBox 128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3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3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78" name="TextBox 77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187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78" name="TextBox 77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81" name="Freeform 14"/>
          <p:cNvSpPr>
            <a:spLocks/>
          </p:cNvSpPr>
          <p:nvPr/>
        </p:nvSpPr>
        <p:spPr bwMode="auto">
          <a:xfrm>
            <a:off x="6875173" y="8123791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8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2983873" y="8287304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4" name="Freeform 103"/>
          <p:cNvSpPr>
            <a:spLocks noEditPoints="1"/>
          </p:cNvSpPr>
          <p:nvPr/>
        </p:nvSpPr>
        <p:spPr bwMode="auto">
          <a:xfrm>
            <a:off x="13529931" y="8796960"/>
            <a:ext cx="660484" cy="776358"/>
          </a:xfrm>
          <a:custGeom>
            <a:avLst/>
            <a:gdLst>
              <a:gd name="T0" fmla="*/ 56 w 57"/>
              <a:gd name="T1" fmla="*/ 9 h 67"/>
              <a:gd name="T2" fmla="*/ 29 w 57"/>
              <a:gd name="T3" fmla="*/ 0 h 67"/>
              <a:gd name="T4" fmla="*/ 28 w 57"/>
              <a:gd name="T5" fmla="*/ 0 h 67"/>
              <a:gd name="T6" fmla="*/ 1 w 57"/>
              <a:gd name="T7" fmla="*/ 9 h 67"/>
              <a:gd name="T8" fmla="*/ 0 w 57"/>
              <a:gd name="T9" fmla="*/ 11 h 67"/>
              <a:gd name="T10" fmla="*/ 0 w 57"/>
              <a:gd name="T11" fmla="*/ 32 h 67"/>
              <a:gd name="T12" fmla="*/ 11 w 57"/>
              <a:gd name="T13" fmla="*/ 55 h 67"/>
              <a:gd name="T14" fmla="*/ 20 w 57"/>
              <a:gd name="T15" fmla="*/ 63 h 67"/>
              <a:gd name="T16" fmla="*/ 29 w 57"/>
              <a:gd name="T17" fmla="*/ 67 h 67"/>
              <a:gd name="T18" fmla="*/ 37 w 57"/>
              <a:gd name="T19" fmla="*/ 63 h 67"/>
              <a:gd name="T20" fmla="*/ 47 w 57"/>
              <a:gd name="T21" fmla="*/ 55 h 67"/>
              <a:gd name="T22" fmla="*/ 57 w 57"/>
              <a:gd name="T23" fmla="*/ 32 h 67"/>
              <a:gd name="T24" fmla="*/ 57 w 57"/>
              <a:gd name="T25" fmla="*/ 11 h 67"/>
              <a:gd name="T26" fmla="*/ 56 w 57"/>
              <a:gd name="T27" fmla="*/ 9 h 67"/>
              <a:gd name="T28" fmla="*/ 13 w 57"/>
              <a:gd name="T29" fmla="*/ 53 h 67"/>
              <a:gd name="T30" fmla="*/ 3 w 57"/>
              <a:gd name="T31" fmla="*/ 32 h 67"/>
              <a:gd name="T32" fmla="*/ 3 w 57"/>
              <a:gd name="T33" fmla="*/ 12 h 67"/>
              <a:gd name="T34" fmla="*/ 27 w 57"/>
              <a:gd name="T35" fmla="*/ 4 h 67"/>
              <a:gd name="T36" fmla="*/ 27 w 57"/>
              <a:gd name="T37" fmla="*/ 63 h 67"/>
              <a:gd name="T38" fmla="*/ 13 w 57"/>
              <a:gd name="T39" fmla="*/ 53 h 67"/>
              <a:gd name="T40" fmla="*/ 54 w 57"/>
              <a:gd name="T41" fmla="*/ 32 h 67"/>
              <a:gd name="T42" fmla="*/ 45 w 57"/>
              <a:gd name="T43" fmla="*/ 53 h 67"/>
              <a:gd name="T44" fmla="*/ 30 w 57"/>
              <a:gd name="T45" fmla="*/ 63 h 67"/>
              <a:gd name="T46" fmla="*/ 30 w 57"/>
              <a:gd name="T47" fmla="*/ 4 h 67"/>
              <a:gd name="T48" fmla="*/ 54 w 57"/>
              <a:gd name="T49" fmla="*/ 12 h 67"/>
              <a:gd name="T50" fmla="*/ 54 w 57"/>
              <a:gd name="T51" fmla="*/ 3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7" h="67">
                <a:moveTo>
                  <a:pt x="56" y="9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8" y="0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4" y="49"/>
                  <a:pt x="11" y="55"/>
                </a:cubicBezTo>
                <a:cubicBezTo>
                  <a:pt x="13" y="58"/>
                  <a:pt x="17" y="61"/>
                  <a:pt x="20" y="63"/>
                </a:cubicBezTo>
                <a:cubicBezTo>
                  <a:pt x="23" y="64"/>
                  <a:pt x="27" y="67"/>
                  <a:pt x="29" y="67"/>
                </a:cubicBezTo>
                <a:cubicBezTo>
                  <a:pt x="31" y="67"/>
                  <a:pt x="35" y="64"/>
                  <a:pt x="37" y="63"/>
                </a:cubicBezTo>
                <a:cubicBezTo>
                  <a:pt x="41" y="61"/>
                  <a:pt x="44" y="58"/>
                  <a:pt x="47" y="55"/>
                </a:cubicBezTo>
                <a:cubicBezTo>
                  <a:pt x="54" y="49"/>
                  <a:pt x="57" y="41"/>
                  <a:pt x="57" y="3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0"/>
                  <a:pt x="57" y="9"/>
                  <a:pt x="56" y="9"/>
                </a:cubicBezTo>
                <a:close/>
                <a:moveTo>
                  <a:pt x="13" y="53"/>
                </a:moveTo>
                <a:cubicBezTo>
                  <a:pt x="7" y="47"/>
                  <a:pt x="3" y="40"/>
                  <a:pt x="3" y="32"/>
                </a:cubicBezTo>
                <a:cubicBezTo>
                  <a:pt x="3" y="12"/>
                  <a:pt x="3" y="12"/>
                  <a:pt x="3" y="12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63"/>
                  <a:pt x="27" y="63"/>
                  <a:pt x="27" y="63"/>
                </a:cubicBezTo>
                <a:cubicBezTo>
                  <a:pt x="24" y="62"/>
                  <a:pt x="17" y="58"/>
                  <a:pt x="13" y="53"/>
                </a:cubicBezTo>
                <a:close/>
                <a:moveTo>
                  <a:pt x="54" y="32"/>
                </a:moveTo>
                <a:cubicBezTo>
                  <a:pt x="54" y="40"/>
                  <a:pt x="51" y="47"/>
                  <a:pt x="45" y="53"/>
                </a:cubicBezTo>
                <a:cubicBezTo>
                  <a:pt x="40" y="58"/>
                  <a:pt x="34" y="62"/>
                  <a:pt x="30" y="63"/>
                </a:cubicBezTo>
                <a:cubicBezTo>
                  <a:pt x="30" y="4"/>
                  <a:pt x="30" y="4"/>
                  <a:pt x="30" y="4"/>
                </a:cubicBezTo>
                <a:cubicBezTo>
                  <a:pt x="54" y="12"/>
                  <a:pt x="54" y="12"/>
                  <a:pt x="54" y="12"/>
                </a:cubicBezTo>
                <a:lnTo>
                  <a:pt x="54" y="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2" name="Freeform 10"/>
          <p:cNvSpPr>
            <a:spLocks/>
          </p:cNvSpPr>
          <p:nvPr/>
        </p:nvSpPr>
        <p:spPr bwMode="auto">
          <a:xfrm>
            <a:off x="6875173" y="4015341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9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12983873" y="4178854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5" name="Freeform 147"/>
          <p:cNvSpPr>
            <a:spLocks noEditPoints="1"/>
          </p:cNvSpPr>
          <p:nvPr/>
        </p:nvSpPr>
        <p:spPr bwMode="auto">
          <a:xfrm>
            <a:off x="13424296" y="4664372"/>
            <a:ext cx="799533" cy="637309"/>
          </a:xfrm>
          <a:custGeom>
            <a:avLst/>
            <a:gdLst>
              <a:gd name="T0" fmla="*/ 69 w 69"/>
              <a:gd name="T1" fmla="*/ 40 h 55"/>
              <a:gd name="T2" fmla="*/ 53 w 69"/>
              <a:gd name="T3" fmla="*/ 1 h 55"/>
              <a:gd name="T4" fmla="*/ 52 w 69"/>
              <a:gd name="T5" fmla="*/ 0 h 55"/>
              <a:gd name="T6" fmla="*/ 51 w 69"/>
              <a:gd name="T7" fmla="*/ 0 h 55"/>
              <a:gd name="T8" fmla="*/ 7 w 69"/>
              <a:gd name="T9" fmla="*/ 33 h 55"/>
              <a:gd name="T10" fmla="*/ 1 w 69"/>
              <a:gd name="T11" fmla="*/ 34 h 55"/>
              <a:gd name="T12" fmla="*/ 0 w 69"/>
              <a:gd name="T13" fmla="*/ 35 h 55"/>
              <a:gd name="T14" fmla="*/ 0 w 69"/>
              <a:gd name="T15" fmla="*/ 36 h 55"/>
              <a:gd name="T16" fmla="*/ 6 w 69"/>
              <a:gd name="T17" fmla="*/ 51 h 55"/>
              <a:gd name="T18" fmla="*/ 7 w 69"/>
              <a:gd name="T19" fmla="*/ 52 h 55"/>
              <a:gd name="T20" fmla="*/ 8 w 69"/>
              <a:gd name="T21" fmla="*/ 51 h 55"/>
              <a:gd name="T22" fmla="*/ 12 w 69"/>
              <a:gd name="T23" fmla="*/ 48 h 55"/>
              <a:gd name="T24" fmla="*/ 13 w 69"/>
              <a:gd name="T25" fmla="*/ 48 h 55"/>
              <a:gd name="T26" fmla="*/ 13 w 69"/>
              <a:gd name="T27" fmla="*/ 48 h 55"/>
              <a:gd name="T28" fmla="*/ 22 w 69"/>
              <a:gd name="T29" fmla="*/ 47 h 55"/>
              <a:gd name="T30" fmla="*/ 22 w 69"/>
              <a:gd name="T31" fmla="*/ 47 h 55"/>
              <a:gd name="T32" fmla="*/ 29 w 69"/>
              <a:gd name="T33" fmla="*/ 54 h 55"/>
              <a:gd name="T34" fmla="*/ 39 w 69"/>
              <a:gd name="T35" fmla="*/ 54 h 55"/>
              <a:gd name="T36" fmla="*/ 47 w 69"/>
              <a:gd name="T37" fmla="*/ 44 h 55"/>
              <a:gd name="T38" fmla="*/ 68 w 69"/>
              <a:gd name="T39" fmla="*/ 42 h 55"/>
              <a:gd name="T40" fmla="*/ 68 w 69"/>
              <a:gd name="T41" fmla="*/ 42 h 55"/>
              <a:gd name="T42" fmla="*/ 69 w 69"/>
              <a:gd name="T43" fmla="*/ 41 h 55"/>
              <a:gd name="T44" fmla="*/ 69 w 69"/>
              <a:gd name="T45" fmla="*/ 40 h 55"/>
              <a:gd name="T46" fmla="*/ 8 w 69"/>
              <a:gd name="T47" fmla="*/ 48 h 55"/>
              <a:gd name="T48" fmla="*/ 3 w 69"/>
              <a:gd name="T49" fmla="*/ 37 h 55"/>
              <a:gd name="T50" fmla="*/ 7 w 69"/>
              <a:gd name="T51" fmla="*/ 37 h 55"/>
              <a:gd name="T52" fmla="*/ 10 w 69"/>
              <a:gd name="T53" fmla="*/ 46 h 55"/>
              <a:gd name="T54" fmla="*/ 8 w 69"/>
              <a:gd name="T55" fmla="*/ 48 h 55"/>
              <a:gd name="T56" fmla="*/ 37 w 69"/>
              <a:gd name="T57" fmla="*/ 51 h 55"/>
              <a:gd name="T58" fmla="*/ 25 w 69"/>
              <a:gd name="T59" fmla="*/ 46 h 55"/>
              <a:gd name="T60" fmla="*/ 43 w 69"/>
              <a:gd name="T61" fmla="*/ 45 h 55"/>
              <a:gd name="T62" fmla="*/ 37 w 69"/>
              <a:gd name="T63" fmla="*/ 51 h 55"/>
              <a:gd name="T64" fmla="*/ 45 w 69"/>
              <a:gd name="T65" fmla="*/ 41 h 55"/>
              <a:gd name="T66" fmla="*/ 45 w 69"/>
              <a:gd name="T67" fmla="*/ 41 h 55"/>
              <a:gd name="T68" fmla="*/ 13 w 69"/>
              <a:gd name="T69" fmla="*/ 45 h 55"/>
              <a:gd name="T70" fmla="*/ 9 w 69"/>
              <a:gd name="T71" fmla="*/ 35 h 55"/>
              <a:gd name="T72" fmla="*/ 34 w 69"/>
              <a:gd name="T73" fmla="*/ 17 h 55"/>
              <a:gd name="T74" fmla="*/ 34 w 69"/>
              <a:gd name="T75" fmla="*/ 17 h 55"/>
              <a:gd name="T76" fmla="*/ 38 w 69"/>
              <a:gd name="T77" fmla="*/ 27 h 55"/>
              <a:gd name="T78" fmla="*/ 40 w 69"/>
              <a:gd name="T79" fmla="*/ 28 h 55"/>
              <a:gd name="T80" fmla="*/ 41 w 69"/>
              <a:gd name="T81" fmla="*/ 26 h 55"/>
              <a:gd name="T82" fmla="*/ 37 w 69"/>
              <a:gd name="T83" fmla="*/ 16 h 55"/>
              <a:gd name="T84" fmla="*/ 36 w 69"/>
              <a:gd name="T85" fmla="*/ 15 h 55"/>
              <a:gd name="T86" fmla="*/ 40 w 69"/>
              <a:gd name="T87" fmla="*/ 12 h 55"/>
              <a:gd name="T88" fmla="*/ 47 w 69"/>
              <a:gd name="T89" fmla="*/ 31 h 55"/>
              <a:gd name="T90" fmla="*/ 49 w 69"/>
              <a:gd name="T91" fmla="*/ 32 h 55"/>
              <a:gd name="T92" fmla="*/ 50 w 69"/>
              <a:gd name="T93" fmla="*/ 30 h 55"/>
              <a:gd name="T94" fmla="*/ 43 w 69"/>
              <a:gd name="T95" fmla="*/ 11 h 55"/>
              <a:gd name="T96" fmla="*/ 42 w 69"/>
              <a:gd name="T97" fmla="*/ 11 h 55"/>
              <a:gd name="T98" fmla="*/ 46 w 69"/>
              <a:gd name="T99" fmla="*/ 8 h 55"/>
              <a:gd name="T100" fmla="*/ 59 w 69"/>
              <a:gd name="T101" fmla="*/ 40 h 55"/>
              <a:gd name="T102" fmla="*/ 45 w 69"/>
              <a:gd name="T103" fmla="*/ 41 h 55"/>
              <a:gd name="T104" fmla="*/ 62 w 69"/>
              <a:gd name="T105" fmla="*/ 40 h 55"/>
              <a:gd name="T106" fmla="*/ 49 w 69"/>
              <a:gd name="T107" fmla="*/ 6 h 55"/>
              <a:gd name="T108" fmla="*/ 51 w 69"/>
              <a:gd name="T109" fmla="*/ 4 h 55"/>
              <a:gd name="T110" fmla="*/ 65 w 69"/>
              <a:gd name="T111" fmla="*/ 39 h 55"/>
              <a:gd name="T112" fmla="*/ 62 w 69"/>
              <a:gd name="T113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" h="55">
                <a:moveTo>
                  <a:pt x="69" y="40"/>
                </a:move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7" y="33"/>
                  <a:pt x="7" y="33"/>
                  <a:pt x="7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0" y="34"/>
                  <a:pt x="0" y="35"/>
                </a:cubicBezTo>
                <a:cubicBezTo>
                  <a:pt x="0" y="35"/>
                  <a:pt x="0" y="36"/>
                  <a:pt x="0" y="36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2"/>
                  <a:pt x="7" y="52"/>
                </a:cubicBezTo>
                <a:cubicBezTo>
                  <a:pt x="7" y="52"/>
                  <a:pt x="8" y="52"/>
                  <a:pt x="8" y="51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50"/>
                  <a:pt x="26" y="52"/>
                  <a:pt x="29" y="54"/>
                </a:cubicBezTo>
                <a:cubicBezTo>
                  <a:pt x="32" y="55"/>
                  <a:pt x="35" y="55"/>
                  <a:pt x="39" y="54"/>
                </a:cubicBezTo>
                <a:cubicBezTo>
                  <a:pt x="43" y="52"/>
                  <a:pt x="46" y="49"/>
                  <a:pt x="47" y="44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9" y="42"/>
                  <a:pt x="69" y="42"/>
                  <a:pt x="69" y="41"/>
                </a:cubicBezTo>
                <a:cubicBezTo>
                  <a:pt x="69" y="41"/>
                  <a:pt x="69" y="40"/>
                  <a:pt x="69" y="40"/>
                </a:cubicBezTo>
                <a:close/>
                <a:moveTo>
                  <a:pt x="8" y="48"/>
                </a:moveTo>
                <a:cubicBezTo>
                  <a:pt x="3" y="37"/>
                  <a:pt x="3" y="37"/>
                  <a:pt x="3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46"/>
                  <a:pt x="10" y="46"/>
                  <a:pt x="10" y="46"/>
                </a:cubicBezTo>
                <a:lnTo>
                  <a:pt x="8" y="48"/>
                </a:lnTo>
                <a:close/>
                <a:moveTo>
                  <a:pt x="37" y="51"/>
                </a:moveTo>
                <a:cubicBezTo>
                  <a:pt x="33" y="53"/>
                  <a:pt x="27" y="51"/>
                  <a:pt x="25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7"/>
                  <a:pt x="40" y="50"/>
                  <a:pt x="37" y="51"/>
                </a:cubicBezTo>
                <a:close/>
                <a:moveTo>
                  <a:pt x="45" y="41"/>
                </a:moveTo>
                <a:cubicBezTo>
                  <a:pt x="45" y="41"/>
                  <a:pt x="45" y="41"/>
                  <a:pt x="45" y="41"/>
                </a:cubicBezTo>
                <a:cubicBezTo>
                  <a:pt x="13" y="45"/>
                  <a:pt x="13" y="45"/>
                  <a:pt x="13" y="45"/>
                </a:cubicBezTo>
                <a:cubicBezTo>
                  <a:pt x="9" y="35"/>
                  <a:pt x="9" y="35"/>
                  <a:pt x="9" y="35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8"/>
                  <a:pt x="40" y="28"/>
                </a:cubicBezTo>
                <a:cubicBezTo>
                  <a:pt x="41" y="27"/>
                  <a:pt x="41" y="26"/>
                  <a:pt x="41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40" y="12"/>
                  <a:pt x="40" y="12"/>
                  <a:pt x="40" y="12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1" y="31"/>
                  <a:pt x="50" y="30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1"/>
                  <a:pt x="42" y="11"/>
                </a:cubicBezTo>
                <a:cubicBezTo>
                  <a:pt x="46" y="8"/>
                  <a:pt x="46" y="8"/>
                  <a:pt x="46" y="8"/>
                </a:cubicBezTo>
                <a:cubicBezTo>
                  <a:pt x="59" y="40"/>
                  <a:pt x="59" y="40"/>
                  <a:pt x="59" y="40"/>
                </a:cubicBezTo>
                <a:lnTo>
                  <a:pt x="45" y="41"/>
                </a:lnTo>
                <a:close/>
                <a:moveTo>
                  <a:pt x="62" y="40"/>
                </a:moveTo>
                <a:cubicBezTo>
                  <a:pt x="49" y="6"/>
                  <a:pt x="49" y="6"/>
                  <a:pt x="49" y="6"/>
                </a:cubicBezTo>
                <a:cubicBezTo>
                  <a:pt x="51" y="4"/>
                  <a:pt x="51" y="4"/>
                  <a:pt x="51" y="4"/>
                </a:cubicBezTo>
                <a:cubicBezTo>
                  <a:pt x="65" y="39"/>
                  <a:pt x="65" y="39"/>
                  <a:pt x="65" y="39"/>
                </a:cubicBezTo>
                <a:lnTo>
                  <a:pt x="62" y="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6875173" y="6069566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9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12983873" y="6233079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37" name="กลุ่ม 179"/>
          <p:cNvGrpSpPr/>
          <p:nvPr/>
        </p:nvGrpSpPr>
        <p:grpSpPr>
          <a:xfrm>
            <a:off x="13500963" y="6755962"/>
            <a:ext cx="718420" cy="706833"/>
            <a:chOff x="16810038" y="11310938"/>
            <a:chExt cx="590550" cy="581025"/>
          </a:xfrm>
          <a:solidFill>
            <a:schemeClr val="accent5"/>
          </a:solidFill>
        </p:grpSpPr>
        <p:sp>
          <p:nvSpPr>
            <p:cNvPr id="138" name="Freeform 187"/>
            <p:cNvSpPr>
              <a:spLocks noEditPoints="1"/>
            </p:cNvSpPr>
            <p:nvPr/>
          </p:nvSpPr>
          <p:spPr bwMode="auto">
            <a:xfrm>
              <a:off x="16810038" y="11310938"/>
              <a:ext cx="590550" cy="581025"/>
            </a:xfrm>
            <a:custGeom>
              <a:avLst/>
              <a:gdLst>
                <a:gd name="T0" fmla="*/ 31 w 62"/>
                <a:gd name="T1" fmla="*/ 0 h 61"/>
                <a:gd name="T2" fmla="*/ 0 w 62"/>
                <a:gd name="T3" fmla="*/ 31 h 61"/>
                <a:gd name="T4" fmla="*/ 31 w 62"/>
                <a:gd name="T5" fmla="*/ 61 h 61"/>
                <a:gd name="T6" fmla="*/ 62 w 62"/>
                <a:gd name="T7" fmla="*/ 31 h 61"/>
                <a:gd name="T8" fmla="*/ 31 w 62"/>
                <a:gd name="T9" fmla="*/ 0 h 61"/>
                <a:gd name="T10" fmla="*/ 31 w 62"/>
                <a:gd name="T11" fmla="*/ 58 h 61"/>
                <a:gd name="T12" fmla="*/ 4 w 62"/>
                <a:gd name="T13" fmla="*/ 31 h 61"/>
                <a:gd name="T14" fmla="*/ 31 w 62"/>
                <a:gd name="T15" fmla="*/ 3 h 61"/>
                <a:gd name="T16" fmla="*/ 58 w 62"/>
                <a:gd name="T17" fmla="*/ 31 h 61"/>
                <a:gd name="T18" fmla="*/ 31 w 62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2" y="47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8"/>
                  </a:moveTo>
                  <a:cubicBezTo>
                    <a:pt x="16" y="58"/>
                    <a:pt x="4" y="46"/>
                    <a:pt x="4" y="31"/>
                  </a:cubicBezTo>
                  <a:cubicBezTo>
                    <a:pt x="4" y="16"/>
                    <a:pt x="16" y="3"/>
                    <a:pt x="31" y="3"/>
                  </a:cubicBezTo>
                  <a:cubicBezTo>
                    <a:pt x="46" y="3"/>
                    <a:pt x="58" y="16"/>
                    <a:pt x="58" y="31"/>
                  </a:cubicBezTo>
                  <a:cubicBezTo>
                    <a:pt x="58" y="46"/>
                    <a:pt x="46" y="58"/>
                    <a:pt x="3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Freeform 188"/>
            <p:cNvSpPr>
              <a:spLocks/>
            </p:cNvSpPr>
            <p:nvPr/>
          </p:nvSpPr>
          <p:spPr bwMode="auto">
            <a:xfrm>
              <a:off x="17038638" y="11396663"/>
              <a:ext cx="180975" cy="257175"/>
            </a:xfrm>
            <a:custGeom>
              <a:avLst/>
              <a:gdLst>
                <a:gd name="T0" fmla="*/ 18 w 19"/>
                <a:gd name="T1" fmla="*/ 24 h 27"/>
                <a:gd name="T2" fmla="*/ 9 w 19"/>
                <a:gd name="T3" fmla="*/ 20 h 27"/>
                <a:gd name="T4" fmla="*/ 4 w 19"/>
                <a:gd name="T5" fmla="*/ 2 h 27"/>
                <a:gd name="T6" fmla="*/ 2 w 19"/>
                <a:gd name="T7" fmla="*/ 0 h 27"/>
                <a:gd name="T8" fmla="*/ 2 w 19"/>
                <a:gd name="T9" fmla="*/ 0 h 27"/>
                <a:gd name="T10" fmla="*/ 0 w 19"/>
                <a:gd name="T11" fmla="*/ 2 h 27"/>
                <a:gd name="T12" fmla="*/ 5 w 19"/>
                <a:gd name="T13" fmla="*/ 21 h 27"/>
                <a:gd name="T14" fmla="*/ 6 w 19"/>
                <a:gd name="T15" fmla="*/ 23 h 27"/>
                <a:gd name="T16" fmla="*/ 16 w 19"/>
                <a:gd name="T17" fmla="*/ 27 h 27"/>
                <a:gd name="T18" fmla="*/ 17 w 19"/>
                <a:gd name="T19" fmla="*/ 27 h 27"/>
                <a:gd name="T20" fmla="*/ 18 w 19"/>
                <a:gd name="T21" fmla="*/ 26 h 27"/>
                <a:gd name="T22" fmla="*/ 18 w 1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7">
                  <a:moveTo>
                    <a:pt x="18" y="24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9" y="26"/>
                    <a:pt x="19" y="25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41" name="Freeform 16"/>
          <p:cNvSpPr>
            <a:spLocks/>
          </p:cNvSpPr>
          <p:nvPr/>
        </p:nvSpPr>
        <p:spPr bwMode="auto">
          <a:xfrm>
            <a:off x="6875173" y="10178016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8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2" name="Oval 17"/>
          <p:cNvSpPr>
            <a:spLocks noChangeArrowheads="1"/>
          </p:cNvSpPr>
          <p:nvPr/>
        </p:nvSpPr>
        <p:spPr bwMode="auto">
          <a:xfrm>
            <a:off x="12983873" y="10341529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44" name="กลุ่ม 186"/>
          <p:cNvGrpSpPr/>
          <p:nvPr/>
        </p:nvGrpSpPr>
        <p:grpSpPr>
          <a:xfrm>
            <a:off x="13414057" y="10822890"/>
            <a:ext cx="892232" cy="789877"/>
            <a:chOff x="8022698" y="10553700"/>
            <a:chExt cx="733425" cy="649288"/>
          </a:xfrm>
          <a:solidFill>
            <a:schemeClr val="accent2"/>
          </a:solidFill>
        </p:grpSpPr>
        <p:sp>
          <p:nvSpPr>
            <p:cNvPr id="145" name="Freeform 198"/>
            <p:cNvSpPr>
              <a:spLocks noEditPoints="1"/>
            </p:cNvSpPr>
            <p:nvPr/>
          </p:nvSpPr>
          <p:spPr bwMode="auto">
            <a:xfrm>
              <a:off x="8022698" y="10553700"/>
              <a:ext cx="733425" cy="649288"/>
            </a:xfrm>
            <a:custGeom>
              <a:avLst/>
              <a:gdLst>
                <a:gd name="T0" fmla="*/ 66 w 77"/>
                <a:gd name="T1" fmla="*/ 0 h 68"/>
                <a:gd name="T2" fmla="*/ 11 w 77"/>
                <a:gd name="T3" fmla="*/ 0 h 68"/>
                <a:gd name="T4" fmla="*/ 0 w 77"/>
                <a:gd name="T5" fmla="*/ 11 h 68"/>
                <a:gd name="T6" fmla="*/ 0 w 77"/>
                <a:gd name="T7" fmla="*/ 46 h 68"/>
                <a:gd name="T8" fmla="*/ 11 w 77"/>
                <a:gd name="T9" fmla="*/ 57 h 68"/>
                <a:gd name="T10" fmla="*/ 29 w 77"/>
                <a:gd name="T11" fmla="*/ 57 h 68"/>
                <a:gd name="T12" fmla="*/ 28 w 77"/>
                <a:gd name="T13" fmla="*/ 65 h 68"/>
                <a:gd name="T14" fmla="*/ 26 w 77"/>
                <a:gd name="T15" fmla="*/ 65 h 68"/>
                <a:gd name="T16" fmla="*/ 21 w 77"/>
                <a:gd name="T17" fmla="*/ 65 h 68"/>
                <a:gd name="T18" fmla="*/ 20 w 77"/>
                <a:gd name="T19" fmla="*/ 67 h 68"/>
                <a:gd name="T20" fmla="*/ 21 w 77"/>
                <a:gd name="T21" fmla="*/ 68 h 68"/>
                <a:gd name="T22" fmla="*/ 56 w 77"/>
                <a:gd name="T23" fmla="*/ 68 h 68"/>
                <a:gd name="T24" fmla="*/ 57 w 77"/>
                <a:gd name="T25" fmla="*/ 67 h 68"/>
                <a:gd name="T26" fmla="*/ 56 w 77"/>
                <a:gd name="T27" fmla="*/ 65 h 68"/>
                <a:gd name="T28" fmla="*/ 51 w 77"/>
                <a:gd name="T29" fmla="*/ 65 h 68"/>
                <a:gd name="T30" fmla="*/ 49 w 77"/>
                <a:gd name="T31" fmla="*/ 65 h 68"/>
                <a:gd name="T32" fmla="*/ 48 w 77"/>
                <a:gd name="T33" fmla="*/ 57 h 68"/>
                <a:gd name="T34" fmla="*/ 66 w 77"/>
                <a:gd name="T35" fmla="*/ 57 h 68"/>
                <a:gd name="T36" fmla="*/ 77 w 77"/>
                <a:gd name="T37" fmla="*/ 46 h 68"/>
                <a:gd name="T38" fmla="*/ 77 w 77"/>
                <a:gd name="T39" fmla="*/ 11 h 68"/>
                <a:gd name="T40" fmla="*/ 66 w 77"/>
                <a:gd name="T41" fmla="*/ 0 h 68"/>
                <a:gd name="T42" fmla="*/ 11 w 77"/>
                <a:gd name="T43" fmla="*/ 3 h 68"/>
                <a:gd name="T44" fmla="*/ 66 w 77"/>
                <a:gd name="T45" fmla="*/ 3 h 68"/>
                <a:gd name="T46" fmla="*/ 73 w 77"/>
                <a:gd name="T47" fmla="*/ 11 h 68"/>
                <a:gd name="T48" fmla="*/ 73 w 77"/>
                <a:gd name="T49" fmla="*/ 41 h 68"/>
                <a:gd name="T50" fmla="*/ 3 w 77"/>
                <a:gd name="T51" fmla="*/ 41 h 68"/>
                <a:gd name="T52" fmla="*/ 3 w 77"/>
                <a:gd name="T53" fmla="*/ 11 h 68"/>
                <a:gd name="T54" fmla="*/ 11 w 77"/>
                <a:gd name="T55" fmla="*/ 3 h 68"/>
                <a:gd name="T56" fmla="*/ 46 w 77"/>
                <a:gd name="T57" fmla="*/ 65 h 68"/>
                <a:gd name="T58" fmla="*/ 31 w 77"/>
                <a:gd name="T59" fmla="*/ 65 h 68"/>
                <a:gd name="T60" fmla="*/ 32 w 77"/>
                <a:gd name="T61" fmla="*/ 57 h 68"/>
                <a:gd name="T62" fmla="*/ 45 w 77"/>
                <a:gd name="T63" fmla="*/ 57 h 68"/>
                <a:gd name="T64" fmla="*/ 46 w 77"/>
                <a:gd name="T65" fmla="*/ 65 h 68"/>
                <a:gd name="T66" fmla="*/ 66 w 77"/>
                <a:gd name="T67" fmla="*/ 53 h 68"/>
                <a:gd name="T68" fmla="*/ 11 w 77"/>
                <a:gd name="T69" fmla="*/ 53 h 68"/>
                <a:gd name="T70" fmla="*/ 3 w 77"/>
                <a:gd name="T71" fmla="*/ 46 h 68"/>
                <a:gd name="T72" fmla="*/ 3 w 77"/>
                <a:gd name="T73" fmla="*/ 44 h 68"/>
                <a:gd name="T74" fmla="*/ 73 w 77"/>
                <a:gd name="T75" fmla="*/ 44 h 68"/>
                <a:gd name="T76" fmla="*/ 73 w 77"/>
                <a:gd name="T77" fmla="*/ 46 h 68"/>
                <a:gd name="T78" fmla="*/ 66 w 77"/>
                <a:gd name="T7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8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2"/>
                    <a:pt x="5" y="57"/>
                    <a:pt x="1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9" y="64"/>
                    <a:pt x="28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6"/>
                    <a:pt x="20" y="67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8"/>
                    <a:pt x="57" y="68"/>
                    <a:pt x="57" y="67"/>
                  </a:cubicBezTo>
                  <a:cubicBezTo>
                    <a:pt x="57" y="66"/>
                    <a:pt x="57" y="65"/>
                    <a:pt x="5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5"/>
                    <a:pt x="50" y="65"/>
                    <a:pt x="49" y="65"/>
                  </a:cubicBezTo>
                  <a:cubicBezTo>
                    <a:pt x="48" y="64"/>
                    <a:pt x="48" y="60"/>
                    <a:pt x="4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2" y="57"/>
                    <a:pt x="77" y="52"/>
                    <a:pt x="77" y="4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lose/>
                  <a:moveTo>
                    <a:pt x="11" y="3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70" y="3"/>
                    <a:pt x="73" y="7"/>
                    <a:pt x="73" y="1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lose/>
                  <a:moveTo>
                    <a:pt x="46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3"/>
                    <a:pt x="32" y="60"/>
                    <a:pt x="3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60"/>
                    <a:pt x="45" y="63"/>
                    <a:pt x="46" y="65"/>
                  </a:cubicBezTo>
                  <a:close/>
                  <a:moveTo>
                    <a:pt x="66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7" y="53"/>
                    <a:pt x="3" y="50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50"/>
                    <a:pt x="70" y="53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Oval 199"/>
            <p:cNvSpPr>
              <a:spLocks noChangeArrowheads="1"/>
            </p:cNvSpPr>
            <p:nvPr/>
          </p:nvSpPr>
          <p:spPr bwMode="auto">
            <a:xfrm>
              <a:off x="8365598" y="10983912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10" y="4015341"/>
            <a:ext cx="4654551" cy="82169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919063" y="8476883"/>
            <a:ext cx="3429299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995263" y="4468656"/>
            <a:ext cx="3429299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934294" y="6495683"/>
            <a:ext cx="3429299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858094" y="10503910"/>
            <a:ext cx="3429299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3475037" y="9664555"/>
            <a:ext cx="4030052" cy="2603645"/>
            <a:chOff x="6294437" y="4114800"/>
            <a:chExt cx="7593619" cy="4012255"/>
          </a:xfrm>
        </p:grpSpPr>
        <p:sp>
          <p:nvSpPr>
            <p:cNvPr id="165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488416" y="7205663"/>
            <a:ext cx="4030052" cy="2603645"/>
            <a:chOff x="6294437" y="4114800"/>
            <a:chExt cx="7593619" cy="4012255"/>
          </a:xfrm>
          <a:solidFill>
            <a:schemeClr val="accent3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504051" y="4840696"/>
            <a:ext cx="4030052" cy="2603645"/>
            <a:chOff x="6294437" y="4114800"/>
            <a:chExt cx="7593619" cy="4012255"/>
          </a:xfrm>
          <a:solidFill>
            <a:schemeClr val="accent5"/>
          </a:solidFill>
        </p:grpSpPr>
        <p:sp>
          <p:nvSpPr>
            <p:cNvPr id="171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558426" y="2478496"/>
            <a:ext cx="4030052" cy="2603645"/>
            <a:chOff x="6294437" y="4114800"/>
            <a:chExt cx="7593619" cy="4012255"/>
          </a:xfrm>
          <a:solidFill>
            <a:schemeClr val="accent6"/>
          </a:solidFill>
        </p:grpSpPr>
        <p:sp>
          <p:nvSpPr>
            <p:cNvPr id="174" name="Freeform 10"/>
            <p:cNvSpPr>
              <a:spLocks/>
            </p:cNvSpPr>
            <p:nvPr/>
          </p:nvSpPr>
          <p:spPr bwMode="auto">
            <a:xfrm flipV="1">
              <a:off x="6294437" y="4114800"/>
              <a:ext cx="7593619" cy="735655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294438" y="4850455"/>
              <a:ext cx="7593618" cy="3276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60919" y="3459039"/>
            <a:ext cx="3810003" cy="1218621"/>
            <a:chOff x="2641527" y="2706506"/>
            <a:chExt cx="3810003" cy="1218621"/>
          </a:xfrm>
        </p:grpSpPr>
        <p:sp>
          <p:nvSpPr>
            <p:cNvPr id="178" name="TextBox 177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TARGETING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78%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41968" y="5788332"/>
            <a:ext cx="3810003" cy="1218621"/>
            <a:chOff x="2641527" y="2706506"/>
            <a:chExt cx="3810003" cy="1218621"/>
          </a:xfrm>
        </p:grpSpPr>
        <p:sp>
          <p:nvSpPr>
            <p:cNvPr id="184" name="TextBox 183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ADVERTISE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54%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3632426" y="8073753"/>
            <a:ext cx="3810003" cy="1218621"/>
            <a:chOff x="2641527" y="2706506"/>
            <a:chExt cx="3810003" cy="1218621"/>
          </a:xfrm>
        </p:grpSpPr>
        <p:sp>
          <p:nvSpPr>
            <p:cNvPr id="186" name="TextBox 185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TARGETING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87%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13475" y="10403046"/>
            <a:ext cx="3810003" cy="1218621"/>
            <a:chOff x="2641527" y="2706506"/>
            <a:chExt cx="3810003" cy="1218621"/>
          </a:xfrm>
        </p:grpSpPr>
        <p:sp>
          <p:nvSpPr>
            <p:cNvPr id="189" name="TextBox 188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ADVERTISE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69%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91" name="กลุ่ม 60"/>
          <p:cNvGrpSpPr/>
          <p:nvPr/>
        </p:nvGrpSpPr>
        <p:grpSpPr>
          <a:xfrm>
            <a:off x="16320360" y="6195930"/>
            <a:ext cx="4648199" cy="1066801"/>
            <a:chOff x="1057779" y="20942"/>
            <a:chExt cx="5552824" cy="1274420"/>
          </a:xfrm>
        </p:grpSpPr>
        <p:sp>
          <p:nvSpPr>
            <p:cNvPr id="192" name="TextBox 191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93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94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5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6" name="กลุ่ม 65"/>
          <p:cNvGrpSpPr/>
          <p:nvPr/>
        </p:nvGrpSpPr>
        <p:grpSpPr>
          <a:xfrm>
            <a:off x="16320360" y="4144259"/>
            <a:ext cx="4648199" cy="1066801"/>
            <a:chOff x="1057779" y="20942"/>
            <a:chExt cx="5552824" cy="1274420"/>
          </a:xfrm>
        </p:grpSpPr>
        <p:sp>
          <p:nvSpPr>
            <p:cNvPr id="197" name="TextBox 196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98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99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00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01" name="กลุ่ม 60"/>
          <p:cNvGrpSpPr/>
          <p:nvPr/>
        </p:nvGrpSpPr>
        <p:grpSpPr>
          <a:xfrm>
            <a:off x="16281629" y="10521049"/>
            <a:ext cx="4648199" cy="1066801"/>
            <a:chOff x="1057779" y="20942"/>
            <a:chExt cx="5552824" cy="1274420"/>
          </a:xfrm>
        </p:grpSpPr>
        <p:sp>
          <p:nvSpPr>
            <p:cNvPr id="202" name="TextBox 201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203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204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05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06" name="กลุ่ม 65"/>
          <p:cNvGrpSpPr/>
          <p:nvPr/>
        </p:nvGrpSpPr>
        <p:grpSpPr>
          <a:xfrm>
            <a:off x="16281629" y="8469378"/>
            <a:ext cx="4648199" cy="1066801"/>
            <a:chOff x="1057779" y="20942"/>
            <a:chExt cx="5552824" cy="1274420"/>
          </a:xfrm>
        </p:grpSpPr>
        <p:sp>
          <p:nvSpPr>
            <p:cNvPr id="207" name="TextBox 206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208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209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10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998943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78" name="TextBox 77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5" name="กลุ่ม 54"/>
          <p:cNvGrpSpPr/>
          <p:nvPr/>
        </p:nvGrpSpPr>
        <p:grpSpPr>
          <a:xfrm>
            <a:off x="1570037" y="1851630"/>
            <a:ext cx="16397476" cy="1524000"/>
            <a:chOff x="13443218" y="3170919"/>
            <a:chExt cx="11205988" cy="1524000"/>
          </a:xfrm>
        </p:grpSpPr>
        <p:sp>
          <p:nvSpPr>
            <p:cNvPr id="6" name="TextBox 5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15517" y="3525092"/>
            <a:ext cx="13435921" cy="2313025"/>
            <a:chOff x="4721013" y="4280300"/>
            <a:chExt cx="11315631" cy="2745014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 rot="5400000" flipV="1">
              <a:off x="9011616" y="-10303"/>
              <a:ext cx="2723657" cy="11304864"/>
            </a:xfrm>
            <a:custGeom>
              <a:avLst/>
              <a:gdLst>
                <a:gd name="T0" fmla="*/ 0 w 1105"/>
                <a:gd name="T1" fmla="*/ 583 h 4589"/>
                <a:gd name="T2" fmla="*/ 559 w 1105"/>
                <a:gd name="T3" fmla="*/ 0 h 4589"/>
                <a:gd name="T4" fmla="*/ 1105 w 1105"/>
                <a:gd name="T5" fmla="*/ 583 h 4589"/>
                <a:gd name="T6" fmla="*/ 1105 w 1105"/>
                <a:gd name="T7" fmla="*/ 4589 h 4589"/>
                <a:gd name="T8" fmla="*/ 0 w 1105"/>
                <a:gd name="T9" fmla="*/ 4589 h 4589"/>
                <a:gd name="T10" fmla="*/ 0 w 1105"/>
                <a:gd name="T11" fmla="*/ 583 h 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4589">
                  <a:moveTo>
                    <a:pt x="0" y="583"/>
                  </a:moveTo>
                  <a:lnTo>
                    <a:pt x="559" y="0"/>
                  </a:lnTo>
                  <a:lnTo>
                    <a:pt x="1105" y="583"/>
                  </a:lnTo>
                  <a:lnTo>
                    <a:pt x="1105" y="4589"/>
                  </a:lnTo>
                  <a:lnTo>
                    <a:pt x="0" y="4589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77314" y="4298903"/>
              <a:ext cx="5559330" cy="2726411"/>
            </a:xfrm>
            <a:prstGeom prst="rect">
              <a:avLst/>
            </a:prstGeom>
          </p:spPr>
        </p:pic>
      </p:grpSp>
      <p:grpSp>
        <p:nvGrpSpPr>
          <p:cNvPr id="24" name="กลุ่ม 54"/>
          <p:cNvGrpSpPr/>
          <p:nvPr/>
        </p:nvGrpSpPr>
        <p:grpSpPr>
          <a:xfrm>
            <a:off x="6523037" y="3919187"/>
            <a:ext cx="9465014" cy="1524411"/>
            <a:chOff x="192333" y="4410327"/>
            <a:chExt cx="9599494" cy="1524411"/>
          </a:xfrm>
        </p:grpSpPr>
        <p:sp>
          <p:nvSpPr>
            <p:cNvPr id="25" name="TextBox 24"/>
            <p:cNvSpPr txBox="1"/>
            <p:nvPr/>
          </p:nvSpPr>
          <p:spPr>
            <a:xfrm>
              <a:off x="192333" y="4974511"/>
              <a:ext cx="959949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90796" y="5813247"/>
            <a:ext cx="13435921" cy="2313025"/>
            <a:chOff x="4721013" y="4280300"/>
            <a:chExt cx="11315631" cy="2745014"/>
          </a:xfrm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 rot="5400000" flipV="1">
              <a:off x="9011616" y="-10303"/>
              <a:ext cx="2723657" cy="11304864"/>
            </a:xfrm>
            <a:custGeom>
              <a:avLst/>
              <a:gdLst>
                <a:gd name="T0" fmla="*/ 0 w 1105"/>
                <a:gd name="T1" fmla="*/ 583 h 4589"/>
                <a:gd name="T2" fmla="*/ 559 w 1105"/>
                <a:gd name="T3" fmla="*/ 0 h 4589"/>
                <a:gd name="T4" fmla="*/ 1105 w 1105"/>
                <a:gd name="T5" fmla="*/ 583 h 4589"/>
                <a:gd name="T6" fmla="*/ 1105 w 1105"/>
                <a:gd name="T7" fmla="*/ 4589 h 4589"/>
                <a:gd name="T8" fmla="*/ 0 w 1105"/>
                <a:gd name="T9" fmla="*/ 4589 h 4589"/>
                <a:gd name="T10" fmla="*/ 0 w 1105"/>
                <a:gd name="T11" fmla="*/ 583 h 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4589">
                  <a:moveTo>
                    <a:pt x="0" y="583"/>
                  </a:moveTo>
                  <a:lnTo>
                    <a:pt x="559" y="0"/>
                  </a:lnTo>
                  <a:lnTo>
                    <a:pt x="1105" y="583"/>
                  </a:lnTo>
                  <a:lnTo>
                    <a:pt x="1105" y="4589"/>
                  </a:lnTo>
                  <a:lnTo>
                    <a:pt x="0" y="4589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77314" y="4298903"/>
              <a:ext cx="5559330" cy="272641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602732" y="8012708"/>
            <a:ext cx="13435921" cy="2313025"/>
            <a:chOff x="4721013" y="4280300"/>
            <a:chExt cx="11315631" cy="2745014"/>
          </a:xfrm>
        </p:grpSpPr>
        <p:sp>
          <p:nvSpPr>
            <p:cNvPr id="32" name="Freeform 15"/>
            <p:cNvSpPr>
              <a:spLocks/>
            </p:cNvSpPr>
            <p:nvPr/>
          </p:nvSpPr>
          <p:spPr bwMode="auto">
            <a:xfrm rot="5400000" flipV="1">
              <a:off x="9011616" y="-10303"/>
              <a:ext cx="2723657" cy="11304864"/>
            </a:xfrm>
            <a:custGeom>
              <a:avLst/>
              <a:gdLst>
                <a:gd name="T0" fmla="*/ 0 w 1105"/>
                <a:gd name="T1" fmla="*/ 583 h 4589"/>
                <a:gd name="T2" fmla="*/ 559 w 1105"/>
                <a:gd name="T3" fmla="*/ 0 h 4589"/>
                <a:gd name="T4" fmla="*/ 1105 w 1105"/>
                <a:gd name="T5" fmla="*/ 583 h 4589"/>
                <a:gd name="T6" fmla="*/ 1105 w 1105"/>
                <a:gd name="T7" fmla="*/ 4589 h 4589"/>
                <a:gd name="T8" fmla="*/ 0 w 1105"/>
                <a:gd name="T9" fmla="*/ 4589 h 4589"/>
                <a:gd name="T10" fmla="*/ 0 w 1105"/>
                <a:gd name="T11" fmla="*/ 583 h 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4589">
                  <a:moveTo>
                    <a:pt x="0" y="583"/>
                  </a:moveTo>
                  <a:lnTo>
                    <a:pt x="559" y="0"/>
                  </a:lnTo>
                  <a:lnTo>
                    <a:pt x="1105" y="583"/>
                  </a:lnTo>
                  <a:lnTo>
                    <a:pt x="1105" y="4589"/>
                  </a:lnTo>
                  <a:lnTo>
                    <a:pt x="0" y="4589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77314" y="4298903"/>
              <a:ext cx="5559330" cy="272641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578011" y="10300863"/>
            <a:ext cx="13435921" cy="2313025"/>
            <a:chOff x="4721013" y="4280300"/>
            <a:chExt cx="11315631" cy="2745014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 rot="5400000" flipV="1">
              <a:off x="9011616" y="-10303"/>
              <a:ext cx="2723657" cy="11304864"/>
            </a:xfrm>
            <a:custGeom>
              <a:avLst/>
              <a:gdLst>
                <a:gd name="T0" fmla="*/ 0 w 1105"/>
                <a:gd name="T1" fmla="*/ 583 h 4589"/>
                <a:gd name="T2" fmla="*/ 559 w 1105"/>
                <a:gd name="T3" fmla="*/ 0 h 4589"/>
                <a:gd name="T4" fmla="*/ 1105 w 1105"/>
                <a:gd name="T5" fmla="*/ 583 h 4589"/>
                <a:gd name="T6" fmla="*/ 1105 w 1105"/>
                <a:gd name="T7" fmla="*/ 4589 h 4589"/>
                <a:gd name="T8" fmla="*/ 0 w 1105"/>
                <a:gd name="T9" fmla="*/ 4589 h 4589"/>
                <a:gd name="T10" fmla="*/ 0 w 1105"/>
                <a:gd name="T11" fmla="*/ 583 h 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4589">
                  <a:moveTo>
                    <a:pt x="0" y="583"/>
                  </a:moveTo>
                  <a:lnTo>
                    <a:pt x="559" y="0"/>
                  </a:lnTo>
                  <a:lnTo>
                    <a:pt x="1105" y="583"/>
                  </a:lnTo>
                  <a:lnTo>
                    <a:pt x="1105" y="4589"/>
                  </a:lnTo>
                  <a:lnTo>
                    <a:pt x="0" y="4589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77314" y="4298903"/>
              <a:ext cx="5559330" cy="272641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615141" y="3191845"/>
            <a:ext cx="4992976" cy="9798496"/>
            <a:chOff x="17038637" y="3550798"/>
            <a:chExt cx="4495800" cy="8822810"/>
          </a:xfrm>
        </p:grpSpPr>
        <p:grpSp>
          <p:nvGrpSpPr>
            <p:cNvPr id="37" name="Group 36"/>
            <p:cNvGrpSpPr/>
            <p:nvPr/>
          </p:nvGrpSpPr>
          <p:grpSpPr>
            <a:xfrm>
              <a:off x="17038637" y="9684898"/>
              <a:ext cx="4495800" cy="2688710"/>
              <a:chOff x="5572854" y="3264482"/>
              <a:chExt cx="9753600" cy="2685909"/>
            </a:xfrm>
            <a:solidFill>
              <a:schemeClr val="accent3"/>
            </a:solidFill>
          </p:grpSpPr>
          <p:sp>
            <p:nvSpPr>
              <p:cNvPr id="38" name="Freeform 37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7038637" y="7665598"/>
              <a:ext cx="4495800" cy="2688710"/>
              <a:chOff x="5572854" y="3264482"/>
              <a:chExt cx="9753600" cy="2685909"/>
            </a:xfrm>
          </p:grpSpPr>
          <p:sp>
            <p:nvSpPr>
              <p:cNvPr id="41" name="Freeform 40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7038637" y="5684398"/>
              <a:ext cx="4495800" cy="2688710"/>
              <a:chOff x="5572854" y="3264482"/>
              <a:chExt cx="9753600" cy="2685909"/>
            </a:xfrm>
            <a:solidFill>
              <a:schemeClr val="accent1"/>
            </a:solidFill>
          </p:grpSpPr>
          <p:sp>
            <p:nvSpPr>
              <p:cNvPr id="44" name="Freeform 43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7038637" y="3550798"/>
              <a:ext cx="4495800" cy="2688710"/>
              <a:chOff x="5572854" y="3264482"/>
              <a:chExt cx="9753600" cy="2685909"/>
            </a:xfrm>
            <a:solidFill>
              <a:schemeClr val="accent2"/>
            </a:solidFill>
          </p:grpSpPr>
          <p:sp>
            <p:nvSpPr>
              <p:cNvPr id="47" name="Freeform 46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กลุ่ม 54"/>
          <p:cNvGrpSpPr/>
          <p:nvPr/>
        </p:nvGrpSpPr>
        <p:grpSpPr>
          <a:xfrm>
            <a:off x="6523037" y="6096000"/>
            <a:ext cx="9465014" cy="1524411"/>
            <a:chOff x="192333" y="4410327"/>
            <a:chExt cx="9599494" cy="1524411"/>
          </a:xfrm>
        </p:grpSpPr>
        <p:sp>
          <p:nvSpPr>
            <p:cNvPr id="51" name="TextBox 50"/>
            <p:cNvSpPr txBox="1"/>
            <p:nvPr/>
          </p:nvSpPr>
          <p:spPr>
            <a:xfrm>
              <a:off x="192333" y="4974511"/>
              <a:ext cx="959949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3" name="กลุ่ม 54"/>
          <p:cNvGrpSpPr/>
          <p:nvPr/>
        </p:nvGrpSpPr>
        <p:grpSpPr>
          <a:xfrm>
            <a:off x="6523037" y="8339425"/>
            <a:ext cx="9465014" cy="1524411"/>
            <a:chOff x="192333" y="4410327"/>
            <a:chExt cx="9599494" cy="1524411"/>
          </a:xfrm>
        </p:grpSpPr>
        <p:sp>
          <p:nvSpPr>
            <p:cNvPr id="54" name="TextBox 53"/>
            <p:cNvSpPr txBox="1"/>
            <p:nvPr/>
          </p:nvSpPr>
          <p:spPr>
            <a:xfrm>
              <a:off x="192333" y="4974511"/>
              <a:ext cx="959949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6" name="กลุ่ม 54"/>
          <p:cNvGrpSpPr/>
          <p:nvPr/>
        </p:nvGrpSpPr>
        <p:grpSpPr>
          <a:xfrm>
            <a:off x="6523037" y="10516238"/>
            <a:ext cx="9465014" cy="1524411"/>
            <a:chOff x="192333" y="4410327"/>
            <a:chExt cx="9599494" cy="1524411"/>
          </a:xfrm>
        </p:grpSpPr>
        <p:sp>
          <p:nvSpPr>
            <p:cNvPr id="57" name="TextBox 56"/>
            <p:cNvSpPr txBox="1"/>
            <p:nvPr/>
          </p:nvSpPr>
          <p:spPr>
            <a:xfrm>
              <a:off x="192333" y="4974511"/>
              <a:ext cx="959949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6657637" y="4651315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73%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92282" y="7010400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62%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635842" y="9224029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78%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570487" y="11430000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52%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647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541374" y="5857633"/>
            <a:ext cx="4495800" cy="2688710"/>
            <a:chOff x="5572854" y="3264482"/>
            <a:chExt cx="9753600" cy="2685909"/>
          </a:xfrm>
          <a:solidFill>
            <a:schemeClr val="accent2"/>
          </a:solidFill>
        </p:grpSpPr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572854" y="3809999"/>
              <a:ext cx="9753600" cy="2140392"/>
            </a:xfrm>
            <a:custGeom>
              <a:avLst/>
              <a:gdLst>
                <a:gd name="connsiteX0" fmla="*/ 0 w 9753600"/>
                <a:gd name="connsiteY0" fmla="*/ 0 h 2140392"/>
                <a:gd name="connsiteX1" fmla="*/ 9753600 w 9753600"/>
                <a:gd name="connsiteY1" fmla="*/ 0 h 2140392"/>
                <a:gd name="connsiteX2" fmla="*/ 8797669 w 9753600"/>
                <a:gd name="connsiteY2" fmla="*/ 1736689 h 2140392"/>
                <a:gd name="connsiteX3" fmla="*/ 8801100 w 9753600"/>
                <a:gd name="connsiteY3" fmla="*/ 1743560 h 2140392"/>
                <a:gd name="connsiteX4" fmla="*/ 4876800 w 9753600"/>
                <a:gd name="connsiteY4" fmla="*/ 2140392 h 2140392"/>
                <a:gd name="connsiteX5" fmla="*/ 952500 w 9753600"/>
                <a:gd name="connsiteY5" fmla="*/ 1743560 h 2140392"/>
                <a:gd name="connsiteX6" fmla="*/ 955931 w 9753600"/>
                <a:gd name="connsiteY6" fmla="*/ 1736690 h 21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3600" h="2140392">
                  <a:moveTo>
                    <a:pt x="0" y="0"/>
                  </a:moveTo>
                  <a:lnTo>
                    <a:pt x="9753600" y="0"/>
                  </a:lnTo>
                  <a:lnTo>
                    <a:pt x="8797669" y="1736689"/>
                  </a:lnTo>
                  <a:lnTo>
                    <a:pt x="8801100" y="1743560"/>
                  </a:lnTo>
                  <a:cubicBezTo>
                    <a:pt x="8801100" y="1962724"/>
                    <a:pt x="7044131" y="2140392"/>
                    <a:pt x="4876800" y="2140392"/>
                  </a:cubicBezTo>
                  <a:cubicBezTo>
                    <a:pt x="2709469" y="2140392"/>
                    <a:pt x="952500" y="1962724"/>
                    <a:pt x="952500" y="1743560"/>
                  </a:cubicBezTo>
                  <a:lnTo>
                    <a:pt x="955931" y="17366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572854" y="3264482"/>
              <a:ext cx="9753600" cy="10366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132174" y="6872178"/>
            <a:ext cx="4495800" cy="2688710"/>
            <a:chOff x="5572854" y="3264482"/>
            <a:chExt cx="9753600" cy="2685909"/>
          </a:xfrm>
          <a:solidFill>
            <a:schemeClr val="accent1"/>
          </a:solidFill>
        </p:grpSpPr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5572854" y="3809999"/>
              <a:ext cx="9753600" cy="2140392"/>
            </a:xfrm>
            <a:custGeom>
              <a:avLst/>
              <a:gdLst>
                <a:gd name="connsiteX0" fmla="*/ 0 w 9753600"/>
                <a:gd name="connsiteY0" fmla="*/ 0 h 2140392"/>
                <a:gd name="connsiteX1" fmla="*/ 9753600 w 9753600"/>
                <a:gd name="connsiteY1" fmla="*/ 0 h 2140392"/>
                <a:gd name="connsiteX2" fmla="*/ 8797669 w 9753600"/>
                <a:gd name="connsiteY2" fmla="*/ 1736689 h 2140392"/>
                <a:gd name="connsiteX3" fmla="*/ 8801100 w 9753600"/>
                <a:gd name="connsiteY3" fmla="*/ 1743560 h 2140392"/>
                <a:gd name="connsiteX4" fmla="*/ 4876800 w 9753600"/>
                <a:gd name="connsiteY4" fmla="*/ 2140392 h 2140392"/>
                <a:gd name="connsiteX5" fmla="*/ 952500 w 9753600"/>
                <a:gd name="connsiteY5" fmla="*/ 1743560 h 2140392"/>
                <a:gd name="connsiteX6" fmla="*/ 955931 w 9753600"/>
                <a:gd name="connsiteY6" fmla="*/ 1736690 h 21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3600" h="2140392">
                  <a:moveTo>
                    <a:pt x="0" y="0"/>
                  </a:moveTo>
                  <a:lnTo>
                    <a:pt x="9753600" y="0"/>
                  </a:lnTo>
                  <a:lnTo>
                    <a:pt x="8797669" y="1736689"/>
                  </a:lnTo>
                  <a:lnTo>
                    <a:pt x="8801100" y="1743560"/>
                  </a:lnTo>
                  <a:cubicBezTo>
                    <a:pt x="8801100" y="1962724"/>
                    <a:pt x="7044131" y="2140392"/>
                    <a:pt x="4876800" y="2140392"/>
                  </a:cubicBezTo>
                  <a:cubicBezTo>
                    <a:pt x="2709469" y="2140392"/>
                    <a:pt x="952500" y="1962724"/>
                    <a:pt x="952500" y="1743560"/>
                  </a:cubicBezTo>
                  <a:lnTo>
                    <a:pt x="955931" y="17366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572854" y="3264482"/>
              <a:ext cx="9753600" cy="103662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410237" y="8312423"/>
            <a:ext cx="4495800" cy="2688710"/>
            <a:chOff x="5572854" y="3264482"/>
            <a:chExt cx="9753600" cy="2685909"/>
          </a:xfrm>
        </p:grpSpPr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5572854" y="3809999"/>
              <a:ext cx="9753600" cy="2140392"/>
            </a:xfrm>
            <a:custGeom>
              <a:avLst/>
              <a:gdLst>
                <a:gd name="connsiteX0" fmla="*/ 0 w 9753600"/>
                <a:gd name="connsiteY0" fmla="*/ 0 h 2140392"/>
                <a:gd name="connsiteX1" fmla="*/ 9753600 w 9753600"/>
                <a:gd name="connsiteY1" fmla="*/ 0 h 2140392"/>
                <a:gd name="connsiteX2" fmla="*/ 8797669 w 9753600"/>
                <a:gd name="connsiteY2" fmla="*/ 1736689 h 2140392"/>
                <a:gd name="connsiteX3" fmla="*/ 8801100 w 9753600"/>
                <a:gd name="connsiteY3" fmla="*/ 1743560 h 2140392"/>
                <a:gd name="connsiteX4" fmla="*/ 4876800 w 9753600"/>
                <a:gd name="connsiteY4" fmla="*/ 2140392 h 2140392"/>
                <a:gd name="connsiteX5" fmla="*/ 952500 w 9753600"/>
                <a:gd name="connsiteY5" fmla="*/ 1743560 h 2140392"/>
                <a:gd name="connsiteX6" fmla="*/ 955931 w 9753600"/>
                <a:gd name="connsiteY6" fmla="*/ 1736690 h 21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3600" h="2140392">
                  <a:moveTo>
                    <a:pt x="0" y="0"/>
                  </a:moveTo>
                  <a:lnTo>
                    <a:pt x="9753600" y="0"/>
                  </a:lnTo>
                  <a:lnTo>
                    <a:pt x="8797669" y="1736689"/>
                  </a:lnTo>
                  <a:lnTo>
                    <a:pt x="8801100" y="1743560"/>
                  </a:lnTo>
                  <a:cubicBezTo>
                    <a:pt x="8801100" y="1962724"/>
                    <a:pt x="7044131" y="2140392"/>
                    <a:pt x="4876800" y="2140392"/>
                  </a:cubicBezTo>
                  <a:cubicBezTo>
                    <a:pt x="2709469" y="2140392"/>
                    <a:pt x="952500" y="1962724"/>
                    <a:pt x="952500" y="1743560"/>
                  </a:cubicBezTo>
                  <a:lnTo>
                    <a:pt x="955931" y="17366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572854" y="3264482"/>
              <a:ext cx="9753600" cy="10366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970374" y="10013407"/>
            <a:ext cx="4495800" cy="2688710"/>
            <a:chOff x="5572854" y="3264482"/>
            <a:chExt cx="9753600" cy="2685909"/>
          </a:xfrm>
          <a:solidFill>
            <a:schemeClr val="accent3"/>
          </a:solidFill>
        </p:grpSpPr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5572854" y="3809999"/>
              <a:ext cx="9753600" cy="2140392"/>
            </a:xfrm>
            <a:custGeom>
              <a:avLst/>
              <a:gdLst>
                <a:gd name="connsiteX0" fmla="*/ 0 w 9753600"/>
                <a:gd name="connsiteY0" fmla="*/ 0 h 2140392"/>
                <a:gd name="connsiteX1" fmla="*/ 9753600 w 9753600"/>
                <a:gd name="connsiteY1" fmla="*/ 0 h 2140392"/>
                <a:gd name="connsiteX2" fmla="*/ 8797669 w 9753600"/>
                <a:gd name="connsiteY2" fmla="*/ 1736689 h 2140392"/>
                <a:gd name="connsiteX3" fmla="*/ 8801100 w 9753600"/>
                <a:gd name="connsiteY3" fmla="*/ 1743560 h 2140392"/>
                <a:gd name="connsiteX4" fmla="*/ 4876800 w 9753600"/>
                <a:gd name="connsiteY4" fmla="*/ 2140392 h 2140392"/>
                <a:gd name="connsiteX5" fmla="*/ 952500 w 9753600"/>
                <a:gd name="connsiteY5" fmla="*/ 1743560 h 2140392"/>
                <a:gd name="connsiteX6" fmla="*/ 955931 w 9753600"/>
                <a:gd name="connsiteY6" fmla="*/ 1736690 h 21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3600" h="2140392">
                  <a:moveTo>
                    <a:pt x="0" y="0"/>
                  </a:moveTo>
                  <a:lnTo>
                    <a:pt x="9753600" y="0"/>
                  </a:lnTo>
                  <a:lnTo>
                    <a:pt x="8797669" y="1736689"/>
                  </a:lnTo>
                  <a:lnTo>
                    <a:pt x="8801100" y="1743560"/>
                  </a:lnTo>
                  <a:cubicBezTo>
                    <a:pt x="8801100" y="1962724"/>
                    <a:pt x="7044131" y="2140392"/>
                    <a:pt x="4876800" y="2140392"/>
                  </a:cubicBezTo>
                  <a:cubicBezTo>
                    <a:pt x="2709469" y="2140392"/>
                    <a:pt x="952500" y="1962724"/>
                    <a:pt x="952500" y="1743560"/>
                  </a:cubicBezTo>
                  <a:lnTo>
                    <a:pt x="955931" y="17366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572854" y="3264482"/>
              <a:ext cx="9753600" cy="10366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9"/>
          <p:cNvSpPr>
            <a:spLocks noEditPoints="1"/>
          </p:cNvSpPr>
          <p:nvPr/>
        </p:nvSpPr>
        <p:spPr bwMode="auto">
          <a:xfrm flipH="1">
            <a:off x="18093200" y="2581033"/>
            <a:ext cx="2229974" cy="4882924"/>
          </a:xfrm>
          <a:custGeom>
            <a:avLst/>
            <a:gdLst>
              <a:gd name="T0" fmla="*/ 33 w 149"/>
              <a:gd name="T1" fmla="*/ 255 h 341"/>
              <a:gd name="T2" fmla="*/ 38 w 149"/>
              <a:gd name="T3" fmla="*/ 302 h 341"/>
              <a:gd name="T4" fmla="*/ 39 w 149"/>
              <a:gd name="T5" fmla="*/ 319 h 341"/>
              <a:gd name="T6" fmla="*/ 44 w 149"/>
              <a:gd name="T7" fmla="*/ 334 h 341"/>
              <a:gd name="T8" fmla="*/ 67 w 149"/>
              <a:gd name="T9" fmla="*/ 334 h 341"/>
              <a:gd name="T10" fmla="*/ 61 w 149"/>
              <a:gd name="T11" fmla="*/ 324 h 341"/>
              <a:gd name="T12" fmla="*/ 60 w 149"/>
              <a:gd name="T13" fmla="*/ 301 h 341"/>
              <a:gd name="T14" fmla="*/ 57 w 149"/>
              <a:gd name="T15" fmla="*/ 280 h 341"/>
              <a:gd name="T16" fmla="*/ 67 w 149"/>
              <a:gd name="T17" fmla="*/ 257 h 341"/>
              <a:gd name="T18" fmla="*/ 75 w 149"/>
              <a:gd name="T19" fmla="*/ 271 h 341"/>
              <a:gd name="T20" fmla="*/ 83 w 149"/>
              <a:gd name="T21" fmla="*/ 301 h 341"/>
              <a:gd name="T22" fmla="*/ 91 w 149"/>
              <a:gd name="T23" fmla="*/ 324 h 341"/>
              <a:gd name="T24" fmla="*/ 107 w 149"/>
              <a:gd name="T25" fmla="*/ 334 h 341"/>
              <a:gd name="T26" fmla="*/ 127 w 149"/>
              <a:gd name="T27" fmla="*/ 335 h 341"/>
              <a:gd name="T28" fmla="*/ 135 w 149"/>
              <a:gd name="T29" fmla="*/ 326 h 341"/>
              <a:gd name="T30" fmla="*/ 115 w 149"/>
              <a:gd name="T31" fmla="*/ 307 h 341"/>
              <a:gd name="T32" fmla="*/ 105 w 149"/>
              <a:gd name="T33" fmla="*/ 282 h 341"/>
              <a:gd name="T34" fmla="*/ 101 w 149"/>
              <a:gd name="T35" fmla="*/ 246 h 341"/>
              <a:gd name="T36" fmla="*/ 101 w 149"/>
              <a:gd name="T37" fmla="*/ 187 h 341"/>
              <a:gd name="T38" fmla="*/ 102 w 149"/>
              <a:gd name="T39" fmla="*/ 154 h 341"/>
              <a:gd name="T40" fmla="*/ 98 w 149"/>
              <a:gd name="T41" fmla="*/ 122 h 341"/>
              <a:gd name="T42" fmla="*/ 88 w 149"/>
              <a:gd name="T43" fmla="*/ 66 h 341"/>
              <a:gd name="T44" fmla="*/ 72 w 149"/>
              <a:gd name="T45" fmla="*/ 48 h 341"/>
              <a:gd name="T46" fmla="*/ 80 w 149"/>
              <a:gd name="T47" fmla="*/ 30 h 341"/>
              <a:gd name="T48" fmla="*/ 80 w 149"/>
              <a:gd name="T49" fmla="*/ 13 h 341"/>
              <a:gd name="T50" fmla="*/ 58 w 149"/>
              <a:gd name="T51" fmla="*/ 3 h 341"/>
              <a:gd name="T52" fmla="*/ 46 w 149"/>
              <a:gd name="T53" fmla="*/ 23 h 341"/>
              <a:gd name="T54" fmla="*/ 49 w 149"/>
              <a:gd name="T55" fmla="*/ 35 h 341"/>
              <a:gd name="T56" fmla="*/ 50 w 149"/>
              <a:gd name="T57" fmla="*/ 44 h 341"/>
              <a:gd name="T58" fmla="*/ 42 w 149"/>
              <a:gd name="T59" fmla="*/ 54 h 341"/>
              <a:gd name="T60" fmla="*/ 19 w 149"/>
              <a:gd name="T61" fmla="*/ 71 h 341"/>
              <a:gd name="T62" fmla="*/ 16 w 149"/>
              <a:gd name="T63" fmla="*/ 95 h 341"/>
              <a:gd name="T64" fmla="*/ 19 w 149"/>
              <a:gd name="T65" fmla="*/ 124 h 341"/>
              <a:gd name="T66" fmla="*/ 20 w 149"/>
              <a:gd name="T67" fmla="*/ 151 h 341"/>
              <a:gd name="T68" fmla="*/ 26 w 149"/>
              <a:gd name="T69" fmla="*/ 188 h 341"/>
              <a:gd name="T70" fmla="*/ 25 w 149"/>
              <a:gd name="T71" fmla="*/ 197 h 341"/>
              <a:gd name="T72" fmla="*/ 3 w 149"/>
              <a:gd name="T73" fmla="*/ 198 h 341"/>
              <a:gd name="T74" fmla="*/ 1 w 149"/>
              <a:gd name="T75" fmla="*/ 251 h 341"/>
              <a:gd name="T76" fmla="*/ 50 w 149"/>
              <a:gd name="T77" fmla="*/ 54 h 341"/>
              <a:gd name="T78" fmla="*/ 78 w 149"/>
              <a:gd name="T79" fmla="*/ 86 h 341"/>
              <a:gd name="T80" fmla="*/ 92 w 149"/>
              <a:gd name="T81" fmla="*/ 163 h 341"/>
              <a:gd name="T82" fmla="*/ 65 w 149"/>
              <a:gd name="T83" fmla="*/ 73 h 341"/>
              <a:gd name="T84" fmla="*/ 50 w 149"/>
              <a:gd name="T85" fmla="*/ 17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341">
                <a:moveTo>
                  <a:pt x="1" y="251"/>
                </a:moveTo>
                <a:cubicBezTo>
                  <a:pt x="1" y="253"/>
                  <a:pt x="2" y="253"/>
                  <a:pt x="4" y="253"/>
                </a:cubicBezTo>
                <a:cubicBezTo>
                  <a:pt x="5" y="253"/>
                  <a:pt x="33" y="255"/>
                  <a:pt x="33" y="255"/>
                </a:cubicBezTo>
                <a:cubicBezTo>
                  <a:pt x="33" y="255"/>
                  <a:pt x="33" y="262"/>
                  <a:pt x="33" y="265"/>
                </a:cubicBezTo>
                <a:cubicBezTo>
                  <a:pt x="33" y="267"/>
                  <a:pt x="33" y="289"/>
                  <a:pt x="35" y="292"/>
                </a:cubicBezTo>
                <a:cubicBezTo>
                  <a:pt x="37" y="295"/>
                  <a:pt x="35" y="300"/>
                  <a:pt x="38" y="302"/>
                </a:cubicBezTo>
                <a:cubicBezTo>
                  <a:pt x="41" y="303"/>
                  <a:pt x="39" y="307"/>
                  <a:pt x="38" y="307"/>
                </a:cubicBezTo>
                <a:cubicBezTo>
                  <a:pt x="38" y="308"/>
                  <a:pt x="38" y="310"/>
                  <a:pt x="38" y="311"/>
                </a:cubicBezTo>
                <a:cubicBezTo>
                  <a:pt x="37" y="312"/>
                  <a:pt x="39" y="319"/>
                  <a:pt x="39" y="319"/>
                </a:cubicBezTo>
                <a:cubicBezTo>
                  <a:pt x="39" y="327"/>
                  <a:pt x="39" y="327"/>
                  <a:pt x="39" y="327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4" y="334"/>
                  <a:pt x="44" y="334"/>
                </a:cubicBezTo>
                <a:cubicBezTo>
                  <a:pt x="44" y="335"/>
                  <a:pt x="53" y="341"/>
                  <a:pt x="59" y="340"/>
                </a:cubicBezTo>
                <a:cubicBezTo>
                  <a:pt x="59" y="340"/>
                  <a:pt x="66" y="341"/>
                  <a:pt x="67" y="340"/>
                </a:cubicBezTo>
                <a:cubicBezTo>
                  <a:pt x="68" y="340"/>
                  <a:pt x="68" y="335"/>
                  <a:pt x="67" y="334"/>
                </a:cubicBezTo>
                <a:cubicBezTo>
                  <a:pt x="65" y="334"/>
                  <a:pt x="65" y="333"/>
                  <a:pt x="65" y="333"/>
                </a:cubicBezTo>
                <a:cubicBezTo>
                  <a:pt x="65" y="333"/>
                  <a:pt x="66" y="328"/>
                  <a:pt x="65" y="328"/>
                </a:cubicBezTo>
                <a:cubicBezTo>
                  <a:pt x="64" y="328"/>
                  <a:pt x="62" y="324"/>
                  <a:pt x="61" y="324"/>
                </a:cubicBezTo>
                <a:cubicBezTo>
                  <a:pt x="61" y="323"/>
                  <a:pt x="58" y="319"/>
                  <a:pt x="59" y="319"/>
                </a:cubicBezTo>
                <a:cubicBezTo>
                  <a:pt x="59" y="318"/>
                  <a:pt x="63" y="308"/>
                  <a:pt x="62" y="307"/>
                </a:cubicBezTo>
                <a:cubicBezTo>
                  <a:pt x="62" y="306"/>
                  <a:pt x="61" y="301"/>
                  <a:pt x="60" y="301"/>
                </a:cubicBezTo>
                <a:cubicBezTo>
                  <a:pt x="59" y="301"/>
                  <a:pt x="55" y="292"/>
                  <a:pt x="55" y="292"/>
                </a:cubicBezTo>
                <a:cubicBezTo>
                  <a:pt x="55" y="291"/>
                  <a:pt x="57" y="285"/>
                  <a:pt x="57" y="285"/>
                </a:cubicBezTo>
                <a:cubicBezTo>
                  <a:pt x="57" y="285"/>
                  <a:pt x="58" y="280"/>
                  <a:pt x="57" y="280"/>
                </a:cubicBezTo>
                <a:cubicBezTo>
                  <a:pt x="56" y="280"/>
                  <a:pt x="54" y="276"/>
                  <a:pt x="54" y="275"/>
                </a:cubicBezTo>
                <a:cubicBezTo>
                  <a:pt x="54" y="274"/>
                  <a:pt x="58" y="258"/>
                  <a:pt x="58" y="258"/>
                </a:cubicBezTo>
                <a:cubicBezTo>
                  <a:pt x="58" y="258"/>
                  <a:pt x="66" y="257"/>
                  <a:pt x="67" y="257"/>
                </a:cubicBezTo>
                <a:cubicBezTo>
                  <a:pt x="68" y="257"/>
                  <a:pt x="69" y="255"/>
                  <a:pt x="70" y="255"/>
                </a:cubicBezTo>
                <a:cubicBezTo>
                  <a:pt x="72" y="255"/>
                  <a:pt x="72" y="260"/>
                  <a:pt x="72" y="261"/>
                </a:cubicBezTo>
                <a:cubicBezTo>
                  <a:pt x="72" y="262"/>
                  <a:pt x="74" y="270"/>
                  <a:pt x="75" y="271"/>
                </a:cubicBezTo>
                <a:cubicBezTo>
                  <a:pt x="75" y="271"/>
                  <a:pt x="77" y="281"/>
                  <a:pt x="77" y="282"/>
                </a:cubicBezTo>
                <a:cubicBezTo>
                  <a:pt x="77" y="284"/>
                  <a:pt x="80" y="291"/>
                  <a:pt x="80" y="292"/>
                </a:cubicBezTo>
                <a:cubicBezTo>
                  <a:pt x="80" y="293"/>
                  <a:pt x="82" y="300"/>
                  <a:pt x="83" y="301"/>
                </a:cubicBezTo>
                <a:cubicBezTo>
                  <a:pt x="84" y="302"/>
                  <a:pt x="87" y="307"/>
                  <a:pt x="87" y="309"/>
                </a:cubicBezTo>
                <a:cubicBezTo>
                  <a:pt x="87" y="312"/>
                  <a:pt x="91" y="317"/>
                  <a:pt x="90" y="318"/>
                </a:cubicBezTo>
                <a:cubicBezTo>
                  <a:pt x="90" y="319"/>
                  <a:pt x="91" y="324"/>
                  <a:pt x="91" y="324"/>
                </a:cubicBezTo>
                <a:cubicBezTo>
                  <a:pt x="91" y="325"/>
                  <a:pt x="93" y="325"/>
                  <a:pt x="93" y="325"/>
                </a:cubicBezTo>
                <a:cubicBezTo>
                  <a:pt x="93" y="325"/>
                  <a:pt x="92" y="331"/>
                  <a:pt x="92" y="331"/>
                </a:cubicBezTo>
                <a:cubicBezTo>
                  <a:pt x="92" y="332"/>
                  <a:pt x="98" y="335"/>
                  <a:pt x="107" y="334"/>
                </a:cubicBezTo>
                <a:cubicBezTo>
                  <a:pt x="107" y="332"/>
                  <a:pt x="107" y="332"/>
                  <a:pt x="107" y="332"/>
                </a:cubicBezTo>
                <a:cubicBezTo>
                  <a:pt x="107" y="332"/>
                  <a:pt x="112" y="331"/>
                  <a:pt x="114" y="333"/>
                </a:cubicBezTo>
                <a:cubicBezTo>
                  <a:pt x="115" y="334"/>
                  <a:pt x="124" y="336"/>
                  <a:pt x="127" y="335"/>
                </a:cubicBezTo>
                <a:cubicBezTo>
                  <a:pt x="130" y="335"/>
                  <a:pt x="137" y="337"/>
                  <a:pt x="149" y="330"/>
                </a:cubicBezTo>
                <a:cubicBezTo>
                  <a:pt x="149" y="330"/>
                  <a:pt x="148" y="327"/>
                  <a:pt x="147" y="327"/>
                </a:cubicBezTo>
                <a:cubicBezTo>
                  <a:pt x="146" y="327"/>
                  <a:pt x="137" y="327"/>
                  <a:pt x="135" y="326"/>
                </a:cubicBezTo>
                <a:cubicBezTo>
                  <a:pt x="132" y="326"/>
                  <a:pt x="126" y="321"/>
                  <a:pt x="125" y="321"/>
                </a:cubicBezTo>
                <a:cubicBezTo>
                  <a:pt x="125" y="321"/>
                  <a:pt x="121" y="315"/>
                  <a:pt x="120" y="316"/>
                </a:cubicBezTo>
                <a:cubicBezTo>
                  <a:pt x="119" y="316"/>
                  <a:pt x="116" y="307"/>
                  <a:pt x="115" y="307"/>
                </a:cubicBezTo>
                <a:cubicBezTo>
                  <a:pt x="114" y="307"/>
                  <a:pt x="115" y="301"/>
                  <a:pt x="114" y="301"/>
                </a:cubicBezTo>
                <a:cubicBezTo>
                  <a:pt x="114" y="301"/>
                  <a:pt x="109" y="300"/>
                  <a:pt x="109" y="299"/>
                </a:cubicBezTo>
                <a:cubicBezTo>
                  <a:pt x="108" y="298"/>
                  <a:pt x="105" y="282"/>
                  <a:pt x="105" y="282"/>
                </a:cubicBezTo>
                <a:cubicBezTo>
                  <a:pt x="105" y="282"/>
                  <a:pt x="108" y="278"/>
                  <a:pt x="103" y="274"/>
                </a:cubicBezTo>
                <a:cubicBezTo>
                  <a:pt x="103" y="274"/>
                  <a:pt x="102" y="258"/>
                  <a:pt x="101" y="257"/>
                </a:cubicBezTo>
                <a:cubicBezTo>
                  <a:pt x="101" y="255"/>
                  <a:pt x="101" y="246"/>
                  <a:pt x="101" y="246"/>
                </a:cubicBezTo>
                <a:cubicBezTo>
                  <a:pt x="101" y="246"/>
                  <a:pt x="100" y="220"/>
                  <a:pt x="100" y="220"/>
                </a:cubicBezTo>
                <a:cubicBezTo>
                  <a:pt x="99" y="221"/>
                  <a:pt x="97" y="217"/>
                  <a:pt x="97" y="216"/>
                </a:cubicBezTo>
                <a:cubicBezTo>
                  <a:pt x="97" y="216"/>
                  <a:pt x="102" y="192"/>
                  <a:pt x="101" y="187"/>
                </a:cubicBezTo>
                <a:cubicBezTo>
                  <a:pt x="101" y="187"/>
                  <a:pt x="106" y="178"/>
                  <a:pt x="105" y="177"/>
                </a:cubicBezTo>
                <a:cubicBezTo>
                  <a:pt x="105" y="176"/>
                  <a:pt x="107" y="165"/>
                  <a:pt x="107" y="165"/>
                </a:cubicBezTo>
                <a:cubicBezTo>
                  <a:pt x="107" y="165"/>
                  <a:pt x="104" y="155"/>
                  <a:pt x="102" y="154"/>
                </a:cubicBezTo>
                <a:cubicBezTo>
                  <a:pt x="101" y="153"/>
                  <a:pt x="98" y="146"/>
                  <a:pt x="99" y="144"/>
                </a:cubicBezTo>
                <a:cubicBezTo>
                  <a:pt x="99" y="142"/>
                  <a:pt x="99" y="137"/>
                  <a:pt x="99" y="13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6"/>
                  <a:pt x="94" y="75"/>
                  <a:pt x="93" y="75"/>
                </a:cubicBezTo>
                <a:cubicBezTo>
                  <a:pt x="92" y="75"/>
                  <a:pt x="90" y="66"/>
                  <a:pt x="88" y="66"/>
                </a:cubicBezTo>
                <a:cubicBezTo>
                  <a:pt x="86" y="66"/>
                  <a:pt x="75" y="57"/>
                  <a:pt x="75" y="57"/>
                </a:cubicBezTo>
                <a:cubicBezTo>
                  <a:pt x="75" y="57"/>
                  <a:pt x="72" y="55"/>
                  <a:pt x="72" y="54"/>
                </a:cubicBezTo>
                <a:cubicBezTo>
                  <a:pt x="72" y="53"/>
                  <a:pt x="72" y="48"/>
                  <a:pt x="72" y="48"/>
                </a:cubicBezTo>
                <a:cubicBezTo>
                  <a:pt x="72" y="48"/>
                  <a:pt x="77" y="42"/>
                  <a:pt x="78" y="39"/>
                </a:cubicBezTo>
                <a:cubicBezTo>
                  <a:pt x="79" y="33"/>
                  <a:pt x="79" y="33"/>
                  <a:pt x="79" y="33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9"/>
                  <a:pt x="78" y="8"/>
                </a:cubicBezTo>
                <a:cubicBezTo>
                  <a:pt x="76" y="7"/>
                  <a:pt x="68" y="0"/>
                  <a:pt x="65" y="1"/>
                </a:cubicBezTo>
                <a:cubicBezTo>
                  <a:pt x="63" y="2"/>
                  <a:pt x="58" y="2"/>
                  <a:pt x="58" y="3"/>
                </a:cubicBezTo>
                <a:cubicBezTo>
                  <a:pt x="58" y="4"/>
                  <a:pt x="49" y="6"/>
                  <a:pt x="49" y="8"/>
                </a:cubicBezTo>
                <a:cubicBezTo>
                  <a:pt x="49" y="11"/>
                  <a:pt x="46" y="17"/>
                  <a:pt x="46" y="18"/>
                </a:cubicBezTo>
                <a:cubicBezTo>
                  <a:pt x="46" y="20"/>
                  <a:pt x="46" y="23"/>
                  <a:pt x="46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5" y="29"/>
                  <a:pt x="47" y="3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42"/>
                  <a:pt x="50" y="42"/>
                </a:cubicBezTo>
                <a:cubicBezTo>
                  <a:pt x="50" y="42"/>
                  <a:pt x="50" y="43"/>
                  <a:pt x="50" y="44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48"/>
                  <a:pt x="45" y="48"/>
                  <a:pt x="45" y="51"/>
                </a:cubicBezTo>
                <a:cubicBezTo>
                  <a:pt x="45" y="53"/>
                  <a:pt x="42" y="54"/>
                  <a:pt x="42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19" y="69"/>
                  <a:pt x="19" y="71"/>
                </a:cubicBezTo>
                <a:cubicBezTo>
                  <a:pt x="19" y="73"/>
                  <a:pt x="17" y="80"/>
                  <a:pt x="17" y="81"/>
                </a:cubicBezTo>
                <a:cubicBezTo>
                  <a:pt x="17" y="83"/>
                  <a:pt x="16" y="86"/>
                  <a:pt x="17" y="88"/>
                </a:cubicBezTo>
                <a:cubicBezTo>
                  <a:pt x="17" y="90"/>
                  <a:pt x="16" y="93"/>
                  <a:pt x="16" y="95"/>
                </a:cubicBezTo>
                <a:cubicBezTo>
                  <a:pt x="17" y="96"/>
                  <a:pt x="18" y="102"/>
                  <a:pt x="18" y="102"/>
                </a:cubicBezTo>
                <a:cubicBezTo>
                  <a:pt x="18" y="102"/>
                  <a:pt x="17" y="117"/>
                  <a:pt x="17" y="119"/>
                </a:cubicBezTo>
                <a:cubicBezTo>
                  <a:pt x="18" y="121"/>
                  <a:pt x="20" y="123"/>
                  <a:pt x="19" y="124"/>
                </a:cubicBezTo>
                <a:cubicBezTo>
                  <a:pt x="19" y="125"/>
                  <a:pt x="18" y="130"/>
                  <a:pt x="18" y="130"/>
                </a:cubicBezTo>
                <a:cubicBezTo>
                  <a:pt x="18" y="131"/>
                  <a:pt x="20" y="137"/>
                  <a:pt x="20" y="13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0" y="151"/>
                  <a:pt x="24" y="168"/>
                  <a:pt x="24" y="172"/>
                </a:cubicBezTo>
                <a:cubicBezTo>
                  <a:pt x="24" y="175"/>
                  <a:pt x="27" y="185"/>
                  <a:pt x="27" y="185"/>
                </a:cubicBezTo>
                <a:cubicBezTo>
                  <a:pt x="27" y="185"/>
                  <a:pt x="26" y="187"/>
                  <a:pt x="26" y="188"/>
                </a:cubicBezTo>
                <a:cubicBezTo>
                  <a:pt x="26" y="188"/>
                  <a:pt x="28" y="189"/>
                  <a:pt x="28" y="189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93"/>
                  <a:pt x="25" y="196"/>
                  <a:pt x="25" y="197"/>
                </a:cubicBezTo>
                <a:cubicBezTo>
                  <a:pt x="25" y="197"/>
                  <a:pt x="22" y="198"/>
                  <a:pt x="22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3" y="198"/>
                  <a:pt x="3" y="198"/>
                  <a:pt x="3" y="198"/>
                </a:cubicBezTo>
                <a:cubicBezTo>
                  <a:pt x="3" y="198"/>
                  <a:pt x="1" y="221"/>
                  <a:pt x="2" y="224"/>
                </a:cubicBezTo>
                <a:cubicBezTo>
                  <a:pt x="3" y="227"/>
                  <a:pt x="2" y="227"/>
                  <a:pt x="2" y="227"/>
                </a:cubicBezTo>
                <a:cubicBezTo>
                  <a:pt x="2" y="227"/>
                  <a:pt x="0" y="249"/>
                  <a:pt x="1" y="251"/>
                </a:cubicBezTo>
                <a:close/>
                <a:moveTo>
                  <a:pt x="70" y="138"/>
                </a:moveTo>
                <a:cubicBezTo>
                  <a:pt x="70" y="87"/>
                  <a:pt x="54" y="63"/>
                  <a:pt x="54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61" y="66"/>
                  <a:pt x="61" y="66"/>
                  <a:pt x="61" y="66"/>
                </a:cubicBezTo>
                <a:cubicBezTo>
                  <a:pt x="64" y="72"/>
                  <a:pt x="69" y="68"/>
                  <a:pt x="69" y="68"/>
                </a:cubicBezTo>
                <a:cubicBezTo>
                  <a:pt x="69" y="68"/>
                  <a:pt x="69" y="68"/>
                  <a:pt x="78" y="86"/>
                </a:cubicBezTo>
                <a:cubicBezTo>
                  <a:pt x="86" y="105"/>
                  <a:pt x="96" y="165"/>
                  <a:pt x="96" y="165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1" y="173"/>
                  <a:pt x="92" y="163"/>
                </a:cubicBezTo>
                <a:cubicBezTo>
                  <a:pt x="93" y="153"/>
                  <a:pt x="71" y="83"/>
                  <a:pt x="73" y="82"/>
                </a:cubicBezTo>
                <a:cubicBezTo>
                  <a:pt x="75" y="82"/>
                  <a:pt x="71" y="74"/>
                  <a:pt x="71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3"/>
                  <a:pt x="58" y="72"/>
                  <a:pt x="67" y="82"/>
                </a:cubicBezTo>
                <a:cubicBezTo>
                  <a:pt x="76" y="93"/>
                  <a:pt x="78" y="171"/>
                  <a:pt x="78" y="171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71"/>
                  <a:pt x="72" y="150"/>
                  <a:pt x="70" y="1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" name="Freeform 12"/>
          <p:cNvSpPr>
            <a:spLocks noEditPoints="1"/>
          </p:cNvSpPr>
          <p:nvPr/>
        </p:nvSpPr>
        <p:spPr bwMode="auto">
          <a:xfrm>
            <a:off x="16894174" y="5857633"/>
            <a:ext cx="1434414" cy="4836280"/>
          </a:xfrm>
          <a:custGeom>
            <a:avLst/>
            <a:gdLst>
              <a:gd name="T0" fmla="*/ 25 w 94"/>
              <a:gd name="T1" fmla="*/ 124 h 317"/>
              <a:gd name="T2" fmla="*/ 26 w 94"/>
              <a:gd name="T3" fmla="*/ 124 h 317"/>
              <a:gd name="T4" fmla="*/ 28 w 94"/>
              <a:gd name="T5" fmla="*/ 150 h 317"/>
              <a:gd name="T6" fmla="*/ 47 w 94"/>
              <a:gd name="T7" fmla="*/ 193 h 317"/>
              <a:gd name="T8" fmla="*/ 41 w 94"/>
              <a:gd name="T9" fmla="*/ 264 h 317"/>
              <a:gd name="T10" fmla="*/ 32 w 94"/>
              <a:gd name="T11" fmla="*/ 284 h 317"/>
              <a:gd name="T12" fmla="*/ 31 w 94"/>
              <a:gd name="T13" fmla="*/ 285 h 317"/>
              <a:gd name="T14" fmla="*/ 42 w 94"/>
              <a:gd name="T15" fmla="*/ 300 h 317"/>
              <a:gd name="T16" fmla="*/ 43 w 94"/>
              <a:gd name="T17" fmla="*/ 302 h 317"/>
              <a:gd name="T18" fmla="*/ 43 w 94"/>
              <a:gd name="T19" fmla="*/ 304 h 317"/>
              <a:gd name="T20" fmla="*/ 43 w 94"/>
              <a:gd name="T21" fmla="*/ 307 h 317"/>
              <a:gd name="T22" fmla="*/ 42 w 94"/>
              <a:gd name="T23" fmla="*/ 309 h 317"/>
              <a:gd name="T24" fmla="*/ 43 w 94"/>
              <a:gd name="T25" fmla="*/ 314 h 317"/>
              <a:gd name="T26" fmla="*/ 64 w 94"/>
              <a:gd name="T27" fmla="*/ 315 h 317"/>
              <a:gd name="T28" fmla="*/ 70 w 94"/>
              <a:gd name="T29" fmla="*/ 315 h 317"/>
              <a:gd name="T30" fmla="*/ 88 w 94"/>
              <a:gd name="T31" fmla="*/ 309 h 317"/>
              <a:gd name="T32" fmla="*/ 89 w 94"/>
              <a:gd name="T33" fmla="*/ 307 h 317"/>
              <a:gd name="T34" fmla="*/ 89 w 94"/>
              <a:gd name="T35" fmla="*/ 307 h 317"/>
              <a:gd name="T36" fmla="*/ 89 w 94"/>
              <a:gd name="T37" fmla="*/ 306 h 317"/>
              <a:gd name="T38" fmla="*/ 89 w 94"/>
              <a:gd name="T39" fmla="*/ 306 h 317"/>
              <a:gd name="T40" fmla="*/ 88 w 94"/>
              <a:gd name="T41" fmla="*/ 305 h 317"/>
              <a:gd name="T42" fmla="*/ 88 w 94"/>
              <a:gd name="T43" fmla="*/ 305 h 317"/>
              <a:gd name="T44" fmla="*/ 87 w 94"/>
              <a:gd name="T45" fmla="*/ 305 h 317"/>
              <a:gd name="T46" fmla="*/ 87 w 94"/>
              <a:gd name="T47" fmla="*/ 305 h 317"/>
              <a:gd name="T48" fmla="*/ 86 w 94"/>
              <a:gd name="T49" fmla="*/ 304 h 317"/>
              <a:gd name="T50" fmla="*/ 85 w 94"/>
              <a:gd name="T51" fmla="*/ 304 h 317"/>
              <a:gd name="T52" fmla="*/ 84 w 94"/>
              <a:gd name="T53" fmla="*/ 304 h 317"/>
              <a:gd name="T54" fmla="*/ 83 w 94"/>
              <a:gd name="T55" fmla="*/ 304 h 317"/>
              <a:gd name="T56" fmla="*/ 82 w 94"/>
              <a:gd name="T57" fmla="*/ 304 h 317"/>
              <a:gd name="T58" fmla="*/ 81 w 94"/>
              <a:gd name="T59" fmla="*/ 303 h 317"/>
              <a:gd name="T60" fmla="*/ 79 w 94"/>
              <a:gd name="T61" fmla="*/ 303 h 317"/>
              <a:gd name="T62" fmla="*/ 78 w 94"/>
              <a:gd name="T63" fmla="*/ 303 h 317"/>
              <a:gd name="T64" fmla="*/ 77 w 94"/>
              <a:gd name="T65" fmla="*/ 303 h 317"/>
              <a:gd name="T66" fmla="*/ 63 w 94"/>
              <a:gd name="T67" fmla="*/ 294 h 317"/>
              <a:gd name="T68" fmla="*/ 60 w 94"/>
              <a:gd name="T69" fmla="*/ 269 h 317"/>
              <a:gd name="T70" fmla="*/ 89 w 94"/>
              <a:gd name="T71" fmla="*/ 229 h 317"/>
              <a:gd name="T72" fmla="*/ 79 w 94"/>
              <a:gd name="T73" fmla="*/ 179 h 317"/>
              <a:gd name="T74" fmla="*/ 82 w 94"/>
              <a:gd name="T75" fmla="*/ 136 h 317"/>
              <a:gd name="T76" fmla="*/ 81 w 94"/>
              <a:gd name="T77" fmla="*/ 85 h 317"/>
              <a:gd name="T78" fmla="*/ 71 w 94"/>
              <a:gd name="T79" fmla="*/ 62 h 317"/>
              <a:gd name="T80" fmla="*/ 71 w 94"/>
              <a:gd name="T81" fmla="*/ 62 h 317"/>
              <a:gd name="T82" fmla="*/ 76 w 94"/>
              <a:gd name="T83" fmla="*/ 19 h 317"/>
              <a:gd name="T84" fmla="*/ 35 w 94"/>
              <a:gd name="T85" fmla="*/ 28 h 317"/>
              <a:gd name="T86" fmla="*/ 30 w 94"/>
              <a:gd name="T87" fmla="*/ 56 h 317"/>
              <a:gd name="T88" fmla="*/ 18 w 94"/>
              <a:gd name="T89" fmla="*/ 78 h 317"/>
              <a:gd name="T90" fmla="*/ 11 w 94"/>
              <a:gd name="T91" fmla="*/ 95 h 317"/>
              <a:gd name="T92" fmla="*/ 16 w 94"/>
              <a:gd name="T93" fmla="*/ 122 h 317"/>
              <a:gd name="T94" fmla="*/ 28 w 94"/>
              <a:gd name="T95" fmla="*/ 98 h 317"/>
              <a:gd name="T96" fmla="*/ 27 w 94"/>
              <a:gd name="T97" fmla="*/ 10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4" h="317">
                <a:moveTo>
                  <a:pt x="16" y="122"/>
                </a:moveTo>
                <a:cubicBezTo>
                  <a:pt x="18" y="122"/>
                  <a:pt x="22" y="123"/>
                  <a:pt x="25" y="124"/>
                </a:cubicBezTo>
                <a:cubicBezTo>
                  <a:pt x="25" y="124"/>
                  <a:pt x="25" y="124"/>
                  <a:pt x="26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5"/>
                  <a:pt x="26" y="127"/>
                  <a:pt x="27" y="135"/>
                </a:cubicBezTo>
                <a:cubicBezTo>
                  <a:pt x="27" y="140"/>
                  <a:pt x="27" y="145"/>
                  <a:pt x="28" y="150"/>
                </a:cubicBezTo>
                <a:cubicBezTo>
                  <a:pt x="28" y="151"/>
                  <a:pt x="28" y="152"/>
                  <a:pt x="29" y="154"/>
                </a:cubicBezTo>
                <a:cubicBezTo>
                  <a:pt x="31" y="178"/>
                  <a:pt x="38" y="187"/>
                  <a:pt x="47" y="193"/>
                </a:cubicBezTo>
                <a:cubicBezTo>
                  <a:pt x="48" y="205"/>
                  <a:pt x="48" y="223"/>
                  <a:pt x="47" y="230"/>
                </a:cubicBezTo>
                <a:cubicBezTo>
                  <a:pt x="46" y="235"/>
                  <a:pt x="43" y="250"/>
                  <a:pt x="41" y="264"/>
                </a:cubicBezTo>
                <a:cubicBezTo>
                  <a:pt x="38" y="267"/>
                  <a:pt x="41" y="273"/>
                  <a:pt x="38" y="274"/>
                </a:cubicBezTo>
                <a:cubicBezTo>
                  <a:pt x="36" y="275"/>
                  <a:pt x="34" y="281"/>
                  <a:pt x="32" y="284"/>
                </a:cubicBezTo>
                <a:cubicBezTo>
                  <a:pt x="32" y="284"/>
                  <a:pt x="32" y="284"/>
                  <a:pt x="32" y="284"/>
                </a:cubicBezTo>
                <a:cubicBezTo>
                  <a:pt x="32" y="285"/>
                  <a:pt x="31" y="285"/>
                  <a:pt x="31" y="285"/>
                </a:cubicBezTo>
                <a:cubicBezTo>
                  <a:pt x="26" y="289"/>
                  <a:pt x="31" y="293"/>
                  <a:pt x="38" y="297"/>
                </a:cubicBezTo>
                <a:cubicBezTo>
                  <a:pt x="39" y="298"/>
                  <a:pt x="41" y="299"/>
                  <a:pt x="42" y="300"/>
                </a:cubicBezTo>
                <a:cubicBezTo>
                  <a:pt x="43" y="301"/>
                  <a:pt x="43" y="301"/>
                  <a:pt x="44" y="301"/>
                </a:cubicBezTo>
                <a:cubicBezTo>
                  <a:pt x="44" y="302"/>
                  <a:pt x="43" y="302"/>
                  <a:pt x="43" y="302"/>
                </a:cubicBezTo>
                <a:cubicBezTo>
                  <a:pt x="43" y="303"/>
                  <a:pt x="43" y="303"/>
                  <a:pt x="43" y="303"/>
                </a:cubicBezTo>
                <a:cubicBezTo>
                  <a:pt x="43" y="303"/>
                  <a:pt x="43" y="304"/>
                  <a:pt x="43" y="304"/>
                </a:cubicBezTo>
                <a:cubicBezTo>
                  <a:pt x="43" y="305"/>
                  <a:pt x="43" y="306"/>
                  <a:pt x="43" y="306"/>
                </a:cubicBezTo>
                <a:cubicBezTo>
                  <a:pt x="43" y="306"/>
                  <a:pt x="43" y="306"/>
                  <a:pt x="43" y="307"/>
                </a:cubicBezTo>
                <a:cubicBezTo>
                  <a:pt x="43" y="307"/>
                  <a:pt x="43" y="308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10"/>
                  <a:pt x="42" y="310"/>
                  <a:pt x="42" y="311"/>
                </a:cubicBezTo>
                <a:cubicBezTo>
                  <a:pt x="42" y="312"/>
                  <a:pt x="42" y="313"/>
                  <a:pt x="43" y="314"/>
                </a:cubicBezTo>
                <a:cubicBezTo>
                  <a:pt x="44" y="317"/>
                  <a:pt x="51" y="315"/>
                  <a:pt x="59" y="314"/>
                </a:cubicBezTo>
                <a:cubicBezTo>
                  <a:pt x="61" y="314"/>
                  <a:pt x="63" y="315"/>
                  <a:pt x="64" y="315"/>
                </a:cubicBezTo>
                <a:cubicBezTo>
                  <a:pt x="65" y="315"/>
                  <a:pt x="66" y="315"/>
                  <a:pt x="67" y="315"/>
                </a:cubicBezTo>
                <a:cubicBezTo>
                  <a:pt x="68" y="315"/>
                  <a:pt x="69" y="315"/>
                  <a:pt x="70" y="315"/>
                </a:cubicBezTo>
                <a:cubicBezTo>
                  <a:pt x="72" y="314"/>
                  <a:pt x="73" y="314"/>
                  <a:pt x="73" y="313"/>
                </a:cubicBezTo>
                <a:cubicBezTo>
                  <a:pt x="80" y="313"/>
                  <a:pt x="86" y="311"/>
                  <a:pt x="88" y="309"/>
                </a:cubicBezTo>
                <a:cubicBezTo>
                  <a:pt x="89" y="308"/>
                  <a:pt x="89" y="308"/>
                  <a:pt x="89" y="308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4" y="304"/>
                  <a:pt x="84" y="304"/>
                  <a:pt x="83" y="304"/>
                </a:cubicBezTo>
                <a:cubicBezTo>
                  <a:pt x="83" y="304"/>
                  <a:pt x="83" y="304"/>
                  <a:pt x="83" y="304"/>
                </a:cubicBezTo>
                <a:cubicBezTo>
                  <a:pt x="83" y="304"/>
                  <a:pt x="83" y="304"/>
                  <a:pt x="82" y="304"/>
                </a:cubicBezTo>
                <a:cubicBezTo>
                  <a:pt x="82" y="304"/>
                  <a:pt x="82" y="304"/>
                  <a:pt x="82" y="304"/>
                </a:cubicBezTo>
                <a:cubicBezTo>
                  <a:pt x="82" y="303"/>
                  <a:pt x="81" y="303"/>
                  <a:pt x="81" y="303"/>
                </a:cubicBezTo>
                <a:cubicBezTo>
                  <a:pt x="81" y="303"/>
                  <a:pt x="81" y="303"/>
                  <a:pt x="81" y="303"/>
                </a:cubicBezTo>
                <a:cubicBezTo>
                  <a:pt x="80" y="303"/>
                  <a:pt x="80" y="303"/>
                  <a:pt x="80" y="303"/>
                </a:cubicBezTo>
                <a:cubicBezTo>
                  <a:pt x="80" y="303"/>
                  <a:pt x="79" y="303"/>
                  <a:pt x="79" y="303"/>
                </a:cubicBezTo>
                <a:cubicBezTo>
                  <a:pt x="79" y="303"/>
                  <a:pt x="79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7" y="303"/>
                </a:cubicBezTo>
                <a:cubicBezTo>
                  <a:pt x="70" y="302"/>
                  <a:pt x="66" y="300"/>
                  <a:pt x="64" y="297"/>
                </a:cubicBezTo>
                <a:cubicBezTo>
                  <a:pt x="65" y="297"/>
                  <a:pt x="65" y="297"/>
                  <a:pt x="63" y="294"/>
                </a:cubicBezTo>
                <a:cubicBezTo>
                  <a:pt x="60" y="289"/>
                  <a:pt x="63" y="288"/>
                  <a:pt x="61" y="283"/>
                </a:cubicBezTo>
                <a:cubicBezTo>
                  <a:pt x="60" y="280"/>
                  <a:pt x="59" y="275"/>
                  <a:pt x="60" y="269"/>
                </a:cubicBezTo>
                <a:cubicBezTo>
                  <a:pt x="63" y="263"/>
                  <a:pt x="69" y="254"/>
                  <a:pt x="73" y="249"/>
                </a:cubicBezTo>
                <a:cubicBezTo>
                  <a:pt x="78" y="242"/>
                  <a:pt x="85" y="234"/>
                  <a:pt x="89" y="229"/>
                </a:cubicBezTo>
                <a:cubicBezTo>
                  <a:pt x="93" y="224"/>
                  <a:pt x="94" y="216"/>
                  <a:pt x="92" y="211"/>
                </a:cubicBezTo>
                <a:cubicBezTo>
                  <a:pt x="91" y="206"/>
                  <a:pt x="84" y="189"/>
                  <a:pt x="79" y="179"/>
                </a:cubicBezTo>
                <a:cubicBezTo>
                  <a:pt x="79" y="179"/>
                  <a:pt x="80" y="179"/>
                  <a:pt x="80" y="179"/>
                </a:cubicBezTo>
                <a:cubicBezTo>
                  <a:pt x="83" y="172"/>
                  <a:pt x="83" y="152"/>
                  <a:pt x="82" y="136"/>
                </a:cubicBezTo>
                <a:cubicBezTo>
                  <a:pt x="82" y="135"/>
                  <a:pt x="83" y="134"/>
                  <a:pt x="83" y="133"/>
                </a:cubicBezTo>
                <a:cubicBezTo>
                  <a:pt x="88" y="116"/>
                  <a:pt x="83" y="93"/>
                  <a:pt x="81" y="85"/>
                </a:cubicBezTo>
                <a:cubicBezTo>
                  <a:pt x="80" y="77"/>
                  <a:pt x="73" y="70"/>
                  <a:pt x="71" y="63"/>
                </a:cubicBezTo>
                <a:cubicBezTo>
                  <a:pt x="71" y="63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2" y="57"/>
                  <a:pt x="72" y="55"/>
                </a:cubicBezTo>
                <a:cubicBezTo>
                  <a:pt x="73" y="47"/>
                  <a:pt x="77" y="30"/>
                  <a:pt x="76" y="19"/>
                </a:cubicBezTo>
                <a:cubicBezTo>
                  <a:pt x="75" y="9"/>
                  <a:pt x="60" y="0"/>
                  <a:pt x="53" y="1"/>
                </a:cubicBezTo>
                <a:cubicBezTo>
                  <a:pt x="39" y="1"/>
                  <a:pt x="35" y="22"/>
                  <a:pt x="35" y="28"/>
                </a:cubicBezTo>
                <a:cubicBezTo>
                  <a:pt x="35" y="34"/>
                  <a:pt x="33" y="48"/>
                  <a:pt x="31" y="54"/>
                </a:cubicBezTo>
                <a:cubicBezTo>
                  <a:pt x="30" y="55"/>
                  <a:pt x="30" y="55"/>
                  <a:pt x="30" y="56"/>
                </a:cubicBezTo>
                <a:cubicBezTo>
                  <a:pt x="26" y="59"/>
                  <a:pt x="22" y="62"/>
                  <a:pt x="21" y="63"/>
                </a:cubicBezTo>
                <a:cubicBezTo>
                  <a:pt x="19" y="65"/>
                  <a:pt x="21" y="70"/>
                  <a:pt x="18" y="78"/>
                </a:cubicBezTo>
                <a:cubicBezTo>
                  <a:pt x="17" y="82"/>
                  <a:pt x="14" y="88"/>
                  <a:pt x="11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7" y="102"/>
                  <a:pt x="4" y="109"/>
                  <a:pt x="3" y="113"/>
                </a:cubicBezTo>
                <a:cubicBezTo>
                  <a:pt x="0" y="119"/>
                  <a:pt x="13" y="122"/>
                  <a:pt x="16" y="122"/>
                </a:cubicBezTo>
                <a:close/>
                <a:moveTo>
                  <a:pt x="22" y="108"/>
                </a:moveTo>
                <a:cubicBezTo>
                  <a:pt x="24" y="105"/>
                  <a:pt x="28" y="95"/>
                  <a:pt x="28" y="98"/>
                </a:cubicBezTo>
                <a:cubicBezTo>
                  <a:pt x="28" y="98"/>
                  <a:pt x="28" y="98"/>
                  <a:pt x="28" y="99"/>
                </a:cubicBezTo>
                <a:cubicBezTo>
                  <a:pt x="28" y="101"/>
                  <a:pt x="29" y="108"/>
                  <a:pt x="27" y="108"/>
                </a:cubicBezTo>
                <a:cubicBezTo>
                  <a:pt x="26" y="108"/>
                  <a:pt x="21" y="110"/>
                  <a:pt x="22" y="1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4" name="กลุ่ม 134"/>
          <p:cNvGrpSpPr/>
          <p:nvPr/>
        </p:nvGrpSpPr>
        <p:grpSpPr>
          <a:xfrm>
            <a:off x="21114770" y="3952633"/>
            <a:ext cx="1466965" cy="5052715"/>
            <a:chOff x="6510338" y="4775200"/>
            <a:chExt cx="1568450" cy="5402263"/>
          </a:xfrm>
          <a:solidFill>
            <a:schemeClr val="accent2"/>
          </a:solidFill>
        </p:grpSpPr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6510338" y="5535613"/>
              <a:ext cx="1568450" cy="4641850"/>
            </a:xfrm>
            <a:custGeom>
              <a:avLst/>
              <a:gdLst>
                <a:gd name="T0" fmla="*/ 94 w 97"/>
                <a:gd name="T1" fmla="*/ 14 h 287"/>
                <a:gd name="T2" fmla="*/ 71 w 97"/>
                <a:gd name="T3" fmla="*/ 0 h 287"/>
                <a:gd name="T4" fmla="*/ 70 w 97"/>
                <a:gd name="T5" fmla="*/ 0 h 287"/>
                <a:gd name="T6" fmla="*/ 56 w 97"/>
                <a:gd name="T7" fmla="*/ 11 h 287"/>
                <a:gd name="T8" fmla="*/ 47 w 97"/>
                <a:gd name="T9" fmla="*/ 16 h 287"/>
                <a:gd name="T10" fmla="*/ 46 w 97"/>
                <a:gd name="T11" fmla="*/ 8 h 287"/>
                <a:gd name="T12" fmla="*/ 31 w 97"/>
                <a:gd name="T13" fmla="*/ 15 h 287"/>
                <a:gd name="T14" fmla="*/ 10 w 97"/>
                <a:gd name="T15" fmla="*/ 41 h 287"/>
                <a:gd name="T16" fmla="*/ 18 w 97"/>
                <a:gd name="T17" fmla="*/ 69 h 287"/>
                <a:gd name="T18" fmla="*/ 21 w 97"/>
                <a:gd name="T19" fmla="*/ 97 h 287"/>
                <a:gd name="T20" fmla="*/ 23 w 97"/>
                <a:gd name="T21" fmla="*/ 131 h 287"/>
                <a:gd name="T22" fmla="*/ 33 w 97"/>
                <a:gd name="T23" fmla="*/ 209 h 287"/>
                <a:gd name="T24" fmla="*/ 23 w 97"/>
                <a:gd name="T25" fmla="*/ 249 h 287"/>
                <a:gd name="T26" fmla="*/ 11 w 97"/>
                <a:gd name="T27" fmla="*/ 257 h 287"/>
                <a:gd name="T28" fmla="*/ 40 w 97"/>
                <a:gd name="T29" fmla="*/ 252 h 287"/>
                <a:gd name="T30" fmla="*/ 53 w 97"/>
                <a:gd name="T31" fmla="*/ 251 h 287"/>
                <a:gd name="T32" fmla="*/ 53 w 97"/>
                <a:gd name="T33" fmla="*/ 224 h 287"/>
                <a:gd name="T34" fmla="*/ 55 w 97"/>
                <a:gd name="T35" fmla="*/ 185 h 287"/>
                <a:gd name="T36" fmla="*/ 54 w 97"/>
                <a:gd name="T37" fmla="*/ 158 h 287"/>
                <a:gd name="T38" fmla="*/ 63 w 97"/>
                <a:gd name="T39" fmla="*/ 225 h 287"/>
                <a:gd name="T40" fmla="*/ 71 w 97"/>
                <a:gd name="T41" fmla="*/ 257 h 287"/>
                <a:gd name="T42" fmla="*/ 70 w 97"/>
                <a:gd name="T43" fmla="*/ 287 h 287"/>
                <a:gd name="T44" fmla="*/ 87 w 97"/>
                <a:gd name="T45" fmla="*/ 259 h 287"/>
                <a:gd name="T46" fmla="*/ 89 w 97"/>
                <a:gd name="T47" fmla="*/ 227 h 287"/>
                <a:gd name="T48" fmla="*/ 82 w 97"/>
                <a:gd name="T49" fmla="*/ 154 h 287"/>
                <a:gd name="T50" fmla="*/ 92 w 97"/>
                <a:gd name="T51" fmla="*/ 129 h 287"/>
                <a:gd name="T52" fmla="*/ 83 w 97"/>
                <a:gd name="T53" fmla="*/ 78 h 287"/>
                <a:gd name="T54" fmla="*/ 93 w 97"/>
                <a:gd name="T55" fmla="*/ 38 h 287"/>
                <a:gd name="T56" fmla="*/ 37 w 97"/>
                <a:gd name="T57" fmla="*/ 80 h 287"/>
                <a:gd name="T58" fmla="*/ 39 w 97"/>
                <a:gd name="T59" fmla="*/ 93 h 287"/>
                <a:gd name="T60" fmla="*/ 40 w 97"/>
                <a:gd name="T61" fmla="*/ 54 h 287"/>
                <a:gd name="T62" fmla="*/ 35 w 97"/>
                <a:gd name="T63" fmla="*/ 61 h 287"/>
                <a:gd name="T64" fmla="*/ 39 w 97"/>
                <a:gd name="T65" fmla="*/ 47 h 287"/>
                <a:gd name="T66" fmla="*/ 40 w 97"/>
                <a:gd name="T67" fmla="*/ 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287">
                  <a:moveTo>
                    <a:pt x="93" y="38"/>
                  </a:moveTo>
                  <a:cubicBezTo>
                    <a:pt x="95" y="26"/>
                    <a:pt x="97" y="17"/>
                    <a:pt x="94" y="14"/>
                  </a:cubicBezTo>
                  <a:cubicBezTo>
                    <a:pt x="90" y="11"/>
                    <a:pt x="84" y="13"/>
                    <a:pt x="79" y="9"/>
                  </a:cubicBezTo>
                  <a:cubicBezTo>
                    <a:pt x="74" y="5"/>
                    <a:pt x="73" y="0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3"/>
                    <a:pt x="57" y="14"/>
                    <a:pt x="57" y="14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6" y="9"/>
                    <a:pt x="55" y="7"/>
                    <a:pt x="52" y="8"/>
                  </a:cubicBezTo>
                  <a:cubicBezTo>
                    <a:pt x="49" y="8"/>
                    <a:pt x="51" y="13"/>
                    <a:pt x="47" y="16"/>
                  </a:cubicBezTo>
                  <a:cubicBezTo>
                    <a:pt x="47" y="13"/>
                    <a:pt x="47" y="10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5" y="8"/>
                    <a:pt x="45" y="9"/>
                  </a:cubicBezTo>
                  <a:cubicBezTo>
                    <a:pt x="43" y="11"/>
                    <a:pt x="35" y="13"/>
                    <a:pt x="31" y="15"/>
                  </a:cubicBezTo>
                  <a:cubicBezTo>
                    <a:pt x="26" y="16"/>
                    <a:pt x="23" y="19"/>
                    <a:pt x="21" y="24"/>
                  </a:cubicBezTo>
                  <a:cubicBezTo>
                    <a:pt x="18" y="30"/>
                    <a:pt x="15" y="37"/>
                    <a:pt x="10" y="41"/>
                  </a:cubicBezTo>
                  <a:cubicBezTo>
                    <a:pt x="6" y="46"/>
                    <a:pt x="0" y="53"/>
                    <a:pt x="2" y="60"/>
                  </a:cubicBezTo>
                  <a:cubicBezTo>
                    <a:pt x="3" y="67"/>
                    <a:pt x="13" y="72"/>
                    <a:pt x="18" y="69"/>
                  </a:cubicBezTo>
                  <a:cubicBezTo>
                    <a:pt x="24" y="66"/>
                    <a:pt x="26" y="66"/>
                    <a:pt x="26" y="66"/>
                  </a:cubicBezTo>
                  <a:cubicBezTo>
                    <a:pt x="26" y="66"/>
                    <a:pt x="22" y="81"/>
                    <a:pt x="21" y="97"/>
                  </a:cubicBezTo>
                  <a:cubicBezTo>
                    <a:pt x="19" y="112"/>
                    <a:pt x="15" y="127"/>
                    <a:pt x="17" y="128"/>
                  </a:cubicBezTo>
                  <a:cubicBezTo>
                    <a:pt x="20" y="129"/>
                    <a:pt x="23" y="131"/>
                    <a:pt x="23" y="131"/>
                  </a:cubicBezTo>
                  <a:cubicBezTo>
                    <a:pt x="23" y="131"/>
                    <a:pt x="24" y="152"/>
                    <a:pt x="28" y="171"/>
                  </a:cubicBezTo>
                  <a:cubicBezTo>
                    <a:pt x="31" y="190"/>
                    <a:pt x="33" y="198"/>
                    <a:pt x="33" y="209"/>
                  </a:cubicBezTo>
                  <a:cubicBezTo>
                    <a:pt x="34" y="220"/>
                    <a:pt x="35" y="229"/>
                    <a:pt x="34" y="233"/>
                  </a:cubicBezTo>
                  <a:cubicBezTo>
                    <a:pt x="33" y="238"/>
                    <a:pt x="27" y="247"/>
                    <a:pt x="23" y="249"/>
                  </a:cubicBezTo>
                  <a:cubicBezTo>
                    <a:pt x="19" y="251"/>
                    <a:pt x="13" y="251"/>
                    <a:pt x="10" y="252"/>
                  </a:cubicBezTo>
                  <a:cubicBezTo>
                    <a:pt x="7" y="253"/>
                    <a:pt x="5" y="256"/>
                    <a:pt x="11" y="257"/>
                  </a:cubicBezTo>
                  <a:cubicBezTo>
                    <a:pt x="17" y="258"/>
                    <a:pt x="29" y="257"/>
                    <a:pt x="32" y="256"/>
                  </a:cubicBezTo>
                  <a:cubicBezTo>
                    <a:pt x="35" y="255"/>
                    <a:pt x="40" y="252"/>
                    <a:pt x="40" y="252"/>
                  </a:cubicBezTo>
                  <a:cubicBezTo>
                    <a:pt x="40" y="252"/>
                    <a:pt x="38" y="256"/>
                    <a:pt x="45" y="256"/>
                  </a:cubicBezTo>
                  <a:cubicBezTo>
                    <a:pt x="52" y="256"/>
                    <a:pt x="53" y="256"/>
                    <a:pt x="53" y="251"/>
                  </a:cubicBezTo>
                  <a:cubicBezTo>
                    <a:pt x="53" y="247"/>
                    <a:pt x="53" y="242"/>
                    <a:pt x="54" y="239"/>
                  </a:cubicBezTo>
                  <a:cubicBezTo>
                    <a:pt x="55" y="236"/>
                    <a:pt x="50" y="228"/>
                    <a:pt x="53" y="224"/>
                  </a:cubicBezTo>
                  <a:cubicBezTo>
                    <a:pt x="55" y="220"/>
                    <a:pt x="57" y="209"/>
                    <a:pt x="55" y="202"/>
                  </a:cubicBezTo>
                  <a:cubicBezTo>
                    <a:pt x="53" y="196"/>
                    <a:pt x="56" y="190"/>
                    <a:pt x="55" y="185"/>
                  </a:cubicBezTo>
                  <a:cubicBezTo>
                    <a:pt x="54" y="181"/>
                    <a:pt x="54" y="175"/>
                    <a:pt x="54" y="169"/>
                  </a:cubicBezTo>
                  <a:cubicBezTo>
                    <a:pt x="54" y="163"/>
                    <a:pt x="54" y="158"/>
                    <a:pt x="54" y="158"/>
                  </a:cubicBezTo>
                  <a:cubicBezTo>
                    <a:pt x="54" y="158"/>
                    <a:pt x="58" y="182"/>
                    <a:pt x="60" y="189"/>
                  </a:cubicBezTo>
                  <a:cubicBezTo>
                    <a:pt x="61" y="195"/>
                    <a:pt x="63" y="218"/>
                    <a:pt x="63" y="225"/>
                  </a:cubicBezTo>
                  <a:cubicBezTo>
                    <a:pt x="63" y="232"/>
                    <a:pt x="68" y="241"/>
                    <a:pt x="68" y="247"/>
                  </a:cubicBezTo>
                  <a:cubicBezTo>
                    <a:pt x="69" y="253"/>
                    <a:pt x="69" y="257"/>
                    <a:pt x="71" y="257"/>
                  </a:cubicBezTo>
                  <a:cubicBezTo>
                    <a:pt x="72" y="257"/>
                    <a:pt x="69" y="264"/>
                    <a:pt x="68" y="270"/>
                  </a:cubicBezTo>
                  <a:cubicBezTo>
                    <a:pt x="66" y="275"/>
                    <a:pt x="63" y="287"/>
                    <a:pt x="70" y="287"/>
                  </a:cubicBezTo>
                  <a:cubicBezTo>
                    <a:pt x="77" y="287"/>
                    <a:pt x="85" y="284"/>
                    <a:pt x="85" y="276"/>
                  </a:cubicBezTo>
                  <a:cubicBezTo>
                    <a:pt x="86" y="269"/>
                    <a:pt x="85" y="262"/>
                    <a:pt x="87" y="259"/>
                  </a:cubicBezTo>
                  <a:cubicBezTo>
                    <a:pt x="89" y="256"/>
                    <a:pt x="89" y="250"/>
                    <a:pt x="89" y="246"/>
                  </a:cubicBezTo>
                  <a:cubicBezTo>
                    <a:pt x="88" y="242"/>
                    <a:pt x="90" y="235"/>
                    <a:pt x="89" y="227"/>
                  </a:cubicBezTo>
                  <a:cubicBezTo>
                    <a:pt x="88" y="218"/>
                    <a:pt x="88" y="204"/>
                    <a:pt x="86" y="194"/>
                  </a:cubicBezTo>
                  <a:cubicBezTo>
                    <a:pt x="84" y="183"/>
                    <a:pt x="83" y="167"/>
                    <a:pt x="82" y="154"/>
                  </a:cubicBezTo>
                  <a:cubicBezTo>
                    <a:pt x="81" y="141"/>
                    <a:pt x="80" y="135"/>
                    <a:pt x="82" y="133"/>
                  </a:cubicBezTo>
                  <a:cubicBezTo>
                    <a:pt x="83" y="131"/>
                    <a:pt x="90" y="129"/>
                    <a:pt x="92" y="129"/>
                  </a:cubicBezTo>
                  <a:cubicBezTo>
                    <a:pt x="94" y="128"/>
                    <a:pt x="90" y="115"/>
                    <a:pt x="88" y="104"/>
                  </a:cubicBezTo>
                  <a:cubicBezTo>
                    <a:pt x="87" y="93"/>
                    <a:pt x="84" y="86"/>
                    <a:pt x="83" y="78"/>
                  </a:cubicBezTo>
                  <a:cubicBezTo>
                    <a:pt x="81" y="70"/>
                    <a:pt x="81" y="66"/>
                    <a:pt x="84" y="61"/>
                  </a:cubicBezTo>
                  <a:cubicBezTo>
                    <a:pt x="88" y="55"/>
                    <a:pt x="92" y="51"/>
                    <a:pt x="93" y="38"/>
                  </a:cubicBezTo>
                  <a:close/>
                  <a:moveTo>
                    <a:pt x="34" y="92"/>
                  </a:moveTo>
                  <a:cubicBezTo>
                    <a:pt x="34" y="92"/>
                    <a:pt x="35" y="86"/>
                    <a:pt x="37" y="80"/>
                  </a:cubicBezTo>
                  <a:cubicBezTo>
                    <a:pt x="37" y="80"/>
                    <a:pt x="38" y="87"/>
                    <a:pt x="39" y="90"/>
                  </a:cubicBezTo>
                  <a:cubicBezTo>
                    <a:pt x="39" y="92"/>
                    <a:pt x="39" y="93"/>
                    <a:pt x="39" y="93"/>
                  </a:cubicBezTo>
                  <a:lnTo>
                    <a:pt x="34" y="92"/>
                  </a:lnTo>
                  <a:close/>
                  <a:moveTo>
                    <a:pt x="40" y="54"/>
                  </a:moveTo>
                  <a:cubicBezTo>
                    <a:pt x="40" y="58"/>
                    <a:pt x="40" y="60"/>
                    <a:pt x="40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57"/>
                    <a:pt x="35" y="53"/>
                  </a:cubicBezTo>
                  <a:cubicBezTo>
                    <a:pt x="37" y="49"/>
                    <a:pt x="38" y="48"/>
                    <a:pt x="39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0" y="50"/>
                    <a:pt x="4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7140576" y="4775200"/>
              <a:ext cx="566738" cy="873125"/>
            </a:xfrm>
            <a:custGeom>
              <a:avLst/>
              <a:gdLst>
                <a:gd name="T0" fmla="*/ 1 w 35"/>
                <a:gd name="T1" fmla="*/ 14 h 54"/>
                <a:gd name="T2" fmla="*/ 2 w 35"/>
                <a:gd name="T3" fmla="*/ 19 h 54"/>
                <a:gd name="T4" fmla="*/ 2 w 35"/>
                <a:gd name="T5" fmla="*/ 37 h 54"/>
                <a:gd name="T6" fmla="*/ 6 w 35"/>
                <a:gd name="T7" fmla="*/ 45 h 54"/>
                <a:gd name="T8" fmla="*/ 9 w 35"/>
                <a:gd name="T9" fmla="*/ 50 h 54"/>
                <a:gd name="T10" fmla="*/ 8 w 35"/>
                <a:gd name="T11" fmla="*/ 52 h 54"/>
                <a:gd name="T12" fmla="*/ 13 w 35"/>
                <a:gd name="T13" fmla="*/ 54 h 54"/>
                <a:gd name="T14" fmla="*/ 29 w 35"/>
                <a:gd name="T15" fmla="*/ 44 h 54"/>
                <a:gd name="T16" fmla="*/ 29 w 35"/>
                <a:gd name="T17" fmla="*/ 44 h 54"/>
                <a:gd name="T18" fmla="*/ 29 w 35"/>
                <a:gd name="T19" fmla="*/ 43 h 54"/>
                <a:gd name="T20" fmla="*/ 30 w 35"/>
                <a:gd name="T21" fmla="*/ 38 h 54"/>
                <a:gd name="T22" fmla="*/ 34 w 35"/>
                <a:gd name="T23" fmla="*/ 32 h 54"/>
                <a:gd name="T24" fmla="*/ 35 w 35"/>
                <a:gd name="T25" fmla="*/ 14 h 54"/>
                <a:gd name="T26" fmla="*/ 18 w 35"/>
                <a:gd name="T27" fmla="*/ 1 h 54"/>
                <a:gd name="T28" fmla="*/ 6 w 35"/>
                <a:gd name="T29" fmla="*/ 3 h 54"/>
                <a:gd name="T30" fmla="*/ 1 w 35"/>
                <a:gd name="T31" fmla="*/ 7 h 54"/>
                <a:gd name="T32" fmla="*/ 1 w 35"/>
                <a:gd name="T3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4">
                  <a:moveTo>
                    <a:pt x="1" y="14"/>
                  </a:moveTo>
                  <a:cubicBezTo>
                    <a:pt x="1" y="16"/>
                    <a:pt x="1" y="18"/>
                    <a:pt x="2" y="19"/>
                  </a:cubicBezTo>
                  <a:cubicBezTo>
                    <a:pt x="2" y="23"/>
                    <a:pt x="2" y="35"/>
                    <a:pt x="2" y="37"/>
                  </a:cubicBezTo>
                  <a:cubicBezTo>
                    <a:pt x="3" y="40"/>
                    <a:pt x="4" y="44"/>
                    <a:pt x="6" y="45"/>
                  </a:cubicBezTo>
                  <a:cubicBezTo>
                    <a:pt x="9" y="47"/>
                    <a:pt x="9" y="48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10" y="53"/>
                    <a:pt x="12" y="54"/>
                    <a:pt x="13" y="54"/>
                  </a:cubicBezTo>
                  <a:cubicBezTo>
                    <a:pt x="17" y="54"/>
                    <a:pt x="26" y="47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0"/>
                    <a:pt x="30" y="38"/>
                    <a:pt x="30" y="38"/>
                  </a:cubicBezTo>
                  <a:cubicBezTo>
                    <a:pt x="30" y="38"/>
                    <a:pt x="33" y="35"/>
                    <a:pt x="34" y="32"/>
                  </a:cubicBezTo>
                  <a:cubicBezTo>
                    <a:pt x="35" y="28"/>
                    <a:pt x="35" y="20"/>
                    <a:pt x="35" y="14"/>
                  </a:cubicBezTo>
                  <a:cubicBezTo>
                    <a:pt x="34" y="8"/>
                    <a:pt x="28" y="1"/>
                    <a:pt x="18" y="1"/>
                  </a:cubicBezTo>
                  <a:cubicBezTo>
                    <a:pt x="14" y="0"/>
                    <a:pt x="10" y="1"/>
                    <a:pt x="6" y="3"/>
                  </a:cubicBezTo>
                  <a:cubicBezTo>
                    <a:pt x="5" y="4"/>
                    <a:pt x="2" y="6"/>
                    <a:pt x="1" y="7"/>
                  </a:cubicBezTo>
                  <a:cubicBezTo>
                    <a:pt x="0" y="9"/>
                    <a:pt x="0" y="12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7" name="Freeform 11"/>
          <p:cNvSpPr>
            <a:spLocks noEditPoints="1"/>
          </p:cNvSpPr>
          <p:nvPr/>
        </p:nvSpPr>
        <p:spPr bwMode="auto">
          <a:xfrm>
            <a:off x="14789184" y="1600200"/>
            <a:ext cx="1575090" cy="4981516"/>
          </a:xfrm>
          <a:custGeom>
            <a:avLst/>
            <a:gdLst>
              <a:gd name="T0" fmla="*/ 16 w 111"/>
              <a:gd name="T1" fmla="*/ 182 h 351"/>
              <a:gd name="T2" fmla="*/ 14 w 111"/>
              <a:gd name="T3" fmla="*/ 246 h 351"/>
              <a:gd name="T4" fmla="*/ 8 w 111"/>
              <a:gd name="T5" fmla="*/ 308 h 351"/>
              <a:gd name="T6" fmla="*/ 10 w 111"/>
              <a:gd name="T7" fmla="*/ 328 h 351"/>
              <a:gd name="T8" fmla="*/ 24 w 111"/>
              <a:gd name="T9" fmla="*/ 348 h 351"/>
              <a:gd name="T10" fmla="*/ 34 w 111"/>
              <a:gd name="T11" fmla="*/ 323 h 351"/>
              <a:gd name="T12" fmla="*/ 37 w 111"/>
              <a:gd name="T13" fmla="*/ 255 h 351"/>
              <a:gd name="T14" fmla="*/ 56 w 111"/>
              <a:gd name="T15" fmla="*/ 192 h 351"/>
              <a:gd name="T16" fmla="*/ 67 w 111"/>
              <a:gd name="T17" fmla="*/ 261 h 351"/>
              <a:gd name="T18" fmla="*/ 71 w 111"/>
              <a:gd name="T19" fmla="*/ 311 h 351"/>
              <a:gd name="T20" fmla="*/ 70 w 111"/>
              <a:gd name="T21" fmla="*/ 333 h 351"/>
              <a:gd name="T22" fmla="*/ 87 w 111"/>
              <a:gd name="T23" fmla="*/ 342 h 351"/>
              <a:gd name="T24" fmla="*/ 104 w 111"/>
              <a:gd name="T25" fmla="*/ 336 h 351"/>
              <a:gd name="T26" fmla="*/ 89 w 111"/>
              <a:gd name="T27" fmla="*/ 311 h 351"/>
              <a:gd name="T28" fmla="*/ 90 w 111"/>
              <a:gd name="T29" fmla="*/ 268 h 351"/>
              <a:gd name="T30" fmla="*/ 95 w 111"/>
              <a:gd name="T31" fmla="*/ 181 h 351"/>
              <a:gd name="T32" fmla="*/ 85 w 111"/>
              <a:gd name="T33" fmla="*/ 117 h 351"/>
              <a:gd name="T34" fmla="*/ 100 w 111"/>
              <a:gd name="T35" fmla="*/ 98 h 351"/>
              <a:gd name="T36" fmla="*/ 92 w 111"/>
              <a:gd name="T37" fmla="*/ 60 h 351"/>
              <a:gd name="T38" fmla="*/ 62 w 111"/>
              <a:gd name="T39" fmla="*/ 42 h 351"/>
              <a:gd name="T40" fmla="*/ 69 w 111"/>
              <a:gd name="T41" fmla="*/ 27 h 351"/>
              <a:gd name="T42" fmla="*/ 74 w 111"/>
              <a:gd name="T43" fmla="*/ 11 h 351"/>
              <a:gd name="T44" fmla="*/ 53 w 111"/>
              <a:gd name="T45" fmla="*/ 2 h 351"/>
              <a:gd name="T46" fmla="*/ 41 w 111"/>
              <a:gd name="T47" fmla="*/ 18 h 351"/>
              <a:gd name="T48" fmla="*/ 39 w 111"/>
              <a:gd name="T49" fmla="*/ 37 h 351"/>
              <a:gd name="T50" fmla="*/ 61 w 111"/>
              <a:gd name="T51" fmla="*/ 44 h 351"/>
              <a:gd name="T52" fmla="*/ 57 w 111"/>
              <a:gd name="T53" fmla="*/ 53 h 351"/>
              <a:gd name="T54" fmla="*/ 48 w 111"/>
              <a:gd name="T55" fmla="*/ 53 h 351"/>
              <a:gd name="T56" fmla="*/ 53 w 111"/>
              <a:gd name="T57" fmla="*/ 71 h 351"/>
              <a:gd name="T58" fmla="*/ 36 w 111"/>
              <a:gd name="T59" fmla="*/ 43 h 351"/>
              <a:gd name="T60" fmla="*/ 5 w 111"/>
              <a:gd name="T61" fmla="*/ 67 h 351"/>
              <a:gd name="T62" fmla="*/ 16 w 111"/>
              <a:gd name="T63" fmla="*/ 112 h 351"/>
              <a:gd name="T64" fmla="*/ 40 w 111"/>
              <a:gd name="T65" fmla="*/ 95 h 351"/>
              <a:gd name="T66" fmla="*/ 49 w 111"/>
              <a:gd name="T67" fmla="*/ 86 h 351"/>
              <a:gd name="T68" fmla="*/ 40 w 111"/>
              <a:gd name="T69" fmla="*/ 9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1" h="351">
                <a:moveTo>
                  <a:pt x="3" y="177"/>
                </a:moveTo>
                <a:cubicBezTo>
                  <a:pt x="5" y="180"/>
                  <a:pt x="16" y="182"/>
                  <a:pt x="16" y="182"/>
                </a:cubicBezTo>
                <a:cubicBezTo>
                  <a:pt x="16" y="182"/>
                  <a:pt x="16" y="224"/>
                  <a:pt x="16" y="225"/>
                </a:cubicBezTo>
                <a:cubicBezTo>
                  <a:pt x="15" y="227"/>
                  <a:pt x="17" y="238"/>
                  <a:pt x="14" y="246"/>
                </a:cubicBezTo>
                <a:cubicBezTo>
                  <a:pt x="11" y="254"/>
                  <a:pt x="7" y="296"/>
                  <a:pt x="7" y="296"/>
                </a:cubicBezTo>
                <a:cubicBezTo>
                  <a:pt x="7" y="296"/>
                  <a:pt x="7" y="306"/>
                  <a:pt x="8" y="308"/>
                </a:cubicBezTo>
                <a:cubicBezTo>
                  <a:pt x="10" y="311"/>
                  <a:pt x="10" y="315"/>
                  <a:pt x="8" y="317"/>
                </a:cubicBezTo>
                <a:cubicBezTo>
                  <a:pt x="5" y="319"/>
                  <a:pt x="10" y="328"/>
                  <a:pt x="10" y="328"/>
                </a:cubicBezTo>
                <a:cubicBezTo>
                  <a:pt x="10" y="328"/>
                  <a:pt x="1" y="346"/>
                  <a:pt x="6" y="348"/>
                </a:cubicBezTo>
                <a:cubicBezTo>
                  <a:pt x="11" y="351"/>
                  <a:pt x="20" y="351"/>
                  <a:pt x="24" y="348"/>
                </a:cubicBezTo>
                <a:cubicBezTo>
                  <a:pt x="26" y="345"/>
                  <a:pt x="25" y="329"/>
                  <a:pt x="25" y="329"/>
                </a:cubicBezTo>
                <a:cubicBezTo>
                  <a:pt x="25" y="329"/>
                  <a:pt x="33" y="326"/>
                  <a:pt x="34" y="323"/>
                </a:cubicBezTo>
                <a:cubicBezTo>
                  <a:pt x="35" y="321"/>
                  <a:pt x="37" y="318"/>
                  <a:pt x="32" y="307"/>
                </a:cubicBezTo>
                <a:cubicBezTo>
                  <a:pt x="28" y="291"/>
                  <a:pt x="37" y="255"/>
                  <a:pt x="37" y="255"/>
                </a:cubicBezTo>
                <a:cubicBezTo>
                  <a:pt x="37" y="255"/>
                  <a:pt x="47" y="217"/>
                  <a:pt x="48" y="217"/>
                </a:cubicBezTo>
                <a:cubicBezTo>
                  <a:pt x="50" y="216"/>
                  <a:pt x="56" y="192"/>
                  <a:pt x="56" y="192"/>
                </a:cubicBezTo>
                <a:cubicBezTo>
                  <a:pt x="56" y="192"/>
                  <a:pt x="57" y="194"/>
                  <a:pt x="63" y="223"/>
                </a:cubicBezTo>
                <a:cubicBezTo>
                  <a:pt x="69" y="252"/>
                  <a:pt x="67" y="261"/>
                  <a:pt x="67" y="261"/>
                </a:cubicBezTo>
                <a:cubicBezTo>
                  <a:pt x="68" y="302"/>
                  <a:pt x="68" y="302"/>
                  <a:pt x="68" y="302"/>
                </a:cubicBezTo>
                <a:cubicBezTo>
                  <a:pt x="68" y="302"/>
                  <a:pt x="69" y="310"/>
                  <a:pt x="71" y="311"/>
                </a:cubicBezTo>
                <a:cubicBezTo>
                  <a:pt x="72" y="312"/>
                  <a:pt x="67" y="319"/>
                  <a:pt x="70" y="322"/>
                </a:cubicBezTo>
                <a:cubicBezTo>
                  <a:pt x="71" y="326"/>
                  <a:pt x="70" y="333"/>
                  <a:pt x="70" y="333"/>
                </a:cubicBezTo>
                <a:cubicBezTo>
                  <a:pt x="70" y="333"/>
                  <a:pt x="78" y="338"/>
                  <a:pt x="80" y="336"/>
                </a:cubicBezTo>
                <a:cubicBezTo>
                  <a:pt x="82" y="335"/>
                  <a:pt x="87" y="342"/>
                  <a:pt x="87" y="342"/>
                </a:cubicBezTo>
                <a:cubicBezTo>
                  <a:pt x="87" y="342"/>
                  <a:pt x="106" y="347"/>
                  <a:pt x="108" y="344"/>
                </a:cubicBezTo>
                <a:cubicBezTo>
                  <a:pt x="111" y="341"/>
                  <a:pt x="104" y="336"/>
                  <a:pt x="104" y="336"/>
                </a:cubicBezTo>
                <a:cubicBezTo>
                  <a:pt x="94" y="324"/>
                  <a:pt x="94" y="324"/>
                  <a:pt x="94" y="324"/>
                </a:cubicBezTo>
                <a:cubicBezTo>
                  <a:pt x="94" y="324"/>
                  <a:pt x="101" y="317"/>
                  <a:pt x="89" y="311"/>
                </a:cubicBezTo>
                <a:cubicBezTo>
                  <a:pt x="91" y="292"/>
                  <a:pt x="91" y="292"/>
                  <a:pt x="91" y="292"/>
                </a:cubicBezTo>
                <a:cubicBezTo>
                  <a:pt x="91" y="292"/>
                  <a:pt x="92" y="278"/>
                  <a:pt x="90" y="268"/>
                </a:cubicBezTo>
                <a:cubicBezTo>
                  <a:pt x="88" y="258"/>
                  <a:pt x="95" y="208"/>
                  <a:pt x="95" y="208"/>
                </a:cubicBezTo>
                <a:cubicBezTo>
                  <a:pt x="95" y="208"/>
                  <a:pt x="98" y="185"/>
                  <a:pt x="95" y="181"/>
                </a:cubicBezTo>
                <a:cubicBezTo>
                  <a:pt x="98" y="179"/>
                  <a:pt x="89" y="125"/>
                  <a:pt x="89" y="125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7"/>
                  <a:pt x="96" y="116"/>
                  <a:pt x="97" y="110"/>
                </a:cubicBezTo>
                <a:cubicBezTo>
                  <a:pt x="98" y="104"/>
                  <a:pt x="100" y="103"/>
                  <a:pt x="100" y="98"/>
                </a:cubicBezTo>
                <a:cubicBezTo>
                  <a:pt x="99" y="94"/>
                  <a:pt x="97" y="82"/>
                  <a:pt x="96" y="79"/>
                </a:cubicBezTo>
                <a:cubicBezTo>
                  <a:pt x="95" y="75"/>
                  <a:pt x="92" y="60"/>
                  <a:pt x="92" y="60"/>
                </a:cubicBezTo>
                <a:cubicBezTo>
                  <a:pt x="92" y="60"/>
                  <a:pt x="89" y="55"/>
                  <a:pt x="83" y="55"/>
                </a:cubicBezTo>
                <a:cubicBezTo>
                  <a:pt x="78" y="55"/>
                  <a:pt x="63" y="48"/>
                  <a:pt x="62" y="42"/>
                </a:cubicBezTo>
                <a:cubicBezTo>
                  <a:pt x="62" y="42"/>
                  <a:pt x="65" y="39"/>
                  <a:pt x="67" y="34"/>
                </a:cubicBezTo>
                <a:cubicBezTo>
                  <a:pt x="67" y="32"/>
                  <a:pt x="69" y="29"/>
                  <a:pt x="69" y="27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1"/>
                  <a:pt x="74" y="11"/>
                  <a:pt x="74" y="11"/>
                </a:cubicBezTo>
                <a:cubicBezTo>
                  <a:pt x="72" y="5"/>
                  <a:pt x="72" y="5"/>
                  <a:pt x="72" y="5"/>
                </a:cubicBezTo>
                <a:cubicBezTo>
                  <a:pt x="67" y="0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45" y="2"/>
                  <a:pt x="41" y="12"/>
                  <a:pt x="41" y="18"/>
                </a:cubicBezTo>
                <a:cubicBezTo>
                  <a:pt x="34" y="18"/>
                  <a:pt x="41" y="30"/>
                  <a:pt x="41" y="30"/>
                </a:cubicBezTo>
                <a:cubicBezTo>
                  <a:pt x="41" y="30"/>
                  <a:pt x="40" y="33"/>
                  <a:pt x="39" y="37"/>
                </a:cubicBezTo>
                <a:cubicBezTo>
                  <a:pt x="40" y="38"/>
                  <a:pt x="43" y="45"/>
                  <a:pt x="50" y="47"/>
                </a:cubicBezTo>
                <a:cubicBezTo>
                  <a:pt x="58" y="50"/>
                  <a:pt x="61" y="44"/>
                  <a:pt x="61" y="44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8"/>
                  <a:pt x="56" y="56"/>
                  <a:pt x="57" y="53"/>
                </a:cubicBezTo>
                <a:cubicBezTo>
                  <a:pt x="59" y="50"/>
                  <a:pt x="54" y="50"/>
                  <a:pt x="52" y="50"/>
                </a:cubicBezTo>
                <a:cubicBezTo>
                  <a:pt x="50" y="50"/>
                  <a:pt x="48" y="53"/>
                  <a:pt x="48" y="53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74"/>
                  <a:pt x="53" y="71"/>
                </a:cubicBezTo>
                <a:cubicBezTo>
                  <a:pt x="53" y="68"/>
                  <a:pt x="40" y="48"/>
                  <a:pt x="37" y="42"/>
                </a:cubicBezTo>
                <a:cubicBezTo>
                  <a:pt x="37" y="43"/>
                  <a:pt x="36" y="43"/>
                  <a:pt x="36" y="43"/>
                </a:cubicBezTo>
                <a:cubicBezTo>
                  <a:pt x="34" y="46"/>
                  <a:pt x="17" y="49"/>
                  <a:pt x="17" y="49"/>
                </a:cubicBezTo>
                <a:cubicBezTo>
                  <a:pt x="17" y="49"/>
                  <a:pt x="0" y="48"/>
                  <a:pt x="5" y="67"/>
                </a:cubicBezTo>
                <a:cubicBezTo>
                  <a:pt x="7" y="82"/>
                  <a:pt x="9" y="95"/>
                  <a:pt x="9" y="95"/>
                </a:cubicBezTo>
                <a:cubicBezTo>
                  <a:pt x="9" y="95"/>
                  <a:pt x="13" y="112"/>
                  <a:pt x="16" y="112"/>
                </a:cubicBezTo>
                <a:cubicBezTo>
                  <a:pt x="20" y="113"/>
                  <a:pt x="3" y="172"/>
                  <a:pt x="3" y="177"/>
                </a:cubicBezTo>
                <a:close/>
                <a:moveTo>
                  <a:pt x="40" y="95"/>
                </a:moveTo>
                <a:cubicBezTo>
                  <a:pt x="40" y="95"/>
                  <a:pt x="45" y="87"/>
                  <a:pt x="44" y="85"/>
                </a:cubicBezTo>
                <a:cubicBezTo>
                  <a:pt x="47" y="86"/>
                  <a:pt x="49" y="86"/>
                  <a:pt x="49" y="86"/>
                </a:cubicBezTo>
                <a:cubicBezTo>
                  <a:pt x="49" y="99"/>
                  <a:pt x="49" y="99"/>
                  <a:pt x="49" y="99"/>
                </a:cubicBezTo>
                <a:lnTo>
                  <a:pt x="40" y="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8" name="Group 37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9" name="TextBox 38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2032219" y="3895810"/>
            <a:ext cx="29584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68</a:t>
            </a:r>
            <a:r>
              <a:rPr lang="id-ID" sz="9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42" name="Round Same Side Corner Rectangle 58"/>
          <p:cNvSpPr/>
          <p:nvPr/>
        </p:nvSpPr>
        <p:spPr>
          <a:xfrm rot="10800000" flipH="1">
            <a:off x="5027055" y="3810000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7062" y="3993062"/>
            <a:ext cx="6550907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cxnSp>
        <p:nvCxnSpPr>
          <p:cNvPr id="44" name="ตัวเชื่อมต่อตรง 102"/>
          <p:cNvCxnSpPr/>
          <p:nvPr/>
        </p:nvCxnSpPr>
        <p:spPr>
          <a:xfrm flipH="1">
            <a:off x="3850584" y="5907282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1874837" y="6497432"/>
            <a:ext cx="29584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63</a:t>
            </a:r>
            <a:r>
              <a:rPr lang="id-ID" sz="9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46" name="Round Same Side Corner Rectangle 58"/>
          <p:cNvSpPr/>
          <p:nvPr/>
        </p:nvSpPr>
        <p:spPr>
          <a:xfrm rot="10800000" flipH="1">
            <a:off x="4992582" y="6364194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22589" y="6481313"/>
            <a:ext cx="6550907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48" name="TextBox 31"/>
          <p:cNvSpPr txBox="1">
            <a:spLocks noChangeArrowheads="1"/>
          </p:cNvSpPr>
          <p:nvPr/>
        </p:nvSpPr>
        <p:spPr bwMode="auto">
          <a:xfrm>
            <a:off x="2032219" y="8685588"/>
            <a:ext cx="29584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78</a:t>
            </a:r>
            <a:r>
              <a:rPr lang="id-ID" sz="9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49" name="Round Same Side Corner Rectangle 58"/>
          <p:cNvSpPr/>
          <p:nvPr/>
        </p:nvSpPr>
        <p:spPr>
          <a:xfrm rot="10800000" flipH="1">
            <a:off x="5027055" y="8599778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7062" y="8716897"/>
            <a:ext cx="6550907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51" name="TextBox 31"/>
          <p:cNvSpPr txBox="1">
            <a:spLocks noChangeArrowheads="1"/>
          </p:cNvSpPr>
          <p:nvPr/>
        </p:nvSpPr>
        <p:spPr bwMode="auto">
          <a:xfrm>
            <a:off x="1874837" y="11287210"/>
            <a:ext cx="295841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5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94</a:t>
            </a:r>
            <a:r>
              <a:rPr lang="id-ID" sz="95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52" name="Round Same Side Corner Rectangle 58"/>
          <p:cNvSpPr/>
          <p:nvPr/>
        </p:nvSpPr>
        <p:spPr>
          <a:xfrm rot="10800000" flipH="1">
            <a:off x="4992582" y="11153972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22589" y="11207124"/>
            <a:ext cx="6550907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cxnSp>
        <p:nvCxnSpPr>
          <p:cNvPr id="57" name="ตัวเชื่อมต่อตรง 102"/>
          <p:cNvCxnSpPr/>
          <p:nvPr/>
        </p:nvCxnSpPr>
        <p:spPr>
          <a:xfrm flipH="1">
            <a:off x="3850584" y="8421882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102"/>
          <p:cNvCxnSpPr/>
          <p:nvPr/>
        </p:nvCxnSpPr>
        <p:spPr>
          <a:xfrm flipH="1">
            <a:off x="3960431" y="10709293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กลุ่ม 54"/>
          <p:cNvGrpSpPr/>
          <p:nvPr/>
        </p:nvGrpSpPr>
        <p:grpSpPr>
          <a:xfrm>
            <a:off x="1570037" y="1905000"/>
            <a:ext cx="11049000" cy="1524000"/>
            <a:chOff x="13443218" y="3170919"/>
            <a:chExt cx="11205988" cy="1524000"/>
          </a:xfrm>
        </p:grpSpPr>
        <p:sp>
          <p:nvSpPr>
            <p:cNvPr id="61" name="TextBox 60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8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78" name="TextBox 77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85837" y="6122609"/>
            <a:ext cx="7372343" cy="1667117"/>
            <a:chOff x="8871348" y="3276600"/>
            <a:chExt cx="20762203" cy="4694984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 rot="10800000">
            <a:off x="2503494" y="8633338"/>
            <a:ext cx="7372343" cy="1655068"/>
            <a:chOff x="8871348" y="3276600"/>
            <a:chExt cx="20762203" cy="4661049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3914437" y="10460732"/>
            <a:ext cx="7372343" cy="1655068"/>
            <a:chOff x="8871348" y="3276600"/>
            <a:chExt cx="20762203" cy="466104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 rot="10800000">
            <a:off x="2641299" y="3841048"/>
            <a:ext cx="7372343" cy="1667117"/>
            <a:chOff x="8871348" y="3276600"/>
            <a:chExt cx="20762203" cy="4694984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394648" y="3048000"/>
            <a:ext cx="4992976" cy="9798496"/>
            <a:chOff x="17038637" y="3550798"/>
            <a:chExt cx="4495800" cy="8822810"/>
          </a:xfrm>
        </p:grpSpPr>
        <p:grpSp>
          <p:nvGrpSpPr>
            <p:cNvPr id="29" name="Group 28"/>
            <p:cNvGrpSpPr/>
            <p:nvPr/>
          </p:nvGrpSpPr>
          <p:grpSpPr>
            <a:xfrm>
              <a:off x="17038637" y="9684898"/>
              <a:ext cx="4495800" cy="2688710"/>
              <a:chOff x="5572854" y="3264482"/>
              <a:chExt cx="9753600" cy="2685909"/>
            </a:xfrm>
            <a:solidFill>
              <a:schemeClr val="accent3"/>
            </a:solidFill>
          </p:grpSpPr>
          <p:sp>
            <p:nvSpPr>
              <p:cNvPr id="39" name="Freeform 38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7038637" y="7665598"/>
              <a:ext cx="4495800" cy="2688710"/>
              <a:chOff x="5572854" y="3264482"/>
              <a:chExt cx="9753600" cy="2685909"/>
            </a:xfrm>
          </p:grpSpPr>
          <p:sp>
            <p:nvSpPr>
              <p:cNvPr id="37" name="Freeform 36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7038637" y="5684398"/>
              <a:ext cx="4495800" cy="2688710"/>
              <a:chOff x="5572854" y="3264482"/>
              <a:chExt cx="9753600" cy="2685909"/>
            </a:xfrm>
            <a:solidFill>
              <a:schemeClr val="accent1"/>
            </a:solidFill>
          </p:grpSpPr>
          <p:sp>
            <p:nvSpPr>
              <p:cNvPr id="35" name="Freeform 34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7038637" y="3550798"/>
              <a:ext cx="4495800" cy="2688710"/>
              <a:chOff x="5572854" y="3264482"/>
              <a:chExt cx="9753600" cy="2685909"/>
            </a:xfrm>
            <a:solidFill>
              <a:schemeClr val="accent2"/>
            </a:solidFill>
          </p:grpSpPr>
          <p:sp>
            <p:nvSpPr>
              <p:cNvPr id="33" name="Freeform 32"/>
              <p:cNvSpPr>
                <a:spLocks noChangeArrowheads="1"/>
              </p:cNvSpPr>
              <p:nvPr/>
            </p:nvSpPr>
            <p:spPr bwMode="auto">
              <a:xfrm>
                <a:off x="5572854" y="3809999"/>
                <a:ext cx="9753600" cy="2140392"/>
              </a:xfrm>
              <a:custGeom>
                <a:avLst/>
                <a:gdLst>
                  <a:gd name="connsiteX0" fmla="*/ 0 w 9753600"/>
                  <a:gd name="connsiteY0" fmla="*/ 0 h 2140392"/>
                  <a:gd name="connsiteX1" fmla="*/ 9753600 w 9753600"/>
                  <a:gd name="connsiteY1" fmla="*/ 0 h 2140392"/>
                  <a:gd name="connsiteX2" fmla="*/ 8797669 w 9753600"/>
                  <a:gd name="connsiteY2" fmla="*/ 1736689 h 2140392"/>
                  <a:gd name="connsiteX3" fmla="*/ 8801100 w 9753600"/>
                  <a:gd name="connsiteY3" fmla="*/ 1743560 h 2140392"/>
                  <a:gd name="connsiteX4" fmla="*/ 4876800 w 9753600"/>
                  <a:gd name="connsiteY4" fmla="*/ 2140392 h 2140392"/>
                  <a:gd name="connsiteX5" fmla="*/ 952500 w 9753600"/>
                  <a:gd name="connsiteY5" fmla="*/ 1743560 h 2140392"/>
                  <a:gd name="connsiteX6" fmla="*/ 955931 w 9753600"/>
                  <a:gd name="connsiteY6" fmla="*/ 1736690 h 21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600" h="2140392">
                    <a:moveTo>
                      <a:pt x="0" y="0"/>
                    </a:moveTo>
                    <a:lnTo>
                      <a:pt x="9753600" y="0"/>
                    </a:lnTo>
                    <a:lnTo>
                      <a:pt x="8797669" y="1736689"/>
                    </a:lnTo>
                    <a:lnTo>
                      <a:pt x="8801100" y="1743560"/>
                    </a:lnTo>
                    <a:cubicBezTo>
                      <a:pt x="8801100" y="1962724"/>
                      <a:pt x="7044131" y="2140392"/>
                      <a:pt x="4876800" y="2140392"/>
                    </a:cubicBezTo>
                    <a:cubicBezTo>
                      <a:pt x="2709469" y="2140392"/>
                      <a:pt x="952500" y="1962724"/>
                      <a:pt x="952500" y="1743560"/>
                    </a:cubicBezTo>
                    <a:lnTo>
                      <a:pt x="955931" y="1736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5572854" y="3264482"/>
                <a:ext cx="9753600" cy="103662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0437144" y="4507470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73%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71789" y="6866555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62%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15349" y="9080184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78%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49994" y="11286155"/>
            <a:ext cx="3337575" cy="10925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52%</a:t>
            </a:r>
            <a:endParaRPr lang="id-ID" sz="59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45" name="กลุ่ม 54"/>
          <p:cNvGrpSpPr/>
          <p:nvPr/>
        </p:nvGrpSpPr>
        <p:grpSpPr>
          <a:xfrm>
            <a:off x="3313615" y="3886200"/>
            <a:ext cx="6181222" cy="1440387"/>
            <a:chOff x="192333" y="4410327"/>
            <a:chExt cx="5906962" cy="1524412"/>
          </a:xfrm>
        </p:grpSpPr>
        <p:sp>
          <p:nvSpPr>
            <p:cNvPr id="46" name="TextBox 45"/>
            <p:cNvSpPr txBox="1"/>
            <p:nvPr/>
          </p:nvSpPr>
          <p:spPr>
            <a:xfrm>
              <a:off x="192333" y="4974512"/>
              <a:ext cx="590696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6" name="กลุ่ม 54"/>
          <p:cNvGrpSpPr/>
          <p:nvPr/>
        </p:nvGrpSpPr>
        <p:grpSpPr>
          <a:xfrm>
            <a:off x="3313615" y="8656582"/>
            <a:ext cx="6181222" cy="1440387"/>
            <a:chOff x="192333" y="4410327"/>
            <a:chExt cx="5906962" cy="1524412"/>
          </a:xfrm>
        </p:grpSpPr>
        <p:sp>
          <p:nvSpPr>
            <p:cNvPr id="57" name="TextBox 56"/>
            <p:cNvSpPr txBox="1"/>
            <p:nvPr/>
          </p:nvSpPr>
          <p:spPr>
            <a:xfrm>
              <a:off x="192333" y="4974512"/>
              <a:ext cx="590696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9" name="กลุ่ม 54"/>
          <p:cNvGrpSpPr/>
          <p:nvPr/>
        </p:nvGrpSpPr>
        <p:grpSpPr>
          <a:xfrm>
            <a:off x="14664281" y="6096000"/>
            <a:ext cx="6181222" cy="1440387"/>
            <a:chOff x="192333" y="4410327"/>
            <a:chExt cx="5906962" cy="1524412"/>
          </a:xfrm>
        </p:grpSpPr>
        <p:sp>
          <p:nvSpPr>
            <p:cNvPr id="60" name="TextBox 59"/>
            <p:cNvSpPr txBox="1"/>
            <p:nvPr/>
          </p:nvSpPr>
          <p:spPr>
            <a:xfrm>
              <a:off x="192333" y="4974512"/>
              <a:ext cx="590696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2" name="กลุ่ม 54"/>
          <p:cNvGrpSpPr/>
          <p:nvPr/>
        </p:nvGrpSpPr>
        <p:grpSpPr>
          <a:xfrm>
            <a:off x="14664281" y="10439400"/>
            <a:ext cx="6181222" cy="1440387"/>
            <a:chOff x="192333" y="4410327"/>
            <a:chExt cx="5906962" cy="1524412"/>
          </a:xfrm>
        </p:grpSpPr>
        <p:sp>
          <p:nvSpPr>
            <p:cNvPr id="63" name="TextBox 62"/>
            <p:cNvSpPr txBox="1"/>
            <p:nvPr/>
          </p:nvSpPr>
          <p:spPr>
            <a:xfrm>
              <a:off x="192333" y="4974512"/>
              <a:ext cx="590696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5" name="กลุ่ม 54"/>
          <p:cNvGrpSpPr/>
          <p:nvPr/>
        </p:nvGrpSpPr>
        <p:grpSpPr>
          <a:xfrm>
            <a:off x="1570037" y="1600200"/>
            <a:ext cx="16397476" cy="1524000"/>
            <a:chOff x="13443218" y="3170919"/>
            <a:chExt cx="11205988" cy="1524000"/>
          </a:xfrm>
        </p:grpSpPr>
        <p:sp>
          <p:nvSpPr>
            <p:cNvPr id="66" name="TextBox 65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50709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13437" y="1905000"/>
            <a:ext cx="13518776" cy="6695243"/>
            <a:chOff x="6562725" y="3124200"/>
            <a:chExt cx="11542712" cy="5716587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6562725" y="3124200"/>
              <a:ext cx="11542712" cy="5716587"/>
            </a:xfrm>
            <a:custGeom>
              <a:avLst/>
              <a:gdLst>
                <a:gd name="T0" fmla="*/ 468 w 521"/>
                <a:gd name="T1" fmla="*/ 258 h 258"/>
                <a:gd name="T2" fmla="*/ 500 w 521"/>
                <a:gd name="T3" fmla="*/ 246 h 258"/>
                <a:gd name="T4" fmla="*/ 499 w 521"/>
                <a:gd name="T5" fmla="*/ 232 h 258"/>
                <a:gd name="T6" fmla="*/ 521 w 521"/>
                <a:gd name="T7" fmla="*/ 206 h 258"/>
                <a:gd name="T8" fmla="*/ 519 w 521"/>
                <a:gd name="T9" fmla="*/ 195 h 258"/>
                <a:gd name="T10" fmla="*/ 509 w 521"/>
                <a:gd name="T11" fmla="*/ 182 h 258"/>
                <a:gd name="T12" fmla="*/ 483 w 521"/>
                <a:gd name="T13" fmla="*/ 173 h 258"/>
                <a:gd name="T14" fmla="*/ 475 w 521"/>
                <a:gd name="T15" fmla="*/ 157 h 258"/>
                <a:gd name="T16" fmla="*/ 473 w 521"/>
                <a:gd name="T17" fmla="*/ 135 h 258"/>
                <a:gd name="T18" fmla="*/ 480 w 521"/>
                <a:gd name="T19" fmla="*/ 113 h 258"/>
                <a:gd name="T20" fmla="*/ 469 w 521"/>
                <a:gd name="T21" fmla="*/ 98 h 258"/>
                <a:gd name="T22" fmla="*/ 437 w 521"/>
                <a:gd name="T23" fmla="*/ 102 h 258"/>
                <a:gd name="T24" fmla="*/ 424 w 521"/>
                <a:gd name="T25" fmla="*/ 89 h 258"/>
                <a:gd name="T26" fmla="*/ 410 w 521"/>
                <a:gd name="T27" fmla="*/ 77 h 258"/>
                <a:gd name="T28" fmla="*/ 413 w 521"/>
                <a:gd name="T29" fmla="*/ 46 h 258"/>
                <a:gd name="T30" fmla="*/ 387 w 521"/>
                <a:gd name="T31" fmla="*/ 36 h 258"/>
                <a:gd name="T32" fmla="*/ 362 w 521"/>
                <a:gd name="T33" fmla="*/ 47 h 258"/>
                <a:gd name="T34" fmla="*/ 348 w 521"/>
                <a:gd name="T35" fmla="*/ 41 h 258"/>
                <a:gd name="T36" fmla="*/ 332 w 521"/>
                <a:gd name="T37" fmla="*/ 36 h 258"/>
                <a:gd name="T38" fmla="*/ 323 w 521"/>
                <a:gd name="T39" fmla="*/ 5 h 258"/>
                <a:gd name="T40" fmla="*/ 304 w 521"/>
                <a:gd name="T41" fmla="*/ 1 h 258"/>
                <a:gd name="T42" fmla="*/ 287 w 521"/>
                <a:gd name="T43" fmla="*/ 17 h 258"/>
                <a:gd name="T44" fmla="*/ 266 w 521"/>
                <a:gd name="T45" fmla="*/ 25 h 258"/>
                <a:gd name="T46" fmla="*/ 254 w 521"/>
                <a:gd name="T47" fmla="*/ 25 h 258"/>
                <a:gd name="T48" fmla="*/ 242 w 521"/>
                <a:gd name="T49" fmla="*/ 23 h 258"/>
                <a:gd name="T50" fmla="*/ 226 w 521"/>
                <a:gd name="T51" fmla="*/ 2 h 258"/>
                <a:gd name="T52" fmla="*/ 202 w 521"/>
                <a:gd name="T53" fmla="*/ 4 h 258"/>
                <a:gd name="T54" fmla="*/ 196 w 521"/>
                <a:gd name="T55" fmla="*/ 24 h 258"/>
                <a:gd name="T56" fmla="*/ 189 w 521"/>
                <a:gd name="T57" fmla="*/ 36 h 258"/>
                <a:gd name="T58" fmla="*/ 175 w 521"/>
                <a:gd name="T59" fmla="*/ 40 h 258"/>
                <a:gd name="T60" fmla="*/ 158 w 521"/>
                <a:gd name="T61" fmla="*/ 48 h 258"/>
                <a:gd name="T62" fmla="*/ 132 w 521"/>
                <a:gd name="T63" fmla="*/ 31 h 258"/>
                <a:gd name="T64" fmla="*/ 115 w 521"/>
                <a:gd name="T65" fmla="*/ 41 h 258"/>
                <a:gd name="T66" fmla="*/ 113 w 521"/>
                <a:gd name="T67" fmla="*/ 64 h 258"/>
                <a:gd name="T68" fmla="*/ 103 w 521"/>
                <a:gd name="T69" fmla="*/ 84 h 258"/>
                <a:gd name="T70" fmla="*/ 97 w 521"/>
                <a:gd name="T71" fmla="*/ 89 h 258"/>
                <a:gd name="T72" fmla="*/ 76 w 521"/>
                <a:gd name="T73" fmla="*/ 97 h 258"/>
                <a:gd name="T74" fmla="*/ 48 w 521"/>
                <a:gd name="T75" fmla="*/ 102 h 258"/>
                <a:gd name="T76" fmla="*/ 50 w 521"/>
                <a:gd name="T77" fmla="*/ 131 h 258"/>
                <a:gd name="T78" fmla="*/ 48 w 521"/>
                <a:gd name="T79" fmla="*/ 153 h 258"/>
                <a:gd name="T80" fmla="*/ 40 w 521"/>
                <a:gd name="T81" fmla="*/ 169 h 258"/>
                <a:gd name="T82" fmla="*/ 7 w 521"/>
                <a:gd name="T83" fmla="*/ 179 h 258"/>
                <a:gd name="T84" fmla="*/ 4 w 521"/>
                <a:gd name="T85" fmla="*/ 190 h 258"/>
                <a:gd name="T86" fmla="*/ 5 w 521"/>
                <a:gd name="T87" fmla="*/ 206 h 258"/>
                <a:gd name="T88" fmla="*/ 23 w 521"/>
                <a:gd name="T89" fmla="*/ 228 h 258"/>
                <a:gd name="T90" fmla="*/ 20 w 521"/>
                <a:gd name="T91" fmla="*/ 245 h 258"/>
                <a:gd name="T92" fmla="*/ 53 w 521"/>
                <a:gd name="T9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1" h="258">
                  <a:moveTo>
                    <a:pt x="53" y="258"/>
                  </a:moveTo>
                  <a:cubicBezTo>
                    <a:pt x="58" y="148"/>
                    <a:pt x="149" y="59"/>
                    <a:pt x="260" y="59"/>
                  </a:cubicBezTo>
                  <a:cubicBezTo>
                    <a:pt x="372" y="59"/>
                    <a:pt x="463" y="148"/>
                    <a:pt x="468" y="258"/>
                  </a:cubicBezTo>
                  <a:cubicBezTo>
                    <a:pt x="501" y="258"/>
                    <a:pt x="501" y="258"/>
                    <a:pt x="501" y="258"/>
                  </a:cubicBezTo>
                  <a:cubicBezTo>
                    <a:pt x="501" y="255"/>
                    <a:pt x="501" y="252"/>
                    <a:pt x="501" y="249"/>
                  </a:cubicBezTo>
                  <a:cubicBezTo>
                    <a:pt x="501" y="248"/>
                    <a:pt x="500" y="247"/>
                    <a:pt x="500" y="246"/>
                  </a:cubicBezTo>
                  <a:cubicBezTo>
                    <a:pt x="500" y="246"/>
                    <a:pt x="500" y="245"/>
                    <a:pt x="500" y="245"/>
                  </a:cubicBezTo>
                  <a:cubicBezTo>
                    <a:pt x="500" y="245"/>
                    <a:pt x="500" y="244"/>
                    <a:pt x="500" y="242"/>
                  </a:cubicBezTo>
                  <a:cubicBezTo>
                    <a:pt x="500" y="239"/>
                    <a:pt x="499" y="236"/>
                    <a:pt x="499" y="232"/>
                  </a:cubicBezTo>
                  <a:cubicBezTo>
                    <a:pt x="498" y="230"/>
                    <a:pt x="498" y="229"/>
                    <a:pt x="498" y="227"/>
                  </a:cubicBezTo>
                  <a:cubicBezTo>
                    <a:pt x="501" y="225"/>
                    <a:pt x="503" y="223"/>
                    <a:pt x="506" y="220"/>
                  </a:cubicBezTo>
                  <a:cubicBezTo>
                    <a:pt x="514" y="214"/>
                    <a:pt x="521" y="206"/>
                    <a:pt x="521" y="206"/>
                  </a:cubicBezTo>
                  <a:cubicBezTo>
                    <a:pt x="521" y="206"/>
                    <a:pt x="521" y="206"/>
                    <a:pt x="521" y="205"/>
                  </a:cubicBezTo>
                  <a:cubicBezTo>
                    <a:pt x="521" y="204"/>
                    <a:pt x="521" y="204"/>
                    <a:pt x="521" y="202"/>
                  </a:cubicBezTo>
                  <a:cubicBezTo>
                    <a:pt x="520" y="200"/>
                    <a:pt x="519" y="197"/>
                    <a:pt x="519" y="195"/>
                  </a:cubicBezTo>
                  <a:cubicBezTo>
                    <a:pt x="518" y="192"/>
                    <a:pt x="517" y="189"/>
                    <a:pt x="516" y="187"/>
                  </a:cubicBezTo>
                  <a:cubicBezTo>
                    <a:pt x="516" y="185"/>
                    <a:pt x="515" y="183"/>
                    <a:pt x="515" y="183"/>
                  </a:cubicBezTo>
                  <a:cubicBezTo>
                    <a:pt x="515" y="183"/>
                    <a:pt x="513" y="183"/>
                    <a:pt x="509" y="182"/>
                  </a:cubicBezTo>
                  <a:cubicBezTo>
                    <a:pt x="505" y="181"/>
                    <a:pt x="500" y="180"/>
                    <a:pt x="495" y="179"/>
                  </a:cubicBezTo>
                  <a:cubicBezTo>
                    <a:pt x="491" y="178"/>
                    <a:pt x="488" y="178"/>
                    <a:pt x="484" y="177"/>
                  </a:cubicBezTo>
                  <a:cubicBezTo>
                    <a:pt x="484" y="176"/>
                    <a:pt x="483" y="174"/>
                    <a:pt x="483" y="173"/>
                  </a:cubicBezTo>
                  <a:cubicBezTo>
                    <a:pt x="481" y="169"/>
                    <a:pt x="480" y="166"/>
                    <a:pt x="479" y="164"/>
                  </a:cubicBezTo>
                  <a:cubicBezTo>
                    <a:pt x="477" y="161"/>
                    <a:pt x="477" y="160"/>
                    <a:pt x="477" y="160"/>
                  </a:cubicBezTo>
                  <a:cubicBezTo>
                    <a:pt x="477" y="160"/>
                    <a:pt x="476" y="159"/>
                    <a:pt x="475" y="157"/>
                  </a:cubicBezTo>
                  <a:cubicBezTo>
                    <a:pt x="474" y="154"/>
                    <a:pt x="472" y="152"/>
                    <a:pt x="470" y="148"/>
                  </a:cubicBezTo>
                  <a:cubicBezTo>
                    <a:pt x="470" y="147"/>
                    <a:pt x="469" y="145"/>
                    <a:pt x="468" y="144"/>
                  </a:cubicBezTo>
                  <a:cubicBezTo>
                    <a:pt x="470" y="141"/>
                    <a:pt x="471" y="138"/>
                    <a:pt x="473" y="135"/>
                  </a:cubicBezTo>
                  <a:cubicBezTo>
                    <a:pt x="476" y="130"/>
                    <a:pt x="478" y="125"/>
                    <a:pt x="480" y="122"/>
                  </a:cubicBezTo>
                  <a:cubicBezTo>
                    <a:pt x="481" y="118"/>
                    <a:pt x="482" y="116"/>
                    <a:pt x="482" y="116"/>
                  </a:cubicBezTo>
                  <a:cubicBezTo>
                    <a:pt x="482" y="116"/>
                    <a:pt x="481" y="114"/>
                    <a:pt x="480" y="113"/>
                  </a:cubicBezTo>
                  <a:cubicBezTo>
                    <a:pt x="479" y="111"/>
                    <a:pt x="477" y="108"/>
                    <a:pt x="475" y="106"/>
                  </a:cubicBezTo>
                  <a:cubicBezTo>
                    <a:pt x="474" y="104"/>
                    <a:pt x="472" y="101"/>
                    <a:pt x="471" y="100"/>
                  </a:cubicBezTo>
                  <a:cubicBezTo>
                    <a:pt x="470" y="99"/>
                    <a:pt x="469" y="98"/>
                    <a:pt x="469" y="98"/>
                  </a:cubicBezTo>
                  <a:cubicBezTo>
                    <a:pt x="468" y="97"/>
                    <a:pt x="468" y="97"/>
                    <a:pt x="468" y="97"/>
                  </a:cubicBezTo>
                  <a:cubicBezTo>
                    <a:pt x="468" y="97"/>
                    <a:pt x="458" y="98"/>
                    <a:pt x="448" y="100"/>
                  </a:cubicBezTo>
                  <a:cubicBezTo>
                    <a:pt x="444" y="101"/>
                    <a:pt x="440" y="102"/>
                    <a:pt x="437" y="102"/>
                  </a:cubicBezTo>
                  <a:cubicBezTo>
                    <a:pt x="436" y="101"/>
                    <a:pt x="435" y="100"/>
                    <a:pt x="434" y="99"/>
                  </a:cubicBezTo>
                  <a:cubicBezTo>
                    <a:pt x="431" y="96"/>
                    <a:pt x="429" y="93"/>
                    <a:pt x="427" y="92"/>
                  </a:cubicBezTo>
                  <a:cubicBezTo>
                    <a:pt x="425" y="90"/>
                    <a:pt x="424" y="89"/>
                    <a:pt x="424" y="89"/>
                  </a:cubicBezTo>
                  <a:cubicBezTo>
                    <a:pt x="424" y="89"/>
                    <a:pt x="423" y="88"/>
                    <a:pt x="421" y="87"/>
                  </a:cubicBezTo>
                  <a:cubicBezTo>
                    <a:pt x="419" y="85"/>
                    <a:pt x="417" y="83"/>
                    <a:pt x="414" y="80"/>
                  </a:cubicBezTo>
                  <a:cubicBezTo>
                    <a:pt x="413" y="79"/>
                    <a:pt x="411" y="78"/>
                    <a:pt x="410" y="77"/>
                  </a:cubicBezTo>
                  <a:cubicBezTo>
                    <a:pt x="411" y="74"/>
                    <a:pt x="411" y="70"/>
                    <a:pt x="411" y="67"/>
                  </a:cubicBezTo>
                  <a:cubicBezTo>
                    <a:pt x="412" y="62"/>
                    <a:pt x="412" y="56"/>
                    <a:pt x="413" y="52"/>
                  </a:cubicBezTo>
                  <a:cubicBezTo>
                    <a:pt x="413" y="48"/>
                    <a:pt x="413" y="46"/>
                    <a:pt x="413" y="46"/>
                  </a:cubicBezTo>
                  <a:cubicBezTo>
                    <a:pt x="413" y="46"/>
                    <a:pt x="408" y="42"/>
                    <a:pt x="403" y="39"/>
                  </a:cubicBezTo>
                  <a:cubicBezTo>
                    <a:pt x="398" y="36"/>
                    <a:pt x="393" y="33"/>
                    <a:pt x="393" y="33"/>
                  </a:cubicBezTo>
                  <a:cubicBezTo>
                    <a:pt x="393" y="33"/>
                    <a:pt x="391" y="34"/>
                    <a:pt x="387" y="36"/>
                  </a:cubicBezTo>
                  <a:cubicBezTo>
                    <a:pt x="384" y="38"/>
                    <a:pt x="379" y="41"/>
                    <a:pt x="375" y="44"/>
                  </a:cubicBezTo>
                  <a:cubicBezTo>
                    <a:pt x="372" y="46"/>
                    <a:pt x="369" y="48"/>
                    <a:pt x="366" y="49"/>
                  </a:cubicBezTo>
                  <a:cubicBezTo>
                    <a:pt x="365" y="49"/>
                    <a:pt x="363" y="48"/>
                    <a:pt x="362" y="47"/>
                  </a:cubicBezTo>
                  <a:cubicBezTo>
                    <a:pt x="358" y="46"/>
                    <a:pt x="355" y="44"/>
                    <a:pt x="353" y="43"/>
                  </a:cubicBezTo>
                  <a:cubicBezTo>
                    <a:pt x="351" y="42"/>
                    <a:pt x="349" y="42"/>
                    <a:pt x="349" y="42"/>
                  </a:cubicBezTo>
                  <a:cubicBezTo>
                    <a:pt x="349" y="42"/>
                    <a:pt x="349" y="42"/>
                    <a:pt x="348" y="41"/>
                  </a:cubicBezTo>
                  <a:cubicBezTo>
                    <a:pt x="348" y="41"/>
                    <a:pt x="347" y="41"/>
                    <a:pt x="346" y="40"/>
                  </a:cubicBezTo>
                  <a:cubicBezTo>
                    <a:pt x="343" y="40"/>
                    <a:pt x="340" y="38"/>
                    <a:pt x="336" y="37"/>
                  </a:cubicBezTo>
                  <a:cubicBezTo>
                    <a:pt x="335" y="37"/>
                    <a:pt x="333" y="36"/>
                    <a:pt x="332" y="36"/>
                  </a:cubicBezTo>
                  <a:cubicBezTo>
                    <a:pt x="331" y="33"/>
                    <a:pt x="330" y="29"/>
                    <a:pt x="329" y="25"/>
                  </a:cubicBezTo>
                  <a:cubicBezTo>
                    <a:pt x="328" y="20"/>
                    <a:pt x="327" y="15"/>
                    <a:pt x="325" y="12"/>
                  </a:cubicBezTo>
                  <a:cubicBezTo>
                    <a:pt x="324" y="8"/>
                    <a:pt x="323" y="5"/>
                    <a:pt x="323" y="5"/>
                  </a:cubicBezTo>
                  <a:cubicBezTo>
                    <a:pt x="323" y="5"/>
                    <a:pt x="322" y="5"/>
                    <a:pt x="320" y="4"/>
                  </a:cubicBezTo>
                  <a:cubicBezTo>
                    <a:pt x="318" y="4"/>
                    <a:pt x="315" y="3"/>
                    <a:pt x="312" y="3"/>
                  </a:cubicBezTo>
                  <a:cubicBezTo>
                    <a:pt x="309" y="2"/>
                    <a:pt x="306" y="2"/>
                    <a:pt x="304" y="1"/>
                  </a:cubicBezTo>
                  <a:cubicBezTo>
                    <a:pt x="302" y="1"/>
                    <a:pt x="300" y="1"/>
                    <a:pt x="300" y="1"/>
                  </a:cubicBezTo>
                  <a:cubicBezTo>
                    <a:pt x="300" y="1"/>
                    <a:pt x="299" y="3"/>
                    <a:pt x="296" y="6"/>
                  </a:cubicBezTo>
                  <a:cubicBezTo>
                    <a:pt x="294" y="9"/>
                    <a:pt x="290" y="13"/>
                    <a:pt x="287" y="17"/>
                  </a:cubicBezTo>
                  <a:cubicBezTo>
                    <a:pt x="285" y="20"/>
                    <a:pt x="283" y="23"/>
                    <a:pt x="281" y="26"/>
                  </a:cubicBezTo>
                  <a:cubicBezTo>
                    <a:pt x="279" y="26"/>
                    <a:pt x="278" y="25"/>
                    <a:pt x="276" y="25"/>
                  </a:cubicBezTo>
                  <a:cubicBezTo>
                    <a:pt x="272" y="25"/>
                    <a:pt x="269" y="25"/>
                    <a:pt x="266" y="25"/>
                  </a:cubicBezTo>
                  <a:cubicBezTo>
                    <a:pt x="264" y="25"/>
                    <a:pt x="262" y="25"/>
                    <a:pt x="262" y="25"/>
                  </a:cubicBezTo>
                  <a:cubicBezTo>
                    <a:pt x="262" y="25"/>
                    <a:pt x="261" y="25"/>
                    <a:pt x="259" y="25"/>
                  </a:cubicBezTo>
                  <a:cubicBezTo>
                    <a:pt x="257" y="25"/>
                    <a:pt x="256" y="25"/>
                    <a:pt x="254" y="25"/>
                  </a:cubicBezTo>
                  <a:cubicBezTo>
                    <a:pt x="253" y="25"/>
                    <a:pt x="251" y="25"/>
                    <a:pt x="249" y="25"/>
                  </a:cubicBezTo>
                  <a:cubicBezTo>
                    <a:pt x="247" y="25"/>
                    <a:pt x="245" y="25"/>
                    <a:pt x="244" y="25"/>
                  </a:cubicBezTo>
                  <a:cubicBezTo>
                    <a:pt x="243" y="25"/>
                    <a:pt x="243" y="24"/>
                    <a:pt x="242" y="23"/>
                  </a:cubicBezTo>
                  <a:cubicBezTo>
                    <a:pt x="241" y="21"/>
                    <a:pt x="239" y="19"/>
                    <a:pt x="238" y="17"/>
                  </a:cubicBezTo>
                  <a:cubicBezTo>
                    <a:pt x="235" y="13"/>
                    <a:pt x="232" y="8"/>
                    <a:pt x="229" y="5"/>
                  </a:cubicBezTo>
                  <a:cubicBezTo>
                    <a:pt x="228" y="4"/>
                    <a:pt x="227" y="2"/>
                    <a:pt x="226" y="2"/>
                  </a:cubicBezTo>
                  <a:cubicBezTo>
                    <a:pt x="225" y="1"/>
                    <a:pt x="225" y="0"/>
                    <a:pt x="225" y="0"/>
                  </a:cubicBezTo>
                  <a:cubicBezTo>
                    <a:pt x="225" y="0"/>
                    <a:pt x="219" y="1"/>
                    <a:pt x="213" y="2"/>
                  </a:cubicBezTo>
                  <a:cubicBezTo>
                    <a:pt x="208" y="3"/>
                    <a:pt x="202" y="4"/>
                    <a:pt x="202" y="4"/>
                  </a:cubicBezTo>
                  <a:cubicBezTo>
                    <a:pt x="202" y="4"/>
                    <a:pt x="202" y="5"/>
                    <a:pt x="201" y="6"/>
                  </a:cubicBezTo>
                  <a:cubicBezTo>
                    <a:pt x="201" y="7"/>
                    <a:pt x="200" y="9"/>
                    <a:pt x="200" y="11"/>
                  </a:cubicBezTo>
                  <a:cubicBezTo>
                    <a:pt x="199" y="14"/>
                    <a:pt x="197" y="19"/>
                    <a:pt x="196" y="24"/>
                  </a:cubicBezTo>
                  <a:cubicBezTo>
                    <a:pt x="195" y="27"/>
                    <a:pt x="194" y="29"/>
                    <a:pt x="194" y="32"/>
                  </a:cubicBezTo>
                  <a:cubicBezTo>
                    <a:pt x="193" y="33"/>
                    <a:pt x="193" y="34"/>
                    <a:pt x="193" y="34"/>
                  </a:cubicBezTo>
                  <a:cubicBezTo>
                    <a:pt x="191" y="35"/>
                    <a:pt x="190" y="35"/>
                    <a:pt x="189" y="36"/>
                  </a:cubicBezTo>
                  <a:cubicBezTo>
                    <a:pt x="187" y="36"/>
                    <a:pt x="185" y="37"/>
                    <a:pt x="183" y="38"/>
                  </a:cubicBezTo>
                  <a:cubicBezTo>
                    <a:pt x="181" y="38"/>
                    <a:pt x="180" y="39"/>
                    <a:pt x="179" y="39"/>
                  </a:cubicBezTo>
                  <a:cubicBezTo>
                    <a:pt x="177" y="40"/>
                    <a:pt x="175" y="40"/>
                    <a:pt x="175" y="40"/>
                  </a:cubicBezTo>
                  <a:cubicBezTo>
                    <a:pt x="175" y="40"/>
                    <a:pt x="174" y="41"/>
                    <a:pt x="172" y="42"/>
                  </a:cubicBezTo>
                  <a:cubicBezTo>
                    <a:pt x="170" y="43"/>
                    <a:pt x="166" y="44"/>
                    <a:pt x="162" y="46"/>
                  </a:cubicBezTo>
                  <a:cubicBezTo>
                    <a:pt x="161" y="46"/>
                    <a:pt x="160" y="47"/>
                    <a:pt x="158" y="48"/>
                  </a:cubicBezTo>
                  <a:cubicBezTo>
                    <a:pt x="156" y="46"/>
                    <a:pt x="153" y="44"/>
                    <a:pt x="150" y="42"/>
                  </a:cubicBezTo>
                  <a:cubicBezTo>
                    <a:pt x="145" y="39"/>
                    <a:pt x="141" y="36"/>
                    <a:pt x="137" y="34"/>
                  </a:cubicBezTo>
                  <a:cubicBezTo>
                    <a:pt x="134" y="32"/>
                    <a:pt x="132" y="31"/>
                    <a:pt x="132" y="31"/>
                  </a:cubicBezTo>
                  <a:cubicBezTo>
                    <a:pt x="132" y="31"/>
                    <a:pt x="130" y="32"/>
                    <a:pt x="128" y="33"/>
                  </a:cubicBezTo>
                  <a:cubicBezTo>
                    <a:pt x="126" y="34"/>
                    <a:pt x="124" y="35"/>
                    <a:pt x="121" y="37"/>
                  </a:cubicBezTo>
                  <a:cubicBezTo>
                    <a:pt x="119" y="38"/>
                    <a:pt x="116" y="40"/>
                    <a:pt x="115" y="41"/>
                  </a:cubicBezTo>
                  <a:cubicBezTo>
                    <a:pt x="113" y="42"/>
                    <a:pt x="112" y="43"/>
                    <a:pt x="112" y="43"/>
                  </a:cubicBezTo>
                  <a:cubicBezTo>
                    <a:pt x="112" y="43"/>
                    <a:pt x="112" y="46"/>
                    <a:pt x="112" y="50"/>
                  </a:cubicBezTo>
                  <a:cubicBezTo>
                    <a:pt x="112" y="54"/>
                    <a:pt x="112" y="59"/>
                    <a:pt x="113" y="64"/>
                  </a:cubicBezTo>
                  <a:cubicBezTo>
                    <a:pt x="113" y="68"/>
                    <a:pt x="114" y="71"/>
                    <a:pt x="114" y="74"/>
                  </a:cubicBezTo>
                  <a:cubicBezTo>
                    <a:pt x="113" y="75"/>
                    <a:pt x="111" y="76"/>
                    <a:pt x="110" y="77"/>
                  </a:cubicBezTo>
                  <a:cubicBezTo>
                    <a:pt x="107" y="80"/>
                    <a:pt x="104" y="82"/>
                    <a:pt x="103" y="84"/>
                  </a:cubicBezTo>
                  <a:cubicBezTo>
                    <a:pt x="102" y="84"/>
                    <a:pt x="101" y="85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99" y="87"/>
                    <a:pt x="97" y="89"/>
                  </a:cubicBezTo>
                  <a:cubicBezTo>
                    <a:pt x="95" y="90"/>
                    <a:pt x="93" y="93"/>
                    <a:pt x="90" y="96"/>
                  </a:cubicBezTo>
                  <a:cubicBezTo>
                    <a:pt x="89" y="97"/>
                    <a:pt x="88" y="98"/>
                    <a:pt x="86" y="99"/>
                  </a:cubicBezTo>
                  <a:cubicBezTo>
                    <a:pt x="83" y="98"/>
                    <a:pt x="80" y="98"/>
                    <a:pt x="76" y="97"/>
                  </a:cubicBezTo>
                  <a:cubicBezTo>
                    <a:pt x="71" y="96"/>
                    <a:pt x="66" y="95"/>
                    <a:pt x="62" y="94"/>
                  </a:cubicBezTo>
                  <a:cubicBezTo>
                    <a:pt x="58" y="94"/>
                    <a:pt x="56" y="93"/>
                    <a:pt x="56" y="93"/>
                  </a:cubicBezTo>
                  <a:cubicBezTo>
                    <a:pt x="56" y="93"/>
                    <a:pt x="52" y="98"/>
                    <a:pt x="48" y="102"/>
                  </a:cubicBezTo>
                  <a:cubicBezTo>
                    <a:pt x="45" y="107"/>
                    <a:pt x="41" y="112"/>
                    <a:pt x="41" y="112"/>
                  </a:cubicBezTo>
                  <a:cubicBezTo>
                    <a:pt x="41" y="112"/>
                    <a:pt x="42" y="114"/>
                    <a:pt x="44" y="118"/>
                  </a:cubicBezTo>
                  <a:cubicBezTo>
                    <a:pt x="45" y="122"/>
                    <a:pt x="48" y="126"/>
                    <a:pt x="50" y="131"/>
                  </a:cubicBezTo>
                  <a:cubicBezTo>
                    <a:pt x="52" y="134"/>
                    <a:pt x="53" y="137"/>
                    <a:pt x="55" y="140"/>
                  </a:cubicBezTo>
                  <a:cubicBezTo>
                    <a:pt x="54" y="142"/>
                    <a:pt x="53" y="143"/>
                    <a:pt x="52" y="144"/>
                  </a:cubicBezTo>
                  <a:cubicBezTo>
                    <a:pt x="50" y="148"/>
                    <a:pt x="49" y="151"/>
                    <a:pt x="48" y="153"/>
                  </a:cubicBezTo>
                  <a:cubicBezTo>
                    <a:pt x="46" y="155"/>
                    <a:pt x="46" y="156"/>
                    <a:pt x="46" y="156"/>
                  </a:cubicBezTo>
                  <a:cubicBezTo>
                    <a:pt x="46" y="156"/>
                    <a:pt x="45" y="158"/>
                    <a:pt x="44" y="160"/>
                  </a:cubicBezTo>
                  <a:cubicBezTo>
                    <a:pt x="43" y="162"/>
                    <a:pt x="42" y="165"/>
                    <a:pt x="40" y="169"/>
                  </a:cubicBezTo>
                  <a:cubicBezTo>
                    <a:pt x="39" y="170"/>
                    <a:pt x="39" y="172"/>
                    <a:pt x="38" y="173"/>
                  </a:cubicBezTo>
                  <a:cubicBezTo>
                    <a:pt x="35" y="174"/>
                    <a:pt x="31" y="174"/>
                    <a:pt x="28" y="175"/>
                  </a:cubicBezTo>
                  <a:cubicBezTo>
                    <a:pt x="17" y="176"/>
                    <a:pt x="7" y="179"/>
                    <a:pt x="7" y="179"/>
                  </a:cubicBezTo>
                  <a:cubicBezTo>
                    <a:pt x="7" y="179"/>
                    <a:pt x="7" y="179"/>
                    <a:pt x="7" y="180"/>
                  </a:cubicBezTo>
                  <a:cubicBezTo>
                    <a:pt x="7" y="180"/>
                    <a:pt x="6" y="181"/>
                    <a:pt x="6" y="182"/>
                  </a:cubicBezTo>
                  <a:cubicBezTo>
                    <a:pt x="5" y="184"/>
                    <a:pt x="4" y="187"/>
                    <a:pt x="4" y="190"/>
                  </a:cubicBezTo>
                  <a:cubicBezTo>
                    <a:pt x="3" y="193"/>
                    <a:pt x="2" y="196"/>
                    <a:pt x="1" y="198"/>
                  </a:cubicBezTo>
                  <a:cubicBezTo>
                    <a:pt x="1" y="200"/>
                    <a:pt x="0" y="201"/>
                    <a:pt x="0" y="201"/>
                  </a:cubicBezTo>
                  <a:cubicBezTo>
                    <a:pt x="0" y="201"/>
                    <a:pt x="2" y="203"/>
                    <a:pt x="5" y="206"/>
                  </a:cubicBezTo>
                  <a:cubicBezTo>
                    <a:pt x="8" y="209"/>
                    <a:pt x="12" y="213"/>
                    <a:pt x="16" y="216"/>
                  </a:cubicBezTo>
                  <a:cubicBezTo>
                    <a:pt x="18" y="218"/>
                    <a:pt x="21" y="221"/>
                    <a:pt x="23" y="223"/>
                  </a:cubicBezTo>
                  <a:cubicBezTo>
                    <a:pt x="23" y="224"/>
                    <a:pt x="23" y="226"/>
                    <a:pt x="23" y="228"/>
                  </a:cubicBezTo>
                  <a:cubicBezTo>
                    <a:pt x="22" y="232"/>
                    <a:pt x="21" y="235"/>
                    <a:pt x="21" y="237"/>
                  </a:cubicBezTo>
                  <a:cubicBezTo>
                    <a:pt x="21" y="240"/>
                    <a:pt x="21" y="241"/>
                    <a:pt x="21" y="241"/>
                  </a:cubicBezTo>
                  <a:cubicBezTo>
                    <a:pt x="21" y="241"/>
                    <a:pt x="21" y="243"/>
                    <a:pt x="20" y="245"/>
                  </a:cubicBezTo>
                  <a:cubicBezTo>
                    <a:pt x="20" y="248"/>
                    <a:pt x="20" y="251"/>
                    <a:pt x="20" y="255"/>
                  </a:cubicBezTo>
                  <a:cubicBezTo>
                    <a:pt x="20" y="256"/>
                    <a:pt x="20" y="257"/>
                    <a:pt x="20" y="258"/>
                  </a:cubicBezTo>
                  <a:lnTo>
                    <a:pt x="53" y="2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10" name="กลุ่ม 16"/>
            <p:cNvGrpSpPr/>
            <p:nvPr/>
          </p:nvGrpSpPr>
          <p:grpSpPr>
            <a:xfrm>
              <a:off x="7735887" y="5162550"/>
              <a:ext cx="2105025" cy="3678237"/>
              <a:chOff x="7642225" y="5160963"/>
              <a:chExt cx="2105025" cy="3678237"/>
            </a:xfrm>
            <a:solidFill>
              <a:schemeClr val="accent5"/>
            </a:solidFill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7642225" y="5160963"/>
                <a:ext cx="2105025" cy="3678237"/>
              </a:xfrm>
              <a:custGeom>
                <a:avLst/>
                <a:gdLst>
                  <a:gd name="T0" fmla="*/ 95 w 95"/>
                  <a:gd name="T1" fmla="*/ 166 h 166"/>
                  <a:gd name="T2" fmla="*/ 95 w 95"/>
                  <a:gd name="T3" fmla="*/ 0 h 166"/>
                  <a:gd name="T4" fmla="*/ 0 w 95"/>
                  <a:gd name="T5" fmla="*/ 166 h 166"/>
                  <a:gd name="T6" fmla="*/ 95 w 95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66">
                    <a:moveTo>
                      <a:pt x="95" y="166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40" y="36"/>
                      <a:pt x="3" y="96"/>
                      <a:pt x="0" y="166"/>
                    </a:cubicBezTo>
                    <a:lnTo>
                      <a:pt x="95" y="1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8151813" y="7310438"/>
                <a:ext cx="1330325" cy="13287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0" name="กลุ่ม 18"/>
            <p:cNvGrpSpPr/>
            <p:nvPr/>
          </p:nvGrpSpPr>
          <p:grpSpPr>
            <a:xfrm>
              <a:off x="9840912" y="4430712"/>
              <a:ext cx="2349500" cy="4410075"/>
              <a:chOff x="9747250" y="4429125"/>
              <a:chExt cx="2349500" cy="4410075"/>
            </a:xfrm>
            <a:solidFill>
              <a:schemeClr val="accent1"/>
            </a:solidFill>
          </p:grpSpPr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9747250" y="4429125"/>
                <a:ext cx="2349500" cy="4410075"/>
              </a:xfrm>
              <a:custGeom>
                <a:avLst/>
                <a:gdLst>
                  <a:gd name="T0" fmla="*/ 106 w 106"/>
                  <a:gd name="T1" fmla="*/ 199 h 199"/>
                  <a:gd name="T2" fmla="*/ 106 w 106"/>
                  <a:gd name="T3" fmla="*/ 0 h 199"/>
                  <a:gd name="T4" fmla="*/ 0 w 106"/>
                  <a:gd name="T5" fmla="*/ 33 h 199"/>
                  <a:gd name="T6" fmla="*/ 0 w 106"/>
                  <a:gd name="T7" fmla="*/ 199 h 199"/>
                  <a:gd name="T8" fmla="*/ 106 w 106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99">
                    <a:moveTo>
                      <a:pt x="106" y="199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7" y="1"/>
                      <a:pt x="31" y="13"/>
                      <a:pt x="0" y="33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106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10301288" y="7310438"/>
                <a:ext cx="1330325" cy="13287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2" name="กลุ่ม 20"/>
            <p:cNvGrpSpPr/>
            <p:nvPr/>
          </p:nvGrpSpPr>
          <p:grpSpPr>
            <a:xfrm>
              <a:off x="12190412" y="4430712"/>
              <a:ext cx="2347912" cy="4410075"/>
              <a:chOff x="12096750" y="4429125"/>
              <a:chExt cx="2347912" cy="4410075"/>
            </a:xfrm>
            <a:solidFill>
              <a:schemeClr val="accent3"/>
            </a:solidFill>
          </p:grpSpPr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12096750" y="4429125"/>
                <a:ext cx="2347912" cy="4410075"/>
              </a:xfrm>
              <a:custGeom>
                <a:avLst/>
                <a:gdLst>
                  <a:gd name="T0" fmla="*/ 106 w 106"/>
                  <a:gd name="T1" fmla="*/ 199 h 199"/>
                  <a:gd name="T2" fmla="*/ 106 w 106"/>
                  <a:gd name="T3" fmla="*/ 26 h 199"/>
                  <a:gd name="T4" fmla="*/ 6 w 106"/>
                  <a:gd name="T5" fmla="*/ 0 h 199"/>
                  <a:gd name="T6" fmla="*/ 0 w 106"/>
                  <a:gd name="T7" fmla="*/ 0 h 199"/>
                  <a:gd name="T8" fmla="*/ 0 w 106"/>
                  <a:gd name="T9" fmla="*/ 199 h 199"/>
                  <a:gd name="T10" fmla="*/ 106 w 106"/>
                  <a:gd name="T11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99">
                    <a:moveTo>
                      <a:pt x="106" y="199"/>
                    </a:moveTo>
                    <a:cubicBezTo>
                      <a:pt x="106" y="26"/>
                      <a:pt x="106" y="26"/>
                      <a:pt x="106" y="26"/>
                    </a:cubicBezTo>
                    <a:cubicBezTo>
                      <a:pt x="76" y="10"/>
                      <a:pt x="42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106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12606338" y="7310438"/>
                <a:ext cx="1328737" cy="13287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9" name="กลุ่ม 21"/>
            <p:cNvGrpSpPr/>
            <p:nvPr/>
          </p:nvGrpSpPr>
          <p:grpSpPr>
            <a:xfrm>
              <a:off x="14538325" y="5006975"/>
              <a:ext cx="2392362" cy="3833812"/>
              <a:chOff x="14444663" y="5005388"/>
              <a:chExt cx="2392362" cy="3833812"/>
            </a:xfrm>
            <a:solidFill>
              <a:schemeClr val="accent2"/>
            </a:solidFill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4444663" y="5005388"/>
                <a:ext cx="2392362" cy="3833812"/>
              </a:xfrm>
              <a:custGeom>
                <a:avLst/>
                <a:gdLst>
                  <a:gd name="T0" fmla="*/ 108 w 108"/>
                  <a:gd name="T1" fmla="*/ 173 h 173"/>
                  <a:gd name="T2" fmla="*/ 0 w 108"/>
                  <a:gd name="T3" fmla="*/ 0 h 173"/>
                  <a:gd name="T4" fmla="*/ 0 w 108"/>
                  <a:gd name="T5" fmla="*/ 173 h 173"/>
                  <a:gd name="T6" fmla="*/ 108 w 10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73">
                    <a:moveTo>
                      <a:pt x="108" y="173"/>
                    </a:moveTo>
                    <a:cubicBezTo>
                      <a:pt x="105" y="99"/>
                      <a:pt x="62" y="34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lnTo>
                      <a:pt x="108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14754225" y="7310438"/>
                <a:ext cx="1330325" cy="13287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4949584" y="7543800"/>
            <a:ext cx="3339629" cy="3339629"/>
            <a:chOff x="17008473" y="8263156"/>
            <a:chExt cx="5452844" cy="5452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46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47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48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9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961755" y="7543801"/>
            <a:ext cx="3339629" cy="3339629"/>
            <a:chOff x="5684837" y="8229600"/>
            <a:chExt cx="5452844" cy="545284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57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58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2555" y="7543801"/>
            <a:ext cx="3339629" cy="3339629"/>
            <a:chOff x="24266" y="8229600"/>
            <a:chExt cx="5452844" cy="545284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61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2206384" y="7543801"/>
            <a:ext cx="3339629" cy="3339629"/>
            <a:chOff x="11347902" y="8263156"/>
            <a:chExt cx="5452844" cy="545284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65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66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67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1" name="กลุ่ม 54"/>
          <p:cNvGrpSpPr/>
          <p:nvPr/>
        </p:nvGrpSpPr>
        <p:grpSpPr>
          <a:xfrm>
            <a:off x="6935413" y="10658681"/>
            <a:ext cx="2994272" cy="2447719"/>
            <a:chOff x="14098594" y="3094607"/>
            <a:chExt cx="3036815" cy="2447719"/>
          </a:xfrm>
        </p:grpSpPr>
        <p:sp>
          <p:nvSpPr>
            <p:cNvPr id="72" name="TextBox 71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>
                  <a:solidFill>
                    <a:schemeClr val="accent5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4" name="กลุ่ม 54"/>
          <p:cNvGrpSpPr/>
          <p:nvPr/>
        </p:nvGrpSpPr>
        <p:grpSpPr>
          <a:xfrm>
            <a:off x="9619976" y="10668000"/>
            <a:ext cx="2994272" cy="2447719"/>
            <a:chOff x="14098594" y="3094607"/>
            <a:chExt cx="3036815" cy="2447719"/>
          </a:xfrm>
        </p:grpSpPr>
        <p:sp>
          <p:nvSpPr>
            <p:cNvPr id="75" name="TextBox 74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7" name="กลุ่ม 54"/>
          <p:cNvGrpSpPr/>
          <p:nvPr/>
        </p:nvGrpSpPr>
        <p:grpSpPr>
          <a:xfrm>
            <a:off x="12498013" y="10668000"/>
            <a:ext cx="2994272" cy="2447719"/>
            <a:chOff x="14098594" y="3094607"/>
            <a:chExt cx="3036815" cy="2447719"/>
          </a:xfrm>
        </p:grpSpPr>
        <p:sp>
          <p:nvSpPr>
            <p:cNvPr id="78" name="TextBox 77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3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0" name="กลุ่ม 54"/>
          <p:cNvGrpSpPr/>
          <p:nvPr/>
        </p:nvGrpSpPr>
        <p:grpSpPr>
          <a:xfrm>
            <a:off x="15182576" y="10677319"/>
            <a:ext cx="2994272" cy="2447719"/>
            <a:chOff x="14098594" y="3094607"/>
            <a:chExt cx="3036815" cy="2447719"/>
          </a:xfrm>
        </p:grpSpPr>
        <p:sp>
          <p:nvSpPr>
            <p:cNvPr id="81" name="TextBox 80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8391825" y="6023838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10601625" y="6019800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13421025" y="6023838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62%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15630825" y="6019800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39%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87" name="กลุ่ม 60"/>
          <p:cNvGrpSpPr/>
          <p:nvPr/>
        </p:nvGrpSpPr>
        <p:grpSpPr>
          <a:xfrm>
            <a:off x="2709666" y="3086858"/>
            <a:ext cx="2806771" cy="2149220"/>
            <a:chOff x="-126303" y="368058"/>
            <a:chExt cx="3353020" cy="2567498"/>
          </a:xfrm>
        </p:grpSpPr>
        <p:sp>
          <p:nvSpPr>
            <p:cNvPr id="88" name="TextBox 87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89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90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1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2" name="กลุ่ม 60"/>
          <p:cNvGrpSpPr/>
          <p:nvPr/>
        </p:nvGrpSpPr>
        <p:grpSpPr>
          <a:xfrm>
            <a:off x="2725666" y="6614917"/>
            <a:ext cx="2806771" cy="2149220"/>
            <a:chOff x="-126303" y="368058"/>
            <a:chExt cx="3353020" cy="2567498"/>
          </a:xfrm>
        </p:grpSpPr>
        <p:sp>
          <p:nvSpPr>
            <p:cNvPr id="93" name="TextBox 92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4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95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6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7" name="กลุ่ม 60"/>
          <p:cNvGrpSpPr/>
          <p:nvPr/>
        </p:nvGrpSpPr>
        <p:grpSpPr>
          <a:xfrm>
            <a:off x="19854666" y="3048000"/>
            <a:ext cx="2806771" cy="2149220"/>
            <a:chOff x="-126303" y="368058"/>
            <a:chExt cx="3353020" cy="2567498"/>
          </a:xfrm>
        </p:grpSpPr>
        <p:sp>
          <p:nvSpPr>
            <p:cNvPr id="98" name="TextBox 97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9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00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1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2" name="กลุ่ม 60"/>
          <p:cNvGrpSpPr/>
          <p:nvPr/>
        </p:nvGrpSpPr>
        <p:grpSpPr>
          <a:xfrm>
            <a:off x="19870666" y="6576059"/>
            <a:ext cx="2806771" cy="2149220"/>
            <a:chOff x="-126303" y="368058"/>
            <a:chExt cx="3353020" cy="2567498"/>
          </a:xfrm>
        </p:grpSpPr>
        <p:sp>
          <p:nvSpPr>
            <p:cNvPr id="103" name="TextBox 102"/>
            <p:cNvSpPr txBox="1"/>
            <p:nvPr/>
          </p:nvSpPr>
          <p:spPr>
            <a:xfrm>
              <a:off x="-126303" y="1347243"/>
              <a:ext cx="3353020" cy="158831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04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05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6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35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3962399" y="3898899"/>
            <a:ext cx="3422650" cy="2136775"/>
            <a:chOff x="5462587" y="3124200"/>
            <a:chExt cx="3422650" cy="213677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462587" y="3124200"/>
              <a:ext cx="3422650" cy="2136775"/>
            </a:xfrm>
            <a:custGeom>
              <a:avLst/>
              <a:gdLst>
                <a:gd name="T0" fmla="*/ 125 w 125"/>
                <a:gd name="T1" fmla="*/ 0 h 78"/>
                <a:gd name="T2" fmla="*/ 0 w 125"/>
                <a:gd name="T3" fmla="*/ 78 h 78"/>
                <a:gd name="T4" fmla="*/ 125 w 125"/>
                <a:gd name="T5" fmla="*/ 78 h 78"/>
                <a:gd name="T6" fmla="*/ 125 w 12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78">
                  <a:moveTo>
                    <a:pt x="125" y="0"/>
                  </a:moveTo>
                  <a:cubicBezTo>
                    <a:pt x="71" y="2"/>
                    <a:pt x="24" y="33"/>
                    <a:pt x="0" y="78"/>
                  </a:cubicBezTo>
                  <a:cubicBezTo>
                    <a:pt x="125" y="78"/>
                    <a:pt x="125" y="78"/>
                    <a:pt x="125" y="78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7098884" y="3962400"/>
              <a:ext cx="1200971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15%</a:t>
              </a:r>
              <a:endParaRPr lang="id-ID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3441699" y="6035674"/>
            <a:ext cx="3943350" cy="2081213"/>
            <a:chOff x="4941887" y="5260975"/>
            <a:chExt cx="3943350" cy="2081213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941887" y="5260975"/>
              <a:ext cx="3943350" cy="2081213"/>
            </a:xfrm>
            <a:custGeom>
              <a:avLst/>
              <a:gdLst>
                <a:gd name="T0" fmla="*/ 144 w 144"/>
                <a:gd name="T1" fmla="*/ 0 h 76"/>
                <a:gd name="T2" fmla="*/ 19 w 144"/>
                <a:gd name="T3" fmla="*/ 0 h 76"/>
                <a:gd name="T4" fmla="*/ 0 w 144"/>
                <a:gd name="T5" fmla="*/ 72 h 76"/>
                <a:gd name="T6" fmla="*/ 0 w 144"/>
                <a:gd name="T7" fmla="*/ 76 h 76"/>
                <a:gd name="T8" fmla="*/ 144 w 144"/>
                <a:gd name="T9" fmla="*/ 76 h 76"/>
                <a:gd name="T10" fmla="*/ 144 w 144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6">
                  <a:moveTo>
                    <a:pt x="14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7" y="21"/>
                    <a:pt x="0" y="46"/>
                    <a:pt x="0" y="72"/>
                  </a:cubicBezTo>
                  <a:cubicBezTo>
                    <a:pt x="0" y="73"/>
                    <a:pt x="0" y="75"/>
                    <a:pt x="0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7146058" y="5947638"/>
              <a:ext cx="121058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45%</a:t>
              </a:r>
              <a:endParaRPr lang="id-ID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3441699" y="8116887"/>
            <a:ext cx="3943350" cy="2108200"/>
            <a:chOff x="4941887" y="7342188"/>
            <a:chExt cx="3943350" cy="2108200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941887" y="7342188"/>
              <a:ext cx="3943350" cy="2108200"/>
            </a:xfrm>
            <a:custGeom>
              <a:avLst/>
              <a:gdLst>
                <a:gd name="T0" fmla="*/ 144 w 144"/>
                <a:gd name="T1" fmla="*/ 0 h 77"/>
                <a:gd name="T2" fmla="*/ 0 w 144"/>
                <a:gd name="T3" fmla="*/ 0 h 77"/>
                <a:gd name="T4" fmla="*/ 24 w 144"/>
                <a:gd name="T5" fmla="*/ 77 h 77"/>
                <a:gd name="T6" fmla="*/ 144 w 144"/>
                <a:gd name="T7" fmla="*/ 77 h 77"/>
                <a:gd name="T8" fmla="*/ 144 w 14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9" y="55"/>
                    <a:pt x="24" y="77"/>
                  </a:cubicBezTo>
                  <a:cubicBezTo>
                    <a:pt x="144" y="77"/>
                    <a:pt x="144" y="77"/>
                    <a:pt x="144" y="7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7150867" y="7905819"/>
              <a:ext cx="121058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63%</a:t>
              </a:r>
              <a:endParaRPr lang="id-ID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4098924" y="10225087"/>
            <a:ext cx="3286125" cy="1890713"/>
            <a:chOff x="5599112" y="9450388"/>
            <a:chExt cx="3286125" cy="1890713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599112" y="9450388"/>
              <a:ext cx="3286125" cy="1890713"/>
            </a:xfrm>
            <a:custGeom>
              <a:avLst/>
              <a:gdLst>
                <a:gd name="T0" fmla="*/ 120 w 120"/>
                <a:gd name="T1" fmla="*/ 0 h 69"/>
                <a:gd name="T2" fmla="*/ 0 w 120"/>
                <a:gd name="T3" fmla="*/ 0 h 69"/>
                <a:gd name="T4" fmla="*/ 120 w 120"/>
                <a:gd name="T5" fmla="*/ 69 h 69"/>
                <a:gd name="T6" fmla="*/ 120 w 12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9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40"/>
                    <a:pt x="70" y="67"/>
                    <a:pt x="120" y="69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7202849" y="9891057"/>
              <a:ext cx="1210588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72%</a:t>
              </a:r>
              <a:endParaRPr lang="id-ID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8343502" y="4081742"/>
            <a:ext cx="5137547" cy="1569757"/>
            <a:chOff x="9760099" y="6477000"/>
            <a:chExt cx="5137547" cy="1569757"/>
          </a:xfrm>
        </p:grpSpPr>
        <p:sp>
          <p:nvSpPr>
            <p:cNvPr id="151" name="TextBox 150"/>
            <p:cNvSpPr txBox="1"/>
            <p:nvPr/>
          </p:nvSpPr>
          <p:spPr bwMode="auto">
            <a:xfrm>
              <a:off x="11142074" y="6477000"/>
              <a:ext cx="238879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6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Advertise</a:t>
              </a:r>
              <a:endParaRPr lang="id-ID" sz="40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760099" y="7086530"/>
              <a:ext cx="5137547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summarizes.</a:t>
              </a:r>
            </a:p>
          </p:txBody>
        </p:sp>
      </p:grpSp>
      <p:grpSp>
        <p:nvGrpSpPr>
          <p:cNvPr id="153" name="กลุ่ม 152"/>
          <p:cNvGrpSpPr/>
          <p:nvPr/>
        </p:nvGrpSpPr>
        <p:grpSpPr>
          <a:xfrm>
            <a:off x="8070849" y="5956299"/>
            <a:ext cx="5582433" cy="1569757"/>
            <a:chOff x="9510182" y="6477000"/>
            <a:chExt cx="5582433" cy="1569757"/>
          </a:xfrm>
        </p:grpSpPr>
        <p:sp>
          <p:nvSpPr>
            <p:cNvPr id="154" name="TextBox 153"/>
            <p:cNvSpPr txBox="1"/>
            <p:nvPr/>
          </p:nvSpPr>
          <p:spPr bwMode="auto">
            <a:xfrm>
              <a:off x="11673471" y="6477000"/>
              <a:ext cx="1326004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Time</a:t>
              </a:r>
              <a:endParaRPr lang="id-ID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510182" y="7086530"/>
              <a:ext cx="558243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summarizes.</a:t>
              </a:r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8502251" y="8089899"/>
            <a:ext cx="4978798" cy="1569757"/>
            <a:chOff x="9918848" y="6477000"/>
            <a:chExt cx="4978798" cy="1569757"/>
          </a:xfrm>
        </p:grpSpPr>
        <p:sp>
          <p:nvSpPr>
            <p:cNvPr id="157" name="TextBox 156"/>
            <p:cNvSpPr txBox="1"/>
            <p:nvPr/>
          </p:nvSpPr>
          <p:spPr bwMode="auto">
            <a:xfrm>
              <a:off x="11391343" y="6477000"/>
              <a:ext cx="1890261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3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Protect</a:t>
              </a:r>
              <a:endParaRPr lang="id-ID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9918848" y="7086530"/>
              <a:ext cx="497879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summarizes.</a:t>
              </a:r>
            </a:p>
          </p:txBody>
        </p:sp>
      </p:grpSp>
      <p:grpSp>
        <p:nvGrpSpPr>
          <p:cNvPr id="159" name="กลุ่ม 158"/>
          <p:cNvGrpSpPr/>
          <p:nvPr/>
        </p:nvGrpSpPr>
        <p:grpSpPr>
          <a:xfrm>
            <a:off x="8375649" y="10223499"/>
            <a:ext cx="4977642" cy="1569757"/>
            <a:chOff x="9814982" y="6477000"/>
            <a:chExt cx="4977642" cy="1569757"/>
          </a:xfrm>
        </p:grpSpPr>
        <p:sp>
          <p:nvSpPr>
            <p:cNvPr id="160" name="TextBox 159"/>
            <p:cNvSpPr txBox="1"/>
            <p:nvPr/>
          </p:nvSpPr>
          <p:spPr bwMode="auto">
            <a:xfrm>
              <a:off x="11093987" y="6477000"/>
              <a:ext cx="248497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Computer</a:t>
              </a:r>
              <a:endParaRPr lang="id-ID" sz="40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9814982" y="7086530"/>
              <a:ext cx="497764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summarizes.</a:t>
              </a:r>
            </a:p>
          </p:txBody>
        </p:sp>
      </p:grpSp>
      <p:grpSp>
        <p:nvGrpSpPr>
          <p:cNvPr id="163" name="กลุ่ม 162"/>
          <p:cNvGrpSpPr/>
          <p:nvPr/>
        </p:nvGrpSpPr>
        <p:grpSpPr>
          <a:xfrm>
            <a:off x="14014449" y="8007349"/>
            <a:ext cx="8053388" cy="2054225"/>
            <a:chOff x="11860213" y="7232650"/>
            <a:chExt cx="8053388" cy="2054225"/>
          </a:xfrm>
        </p:grpSpPr>
        <p:sp>
          <p:nvSpPr>
            <p:cNvPr id="167" name="Freeform 14"/>
            <p:cNvSpPr>
              <a:spLocks/>
            </p:cNvSpPr>
            <p:nvPr/>
          </p:nvSpPr>
          <p:spPr bwMode="auto">
            <a:xfrm>
              <a:off x="11860213" y="7232650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8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8" name="Oval 15"/>
            <p:cNvSpPr>
              <a:spLocks noChangeArrowheads="1"/>
            </p:cNvSpPr>
            <p:nvPr/>
          </p:nvSpPr>
          <p:spPr bwMode="auto">
            <a:xfrm>
              <a:off x="17968913" y="7396163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2832406" y="7620000"/>
              <a:ext cx="424686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important.</a:t>
              </a:r>
            </a:p>
          </p:txBody>
        </p:sp>
        <p:sp>
          <p:nvSpPr>
            <p:cNvPr id="170" name="Freeform 103"/>
            <p:cNvSpPr>
              <a:spLocks noEditPoints="1"/>
            </p:cNvSpPr>
            <p:nvPr/>
          </p:nvSpPr>
          <p:spPr bwMode="auto">
            <a:xfrm>
              <a:off x="18514971" y="7905819"/>
              <a:ext cx="660484" cy="776358"/>
            </a:xfrm>
            <a:custGeom>
              <a:avLst/>
              <a:gdLst>
                <a:gd name="T0" fmla="*/ 56 w 57"/>
                <a:gd name="T1" fmla="*/ 9 h 67"/>
                <a:gd name="T2" fmla="*/ 29 w 57"/>
                <a:gd name="T3" fmla="*/ 0 h 67"/>
                <a:gd name="T4" fmla="*/ 28 w 57"/>
                <a:gd name="T5" fmla="*/ 0 h 67"/>
                <a:gd name="T6" fmla="*/ 1 w 57"/>
                <a:gd name="T7" fmla="*/ 9 h 67"/>
                <a:gd name="T8" fmla="*/ 0 w 57"/>
                <a:gd name="T9" fmla="*/ 11 h 67"/>
                <a:gd name="T10" fmla="*/ 0 w 57"/>
                <a:gd name="T11" fmla="*/ 32 h 67"/>
                <a:gd name="T12" fmla="*/ 11 w 57"/>
                <a:gd name="T13" fmla="*/ 55 h 67"/>
                <a:gd name="T14" fmla="*/ 20 w 57"/>
                <a:gd name="T15" fmla="*/ 63 h 67"/>
                <a:gd name="T16" fmla="*/ 29 w 57"/>
                <a:gd name="T17" fmla="*/ 67 h 67"/>
                <a:gd name="T18" fmla="*/ 37 w 57"/>
                <a:gd name="T19" fmla="*/ 63 h 67"/>
                <a:gd name="T20" fmla="*/ 47 w 57"/>
                <a:gd name="T21" fmla="*/ 55 h 67"/>
                <a:gd name="T22" fmla="*/ 57 w 57"/>
                <a:gd name="T23" fmla="*/ 32 h 67"/>
                <a:gd name="T24" fmla="*/ 57 w 57"/>
                <a:gd name="T25" fmla="*/ 11 h 67"/>
                <a:gd name="T26" fmla="*/ 56 w 57"/>
                <a:gd name="T27" fmla="*/ 9 h 67"/>
                <a:gd name="T28" fmla="*/ 13 w 57"/>
                <a:gd name="T29" fmla="*/ 53 h 67"/>
                <a:gd name="T30" fmla="*/ 3 w 57"/>
                <a:gd name="T31" fmla="*/ 32 h 67"/>
                <a:gd name="T32" fmla="*/ 3 w 57"/>
                <a:gd name="T33" fmla="*/ 12 h 67"/>
                <a:gd name="T34" fmla="*/ 27 w 57"/>
                <a:gd name="T35" fmla="*/ 4 h 67"/>
                <a:gd name="T36" fmla="*/ 27 w 57"/>
                <a:gd name="T37" fmla="*/ 63 h 67"/>
                <a:gd name="T38" fmla="*/ 13 w 57"/>
                <a:gd name="T39" fmla="*/ 53 h 67"/>
                <a:gd name="T40" fmla="*/ 54 w 57"/>
                <a:gd name="T41" fmla="*/ 32 h 67"/>
                <a:gd name="T42" fmla="*/ 45 w 57"/>
                <a:gd name="T43" fmla="*/ 53 h 67"/>
                <a:gd name="T44" fmla="*/ 30 w 57"/>
                <a:gd name="T45" fmla="*/ 63 h 67"/>
                <a:gd name="T46" fmla="*/ 30 w 57"/>
                <a:gd name="T47" fmla="*/ 4 h 67"/>
                <a:gd name="T48" fmla="*/ 54 w 57"/>
                <a:gd name="T49" fmla="*/ 12 h 67"/>
                <a:gd name="T50" fmla="*/ 54 w 57"/>
                <a:gd name="T51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67">
                  <a:moveTo>
                    <a:pt x="56" y="9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9"/>
                    <a:pt x="11" y="55"/>
                  </a:cubicBezTo>
                  <a:cubicBezTo>
                    <a:pt x="13" y="58"/>
                    <a:pt x="17" y="61"/>
                    <a:pt x="20" y="63"/>
                  </a:cubicBezTo>
                  <a:cubicBezTo>
                    <a:pt x="23" y="64"/>
                    <a:pt x="27" y="67"/>
                    <a:pt x="29" y="67"/>
                  </a:cubicBezTo>
                  <a:cubicBezTo>
                    <a:pt x="31" y="67"/>
                    <a:pt x="35" y="64"/>
                    <a:pt x="37" y="63"/>
                  </a:cubicBezTo>
                  <a:cubicBezTo>
                    <a:pt x="41" y="61"/>
                    <a:pt x="44" y="58"/>
                    <a:pt x="47" y="55"/>
                  </a:cubicBezTo>
                  <a:cubicBezTo>
                    <a:pt x="54" y="49"/>
                    <a:pt x="57" y="41"/>
                    <a:pt x="57" y="3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0"/>
                    <a:pt x="57" y="9"/>
                    <a:pt x="56" y="9"/>
                  </a:cubicBezTo>
                  <a:close/>
                  <a:moveTo>
                    <a:pt x="13" y="53"/>
                  </a:moveTo>
                  <a:cubicBezTo>
                    <a:pt x="7" y="47"/>
                    <a:pt x="3" y="40"/>
                    <a:pt x="3" y="3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4" y="62"/>
                    <a:pt x="17" y="58"/>
                    <a:pt x="13" y="53"/>
                  </a:cubicBezTo>
                  <a:close/>
                  <a:moveTo>
                    <a:pt x="54" y="32"/>
                  </a:moveTo>
                  <a:cubicBezTo>
                    <a:pt x="54" y="40"/>
                    <a:pt x="51" y="47"/>
                    <a:pt x="45" y="53"/>
                  </a:cubicBezTo>
                  <a:cubicBezTo>
                    <a:pt x="40" y="58"/>
                    <a:pt x="34" y="62"/>
                    <a:pt x="30" y="6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54" y="12"/>
                    <a:pt x="54" y="12"/>
                    <a:pt x="54" y="12"/>
                  </a:cubicBezTo>
                  <a:lnTo>
                    <a:pt x="54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1" name="กลุ่ม 170"/>
          <p:cNvGrpSpPr/>
          <p:nvPr/>
        </p:nvGrpSpPr>
        <p:grpSpPr>
          <a:xfrm>
            <a:off x="14014449" y="3898899"/>
            <a:ext cx="8053388" cy="2054225"/>
            <a:chOff x="11860213" y="3124200"/>
            <a:chExt cx="8053388" cy="2054225"/>
          </a:xfrm>
        </p:grpSpPr>
        <p:sp>
          <p:nvSpPr>
            <p:cNvPr id="172" name="Freeform 10"/>
            <p:cNvSpPr>
              <a:spLocks/>
            </p:cNvSpPr>
            <p:nvPr/>
          </p:nvSpPr>
          <p:spPr bwMode="auto">
            <a:xfrm>
              <a:off x="11860213" y="3124200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3" name="Oval 11"/>
            <p:cNvSpPr>
              <a:spLocks noChangeArrowheads="1"/>
            </p:cNvSpPr>
            <p:nvPr/>
          </p:nvSpPr>
          <p:spPr bwMode="auto">
            <a:xfrm>
              <a:off x="17968913" y="3287713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908606" y="3611773"/>
              <a:ext cx="424686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important.</a:t>
              </a:r>
            </a:p>
          </p:txBody>
        </p:sp>
        <p:sp>
          <p:nvSpPr>
            <p:cNvPr id="175" name="Freeform 147"/>
            <p:cNvSpPr>
              <a:spLocks noEditPoints="1"/>
            </p:cNvSpPr>
            <p:nvPr/>
          </p:nvSpPr>
          <p:spPr bwMode="auto">
            <a:xfrm>
              <a:off x="18409336" y="3773231"/>
              <a:ext cx="799533" cy="637309"/>
            </a:xfrm>
            <a:custGeom>
              <a:avLst/>
              <a:gdLst>
                <a:gd name="T0" fmla="*/ 69 w 69"/>
                <a:gd name="T1" fmla="*/ 40 h 55"/>
                <a:gd name="T2" fmla="*/ 53 w 69"/>
                <a:gd name="T3" fmla="*/ 1 h 55"/>
                <a:gd name="T4" fmla="*/ 52 w 69"/>
                <a:gd name="T5" fmla="*/ 0 h 55"/>
                <a:gd name="T6" fmla="*/ 51 w 69"/>
                <a:gd name="T7" fmla="*/ 0 h 55"/>
                <a:gd name="T8" fmla="*/ 7 w 69"/>
                <a:gd name="T9" fmla="*/ 33 h 55"/>
                <a:gd name="T10" fmla="*/ 1 w 69"/>
                <a:gd name="T11" fmla="*/ 34 h 55"/>
                <a:gd name="T12" fmla="*/ 0 w 69"/>
                <a:gd name="T13" fmla="*/ 35 h 55"/>
                <a:gd name="T14" fmla="*/ 0 w 69"/>
                <a:gd name="T15" fmla="*/ 36 h 55"/>
                <a:gd name="T16" fmla="*/ 6 w 69"/>
                <a:gd name="T17" fmla="*/ 51 h 55"/>
                <a:gd name="T18" fmla="*/ 7 w 69"/>
                <a:gd name="T19" fmla="*/ 52 h 55"/>
                <a:gd name="T20" fmla="*/ 8 w 69"/>
                <a:gd name="T21" fmla="*/ 51 h 55"/>
                <a:gd name="T22" fmla="*/ 12 w 69"/>
                <a:gd name="T23" fmla="*/ 48 h 55"/>
                <a:gd name="T24" fmla="*/ 13 w 69"/>
                <a:gd name="T25" fmla="*/ 48 h 55"/>
                <a:gd name="T26" fmla="*/ 13 w 69"/>
                <a:gd name="T27" fmla="*/ 48 h 55"/>
                <a:gd name="T28" fmla="*/ 22 w 69"/>
                <a:gd name="T29" fmla="*/ 47 h 55"/>
                <a:gd name="T30" fmla="*/ 22 w 69"/>
                <a:gd name="T31" fmla="*/ 47 h 55"/>
                <a:gd name="T32" fmla="*/ 29 w 69"/>
                <a:gd name="T33" fmla="*/ 54 h 55"/>
                <a:gd name="T34" fmla="*/ 39 w 69"/>
                <a:gd name="T35" fmla="*/ 54 h 55"/>
                <a:gd name="T36" fmla="*/ 47 w 69"/>
                <a:gd name="T37" fmla="*/ 44 h 55"/>
                <a:gd name="T38" fmla="*/ 68 w 69"/>
                <a:gd name="T39" fmla="*/ 42 h 55"/>
                <a:gd name="T40" fmla="*/ 68 w 69"/>
                <a:gd name="T41" fmla="*/ 42 h 55"/>
                <a:gd name="T42" fmla="*/ 69 w 69"/>
                <a:gd name="T43" fmla="*/ 41 h 55"/>
                <a:gd name="T44" fmla="*/ 69 w 69"/>
                <a:gd name="T45" fmla="*/ 40 h 55"/>
                <a:gd name="T46" fmla="*/ 8 w 69"/>
                <a:gd name="T47" fmla="*/ 48 h 55"/>
                <a:gd name="T48" fmla="*/ 3 w 69"/>
                <a:gd name="T49" fmla="*/ 37 h 55"/>
                <a:gd name="T50" fmla="*/ 7 w 69"/>
                <a:gd name="T51" fmla="*/ 37 h 55"/>
                <a:gd name="T52" fmla="*/ 10 w 69"/>
                <a:gd name="T53" fmla="*/ 46 h 55"/>
                <a:gd name="T54" fmla="*/ 8 w 69"/>
                <a:gd name="T55" fmla="*/ 48 h 55"/>
                <a:gd name="T56" fmla="*/ 37 w 69"/>
                <a:gd name="T57" fmla="*/ 51 h 55"/>
                <a:gd name="T58" fmla="*/ 25 w 69"/>
                <a:gd name="T59" fmla="*/ 46 h 55"/>
                <a:gd name="T60" fmla="*/ 43 w 69"/>
                <a:gd name="T61" fmla="*/ 45 h 55"/>
                <a:gd name="T62" fmla="*/ 37 w 69"/>
                <a:gd name="T63" fmla="*/ 51 h 55"/>
                <a:gd name="T64" fmla="*/ 45 w 69"/>
                <a:gd name="T65" fmla="*/ 41 h 55"/>
                <a:gd name="T66" fmla="*/ 45 w 69"/>
                <a:gd name="T67" fmla="*/ 41 h 55"/>
                <a:gd name="T68" fmla="*/ 13 w 69"/>
                <a:gd name="T69" fmla="*/ 45 h 55"/>
                <a:gd name="T70" fmla="*/ 9 w 69"/>
                <a:gd name="T71" fmla="*/ 35 h 55"/>
                <a:gd name="T72" fmla="*/ 34 w 69"/>
                <a:gd name="T73" fmla="*/ 17 h 55"/>
                <a:gd name="T74" fmla="*/ 34 w 69"/>
                <a:gd name="T75" fmla="*/ 17 h 55"/>
                <a:gd name="T76" fmla="*/ 38 w 69"/>
                <a:gd name="T77" fmla="*/ 27 h 55"/>
                <a:gd name="T78" fmla="*/ 40 w 69"/>
                <a:gd name="T79" fmla="*/ 28 h 55"/>
                <a:gd name="T80" fmla="*/ 41 w 69"/>
                <a:gd name="T81" fmla="*/ 26 h 55"/>
                <a:gd name="T82" fmla="*/ 37 w 69"/>
                <a:gd name="T83" fmla="*/ 16 h 55"/>
                <a:gd name="T84" fmla="*/ 36 w 69"/>
                <a:gd name="T85" fmla="*/ 15 h 55"/>
                <a:gd name="T86" fmla="*/ 40 w 69"/>
                <a:gd name="T87" fmla="*/ 12 h 55"/>
                <a:gd name="T88" fmla="*/ 47 w 69"/>
                <a:gd name="T89" fmla="*/ 31 h 55"/>
                <a:gd name="T90" fmla="*/ 49 w 69"/>
                <a:gd name="T91" fmla="*/ 32 h 55"/>
                <a:gd name="T92" fmla="*/ 50 w 69"/>
                <a:gd name="T93" fmla="*/ 30 h 55"/>
                <a:gd name="T94" fmla="*/ 43 w 69"/>
                <a:gd name="T95" fmla="*/ 11 h 55"/>
                <a:gd name="T96" fmla="*/ 42 w 69"/>
                <a:gd name="T97" fmla="*/ 11 h 55"/>
                <a:gd name="T98" fmla="*/ 46 w 69"/>
                <a:gd name="T99" fmla="*/ 8 h 55"/>
                <a:gd name="T100" fmla="*/ 59 w 69"/>
                <a:gd name="T101" fmla="*/ 40 h 55"/>
                <a:gd name="T102" fmla="*/ 45 w 69"/>
                <a:gd name="T103" fmla="*/ 41 h 55"/>
                <a:gd name="T104" fmla="*/ 62 w 69"/>
                <a:gd name="T105" fmla="*/ 40 h 55"/>
                <a:gd name="T106" fmla="*/ 49 w 69"/>
                <a:gd name="T107" fmla="*/ 6 h 55"/>
                <a:gd name="T108" fmla="*/ 51 w 69"/>
                <a:gd name="T109" fmla="*/ 4 h 55"/>
                <a:gd name="T110" fmla="*/ 65 w 69"/>
                <a:gd name="T111" fmla="*/ 39 h 55"/>
                <a:gd name="T112" fmla="*/ 62 w 69"/>
                <a:gd name="T1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55">
                  <a:moveTo>
                    <a:pt x="69" y="40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2"/>
                    <a:pt x="7" y="52"/>
                  </a:cubicBezTo>
                  <a:cubicBezTo>
                    <a:pt x="7" y="52"/>
                    <a:pt x="8" y="52"/>
                    <a:pt x="8" y="51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50"/>
                    <a:pt x="26" y="52"/>
                    <a:pt x="29" y="54"/>
                  </a:cubicBezTo>
                  <a:cubicBezTo>
                    <a:pt x="32" y="55"/>
                    <a:pt x="35" y="55"/>
                    <a:pt x="39" y="54"/>
                  </a:cubicBezTo>
                  <a:cubicBezTo>
                    <a:pt x="43" y="52"/>
                    <a:pt x="46" y="49"/>
                    <a:pt x="47" y="44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9" y="42"/>
                    <a:pt x="69" y="42"/>
                    <a:pt x="69" y="41"/>
                  </a:cubicBezTo>
                  <a:cubicBezTo>
                    <a:pt x="69" y="41"/>
                    <a:pt x="69" y="40"/>
                    <a:pt x="69" y="40"/>
                  </a:cubicBezTo>
                  <a:close/>
                  <a:moveTo>
                    <a:pt x="8" y="48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6"/>
                    <a:pt x="10" y="46"/>
                    <a:pt x="10" y="46"/>
                  </a:cubicBezTo>
                  <a:lnTo>
                    <a:pt x="8" y="48"/>
                  </a:lnTo>
                  <a:close/>
                  <a:moveTo>
                    <a:pt x="37" y="51"/>
                  </a:moveTo>
                  <a:cubicBezTo>
                    <a:pt x="33" y="53"/>
                    <a:pt x="27" y="51"/>
                    <a:pt x="25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7"/>
                    <a:pt x="40" y="50"/>
                    <a:pt x="37" y="51"/>
                  </a:cubicBez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9" y="28"/>
                    <a:pt x="40" y="28"/>
                  </a:cubicBezTo>
                  <a:cubicBezTo>
                    <a:pt x="41" y="27"/>
                    <a:pt x="41" y="26"/>
                    <a:pt x="41" y="2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1" y="31"/>
                    <a:pt x="50" y="30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9" y="40"/>
                    <a:pt x="59" y="40"/>
                    <a:pt x="59" y="40"/>
                  </a:cubicBezTo>
                  <a:lnTo>
                    <a:pt x="45" y="41"/>
                  </a:lnTo>
                  <a:close/>
                  <a:moveTo>
                    <a:pt x="62" y="40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39"/>
                    <a:pt x="65" y="39"/>
                    <a:pt x="65" y="39"/>
                  </a:cubicBezTo>
                  <a:lnTo>
                    <a:pt x="62" y="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6" name="กลุ่ม 175"/>
          <p:cNvGrpSpPr/>
          <p:nvPr/>
        </p:nvGrpSpPr>
        <p:grpSpPr>
          <a:xfrm>
            <a:off x="14014449" y="5953124"/>
            <a:ext cx="8053388" cy="2054225"/>
            <a:chOff x="11860213" y="5178425"/>
            <a:chExt cx="8053388" cy="2054225"/>
          </a:xfrm>
        </p:grpSpPr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11860213" y="5178425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8" name="Oval 13"/>
            <p:cNvSpPr>
              <a:spLocks noChangeArrowheads="1"/>
            </p:cNvSpPr>
            <p:nvPr/>
          </p:nvSpPr>
          <p:spPr bwMode="auto">
            <a:xfrm>
              <a:off x="17968913" y="5341938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2847637" y="5638800"/>
              <a:ext cx="424686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important.</a:t>
              </a:r>
            </a:p>
          </p:txBody>
        </p:sp>
        <p:grpSp>
          <p:nvGrpSpPr>
            <p:cNvPr id="180" name="กลุ่ม 179"/>
            <p:cNvGrpSpPr/>
            <p:nvPr/>
          </p:nvGrpSpPr>
          <p:grpSpPr>
            <a:xfrm>
              <a:off x="18486003" y="5864821"/>
              <a:ext cx="718420" cy="706833"/>
              <a:chOff x="16810038" y="11310938"/>
              <a:chExt cx="590550" cy="581025"/>
            </a:xfrm>
            <a:solidFill>
              <a:schemeClr val="accent5"/>
            </a:solidFill>
          </p:grpSpPr>
          <p:sp>
            <p:nvSpPr>
              <p:cNvPr id="181" name="Freeform 187"/>
              <p:cNvSpPr>
                <a:spLocks noEditPoints="1"/>
              </p:cNvSpPr>
              <p:nvPr/>
            </p:nvSpPr>
            <p:spPr bwMode="auto">
              <a:xfrm>
                <a:off x="16810038" y="11310938"/>
                <a:ext cx="590550" cy="581025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  <a:gd name="T10" fmla="*/ 31 w 62"/>
                  <a:gd name="T11" fmla="*/ 58 h 61"/>
                  <a:gd name="T12" fmla="*/ 4 w 62"/>
                  <a:gd name="T13" fmla="*/ 31 h 61"/>
                  <a:gd name="T14" fmla="*/ 31 w 62"/>
                  <a:gd name="T15" fmla="*/ 3 h 61"/>
                  <a:gd name="T16" fmla="*/ 58 w 62"/>
                  <a:gd name="T17" fmla="*/ 31 h 61"/>
                  <a:gd name="T18" fmla="*/ 31 w 62"/>
                  <a:gd name="T1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2" y="47"/>
                      <a:pt x="62" y="31"/>
                    </a:cubicBezTo>
                    <a:cubicBezTo>
                      <a:pt x="62" y="14"/>
                      <a:pt x="48" y="0"/>
                      <a:pt x="31" y="0"/>
                    </a:cubicBezTo>
                    <a:close/>
                    <a:moveTo>
                      <a:pt x="31" y="58"/>
                    </a:moveTo>
                    <a:cubicBezTo>
                      <a:pt x="16" y="58"/>
                      <a:pt x="4" y="46"/>
                      <a:pt x="4" y="31"/>
                    </a:cubicBezTo>
                    <a:cubicBezTo>
                      <a:pt x="4" y="16"/>
                      <a:pt x="16" y="3"/>
                      <a:pt x="31" y="3"/>
                    </a:cubicBezTo>
                    <a:cubicBezTo>
                      <a:pt x="46" y="3"/>
                      <a:pt x="58" y="16"/>
                      <a:pt x="58" y="31"/>
                    </a:cubicBezTo>
                    <a:cubicBezTo>
                      <a:pt x="58" y="46"/>
                      <a:pt x="46" y="58"/>
                      <a:pt x="31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2" name="Freeform 188"/>
              <p:cNvSpPr>
                <a:spLocks/>
              </p:cNvSpPr>
              <p:nvPr/>
            </p:nvSpPr>
            <p:spPr bwMode="auto">
              <a:xfrm>
                <a:off x="17038638" y="11396663"/>
                <a:ext cx="180975" cy="257175"/>
              </a:xfrm>
              <a:custGeom>
                <a:avLst/>
                <a:gdLst>
                  <a:gd name="T0" fmla="*/ 18 w 19"/>
                  <a:gd name="T1" fmla="*/ 24 h 27"/>
                  <a:gd name="T2" fmla="*/ 9 w 19"/>
                  <a:gd name="T3" fmla="*/ 20 h 27"/>
                  <a:gd name="T4" fmla="*/ 4 w 19"/>
                  <a:gd name="T5" fmla="*/ 2 h 27"/>
                  <a:gd name="T6" fmla="*/ 2 w 19"/>
                  <a:gd name="T7" fmla="*/ 0 h 27"/>
                  <a:gd name="T8" fmla="*/ 2 w 19"/>
                  <a:gd name="T9" fmla="*/ 0 h 27"/>
                  <a:gd name="T10" fmla="*/ 0 w 19"/>
                  <a:gd name="T11" fmla="*/ 2 h 27"/>
                  <a:gd name="T12" fmla="*/ 5 w 19"/>
                  <a:gd name="T13" fmla="*/ 21 h 27"/>
                  <a:gd name="T14" fmla="*/ 6 w 19"/>
                  <a:gd name="T15" fmla="*/ 23 h 27"/>
                  <a:gd name="T16" fmla="*/ 16 w 19"/>
                  <a:gd name="T17" fmla="*/ 27 h 27"/>
                  <a:gd name="T18" fmla="*/ 17 w 19"/>
                  <a:gd name="T19" fmla="*/ 27 h 27"/>
                  <a:gd name="T20" fmla="*/ 18 w 19"/>
                  <a:gd name="T21" fmla="*/ 26 h 27"/>
                  <a:gd name="T22" fmla="*/ 18 w 19"/>
                  <a:gd name="T2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7">
                    <a:moveTo>
                      <a:pt x="18" y="24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6"/>
                    </a:cubicBezTo>
                    <a:cubicBezTo>
                      <a:pt x="19" y="26"/>
                      <a:pt x="19" y="25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84" name="Freeform 16"/>
          <p:cNvSpPr>
            <a:spLocks/>
          </p:cNvSpPr>
          <p:nvPr/>
        </p:nvSpPr>
        <p:spPr bwMode="auto">
          <a:xfrm>
            <a:off x="14014449" y="10061574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8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5" name="Oval 17"/>
          <p:cNvSpPr>
            <a:spLocks noChangeArrowheads="1"/>
          </p:cNvSpPr>
          <p:nvPr/>
        </p:nvSpPr>
        <p:spPr bwMode="auto">
          <a:xfrm>
            <a:off x="20123149" y="10225087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6" name="TextBox 185"/>
          <p:cNvSpPr txBox="1"/>
          <p:nvPr/>
        </p:nvSpPr>
        <p:spPr>
          <a:xfrm>
            <a:off x="14925673" y="10421726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grpSp>
        <p:nvGrpSpPr>
          <p:cNvPr id="187" name="กลุ่ม 186"/>
          <p:cNvGrpSpPr/>
          <p:nvPr/>
        </p:nvGrpSpPr>
        <p:grpSpPr>
          <a:xfrm>
            <a:off x="20553333" y="10706448"/>
            <a:ext cx="892232" cy="789877"/>
            <a:chOff x="8022698" y="10553700"/>
            <a:chExt cx="733425" cy="649288"/>
          </a:xfrm>
          <a:solidFill>
            <a:schemeClr val="accent1"/>
          </a:solidFill>
        </p:grpSpPr>
        <p:sp>
          <p:nvSpPr>
            <p:cNvPr id="188" name="Freeform 198"/>
            <p:cNvSpPr>
              <a:spLocks noEditPoints="1"/>
            </p:cNvSpPr>
            <p:nvPr/>
          </p:nvSpPr>
          <p:spPr bwMode="auto">
            <a:xfrm>
              <a:off x="8022698" y="10553700"/>
              <a:ext cx="733425" cy="649288"/>
            </a:xfrm>
            <a:custGeom>
              <a:avLst/>
              <a:gdLst>
                <a:gd name="T0" fmla="*/ 66 w 77"/>
                <a:gd name="T1" fmla="*/ 0 h 68"/>
                <a:gd name="T2" fmla="*/ 11 w 77"/>
                <a:gd name="T3" fmla="*/ 0 h 68"/>
                <a:gd name="T4" fmla="*/ 0 w 77"/>
                <a:gd name="T5" fmla="*/ 11 h 68"/>
                <a:gd name="T6" fmla="*/ 0 w 77"/>
                <a:gd name="T7" fmla="*/ 46 h 68"/>
                <a:gd name="T8" fmla="*/ 11 w 77"/>
                <a:gd name="T9" fmla="*/ 57 h 68"/>
                <a:gd name="T10" fmla="*/ 29 w 77"/>
                <a:gd name="T11" fmla="*/ 57 h 68"/>
                <a:gd name="T12" fmla="*/ 28 w 77"/>
                <a:gd name="T13" fmla="*/ 65 h 68"/>
                <a:gd name="T14" fmla="*/ 26 w 77"/>
                <a:gd name="T15" fmla="*/ 65 h 68"/>
                <a:gd name="T16" fmla="*/ 21 w 77"/>
                <a:gd name="T17" fmla="*/ 65 h 68"/>
                <a:gd name="T18" fmla="*/ 20 w 77"/>
                <a:gd name="T19" fmla="*/ 67 h 68"/>
                <a:gd name="T20" fmla="*/ 21 w 77"/>
                <a:gd name="T21" fmla="*/ 68 h 68"/>
                <a:gd name="T22" fmla="*/ 56 w 77"/>
                <a:gd name="T23" fmla="*/ 68 h 68"/>
                <a:gd name="T24" fmla="*/ 57 w 77"/>
                <a:gd name="T25" fmla="*/ 67 h 68"/>
                <a:gd name="T26" fmla="*/ 56 w 77"/>
                <a:gd name="T27" fmla="*/ 65 h 68"/>
                <a:gd name="T28" fmla="*/ 51 w 77"/>
                <a:gd name="T29" fmla="*/ 65 h 68"/>
                <a:gd name="T30" fmla="*/ 49 w 77"/>
                <a:gd name="T31" fmla="*/ 65 h 68"/>
                <a:gd name="T32" fmla="*/ 48 w 77"/>
                <a:gd name="T33" fmla="*/ 57 h 68"/>
                <a:gd name="T34" fmla="*/ 66 w 77"/>
                <a:gd name="T35" fmla="*/ 57 h 68"/>
                <a:gd name="T36" fmla="*/ 77 w 77"/>
                <a:gd name="T37" fmla="*/ 46 h 68"/>
                <a:gd name="T38" fmla="*/ 77 w 77"/>
                <a:gd name="T39" fmla="*/ 11 h 68"/>
                <a:gd name="T40" fmla="*/ 66 w 77"/>
                <a:gd name="T41" fmla="*/ 0 h 68"/>
                <a:gd name="T42" fmla="*/ 11 w 77"/>
                <a:gd name="T43" fmla="*/ 3 h 68"/>
                <a:gd name="T44" fmla="*/ 66 w 77"/>
                <a:gd name="T45" fmla="*/ 3 h 68"/>
                <a:gd name="T46" fmla="*/ 73 w 77"/>
                <a:gd name="T47" fmla="*/ 11 h 68"/>
                <a:gd name="T48" fmla="*/ 73 w 77"/>
                <a:gd name="T49" fmla="*/ 41 h 68"/>
                <a:gd name="T50" fmla="*/ 3 w 77"/>
                <a:gd name="T51" fmla="*/ 41 h 68"/>
                <a:gd name="T52" fmla="*/ 3 w 77"/>
                <a:gd name="T53" fmla="*/ 11 h 68"/>
                <a:gd name="T54" fmla="*/ 11 w 77"/>
                <a:gd name="T55" fmla="*/ 3 h 68"/>
                <a:gd name="T56" fmla="*/ 46 w 77"/>
                <a:gd name="T57" fmla="*/ 65 h 68"/>
                <a:gd name="T58" fmla="*/ 31 w 77"/>
                <a:gd name="T59" fmla="*/ 65 h 68"/>
                <a:gd name="T60" fmla="*/ 32 w 77"/>
                <a:gd name="T61" fmla="*/ 57 h 68"/>
                <a:gd name="T62" fmla="*/ 45 w 77"/>
                <a:gd name="T63" fmla="*/ 57 h 68"/>
                <a:gd name="T64" fmla="*/ 46 w 77"/>
                <a:gd name="T65" fmla="*/ 65 h 68"/>
                <a:gd name="T66" fmla="*/ 66 w 77"/>
                <a:gd name="T67" fmla="*/ 53 h 68"/>
                <a:gd name="T68" fmla="*/ 11 w 77"/>
                <a:gd name="T69" fmla="*/ 53 h 68"/>
                <a:gd name="T70" fmla="*/ 3 w 77"/>
                <a:gd name="T71" fmla="*/ 46 h 68"/>
                <a:gd name="T72" fmla="*/ 3 w 77"/>
                <a:gd name="T73" fmla="*/ 44 h 68"/>
                <a:gd name="T74" fmla="*/ 73 w 77"/>
                <a:gd name="T75" fmla="*/ 44 h 68"/>
                <a:gd name="T76" fmla="*/ 73 w 77"/>
                <a:gd name="T77" fmla="*/ 46 h 68"/>
                <a:gd name="T78" fmla="*/ 66 w 77"/>
                <a:gd name="T7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8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2"/>
                    <a:pt x="5" y="57"/>
                    <a:pt x="1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9" y="64"/>
                    <a:pt x="28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6"/>
                    <a:pt x="20" y="67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8"/>
                    <a:pt x="57" y="68"/>
                    <a:pt x="57" y="67"/>
                  </a:cubicBezTo>
                  <a:cubicBezTo>
                    <a:pt x="57" y="66"/>
                    <a:pt x="57" y="65"/>
                    <a:pt x="5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5"/>
                    <a:pt x="50" y="65"/>
                    <a:pt x="49" y="65"/>
                  </a:cubicBezTo>
                  <a:cubicBezTo>
                    <a:pt x="48" y="64"/>
                    <a:pt x="48" y="60"/>
                    <a:pt x="4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2" y="57"/>
                    <a:pt x="77" y="52"/>
                    <a:pt x="77" y="4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lose/>
                  <a:moveTo>
                    <a:pt x="11" y="3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70" y="3"/>
                    <a:pt x="73" y="7"/>
                    <a:pt x="73" y="1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lose/>
                  <a:moveTo>
                    <a:pt x="46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3"/>
                    <a:pt x="32" y="60"/>
                    <a:pt x="3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60"/>
                    <a:pt x="45" y="63"/>
                    <a:pt x="46" y="65"/>
                  </a:cubicBezTo>
                  <a:close/>
                  <a:moveTo>
                    <a:pt x="66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7" y="53"/>
                    <a:pt x="3" y="50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50"/>
                    <a:pt x="70" y="53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9" name="Oval 199"/>
            <p:cNvSpPr>
              <a:spLocks noChangeArrowheads="1"/>
            </p:cNvSpPr>
            <p:nvPr/>
          </p:nvSpPr>
          <p:spPr bwMode="auto">
            <a:xfrm>
              <a:off x="8365598" y="10983912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62" name="TextBox 61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64" name="กลุ่ม 54"/>
          <p:cNvGrpSpPr/>
          <p:nvPr/>
        </p:nvGrpSpPr>
        <p:grpSpPr>
          <a:xfrm>
            <a:off x="1570037" y="1600200"/>
            <a:ext cx="16397476" cy="1524000"/>
            <a:chOff x="13443218" y="3170919"/>
            <a:chExt cx="11205988" cy="1524000"/>
          </a:xfrm>
        </p:grpSpPr>
        <p:sp>
          <p:nvSpPr>
            <p:cNvPr id="65" name="TextBox 64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4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270287" y="2785560"/>
            <a:ext cx="8053388" cy="2054225"/>
            <a:chOff x="16511298" y="6145947"/>
            <a:chExt cx="8053388" cy="2054225"/>
          </a:xfrm>
        </p:grpSpPr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 rot="10800000">
            <a:off x="1951038" y="9946087"/>
            <a:ext cx="8053388" cy="2054225"/>
            <a:chOff x="16511298" y="6145947"/>
            <a:chExt cx="8053388" cy="2054225"/>
          </a:xfrm>
        </p:grpSpPr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976596" y="1600200"/>
            <a:ext cx="6477000" cy="11563702"/>
            <a:chOff x="9940924" y="3200400"/>
            <a:chExt cx="4735513" cy="8454541"/>
          </a:xfrm>
        </p:grpSpPr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9940924" y="6917841"/>
              <a:ext cx="4735513" cy="4737100"/>
            </a:xfrm>
            <a:custGeom>
              <a:avLst/>
              <a:gdLst>
                <a:gd name="T0" fmla="*/ 166 w 331"/>
                <a:gd name="T1" fmla="*/ 72 h 331"/>
                <a:gd name="T2" fmla="*/ 166 w 331"/>
                <a:gd name="T3" fmla="*/ 72 h 331"/>
                <a:gd name="T4" fmla="*/ 259 w 331"/>
                <a:gd name="T5" fmla="*/ 165 h 331"/>
                <a:gd name="T6" fmla="*/ 166 w 331"/>
                <a:gd name="T7" fmla="*/ 258 h 331"/>
                <a:gd name="T8" fmla="*/ 73 w 331"/>
                <a:gd name="T9" fmla="*/ 165 h 331"/>
                <a:gd name="T10" fmla="*/ 0 w 331"/>
                <a:gd name="T11" fmla="*/ 165 h 331"/>
                <a:gd name="T12" fmla="*/ 166 w 331"/>
                <a:gd name="T13" fmla="*/ 331 h 331"/>
                <a:gd name="T14" fmla="*/ 331 w 331"/>
                <a:gd name="T15" fmla="*/ 165 h 331"/>
                <a:gd name="T16" fmla="*/ 166 w 331"/>
                <a:gd name="T17" fmla="*/ 0 h 331"/>
                <a:gd name="T18" fmla="*/ 166 w 331"/>
                <a:gd name="T19" fmla="*/ 0 h 331"/>
                <a:gd name="T20" fmla="*/ 166 w 331"/>
                <a:gd name="T21" fmla="*/ 7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31">
                  <a:moveTo>
                    <a:pt x="166" y="72"/>
                  </a:moveTo>
                  <a:cubicBezTo>
                    <a:pt x="166" y="72"/>
                    <a:pt x="166" y="72"/>
                    <a:pt x="166" y="72"/>
                  </a:cubicBezTo>
                  <a:cubicBezTo>
                    <a:pt x="217" y="72"/>
                    <a:pt x="259" y="114"/>
                    <a:pt x="259" y="165"/>
                  </a:cubicBezTo>
                  <a:cubicBezTo>
                    <a:pt x="259" y="217"/>
                    <a:pt x="217" y="258"/>
                    <a:pt x="166" y="258"/>
                  </a:cubicBezTo>
                  <a:cubicBezTo>
                    <a:pt x="114" y="258"/>
                    <a:pt x="73" y="217"/>
                    <a:pt x="73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57" y="331"/>
                    <a:pt x="331" y="257"/>
                    <a:pt x="331" y="165"/>
                  </a:cubicBezTo>
                  <a:cubicBezTo>
                    <a:pt x="331" y="74"/>
                    <a:pt x="257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166" y="7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9940924" y="3200400"/>
              <a:ext cx="4735513" cy="4737100"/>
            </a:xfrm>
            <a:custGeom>
              <a:avLst/>
              <a:gdLst>
                <a:gd name="T0" fmla="*/ 166 w 331"/>
                <a:gd name="T1" fmla="*/ 259 h 331"/>
                <a:gd name="T2" fmla="*/ 166 w 331"/>
                <a:gd name="T3" fmla="*/ 259 h 331"/>
                <a:gd name="T4" fmla="*/ 73 w 331"/>
                <a:gd name="T5" fmla="*/ 166 h 331"/>
                <a:gd name="T6" fmla="*/ 166 w 331"/>
                <a:gd name="T7" fmla="*/ 73 h 331"/>
                <a:gd name="T8" fmla="*/ 259 w 331"/>
                <a:gd name="T9" fmla="*/ 166 h 331"/>
                <a:gd name="T10" fmla="*/ 331 w 331"/>
                <a:gd name="T11" fmla="*/ 166 h 331"/>
                <a:gd name="T12" fmla="*/ 166 w 331"/>
                <a:gd name="T13" fmla="*/ 0 h 331"/>
                <a:gd name="T14" fmla="*/ 0 w 331"/>
                <a:gd name="T15" fmla="*/ 166 h 331"/>
                <a:gd name="T16" fmla="*/ 166 w 331"/>
                <a:gd name="T17" fmla="*/ 331 h 331"/>
                <a:gd name="T18" fmla="*/ 166 w 331"/>
                <a:gd name="T19" fmla="*/ 331 h 331"/>
                <a:gd name="T20" fmla="*/ 166 w 331"/>
                <a:gd name="T21" fmla="*/ 2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31">
                  <a:moveTo>
                    <a:pt x="166" y="259"/>
                  </a:moveTo>
                  <a:cubicBezTo>
                    <a:pt x="166" y="259"/>
                    <a:pt x="166" y="259"/>
                    <a:pt x="166" y="259"/>
                  </a:cubicBezTo>
                  <a:cubicBezTo>
                    <a:pt x="114" y="259"/>
                    <a:pt x="73" y="217"/>
                    <a:pt x="73" y="166"/>
                  </a:cubicBezTo>
                  <a:cubicBezTo>
                    <a:pt x="73" y="115"/>
                    <a:pt x="114" y="73"/>
                    <a:pt x="166" y="73"/>
                  </a:cubicBezTo>
                  <a:cubicBezTo>
                    <a:pt x="217" y="73"/>
                    <a:pt x="259" y="115"/>
                    <a:pt x="259" y="166"/>
                  </a:cubicBezTo>
                  <a:cubicBezTo>
                    <a:pt x="331" y="166"/>
                    <a:pt x="331" y="166"/>
                    <a:pt x="331" y="166"/>
                  </a:cubicBezTo>
                  <a:cubicBezTo>
                    <a:pt x="331" y="75"/>
                    <a:pt x="257" y="0"/>
                    <a:pt x="166" y="0"/>
                  </a:cubicBezTo>
                  <a:cubicBezTo>
                    <a:pt x="74" y="0"/>
                    <a:pt x="0" y="75"/>
                    <a:pt x="0" y="166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166" y="331"/>
                    <a:pt x="166" y="331"/>
                    <a:pt x="166" y="331"/>
                  </a:cubicBezTo>
                  <a:lnTo>
                    <a:pt x="166" y="2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180637" y="3868807"/>
              <a:ext cx="3979793" cy="3979793"/>
              <a:chOff x="17008473" y="8263156"/>
              <a:chExt cx="5452844" cy="545284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08473" y="8263156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43" name="Rectangle 139"/>
              <p:cNvSpPr/>
              <p:nvPr/>
            </p:nvSpPr>
            <p:spPr>
              <a:xfrm>
                <a:off x="18298236" y="9029202"/>
                <a:ext cx="3019661" cy="3020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44" name="กลุ่ม 63"/>
              <p:cNvGrpSpPr/>
              <p:nvPr/>
            </p:nvGrpSpPr>
            <p:grpSpPr>
              <a:xfrm>
                <a:off x="19136773" y="9762392"/>
                <a:ext cx="1483264" cy="1486955"/>
                <a:chOff x="17129509" y="11525195"/>
                <a:chExt cx="638175" cy="639763"/>
              </a:xfrm>
              <a:solidFill>
                <a:schemeClr val="bg1"/>
              </a:solidFill>
            </p:grpSpPr>
            <p:sp>
              <p:nvSpPr>
                <p:cNvPr id="45" name="Freeform 209"/>
                <p:cNvSpPr>
                  <a:spLocks noEditPoints="1"/>
                </p:cNvSpPr>
                <p:nvPr/>
              </p:nvSpPr>
              <p:spPr bwMode="auto">
                <a:xfrm>
                  <a:off x="17129509" y="11525195"/>
                  <a:ext cx="638175" cy="639763"/>
                </a:xfrm>
                <a:custGeom>
                  <a:avLst/>
                  <a:gdLst>
                    <a:gd name="T0" fmla="*/ 59 w 67"/>
                    <a:gd name="T1" fmla="*/ 5 h 67"/>
                    <a:gd name="T2" fmla="*/ 52 w 67"/>
                    <a:gd name="T3" fmla="*/ 5 h 67"/>
                    <a:gd name="T4" fmla="*/ 52 w 67"/>
                    <a:gd name="T5" fmla="*/ 2 h 67"/>
                    <a:gd name="T6" fmla="*/ 50 w 67"/>
                    <a:gd name="T7" fmla="*/ 0 h 67"/>
                    <a:gd name="T8" fmla="*/ 49 w 67"/>
                    <a:gd name="T9" fmla="*/ 2 h 67"/>
                    <a:gd name="T10" fmla="*/ 49 w 67"/>
                    <a:gd name="T11" fmla="*/ 5 h 67"/>
                    <a:gd name="T12" fmla="*/ 18 w 67"/>
                    <a:gd name="T13" fmla="*/ 5 h 67"/>
                    <a:gd name="T14" fmla="*/ 18 w 67"/>
                    <a:gd name="T15" fmla="*/ 2 h 67"/>
                    <a:gd name="T16" fmla="*/ 16 w 67"/>
                    <a:gd name="T17" fmla="*/ 0 h 67"/>
                    <a:gd name="T18" fmla="*/ 14 w 67"/>
                    <a:gd name="T19" fmla="*/ 2 h 67"/>
                    <a:gd name="T20" fmla="*/ 14 w 67"/>
                    <a:gd name="T21" fmla="*/ 5 h 67"/>
                    <a:gd name="T22" fmla="*/ 8 w 67"/>
                    <a:gd name="T23" fmla="*/ 5 h 67"/>
                    <a:gd name="T24" fmla="*/ 0 w 67"/>
                    <a:gd name="T25" fmla="*/ 13 h 67"/>
                    <a:gd name="T26" fmla="*/ 0 w 67"/>
                    <a:gd name="T27" fmla="*/ 59 h 67"/>
                    <a:gd name="T28" fmla="*/ 8 w 67"/>
                    <a:gd name="T29" fmla="*/ 67 h 67"/>
                    <a:gd name="T30" fmla="*/ 59 w 67"/>
                    <a:gd name="T31" fmla="*/ 67 h 67"/>
                    <a:gd name="T32" fmla="*/ 67 w 67"/>
                    <a:gd name="T33" fmla="*/ 59 h 67"/>
                    <a:gd name="T34" fmla="*/ 67 w 67"/>
                    <a:gd name="T35" fmla="*/ 13 h 67"/>
                    <a:gd name="T36" fmla="*/ 59 w 67"/>
                    <a:gd name="T37" fmla="*/ 5 h 67"/>
                    <a:gd name="T38" fmla="*/ 63 w 67"/>
                    <a:gd name="T39" fmla="*/ 59 h 67"/>
                    <a:gd name="T40" fmla="*/ 59 w 67"/>
                    <a:gd name="T41" fmla="*/ 63 h 67"/>
                    <a:gd name="T42" fmla="*/ 8 w 67"/>
                    <a:gd name="T43" fmla="*/ 63 h 67"/>
                    <a:gd name="T44" fmla="*/ 3 w 67"/>
                    <a:gd name="T45" fmla="*/ 59 h 67"/>
                    <a:gd name="T46" fmla="*/ 3 w 67"/>
                    <a:gd name="T47" fmla="*/ 21 h 67"/>
                    <a:gd name="T48" fmla="*/ 63 w 67"/>
                    <a:gd name="T49" fmla="*/ 21 h 67"/>
                    <a:gd name="T50" fmla="*/ 63 w 67"/>
                    <a:gd name="T51" fmla="*/ 59 h 67"/>
                    <a:gd name="T52" fmla="*/ 63 w 67"/>
                    <a:gd name="T53" fmla="*/ 17 h 67"/>
                    <a:gd name="T54" fmla="*/ 3 w 67"/>
                    <a:gd name="T55" fmla="*/ 17 h 67"/>
                    <a:gd name="T56" fmla="*/ 3 w 67"/>
                    <a:gd name="T57" fmla="*/ 13 h 67"/>
                    <a:gd name="T58" fmla="*/ 8 w 67"/>
                    <a:gd name="T59" fmla="*/ 8 h 67"/>
                    <a:gd name="T60" fmla="*/ 14 w 67"/>
                    <a:gd name="T61" fmla="*/ 8 h 67"/>
                    <a:gd name="T62" fmla="*/ 14 w 67"/>
                    <a:gd name="T63" fmla="*/ 12 h 67"/>
                    <a:gd name="T64" fmla="*/ 16 w 67"/>
                    <a:gd name="T65" fmla="*/ 14 h 67"/>
                    <a:gd name="T66" fmla="*/ 18 w 67"/>
                    <a:gd name="T67" fmla="*/ 12 h 67"/>
                    <a:gd name="T68" fmla="*/ 18 w 67"/>
                    <a:gd name="T69" fmla="*/ 8 h 67"/>
                    <a:gd name="T70" fmla="*/ 49 w 67"/>
                    <a:gd name="T71" fmla="*/ 8 h 67"/>
                    <a:gd name="T72" fmla="*/ 49 w 67"/>
                    <a:gd name="T73" fmla="*/ 12 h 67"/>
                    <a:gd name="T74" fmla="*/ 50 w 67"/>
                    <a:gd name="T75" fmla="*/ 14 h 67"/>
                    <a:gd name="T76" fmla="*/ 52 w 67"/>
                    <a:gd name="T77" fmla="*/ 12 h 67"/>
                    <a:gd name="T78" fmla="*/ 52 w 67"/>
                    <a:gd name="T79" fmla="*/ 8 h 67"/>
                    <a:gd name="T80" fmla="*/ 59 w 67"/>
                    <a:gd name="T81" fmla="*/ 8 h 67"/>
                    <a:gd name="T82" fmla="*/ 63 w 67"/>
                    <a:gd name="T83" fmla="*/ 13 h 67"/>
                    <a:gd name="T84" fmla="*/ 63 w 67"/>
                    <a:gd name="T85" fmla="*/ 1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67">
                      <a:moveTo>
                        <a:pt x="59" y="5"/>
                      </a:move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49" y="0"/>
                        <a:pt x="49" y="1"/>
                        <a:pt x="49" y="2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ubicBezTo>
                        <a:pt x="15" y="0"/>
                        <a:pt x="14" y="1"/>
                        <a:pt x="14" y="2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3" y="5"/>
                        <a:pt x="0" y="8"/>
                        <a:pt x="0" y="1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3"/>
                        <a:pt x="3" y="67"/>
                        <a:pt x="8" y="67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63" y="67"/>
                        <a:pt x="67" y="63"/>
                        <a:pt x="67" y="59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7" y="8"/>
                        <a:pt x="63" y="5"/>
                        <a:pt x="59" y="5"/>
                      </a:cubicBezTo>
                      <a:close/>
                      <a:moveTo>
                        <a:pt x="63" y="59"/>
                      </a:moveTo>
                      <a:cubicBezTo>
                        <a:pt x="63" y="61"/>
                        <a:pt x="61" y="63"/>
                        <a:pt x="59" y="63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5" y="63"/>
                        <a:pt x="3" y="61"/>
                        <a:pt x="3" y="59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lnTo>
                        <a:pt x="63" y="59"/>
                      </a:lnTo>
                      <a:close/>
                      <a:moveTo>
                        <a:pt x="6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0"/>
                        <a:pt x="5" y="8"/>
                        <a:pt x="8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5" y="14"/>
                        <a:pt x="16" y="14"/>
                      </a:cubicBezTo>
                      <a:cubicBezTo>
                        <a:pt x="17" y="14"/>
                        <a:pt x="18" y="13"/>
                        <a:pt x="18" y="1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3"/>
                        <a:pt x="49" y="14"/>
                        <a:pt x="50" y="14"/>
                      </a:cubicBezTo>
                      <a:cubicBezTo>
                        <a:pt x="51" y="14"/>
                        <a:pt x="52" y="13"/>
                        <a:pt x="52" y="12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1" y="8"/>
                        <a:pt x="63" y="10"/>
                        <a:pt x="63" y="13"/>
                      </a:cubicBezTo>
                      <a:lnTo>
                        <a:pt x="63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6" name="Freeform 210"/>
                <p:cNvSpPr>
                  <a:spLocks noEditPoints="1"/>
                </p:cNvSpPr>
                <p:nvPr/>
              </p:nvSpPr>
              <p:spPr bwMode="auto">
                <a:xfrm>
                  <a:off x="17253334" y="11936358"/>
                  <a:ext cx="104775" cy="104775"/>
                </a:xfrm>
                <a:custGeom>
                  <a:avLst/>
                  <a:gdLst>
                    <a:gd name="T0" fmla="*/ 1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1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1 w 11"/>
                    <a:gd name="T17" fmla="*/ 11 h 11"/>
                    <a:gd name="T18" fmla="*/ 3 w 11"/>
                    <a:gd name="T19" fmla="*/ 3 h 11"/>
                    <a:gd name="T20" fmla="*/ 8 w 11"/>
                    <a:gd name="T21" fmla="*/ 3 h 11"/>
                    <a:gd name="T22" fmla="*/ 8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lose/>
                      <a:moveTo>
                        <a:pt x="3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7" name="Freeform 211"/>
                <p:cNvSpPr>
                  <a:spLocks noEditPoints="1"/>
                </p:cNvSpPr>
                <p:nvPr/>
              </p:nvSpPr>
              <p:spPr bwMode="auto">
                <a:xfrm>
                  <a:off x="17396209" y="11936358"/>
                  <a:ext cx="95250" cy="104775"/>
                </a:xfrm>
                <a:custGeom>
                  <a:avLst/>
                  <a:gdLst>
                    <a:gd name="T0" fmla="*/ 1 w 10"/>
                    <a:gd name="T1" fmla="*/ 11 h 11"/>
                    <a:gd name="T2" fmla="*/ 9 w 10"/>
                    <a:gd name="T3" fmla="*/ 11 h 11"/>
                    <a:gd name="T4" fmla="*/ 10 w 10"/>
                    <a:gd name="T5" fmla="*/ 10 h 11"/>
                    <a:gd name="T6" fmla="*/ 10 w 10"/>
                    <a:gd name="T7" fmla="*/ 1 h 11"/>
                    <a:gd name="T8" fmla="*/ 9 w 10"/>
                    <a:gd name="T9" fmla="*/ 0 h 11"/>
                    <a:gd name="T10" fmla="*/ 1 w 10"/>
                    <a:gd name="T11" fmla="*/ 0 h 11"/>
                    <a:gd name="T12" fmla="*/ 0 w 10"/>
                    <a:gd name="T13" fmla="*/ 1 h 11"/>
                    <a:gd name="T14" fmla="*/ 0 w 10"/>
                    <a:gd name="T15" fmla="*/ 10 h 11"/>
                    <a:gd name="T16" fmla="*/ 1 w 10"/>
                    <a:gd name="T17" fmla="*/ 11 h 11"/>
                    <a:gd name="T18" fmla="*/ 2 w 10"/>
                    <a:gd name="T19" fmla="*/ 3 h 11"/>
                    <a:gd name="T20" fmla="*/ 8 w 10"/>
                    <a:gd name="T21" fmla="*/ 3 h 11"/>
                    <a:gd name="T22" fmla="*/ 8 w 10"/>
                    <a:gd name="T23" fmla="*/ 9 h 11"/>
                    <a:gd name="T24" fmla="*/ 2 w 10"/>
                    <a:gd name="T25" fmla="*/ 9 h 11"/>
                    <a:gd name="T26" fmla="*/ 2 w 10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1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  <a:moveTo>
                        <a:pt x="2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8" name="Freeform 212"/>
                <p:cNvSpPr>
                  <a:spLocks noEditPoints="1"/>
                </p:cNvSpPr>
                <p:nvPr/>
              </p:nvSpPr>
              <p:spPr bwMode="auto">
                <a:xfrm>
                  <a:off x="17529559" y="11936358"/>
                  <a:ext cx="104775" cy="104775"/>
                </a:xfrm>
                <a:custGeom>
                  <a:avLst/>
                  <a:gdLst>
                    <a:gd name="T0" fmla="*/ 2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2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2 w 11"/>
                    <a:gd name="T17" fmla="*/ 11 h 11"/>
                    <a:gd name="T18" fmla="*/ 3 w 11"/>
                    <a:gd name="T19" fmla="*/ 3 h 11"/>
                    <a:gd name="T20" fmla="*/ 9 w 11"/>
                    <a:gd name="T21" fmla="*/ 3 h 11"/>
                    <a:gd name="T22" fmla="*/ 9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2" y="11"/>
                      </a:cubicBezTo>
                      <a:close/>
                      <a:moveTo>
                        <a:pt x="3" y="3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9" name="Freeform 213"/>
                <p:cNvSpPr>
                  <a:spLocks noEditPoints="1"/>
                </p:cNvSpPr>
                <p:nvPr/>
              </p:nvSpPr>
              <p:spPr bwMode="auto">
                <a:xfrm>
                  <a:off x="17253334" y="11803008"/>
                  <a:ext cx="104775" cy="95250"/>
                </a:xfrm>
                <a:custGeom>
                  <a:avLst/>
                  <a:gdLst>
                    <a:gd name="T0" fmla="*/ 1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1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1 w 11"/>
                    <a:gd name="T17" fmla="*/ 10 h 10"/>
                    <a:gd name="T18" fmla="*/ 3 w 11"/>
                    <a:gd name="T19" fmla="*/ 2 h 10"/>
                    <a:gd name="T20" fmla="*/ 8 w 11"/>
                    <a:gd name="T21" fmla="*/ 2 h 10"/>
                    <a:gd name="T22" fmla="*/ 8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1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lose/>
                      <a:moveTo>
                        <a:pt x="3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0" name="Freeform 214"/>
                <p:cNvSpPr>
                  <a:spLocks noEditPoints="1"/>
                </p:cNvSpPr>
                <p:nvPr/>
              </p:nvSpPr>
              <p:spPr bwMode="auto">
                <a:xfrm>
                  <a:off x="17396209" y="11803008"/>
                  <a:ext cx="95250" cy="95250"/>
                </a:xfrm>
                <a:custGeom>
                  <a:avLst/>
                  <a:gdLst>
                    <a:gd name="T0" fmla="*/ 1 w 10"/>
                    <a:gd name="T1" fmla="*/ 10 h 10"/>
                    <a:gd name="T2" fmla="*/ 9 w 10"/>
                    <a:gd name="T3" fmla="*/ 10 h 10"/>
                    <a:gd name="T4" fmla="*/ 10 w 10"/>
                    <a:gd name="T5" fmla="*/ 9 h 10"/>
                    <a:gd name="T6" fmla="*/ 10 w 10"/>
                    <a:gd name="T7" fmla="*/ 1 h 10"/>
                    <a:gd name="T8" fmla="*/ 9 w 10"/>
                    <a:gd name="T9" fmla="*/ 0 h 10"/>
                    <a:gd name="T10" fmla="*/ 1 w 10"/>
                    <a:gd name="T11" fmla="*/ 0 h 10"/>
                    <a:gd name="T12" fmla="*/ 0 w 10"/>
                    <a:gd name="T13" fmla="*/ 1 h 10"/>
                    <a:gd name="T14" fmla="*/ 0 w 10"/>
                    <a:gd name="T15" fmla="*/ 9 h 10"/>
                    <a:gd name="T16" fmla="*/ 1 w 10"/>
                    <a:gd name="T17" fmla="*/ 10 h 10"/>
                    <a:gd name="T18" fmla="*/ 2 w 10"/>
                    <a:gd name="T19" fmla="*/ 2 h 10"/>
                    <a:gd name="T20" fmla="*/ 8 w 10"/>
                    <a:gd name="T21" fmla="*/ 2 h 10"/>
                    <a:gd name="T22" fmla="*/ 8 w 10"/>
                    <a:gd name="T23" fmla="*/ 8 h 10"/>
                    <a:gd name="T24" fmla="*/ 2 w 10"/>
                    <a:gd name="T25" fmla="*/ 8 h 10"/>
                    <a:gd name="T26" fmla="*/ 2 w 10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" y="1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1" y="10"/>
                      </a:cubicBezTo>
                      <a:close/>
                      <a:moveTo>
                        <a:pt x="2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1" name="Freeform 215"/>
                <p:cNvSpPr>
                  <a:spLocks noEditPoints="1"/>
                </p:cNvSpPr>
                <p:nvPr/>
              </p:nvSpPr>
              <p:spPr bwMode="auto">
                <a:xfrm>
                  <a:off x="17529559" y="11803008"/>
                  <a:ext cx="104775" cy="95250"/>
                </a:xfrm>
                <a:custGeom>
                  <a:avLst/>
                  <a:gdLst>
                    <a:gd name="T0" fmla="*/ 2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2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2 w 11"/>
                    <a:gd name="T17" fmla="*/ 10 h 10"/>
                    <a:gd name="T18" fmla="*/ 3 w 11"/>
                    <a:gd name="T19" fmla="*/ 2 h 10"/>
                    <a:gd name="T20" fmla="*/ 9 w 11"/>
                    <a:gd name="T21" fmla="*/ 2 h 10"/>
                    <a:gd name="T22" fmla="*/ 9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2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2" y="10"/>
                      </a:cubicBezTo>
                      <a:close/>
                      <a:moveTo>
                        <a:pt x="3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10391844" y="7547803"/>
              <a:ext cx="3979793" cy="3979793"/>
              <a:chOff x="24266" y="8229600"/>
              <a:chExt cx="5452844" cy="5452844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6" y="8229600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40" name="Rectangle 139"/>
              <p:cNvSpPr/>
              <p:nvPr/>
            </p:nvSpPr>
            <p:spPr>
              <a:xfrm>
                <a:off x="1314029" y="8995646"/>
                <a:ext cx="3019661" cy="30204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Freeform 191"/>
              <p:cNvSpPr>
                <a:spLocks noEditPoints="1"/>
              </p:cNvSpPr>
              <p:nvPr/>
            </p:nvSpPr>
            <p:spPr bwMode="auto">
              <a:xfrm>
                <a:off x="2213156" y="9905028"/>
                <a:ext cx="1261881" cy="1372572"/>
              </a:xfrm>
              <a:custGeom>
                <a:avLst/>
                <a:gdLst>
                  <a:gd name="T0" fmla="*/ 34 w 57"/>
                  <a:gd name="T1" fmla="*/ 0 h 62"/>
                  <a:gd name="T2" fmla="*/ 32 w 57"/>
                  <a:gd name="T3" fmla="*/ 10 h 62"/>
                  <a:gd name="T4" fmla="*/ 30 w 57"/>
                  <a:gd name="T5" fmla="*/ 25 h 62"/>
                  <a:gd name="T6" fmla="*/ 28 w 57"/>
                  <a:gd name="T7" fmla="*/ 25 h 62"/>
                  <a:gd name="T8" fmla="*/ 24 w 57"/>
                  <a:gd name="T9" fmla="*/ 25 h 62"/>
                  <a:gd name="T10" fmla="*/ 24 w 57"/>
                  <a:gd name="T11" fmla="*/ 2 h 62"/>
                  <a:gd name="T12" fmla="*/ 1 w 57"/>
                  <a:gd name="T13" fmla="*/ 0 h 62"/>
                  <a:gd name="T14" fmla="*/ 0 w 57"/>
                  <a:gd name="T15" fmla="*/ 10 h 62"/>
                  <a:gd name="T16" fmla="*/ 0 w 57"/>
                  <a:gd name="T17" fmla="*/ 28 h 62"/>
                  <a:gd name="T18" fmla="*/ 8 w 57"/>
                  <a:gd name="T19" fmla="*/ 60 h 62"/>
                  <a:gd name="T20" fmla="*/ 27 w 57"/>
                  <a:gd name="T21" fmla="*/ 62 h 62"/>
                  <a:gd name="T22" fmla="*/ 30 w 57"/>
                  <a:gd name="T23" fmla="*/ 62 h 62"/>
                  <a:gd name="T24" fmla="*/ 48 w 57"/>
                  <a:gd name="T25" fmla="*/ 60 h 62"/>
                  <a:gd name="T26" fmla="*/ 56 w 57"/>
                  <a:gd name="T27" fmla="*/ 28 h 62"/>
                  <a:gd name="T28" fmla="*/ 57 w 57"/>
                  <a:gd name="T29" fmla="*/ 10 h 62"/>
                  <a:gd name="T30" fmla="*/ 55 w 57"/>
                  <a:gd name="T31" fmla="*/ 0 h 62"/>
                  <a:gd name="T32" fmla="*/ 21 w 57"/>
                  <a:gd name="T33" fmla="*/ 4 h 62"/>
                  <a:gd name="T34" fmla="*/ 3 w 57"/>
                  <a:gd name="T35" fmla="*/ 9 h 62"/>
                  <a:gd name="T36" fmla="*/ 10 w 57"/>
                  <a:gd name="T37" fmla="*/ 48 h 62"/>
                  <a:gd name="T38" fmla="*/ 3 w 57"/>
                  <a:gd name="T39" fmla="*/ 12 h 62"/>
                  <a:gd name="T40" fmla="*/ 10 w 57"/>
                  <a:gd name="T41" fmla="*/ 48 h 62"/>
                  <a:gd name="T42" fmla="*/ 12 w 57"/>
                  <a:gd name="T43" fmla="*/ 59 h 62"/>
                  <a:gd name="T44" fmla="*/ 25 w 57"/>
                  <a:gd name="T45" fmla="*/ 54 h 62"/>
                  <a:gd name="T46" fmla="*/ 25 w 57"/>
                  <a:gd name="T47" fmla="*/ 43 h 62"/>
                  <a:gd name="T48" fmla="*/ 13 w 57"/>
                  <a:gd name="T49" fmla="*/ 50 h 62"/>
                  <a:gd name="T50" fmla="*/ 21 w 57"/>
                  <a:gd name="T51" fmla="*/ 12 h 62"/>
                  <a:gd name="T52" fmla="*/ 22 w 57"/>
                  <a:gd name="T53" fmla="*/ 29 h 62"/>
                  <a:gd name="T54" fmla="*/ 25 w 57"/>
                  <a:gd name="T55" fmla="*/ 36 h 62"/>
                  <a:gd name="T56" fmla="*/ 31 w 57"/>
                  <a:gd name="T57" fmla="*/ 29 h 62"/>
                  <a:gd name="T58" fmla="*/ 36 w 57"/>
                  <a:gd name="T59" fmla="*/ 27 h 62"/>
                  <a:gd name="T60" fmla="*/ 43 w 57"/>
                  <a:gd name="T61" fmla="*/ 12 h 62"/>
                  <a:gd name="T62" fmla="*/ 31 w 57"/>
                  <a:gd name="T63" fmla="*/ 50 h 62"/>
                  <a:gd name="T64" fmla="*/ 25 w 57"/>
                  <a:gd name="T65" fmla="*/ 43 h 62"/>
                  <a:gd name="T66" fmla="*/ 31 w 57"/>
                  <a:gd name="T67" fmla="*/ 59 h 62"/>
                  <a:gd name="T68" fmla="*/ 45 w 57"/>
                  <a:gd name="T69" fmla="*/ 54 h 62"/>
                  <a:gd name="T70" fmla="*/ 53 w 57"/>
                  <a:gd name="T71" fmla="*/ 27 h 62"/>
                  <a:gd name="T72" fmla="*/ 46 w 57"/>
                  <a:gd name="T73" fmla="*/ 12 h 62"/>
                  <a:gd name="T74" fmla="*/ 53 w 57"/>
                  <a:gd name="T75" fmla="*/ 27 h 62"/>
                  <a:gd name="T76" fmla="*/ 36 w 57"/>
                  <a:gd name="T77" fmla="*/ 9 h 62"/>
                  <a:gd name="T78" fmla="*/ 53 w 57"/>
                  <a:gd name="T7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" h="62">
                    <a:moveTo>
                      <a:pt x="5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1"/>
                      <a:pt x="9" y="62"/>
                      <a:pt x="10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28" y="62"/>
                      <a:pt x="29" y="62"/>
                      <a:pt x="3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4"/>
                    </a:lnTo>
                    <a:close/>
                    <a:moveTo>
                      <a:pt x="10" y="4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10" y="48"/>
                    </a:lnTo>
                    <a:close/>
                    <a:moveTo>
                      <a:pt x="25" y="59"/>
                    </a:move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25" y="54"/>
                      <a:pt x="25" y="54"/>
                      <a:pt x="25" y="54"/>
                    </a:cubicBezTo>
                    <a:lnTo>
                      <a:pt x="25" y="59"/>
                    </a:lnTo>
                    <a:close/>
                    <a:moveTo>
                      <a:pt x="25" y="43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9"/>
                      <a:pt x="22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6" y="28"/>
                      <a:pt x="36" y="27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43"/>
                      <a:pt x="31" y="43"/>
                      <a:pt x="31" y="43"/>
                    </a:cubicBezTo>
                    <a:lnTo>
                      <a:pt x="25" y="43"/>
                    </a:lnTo>
                    <a:close/>
                    <a:moveTo>
                      <a:pt x="45" y="59"/>
                    </a:move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45" y="54"/>
                      <a:pt x="45" y="54"/>
                      <a:pt x="45" y="54"/>
                    </a:cubicBezTo>
                    <a:lnTo>
                      <a:pt x="45" y="59"/>
                    </a:lnTo>
                    <a:close/>
                    <a:moveTo>
                      <a:pt x="53" y="27"/>
                    </a:move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53" y="12"/>
                      <a:pt x="53" y="12"/>
                      <a:pt x="53" y="12"/>
                    </a:cubicBezTo>
                    <a:lnTo>
                      <a:pt x="53" y="27"/>
                    </a:lnTo>
                    <a:close/>
                    <a:moveTo>
                      <a:pt x="53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3" y="4"/>
                      <a:pt x="53" y="4"/>
                      <a:pt x="53" y="4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5829627" y="3345259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84605" y="10457764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0696237" y="3471429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accent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2408237" y="10591781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accent5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59" name="กลุ่ม 54"/>
          <p:cNvGrpSpPr/>
          <p:nvPr/>
        </p:nvGrpSpPr>
        <p:grpSpPr>
          <a:xfrm>
            <a:off x="2983459" y="6855511"/>
            <a:ext cx="2994272" cy="2447719"/>
            <a:chOff x="14098594" y="3094607"/>
            <a:chExt cx="3036815" cy="2447719"/>
          </a:xfrm>
        </p:grpSpPr>
        <p:sp>
          <p:nvSpPr>
            <p:cNvPr id="60" name="TextBox 59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>
                  <a:solidFill>
                    <a:schemeClr val="accent5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2" name="กลุ่ม 54"/>
          <p:cNvGrpSpPr/>
          <p:nvPr/>
        </p:nvGrpSpPr>
        <p:grpSpPr>
          <a:xfrm>
            <a:off x="17701965" y="5399484"/>
            <a:ext cx="2994272" cy="2447719"/>
            <a:chOff x="14098594" y="3094607"/>
            <a:chExt cx="3036815" cy="2447719"/>
          </a:xfrm>
        </p:grpSpPr>
        <p:sp>
          <p:nvSpPr>
            <p:cNvPr id="63" name="TextBox 62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65" name="TextBox 31"/>
          <p:cNvSpPr txBox="1">
            <a:spLocks noChangeArrowheads="1"/>
          </p:cNvSpPr>
          <p:nvPr/>
        </p:nvSpPr>
        <p:spPr bwMode="auto">
          <a:xfrm>
            <a:off x="2408237" y="3639835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84</a:t>
            </a:r>
            <a:r>
              <a:rPr lang="id-ID" sz="7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66" name="Round Same Side Corner Rectangle 58"/>
          <p:cNvSpPr/>
          <p:nvPr/>
        </p:nvSpPr>
        <p:spPr>
          <a:xfrm rot="10800000" flipH="1">
            <a:off x="4771759" y="3790186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74524" y="3633716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68" name="TextBox 31"/>
          <p:cNvSpPr txBox="1">
            <a:spLocks noChangeArrowheads="1"/>
          </p:cNvSpPr>
          <p:nvPr/>
        </p:nvSpPr>
        <p:spPr bwMode="auto">
          <a:xfrm>
            <a:off x="15829627" y="9460951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</a:t>
            </a:r>
            <a:r>
              <a:rPr lang="id-ID" sz="7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69" name="Round Same Side Corner Rectangle 58"/>
          <p:cNvSpPr/>
          <p:nvPr/>
        </p:nvSpPr>
        <p:spPr>
          <a:xfrm rot="10800000" flipH="1">
            <a:off x="18193149" y="9611302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395914" y="9454832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cxnSp>
        <p:nvCxnSpPr>
          <p:cNvPr id="71" name="ตัวเชื่อมต่อตรง 102"/>
          <p:cNvCxnSpPr/>
          <p:nvPr/>
        </p:nvCxnSpPr>
        <p:spPr>
          <a:xfrm flipH="1">
            <a:off x="2679418" y="5495414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102"/>
          <p:cNvCxnSpPr/>
          <p:nvPr/>
        </p:nvCxnSpPr>
        <p:spPr>
          <a:xfrm flipH="1">
            <a:off x="15475039" y="9030159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 animBg="1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270287" y="2785560"/>
            <a:ext cx="8053388" cy="2054225"/>
            <a:chOff x="16511298" y="6145947"/>
            <a:chExt cx="8053388" cy="2054225"/>
          </a:xfrm>
        </p:grpSpPr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 rot="10800000">
            <a:off x="1951038" y="9946087"/>
            <a:ext cx="8053388" cy="2054225"/>
            <a:chOff x="16511298" y="6145947"/>
            <a:chExt cx="8053388" cy="2054225"/>
          </a:xfrm>
        </p:grpSpPr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976596" y="1600200"/>
            <a:ext cx="6477000" cy="11563702"/>
            <a:chOff x="9940924" y="3200400"/>
            <a:chExt cx="4735513" cy="8454541"/>
          </a:xfrm>
        </p:grpSpPr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9940924" y="6917841"/>
              <a:ext cx="4735513" cy="4737100"/>
            </a:xfrm>
            <a:custGeom>
              <a:avLst/>
              <a:gdLst>
                <a:gd name="T0" fmla="*/ 166 w 331"/>
                <a:gd name="T1" fmla="*/ 72 h 331"/>
                <a:gd name="T2" fmla="*/ 166 w 331"/>
                <a:gd name="T3" fmla="*/ 72 h 331"/>
                <a:gd name="T4" fmla="*/ 259 w 331"/>
                <a:gd name="T5" fmla="*/ 165 h 331"/>
                <a:gd name="T6" fmla="*/ 166 w 331"/>
                <a:gd name="T7" fmla="*/ 258 h 331"/>
                <a:gd name="T8" fmla="*/ 73 w 331"/>
                <a:gd name="T9" fmla="*/ 165 h 331"/>
                <a:gd name="T10" fmla="*/ 0 w 331"/>
                <a:gd name="T11" fmla="*/ 165 h 331"/>
                <a:gd name="T12" fmla="*/ 166 w 331"/>
                <a:gd name="T13" fmla="*/ 331 h 331"/>
                <a:gd name="T14" fmla="*/ 331 w 331"/>
                <a:gd name="T15" fmla="*/ 165 h 331"/>
                <a:gd name="T16" fmla="*/ 166 w 331"/>
                <a:gd name="T17" fmla="*/ 0 h 331"/>
                <a:gd name="T18" fmla="*/ 166 w 331"/>
                <a:gd name="T19" fmla="*/ 0 h 331"/>
                <a:gd name="T20" fmla="*/ 166 w 331"/>
                <a:gd name="T21" fmla="*/ 7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31">
                  <a:moveTo>
                    <a:pt x="166" y="72"/>
                  </a:moveTo>
                  <a:cubicBezTo>
                    <a:pt x="166" y="72"/>
                    <a:pt x="166" y="72"/>
                    <a:pt x="166" y="72"/>
                  </a:cubicBezTo>
                  <a:cubicBezTo>
                    <a:pt x="217" y="72"/>
                    <a:pt x="259" y="114"/>
                    <a:pt x="259" y="165"/>
                  </a:cubicBezTo>
                  <a:cubicBezTo>
                    <a:pt x="259" y="217"/>
                    <a:pt x="217" y="258"/>
                    <a:pt x="166" y="258"/>
                  </a:cubicBezTo>
                  <a:cubicBezTo>
                    <a:pt x="114" y="258"/>
                    <a:pt x="73" y="217"/>
                    <a:pt x="73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57" y="331"/>
                    <a:pt x="331" y="257"/>
                    <a:pt x="331" y="165"/>
                  </a:cubicBezTo>
                  <a:cubicBezTo>
                    <a:pt x="331" y="74"/>
                    <a:pt x="257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166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9940924" y="3200400"/>
              <a:ext cx="4735513" cy="4737100"/>
            </a:xfrm>
            <a:custGeom>
              <a:avLst/>
              <a:gdLst>
                <a:gd name="T0" fmla="*/ 166 w 331"/>
                <a:gd name="T1" fmla="*/ 259 h 331"/>
                <a:gd name="T2" fmla="*/ 166 w 331"/>
                <a:gd name="T3" fmla="*/ 259 h 331"/>
                <a:gd name="T4" fmla="*/ 73 w 331"/>
                <a:gd name="T5" fmla="*/ 166 h 331"/>
                <a:gd name="T6" fmla="*/ 166 w 331"/>
                <a:gd name="T7" fmla="*/ 73 h 331"/>
                <a:gd name="T8" fmla="*/ 259 w 331"/>
                <a:gd name="T9" fmla="*/ 166 h 331"/>
                <a:gd name="T10" fmla="*/ 331 w 331"/>
                <a:gd name="T11" fmla="*/ 166 h 331"/>
                <a:gd name="T12" fmla="*/ 166 w 331"/>
                <a:gd name="T13" fmla="*/ 0 h 331"/>
                <a:gd name="T14" fmla="*/ 0 w 331"/>
                <a:gd name="T15" fmla="*/ 166 h 331"/>
                <a:gd name="T16" fmla="*/ 166 w 331"/>
                <a:gd name="T17" fmla="*/ 331 h 331"/>
                <a:gd name="T18" fmla="*/ 166 w 331"/>
                <a:gd name="T19" fmla="*/ 331 h 331"/>
                <a:gd name="T20" fmla="*/ 166 w 331"/>
                <a:gd name="T21" fmla="*/ 2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31">
                  <a:moveTo>
                    <a:pt x="166" y="259"/>
                  </a:moveTo>
                  <a:cubicBezTo>
                    <a:pt x="166" y="259"/>
                    <a:pt x="166" y="259"/>
                    <a:pt x="166" y="259"/>
                  </a:cubicBezTo>
                  <a:cubicBezTo>
                    <a:pt x="114" y="259"/>
                    <a:pt x="73" y="217"/>
                    <a:pt x="73" y="166"/>
                  </a:cubicBezTo>
                  <a:cubicBezTo>
                    <a:pt x="73" y="115"/>
                    <a:pt x="114" y="73"/>
                    <a:pt x="166" y="73"/>
                  </a:cubicBezTo>
                  <a:cubicBezTo>
                    <a:pt x="217" y="73"/>
                    <a:pt x="259" y="115"/>
                    <a:pt x="259" y="166"/>
                  </a:cubicBezTo>
                  <a:cubicBezTo>
                    <a:pt x="331" y="166"/>
                    <a:pt x="331" y="166"/>
                    <a:pt x="331" y="166"/>
                  </a:cubicBezTo>
                  <a:cubicBezTo>
                    <a:pt x="331" y="75"/>
                    <a:pt x="257" y="0"/>
                    <a:pt x="166" y="0"/>
                  </a:cubicBezTo>
                  <a:cubicBezTo>
                    <a:pt x="74" y="0"/>
                    <a:pt x="0" y="75"/>
                    <a:pt x="0" y="166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166" y="331"/>
                    <a:pt x="166" y="331"/>
                    <a:pt x="166" y="331"/>
                  </a:cubicBezTo>
                  <a:lnTo>
                    <a:pt x="166" y="2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180637" y="3868807"/>
              <a:ext cx="3979793" cy="3979793"/>
              <a:chOff x="17008473" y="8263156"/>
              <a:chExt cx="5452844" cy="545284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08473" y="8263156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43" name="Rectangle 139"/>
              <p:cNvSpPr/>
              <p:nvPr/>
            </p:nvSpPr>
            <p:spPr>
              <a:xfrm>
                <a:off x="18298236" y="9029202"/>
                <a:ext cx="3019661" cy="30204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44" name="กลุ่ม 63"/>
              <p:cNvGrpSpPr/>
              <p:nvPr/>
            </p:nvGrpSpPr>
            <p:grpSpPr>
              <a:xfrm>
                <a:off x="19136773" y="9762392"/>
                <a:ext cx="1483264" cy="1486955"/>
                <a:chOff x="17129509" y="11525195"/>
                <a:chExt cx="638175" cy="639763"/>
              </a:xfrm>
              <a:solidFill>
                <a:schemeClr val="bg1"/>
              </a:solidFill>
            </p:grpSpPr>
            <p:sp>
              <p:nvSpPr>
                <p:cNvPr id="45" name="Freeform 209"/>
                <p:cNvSpPr>
                  <a:spLocks noEditPoints="1"/>
                </p:cNvSpPr>
                <p:nvPr/>
              </p:nvSpPr>
              <p:spPr bwMode="auto">
                <a:xfrm>
                  <a:off x="17129509" y="11525195"/>
                  <a:ext cx="638175" cy="639763"/>
                </a:xfrm>
                <a:custGeom>
                  <a:avLst/>
                  <a:gdLst>
                    <a:gd name="T0" fmla="*/ 59 w 67"/>
                    <a:gd name="T1" fmla="*/ 5 h 67"/>
                    <a:gd name="T2" fmla="*/ 52 w 67"/>
                    <a:gd name="T3" fmla="*/ 5 h 67"/>
                    <a:gd name="T4" fmla="*/ 52 w 67"/>
                    <a:gd name="T5" fmla="*/ 2 h 67"/>
                    <a:gd name="T6" fmla="*/ 50 w 67"/>
                    <a:gd name="T7" fmla="*/ 0 h 67"/>
                    <a:gd name="T8" fmla="*/ 49 w 67"/>
                    <a:gd name="T9" fmla="*/ 2 h 67"/>
                    <a:gd name="T10" fmla="*/ 49 w 67"/>
                    <a:gd name="T11" fmla="*/ 5 h 67"/>
                    <a:gd name="T12" fmla="*/ 18 w 67"/>
                    <a:gd name="T13" fmla="*/ 5 h 67"/>
                    <a:gd name="T14" fmla="*/ 18 w 67"/>
                    <a:gd name="T15" fmla="*/ 2 h 67"/>
                    <a:gd name="T16" fmla="*/ 16 w 67"/>
                    <a:gd name="T17" fmla="*/ 0 h 67"/>
                    <a:gd name="T18" fmla="*/ 14 w 67"/>
                    <a:gd name="T19" fmla="*/ 2 h 67"/>
                    <a:gd name="T20" fmla="*/ 14 w 67"/>
                    <a:gd name="T21" fmla="*/ 5 h 67"/>
                    <a:gd name="T22" fmla="*/ 8 w 67"/>
                    <a:gd name="T23" fmla="*/ 5 h 67"/>
                    <a:gd name="T24" fmla="*/ 0 w 67"/>
                    <a:gd name="T25" fmla="*/ 13 h 67"/>
                    <a:gd name="T26" fmla="*/ 0 w 67"/>
                    <a:gd name="T27" fmla="*/ 59 h 67"/>
                    <a:gd name="T28" fmla="*/ 8 w 67"/>
                    <a:gd name="T29" fmla="*/ 67 h 67"/>
                    <a:gd name="T30" fmla="*/ 59 w 67"/>
                    <a:gd name="T31" fmla="*/ 67 h 67"/>
                    <a:gd name="T32" fmla="*/ 67 w 67"/>
                    <a:gd name="T33" fmla="*/ 59 h 67"/>
                    <a:gd name="T34" fmla="*/ 67 w 67"/>
                    <a:gd name="T35" fmla="*/ 13 h 67"/>
                    <a:gd name="T36" fmla="*/ 59 w 67"/>
                    <a:gd name="T37" fmla="*/ 5 h 67"/>
                    <a:gd name="T38" fmla="*/ 63 w 67"/>
                    <a:gd name="T39" fmla="*/ 59 h 67"/>
                    <a:gd name="T40" fmla="*/ 59 w 67"/>
                    <a:gd name="T41" fmla="*/ 63 h 67"/>
                    <a:gd name="T42" fmla="*/ 8 w 67"/>
                    <a:gd name="T43" fmla="*/ 63 h 67"/>
                    <a:gd name="T44" fmla="*/ 3 w 67"/>
                    <a:gd name="T45" fmla="*/ 59 h 67"/>
                    <a:gd name="T46" fmla="*/ 3 w 67"/>
                    <a:gd name="T47" fmla="*/ 21 h 67"/>
                    <a:gd name="T48" fmla="*/ 63 w 67"/>
                    <a:gd name="T49" fmla="*/ 21 h 67"/>
                    <a:gd name="T50" fmla="*/ 63 w 67"/>
                    <a:gd name="T51" fmla="*/ 59 h 67"/>
                    <a:gd name="T52" fmla="*/ 63 w 67"/>
                    <a:gd name="T53" fmla="*/ 17 h 67"/>
                    <a:gd name="T54" fmla="*/ 3 w 67"/>
                    <a:gd name="T55" fmla="*/ 17 h 67"/>
                    <a:gd name="T56" fmla="*/ 3 w 67"/>
                    <a:gd name="T57" fmla="*/ 13 h 67"/>
                    <a:gd name="T58" fmla="*/ 8 w 67"/>
                    <a:gd name="T59" fmla="*/ 8 h 67"/>
                    <a:gd name="T60" fmla="*/ 14 w 67"/>
                    <a:gd name="T61" fmla="*/ 8 h 67"/>
                    <a:gd name="T62" fmla="*/ 14 w 67"/>
                    <a:gd name="T63" fmla="*/ 12 h 67"/>
                    <a:gd name="T64" fmla="*/ 16 w 67"/>
                    <a:gd name="T65" fmla="*/ 14 h 67"/>
                    <a:gd name="T66" fmla="*/ 18 w 67"/>
                    <a:gd name="T67" fmla="*/ 12 h 67"/>
                    <a:gd name="T68" fmla="*/ 18 w 67"/>
                    <a:gd name="T69" fmla="*/ 8 h 67"/>
                    <a:gd name="T70" fmla="*/ 49 w 67"/>
                    <a:gd name="T71" fmla="*/ 8 h 67"/>
                    <a:gd name="T72" fmla="*/ 49 w 67"/>
                    <a:gd name="T73" fmla="*/ 12 h 67"/>
                    <a:gd name="T74" fmla="*/ 50 w 67"/>
                    <a:gd name="T75" fmla="*/ 14 h 67"/>
                    <a:gd name="T76" fmla="*/ 52 w 67"/>
                    <a:gd name="T77" fmla="*/ 12 h 67"/>
                    <a:gd name="T78" fmla="*/ 52 w 67"/>
                    <a:gd name="T79" fmla="*/ 8 h 67"/>
                    <a:gd name="T80" fmla="*/ 59 w 67"/>
                    <a:gd name="T81" fmla="*/ 8 h 67"/>
                    <a:gd name="T82" fmla="*/ 63 w 67"/>
                    <a:gd name="T83" fmla="*/ 13 h 67"/>
                    <a:gd name="T84" fmla="*/ 63 w 67"/>
                    <a:gd name="T85" fmla="*/ 1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67">
                      <a:moveTo>
                        <a:pt x="59" y="5"/>
                      </a:move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49" y="0"/>
                        <a:pt x="49" y="1"/>
                        <a:pt x="49" y="2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ubicBezTo>
                        <a:pt x="15" y="0"/>
                        <a:pt x="14" y="1"/>
                        <a:pt x="14" y="2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3" y="5"/>
                        <a:pt x="0" y="8"/>
                        <a:pt x="0" y="1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3"/>
                        <a:pt x="3" y="67"/>
                        <a:pt x="8" y="67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63" y="67"/>
                        <a:pt x="67" y="63"/>
                        <a:pt x="67" y="59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7" y="8"/>
                        <a:pt x="63" y="5"/>
                        <a:pt x="59" y="5"/>
                      </a:cubicBezTo>
                      <a:close/>
                      <a:moveTo>
                        <a:pt x="63" y="59"/>
                      </a:moveTo>
                      <a:cubicBezTo>
                        <a:pt x="63" y="61"/>
                        <a:pt x="61" y="63"/>
                        <a:pt x="59" y="63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5" y="63"/>
                        <a:pt x="3" y="61"/>
                        <a:pt x="3" y="59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lnTo>
                        <a:pt x="63" y="59"/>
                      </a:lnTo>
                      <a:close/>
                      <a:moveTo>
                        <a:pt x="6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0"/>
                        <a:pt x="5" y="8"/>
                        <a:pt x="8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5" y="14"/>
                        <a:pt x="16" y="14"/>
                      </a:cubicBezTo>
                      <a:cubicBezTo>
                        <a:pt x="17" y="14"/>
                        <a:pt x="18" y="13"/>
                        <a:pt x="18" y="1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3"/>
                        <a:pt x="49" y="14"/>
                        <a:pt x="50" y="14"/>
                      </a:cubicBezTo>
                      <a:cubicBezTo>
                        <a:pt x="51" y="14"/>
                        <a:pt x="52" y="13"/>
                        <a:pt x="52" y="12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1" y="8"/>
                        <a:pt x="63" y="10"/>
                        <a:pt x="63" y="13"/>
                      </a:cubicBezTo>
                      <a:lnTo>
                        <a:pt x="63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6" name="Freeform 210"/>
                <p:cNvSpPr>
                  <a:spLocks noEditPoints="1"/>
                </p:cNvSpPr>
                <p:nvPr/>
              </p:nvSpPr>
              <p:spPr bwMode="auto">
                <a:xfrm>
                  <a:off x="17253334" y="11936358"/>
                  <a:ext cx="104775" cy="104775"/>
                </a:xfrm>
                <a:custGeom>
                  <a:avLst/>
                  <a:gdLst>
                    <a:gd name="T0" fmla="*/ 1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1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1 w 11"/>
                    <a:gd name="T17" fmla="*/ 11 h 11"/>
                    <a:gd name="T18" fmla="*/ 3 w 11"/>
                    <a:gd name="T19" fmla="*/ 3 h 11"/>
                    <a:gd name="T20" fmla="*/ 8 w 11"/>
                    <a:gd name="T21" fmla="*/ 3 h 11"/>
                    <a:gd name="T22" fmla="*/ 8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lose/>
                      <a:moveTo>
                        <a:pt x="3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7" name="Freeform 211"/>
                <p:cNvSpPr>
                  <a:spLocks noEditPoints="1"/>
                </p:cNvSpPr>
                <p:nvPr/>
              </p:nvSpPr>
              <p:spPr bwMode="auto">
                <a:xfrm>
                  <a:off x="17396209" y="11936358"/>
                  <a:ext cx="95250" cy="104775"/>
                </a:xfrm>
                <a:custGeom>
                  <a:avLst/>
                  <a:gdLst>
                    <a:gd name="T0" fmla="*/ 1 w 10"/>
                    <a:gd name="T1" fmla="*/ 11 h 11"/>
                    <a:gd name="T2" fmla="*/ 9 w 10"/>
                    <a:gd name="T3" fmla="*/ 11 h 11"/>
                    <a:gd name="T4" fmla="*/ 10 w 10"/>
                    <a:gd name="T5" fmla="*/ 10 h 11"/>
                    <a:gd name="T6" fmla="*/ 10 w 10"/>
                    <a:gd name="T7" fmla="*/ 1 h 11"/>
                    <a:gd name="T8" fmla="*/ 9 w 10"/>
                    <a:gd name="T9" fmla="*/ 0 h 11"/>
                    <a:gd name="T10" fmla="*/ 1 w 10"/>
                    <a:gd name="T11" fmla="*/ 0 h 11"/>
                    <a:gd name="T12" fmla="*/ 0 w 10"/>
                    <a:gd name="T13" fmla="*/ 1 h 11"/>
                    <a:gd name="T14" fmla="*/ 0 w 10"/>
                    <a:gd name="T15" fmla="*/ 10 h 11"/>
                    <a:gd name="T16" fmla="*/ 1 w 10"/>
                    <a:gd name="T17" fmla="*/ 11 h 11"/>
                    <a:gd name="T18" fmla="*/ 2 w 10"/>
                    <a:gd name="T19" fmla="*/ 3 h 11"/>
                    <a:gd name="T20" fmla="*/ 8 w 10"/>
                    <a:gd name="T21" fmla="*/ 3 h 11"/>
                    <a:gd name="T22" fmla="*/ 8 w 10"/>
                    <a:gd name="T23" fmla="*/ 9 h 11"/>
                    <a:gd name="T24" fmla="*/ 2 w 10"/>
                    <a:gd name="T25" fmla="*/ 9 h 11"/>
                    <a:gd name="T26" fmla="*/ 2 w 10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1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  <a:moveTo>
                        <a:pt x="2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8" name="Freeform 212"/>
                <p:cNvSpPr>
                  <a:spLocks noEditPoints="1"/>
                </p:cNvSpPr>
                <p:nvPr/>
              </p:nvSpPr>
              <p:spPr bwMode="auto">
                <a:xfrm>
                  <a:off x="17529559" y="11936358"/>
                  <a:ext cx="104775" cy="104775"/>
                </a:xfrm>
                <a:custGeom>
                  <a:avLst/>
                  <a:gdLst>
                    <a:gd name="T0" fmla="*/ 2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2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2 w 11"/>
                    <a:gd name="T17" fmla="*/ 11 h 11"/>
                    <a:gd name="T18" fmla="*/ 3 w 11"/>
                    <a:gd name="T19" fmla="*/ 3 h 11"/>
                    <a:gd name="T20" fmla="*/ 9 w 11"/>
                    <a:gd name="T21" fmla="*/ 3 h 11"/>
                    <a:gd name="T22" fmla="*/ 9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2" y="11"/>
                      </a:cubicBezTo>
                      <a:close/>
                      <a:moveTo>
                        <a:pt x="3" y="3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9" name="Freeform 213"/>
                <p:cNvSpPr>
                  <a:spLocks noEditPoints="1"/>
                </p:cNvSpPr>
                <p:nvPr/>
              </p:nvSpPr>
              <p:spPr bwMode="auto">
                <a:xfrm>
                  <a:off x="17253334" y="11803008"/>
                  <a:ext cx="104775" cy="95250"/>
                </a:xfrm>
                <a:custGeom>
                  <a:avLst/>
                  <a:gdLst>
                    <a:gd name="T0" fmla="*/ 1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1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1 w 11"/>
                    <a:gd name="T17" fmla="*/ 10 h 10"/>
                    <a:gd name="T18" fmla="*/ 3 w 11"/>
                    <a:gd name="T19" fmla="*/ 2 h 10"/>
                    <a:gd name="T20" fmla="*/ 8 w 11"/>
                    <a:gd name="T21" fmla="*/ 2 h 10"/>
                    <a:gd name="T22" fmla="*/ 8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1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lose/>
                      <a:moveTo>
                        <a:pt x="3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0" name="Freeform 214"/>
                <p:cNvSpPr>
                  <a:spLocks noEditPoints="1"/>
                </p:cNvSpPr>
                <p:nvPr/>
              </p:nvSpPr>
              <p:spPr bwMode="auto">
                <a:xfrm>
                  <a:off x="17396209" y="11803008"/>
                  <a:ext cx="95250" cy="95250"/>
                </a:xfrm>
                <a:custGeom>
                  <a:avLst/>
                  <a:gdLst>
                    <a:gd name="T0" fmla="*/ 1 w 10"/>
                    <a:gd name="T1" fmla="*/ 10 h 10"/>
                    <a:gd name="T2" fmla="*/ 9 w 10"/>
                    <a:gd name="T3" fmla="*/ 10 h 10"/>
                    <a:gd name="T4" fmla="*/ 10 w 10"/>
                    <a:gd name="T5" fmla="*/ 9 h 10"/>
                    <a:gd name="T6" fmla="*/ 10 w 10"/>
                    <a:gd name="T7" fmla="*/ 1 h 10"/>
                    <a:gd name="T8" fmla="*/ 9 w 10"/>
                    <a:gd name="T9" fmla="*/ 0 h 10"/>
                    <a:gd name="T10" fmla="*/ 1 w 10"/>
                    <a:gd name="T11" fmla="*/ 0 h 10"/>
                    <a:gd name="T12" fmla="*/ 0 w 10"/>
                    <a:gd name="T13" fmla="*/ 1 h 10"/>
                    <a:gd name="T14" fmla="*/ 0 w 10"/>
                    <a:gd name="T15" fmla="*/ 9 h 10"/>
                    <a:gd name="T16" fmla="*/ 1 w 10"/>
                    <a:gd name="T17" fmla="*/ 10 h 10"/>
                    <a:gd name="T18" fmla="*/ 2 w 10"/>
                    <a:gd name="T19" fmla="*/ 2 h 10"/>
                    <a:gd name="T20" fmla="*/ 8 w 10"/>
                    <a:gd name="T21" fmla="*/ 2 h 10"/>
                    <a:gd name="T22" fmla="*/ 8 w 10"/>
                    <a:gd name="T23" fmla="*/ 8 h 10"/>
                    <a:gd name="T24" fmla="*/ 2 w 10"/>
                    <a:gd name="T25" fmla="*/ 8 h 10"/>
                    <a:gd name="T26" fmla="*/ 2 w 10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" y="1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1" y="10"/>
                      </a:cubicBezTo>
                      <a:close/>
                      <a:moveTo>
                        <a:pt x="2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1" name="Freeform 215"/>
                <p:cNvSpPr>
                  <a:spLocks noEditPoints="1"/>
                </p:cNvSpPr>
                <p:nvPr/>
              </p:nvSpPr>
              <p:spPr bwMode="auto">
                <a:xfrm>
                  <a:off x="17529559" y="11803008"/>
                  <a:ext cx="104775" cy="95250"/>
                </a:xfrm>
                <a:custGeom>
                  <a:avLst/>
                  <a:gdLst>
                    <a:gd name="T0" fmla="*/ 2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2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2 w 11"/>
                    <a:gd name="T17" fmla="*/ 10 h 10"/>
                    <a:gd name="T18" fmla="*/ 3 w 11"/>
                    <a:gd name="T19" fmla="*/ 2 h 10"/>
                    <a:gd name="T20" fmla="*/ 9 w 11"/>
                    <a:gd name="T21" fmla="*/ 2 h 10"/>
                    <a:gd name="T22" fmla="*/ 9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2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2" y="10"/>
                      </a:cubicBezTo>
                      <a:close/>
                      <a:moveTo>
                        <a:pt x="3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10391844" y="7547803"/>
              <a:ext cx="3979793" cy="3979793"/>
              <a:chOff x="24266" y="8229600"/>
              <a:chExt cx="5452844" cy="5452844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6" y="8229600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40" name="Rectangle 139"/>
              <p:cNvSpPr/>
              <p:nvPr/>
            </p:nvSpPr>
            <p:spPr>
              <a:xfrm>
                <a:off x="1314029" y="8995646"/>
                <a:ext cx="3019661" cy="30204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Freeform 191"/>
              <p:cNvSpPr>
                <a:spLocks noEditPoints="1"/>
              </p:cNvSpPr>
              <p:nvPr/>
            </p:nvSpPr>
            <p:spPr bwMode="auto">
              <a:xfrm>
                <a:off x="2213156" y="9905028"/>
                <a:ext cx="1261881" cy="1372572"/>
              </a:xfrm>
              <a:custGeom>
                <a:avLst/>
                <a:gdLst>
                  <a:gd name="T0" fmla="*/ 34 w 57"/>
                  <a:gd name="T1" fmla="*/ 0 h 62"/>
                  <a:gd name="T2" fmla="*/ 32 w 57"/>
                  <a:gd name="T3" fmla="*/ 10 h 62"/>
                  <a:gd name="T4" fmla="*/ 30 w 57"/>
                  <a:gd name="T5" fmla="*/ 25 h 62"/>
                  <a:gd name="T6" fmla="*/ 28 w 57"/>
                  <a:gd name="T7" fmla="*/ 25 h 62"/>
                  <a:gd name="T8" fmla="*/ 24 w 57"/>
                  <a:gd name="T9" fmla="*/ 25 h 62"/>
                  <a:gd name="T10" fmla="*/ 24 w 57"/>
                  <a:gd name="T11" fmla="*/ 2 h 62"/>
                  <a:gd name="T12" fmla="*/ 1 w 57"/>
                  <a:gd name="T13" fmla="*/ 0 h 62"/>
                  <a:gd name="T14" fmla="*/ 0 w 57"/>
                  <a:gd name="T15" fmla="*/ 10 h 62"/>
                  <a:gd name="T16" fmla="*/ 0 w 57"/>
                  <a:gd name="T17" fmla="*/ 28 h 62"/>
                  <a:gd name="T18" fmla="*/ 8 w 57"/>
                  <a:gd name="T19" fmla="*/ 60 h 62"/>
                  <a:gd name="T20" fmla="*/ 27 w 57"/>
                  <a:gd name="T21" fmla="*/ 62 h 62"/>
                  <a:gd name="T22" fmla="*/ 30 w 57"/>
                  <a:gd name="T23" fmla="*/ 62 h 62"/>
                  <a:gd name="T24" fmla="*/ 48 w 57"/>
                  <a:gd name="T25" fmla="*/ 60 h 62"/>
                  <a:gd name="T26" fmla="*/ 56 w 57"/>
                  <a:gd name="T27" fmla="*/ 28 h 62"/>
                  <a:gd name="T28" fmla="*/ 57 w 57"/>
                  <a:gd name="T29" fmla="*/ 10 h 62"/>
                  <a:gd name="T30" fmla="*/ 55 w 57"/>
                  <a:gd name="T31" fmla="*/ 0 h 62"/>
                  <a:gd name="T32" fmla="*/ 21 w 57"/>
                  <a:gd name="T33" fmla="*/ 4 h 62"/>
                  <a:gd name="T34" fmla="*/ 3 w 57"/>
                  <a:gd name="T35" fmla="*/ 9 h 62"/>
                  <a:gd name="T36" fmla="*/ 10 w 57"/>
                  <a:gd name="T37" fmla="*/ 48 h 62"/>
                  <a:gd name="T38" fmla="*/ 3 w 57"/>
                  <a:gd name="T39" fmla="*/ 12 h 62"/>
                  <a:gd name="T40" fmla="*/ 10 w 57"/>
                  <a:gd name="T41" fmla="*/ 48 h 62"/>
                  <a:gd name="T42" fmla="*/ 12 w 57"/>
                  <a:gd name="T43" fmla="*/ 59 h 62"/>
                  <a:gd name="T44" fmla="*/ 25 w 57"/>
                  <a:gd name="T45" fmla="*/ 54 h 62"/>
                  <a:gd name="T46" fmla="*/ 25 w 57"/>
                  <a:gd name="T47" fmla="*/ 43 h 62"/>
                  <a:gd name="T48" fmla="*/ 13 w 57"/>
                  <a:gd name="T49" fmla="*/ 50 h 62"/>
                  <a:gd name="T50" fmla="*/ 21 w 57"/>
                  <a:gd name="T51" fmla="*/ 12 h 62"/>
                  <a:gd name="T52" fmla="*/ 22 w 57"/>
                  <a:gd name="T53" fmla="*/ 29 h 62"/>
                  <a:gd name="T54" fmla="*/ 25 w 57"/>
                  <a:gd name="T55" fmla="*/ 36 h 62"/>
                  <a:gd name="T56" fmla="*/ 31 w 57"/>
                  <a:gd name="T57" fmla="*/ 29 h 62"/>
                  <a:gd name="T58" fmla="*/ 36 w 57"/>
                  <a:gd name="T59" fmla="*/ 27 h 62"/>
                  <a:gd name="T60" fmla="*/ 43 w 57"/>
                  <a:gd name="T61" fmla="*/ 12 h 62"/>
                  <a:gd name="T62" fmla="*/ 31 w 57"/>
                  <a:gd name="T63" fmla="*/ 50 h 62"/>
                  <a:gd name="T64" fmla="*/ 25 w 57"/>
                  <a:gd name="T65" fmla="*/ 43 h 62"/>
                  <a:gd name="T66" fmla="*/ 31 w 57"/>
                  <a:gd name="T67" fmla="*/ 59 h 62"/>
                  <a:gd name="T68" fmla="*/ 45 w 57"/>
                  <a:gd name="T69" fmla="*/ 54 h 62"/>
                  <a:gd name="T70" fmla="*/ 53 w 57"/>
                  <a:gd name="T71" fmla="*/ 27 h 62"/>
                  <a:gd name="T72" fmla="*/ 46 w 57"/>
                  <a:gd name="T73" fmla="*/ 12 h 62"/>
                  <a:gd name="T74" fmla="*/ 53 w 57"/>
                  <a:gd name="T75" fmla="*/ 27 h 62"/>
                  <a:gd name="T76" fmla="*/ 36 w 57"/>
                  <a:gd name="T77" fmla="*/ 9 h 62"/>
                  <a:gd name="T78" fmla="*/ 53 w 57"/>
                  <a:gd name="T7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" h="62">
                    <a:moveTo>
                      <a:pt x="5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1"/>
                      <a:pt x="9" y="62"/>
                      <a:pt x="10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28" y="62"/>
                      <a:pt x="29" y="62"/>
                      <a:pt x="3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4"/>
                    </a:lnTo>
                    <a:close/>
                    <a:moveTo>
                      <a:pt x="10" y="4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10" y="48"/>
                    </a:lnTo>
                    <a:close/>
                    <a:moveTo>
                      <a:pt x="25" y="59"/>
                    </a:move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25" y="54"/>
                      <a:pt x="25" y="54"/>
                      <a:pt x="25" y="54"/>
                    </a:cubicBezTo>
                    <a:lnTo>
                      <a:pt x="25" y="59"/>
                    </a:lnTo>
                    <a:close/>
                    <a:moveTo>
                      <a:pt x="25" y="43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9"/>
                      <a:pt x="22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6" y="28"/>
                      <a:pt x="36" y="27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43"/>
                      <a:pt x="31" y="43"/>
                      <a:pt x="31" y="43"/>
                    </a:cubicBezTo>
                    <a:lnTo>
                      <a:pt x="25" y="43"/>
                    </a:lnTo>
                    <a:close/>
                    <a:moveTo>
                      <a:pt x="45" y="59"/>
                    </a:move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45" y="54"/>
                      <a:pt x="45" y="54"/>
                      <a:pt x="45" y="54"/>
                    </a:cubicBezTo>
                    <a:lnTo>
                      <a:pt x="45" y="59"/>
                    </a:lnTo>
                    <a:close/>
                    <a:moveTo>
                      <a:pt x="53" y="27"/>
                    </a:move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53" y="12"/>
                      <a:pt x="53" y="12"/>
                      <a:pt x="53" y="12"/>
                    </a:cubicBezTo>
                    <a:lnTo>
                      <a:pt x="53" y="27"/>
                    </a:lnTo>
                    <a:close/>
                    <a:moveTo>
                      <a:pt x="53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3" y="4"/>
                      <a:pt x="53" y="4"/>
                      <a:pt x="53" y="4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5829627" y="3345259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84605" y="10457764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0696237" y="3471429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accent6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2408237" y="10591781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accent2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59" name="กลุ่ม 54"/>
          <p:cNvGrpSpPr/>
          <p:nvPr/>
        </p:nvGrpSpPr>
        <p:grpSpPr>
          <a:xfrm>
            <a:off x="2983459" y="6855511"/>
            <a:ext cx="2994272" cy="2447719"/>
            <a:chOff x="14098594" y="3094607"/>
            <a:chExt cx="3036815" cy="2447719"/>
          </a:xfrm>
        </p:grpSpPr>
        <p:sp>
          <p:nvSpPr>
            <p:cNvPr id="60" name="TextBox 59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2" name="กลุ่ม 54"/>
          <p:cNvGrpSpPr/>
          <p:nvPr/>
        </p:nvGrpSpPr>
        <p:grpSpPr>
          <a:xfrm>
            <a:off x="17701965" y="5399484"/>
            <a:ext cx="2994272" cy="2447719"/>
            <a:chOff x="14098594" y="3094607"/>
            <a:chExt cx="3036815" cy="2447719"/>
          </a:xfrm>
        </p:grpSpPr>
        <p:sp>
          <p:nvSpPr>
            <p:cNvPr id="63" name="TextBox 62"/>
            <p:cNvSpPr txBox="1"/>
            <p:nvPr/>
          </p:nvSpPr>
          <p:spPr>
            <a:xfrm>
              <a:off x="14098594" y="3843436"/>
              <a:ext cx="303681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235784" y="3094607"/>
              <a:ext cx="2822342" cy="74882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65" name="TextBox 31"/>
          <p:cNvSpPr txBox="1">
            <a:spLocks noChangeArrowheads="1"/>
          </p:cNvSpPr>
          <p:nvPr/>
        </p:nvSpPr>
        <p:spPr bwMode="auto">
          <a:xfrm>
            <a:off x="2408237" y="3639835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84</a:t>
            </a:r>
            <a:r>
              <a:rPr lang="id-ID" sz="7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66" name="Round Same Side Corner Rectangle 58"/>
          <p:cNvSpPr/>
          <p:nvPr/>
        </p:nvSpPr>
        <p:spPr>
          <a:xfrm rot="10800000" flipH="1">
            <a:off x="4771759" y="3790186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74524" y="3633716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68" name="TextBox 31"/>
          <p:cNvSpPr txBox="1">
            <a:spLocks noChangeArrowheads="1"/>
          </p:cNvSpPr>
          <p:nvPr/>
        </p:nvSpPr>
        <p:spPr bwMode="auto">
          <a:xfrm>
            <a:off x="15829627" y="9460951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</a:t>
            </a:r>
            <a:r>
              <a:rPr lang="id-ID" sz="7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69" name="Round Same Side Corner Rectangle 58"/>
          <p:cNvSpPr/>
          <p:nvPr/>
        </p:nvSpPr>
        <p:spPr>
          <a:xfrm rot="10800000" flipH="1">
            <a:off x="18193149" y="9611302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395914" y="9454832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cxnSp>
        <p:nvCxnSpPr>
          <p:cNvPr id="71" name="ตัวเชื่อมต่อตรง 102"/>
          <p:cNvCxnSpPr/>
          <p:nvPr/>
        </p:nvCxnSpPr>
        <p:spPr>
          <a:xfrm flipH="1">
            <a:off x="2679418" y="5495414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102"/>
          <p:cNvCxnSpPr/>
          <p:nvPr/>
        </p:nvCxnSpPr>
        <p:spPr>
          <a:xfrm flipH="1">
            <a:off x="15475039" y="9030159"/>
            <a:ext cx="6211798" cy="0"/>
          </a:xfrm>
          <a:prstGeom prst="line">
            <a:avLst/>
          </a:prstGeom>
          <a:ln w="2286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 animBg="1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6" name="กลุ่ม 14"/>
          <p:cNvGrpSpPr/>
          <p:nvPr/>
        </p:nvGrpSpPr>
        <p:grpSpPr>
          <a:xfrm>
            <a:off x="12512665" y="2590800"/>
            <a:ext cx="3710786" cy="3710787"/>
            <a:chOff x="12668250" y="4860924"/>
            <a:chExt cx="2954337" cy="2954338"/>
          </a:xfrm>
          <a:solidFill>
            <a:schemeClr val="accent2"/>
          </a:solidFill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668250" y="4860924"/>
              <a:ext cx="2954337" cy="2954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3122275" y="5314949"/>
              <a:ext cx="2046287" cy="2046288"/>
            </a:xfrm>
            <a:custGeom>
              <a:avLst/>
              <a:gdLst>
                <a:gd name="T0" fmla="*/ 32 w 63"/>
                <a:gd name="T1" fmla="*/ 63 h 63"/>
                <a:gd name="T2" fmla="*/ 0 w 63"/>
                <a:gd name="T3" fmla="*/ 31 h 63"/>
                <a:gd name="T4" fmla="*/ 32 w 63"/>
                <a:gd name="T5" fmla="*/ 0 h 63"/>
                <a:gd name="T6" fmla="*/ 63 w 63"/>
                <a:gd name="T7" fmla="*/ 31 h 63"/>
                <a:gd name="T8" fmla="*/ 32 w 63"/>
                <a:gd name="T9" fmla="*/ 63 h 63"/>
                <a:gd name="T10" fmla="*/ 32 w 63"/>
                <a:gd name="T11" fmla="*/ 2 h 63"/>
                <a:gd name="T12" fmla="*/ 2 w 63"/>
                <a:gd name="T13" fmla="*/ 31 h 63"/>
                <a:gd name="T14" fmla="*/ 32 w 63"/>
                <a:gd name="T15" fmla="*/ 61 h 63"/>
                <a:gd name="T16" fmla="*/ 61 w 63"/>
                <a:gd name="T17" fmla="*/ 31 h 63"/>
                <a:gd name="T18" fmla="*/ 32 w 63"/>
                <a:gd name="T19" fmla="*/ 2 h 63"/>
                <a:gd name="T20" fmla="*/ 32 w 63"/>
                <a:gd name="T21" fmla="*/ 2 h 63"/>
                <a:gd name="T22" fmla="*/ 32 w 63"/>
                <a:gd name="T2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2"/>
                  </a:moveTo>
                  <a:cubicBezTo>
                    <a:pt x="16" y="2"/>
                    <a:pt x="2" y="15"/>
                    <a:pt x="2" y="31"/>
                  </a:cubicBezTo>
                  <a:cubicBezTo>
                    <a:pt x="2" y="48"/>
                    <a:pt x="16" y="61"/>
                    <a:pt x="32" y="61"/>
                  </a:cubicBezTo>
                  <a:cubicBezTo>
                    <a:pt x="48" y="61"/>
                    <a:pt x="61" y="48"/>
                    <a:pt x="61" y="31"/>
                  </a:cubicBezTo>
                  <a:cubicBezTo>
                    <a:pt x="61" y="15"/>
                    <a:pt x="48" y="2"/>
                    <a:pt x="32" y="2"/>
                  </a:cubicBezTo>
                  <a:close/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4" name="กลุ่ม 15"/>
          <p:cNvGrpSpPr/>
          <p:nvPr/>
        </p:nvGrpSpPr>
        <p:grpSpPr>
          <a:xfrm>
            <a:off x="16223451" y="6341467"/>
            <a:ext cx="3710786" cy="3710787"/>
            <a:chOff x="16370300" y="4894262"/>
            <a:chExt cx="2954337" cy="295433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370300" y="4894262"/>
              <a:ext cx="2954337" cy="2954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24325" y="5348287"/>
              <a:ext cx="2046287" cy="2046288"/>
            </a:xfrm>
            <a:custGeom>
              <a:avLst/>
              <a:gdLst>
                <a:gd name="T0" fmla="*/ 32 w 63"/>
                <a:gd name="T1" fmla="*/ 63 h 63"/>
                <a:gd name="T2" fmla="*/ 0 w 63"/>
                <a:gd name="T3" fmla="*/ 31 h 63"/>
                <a:gd name="T4" fmla="*/ 32 w 63"/>
                <a:gd name="T5" fmla="*/ 0 h 63"/>
                <a:gd name="T6" fmla="*/ 63 w 63"/>
                <a:gd name="T7" fmla="*/ 31 h 63"/>
                <a:gd name="T8" fmla="*/ 32 w 63"/>
                <a:gd name="T9" fmla="*/ 63 h 63"/>
                <a:gd name="T10" fmla="*/ 32 w 63"/>
                <a:gd name="T11" fmla="*/ 2 h 63"/>
                <a:gd name="T12" fmla="*/ 2 w 63"/>
                <a:gd name="T13" fmla="*/ 31 h 63"/>
                <a:gd name="T14" fmla="*/ 32 w 63"/>
                <a:gd name="T15" fmla="*/ 61 h 63"/>
                <a:gd name="T16" fmla="*/ 61 w 63"/>
                <a:gd name="T17" fmla="*/ 31 h 63"/>
                <a:gd name="T18" fmla="*/ 32 w 63"/>
                <a:gd name="T19" fmla="*/ 2 h 63"/>
                <a:gd name="T20" fmla="*/ 32 w 63"/>
                <a:gd name="T21" fmla="*/ 2 h 63"/>
                <a:gd name="T22" fmla="*/ 32 w 63"/>
                <a:gd name="T2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2"/>
                  </a:moveTo>
                  <a:cubicBezTo>
                    <a:pt x="15" y="2"/>
                    <a:pt x="2" y="15"/>
                    <a:pt x="2" y="31"/>
                  </a:cubicBezTo>
                  <a:cubicBezTo>
                    <a:pt x="2" y="47"/>
                    <a:pt x="15" y="61"/>
                    <a:pt x="32" y="61"/>
                  </a:cubicBezTo>
                  <a:cubicBezTo>
                    <a:pt x="48" y="61"/>
                    <a:pt x="61" y="47"/>
                    <a:pt x="61" y="31"/>
                  </a:cubicBezTo>
                  <a:cubicBezTo>
                    <a:pt x="61" y="15"/>
                    <a:pt x="48" y="2"/>
                    <a:pt x="32" y="2"/>
                  </a:cubicBezTo>
                  <a:close/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9" name="กลุ่ม 13"/>
          <p:cNvGrpSpPr/>
          <p:nvPr/>
        </p:nvGrpSpPr>
        <p:grpSpPr>
          <a:xfrm>
            <a:off x="8766624" y="6301587"/>
            <a:ext cx="3710786" cy="3750667"/>
            <a:chOff x="9082087" y="4829174"/>
            <a:chExt cx="2954337" cy="2986088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9082087" y="4829174"/>
              <a:ext cx="2954337" cy="29860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9536112" y="5283199"/>
              <a:ext cx="2046287" cy="2078038"/>
            </a:xfrm>
            <a:custGeom>
              <a:avLst/>
              <a:gdLst>
                <a:gd name="T0" fmla="*/ 31 w 63"/>
                <a:gd name="T1" fmla="*/ 64 h 64"/>
                <a:gd name="T2" fmla="*/ 0 w 63"/>
                <a:gd name="T3" fmla="*/ 32 h 64"/>
                <a:gd name="T4" fmla="*/ 31 w 63"/>
                <a:gd name="T5" fmla="*/ 0 h 64"/>
                <a:gd name="T6" fmla="*/ 63 w 63"/>
                <a:gd name="T7" fmla="*/ 32 h 64"/>
                <a:gd name="T8" fmla="*/ 31 w 63"/>
                <a:gd name="T9" fmla="*/ 64 h 64"/>
                <a:gd name="T10" fmla="*/ 31 w 63"/>
                <a:gd name="T11" fmla="*/ 3 h 64"/>
                <a:gd name="T12" fmla="*/ 2 w 63"/>
                <a:gd name="T13" fmla="*/ 32 h 64"/>
                <a:gd name="T14" fmla="*/ 31 w 63"/>
                <a:gd name="T15" fmla="*/ 61 h 64"/>
                <a:gd name="T16" fmla="*/ 61 w 63"/>
                <a:gd name="T17" fmla="*/ 32 h 64"/>
                <a:gd name="T18" fmla="*/ 31 w 63"/>
                <a:gd name="T19" fmla="*/ 3 h 64"/>
                <a:gd name="T20" fmla="*/ 31 w 63"/>
                <a:gd name="T21" fmla="*/ 3 h 64"/>
                <a:gd name="T22" fmla="*/ 31 w 63"/>
                <a:gd name="T2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4">
                  <a:moveTo>
                    <a:pt x="31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49" y="0"/>
                    <a:pt x="63" y="15"/>
                    <a:pt x="63" y="32"/>
                  </a:cubicBezTo>
                  <a:cubicBezTo>
                    <a:pt x="63" y="49"/>
                    <a:pt x="49" y="64"/>
                    <a:pt x="31" y="64"/>
                  </a:cubicBezTo>
                  <a:close/>
                  <a:moveTo>
                    <a:pt x="31" y="3"/>
                  </a:moveTo>
                  <a:cubicBezTo>
                    <a:pt x="15" y="3"/>
                    <a:pt x="2" y="16"/>
                    <a:pt x="2" y="32"/>
                  </a:cubicBezTo>
                  <a:cubicBezTo>
                    <a:pt x="2" y="48"/>
                    <a:pt x="15" y="61"/>
                    <a:pt x="31" y="61"/>
                  </a:cubicBezTo>
                  <a:cubicBezTo>
                    <a:pt x="48" y="61"/>
                    <a:pt x="61" y="48"/>
                    <a:pt x="61" y="32"/>
                  </a:cubicBezTo>
                  <a:cubicBezTo>
                    <a:pt x="61" y="16"/>
                    <a:pt x="48" y="3"/>
                    <a:pt x="31" y="3"/>
                  </a:cubicBezTo>
                  <a:close/>
                  <a:moveTo>
                    <a:pt x="31" y="3"/>
                  </a:moveTo>
                  <a:cubicBezTo>
                    <a:pt x="31" y="3"/>
                    <a:pt x="31" y="3"/>
                    <a:pt x="31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4" name="กลุ่ม 12"/>
          <p:cNvGrpSpPr/>
          <p:nvPr/>
        </p:nvGrpSpPr>
        <p:grpSpPr>
          <a:xfrm>
            <a:off x="5075237" y="2608403"/>
            <a:ext cx="3710786" cy="3710787"/>
            <a:chOff x="5380037" y="4829174"/>
            <a:chExt cx="2954337" cy="2954338"/>
          </a:xfrm>
        </p:grpSpPr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5380037" y="4829174"/>
              <a:ext cx="2954337" cy="29543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5834062" y="5283199"/>
              <a:ext cx="2046287" cy="2046288"/>
            </a:xfrm>
            <a:custGeom>
              <a:avLst/>
              <a:gdLst>
                <a:gd name="T0" fmla="*/ 32 w 63"/>
                <a:gd name="T1" fmla="*/ 63 h 63"/>
                <a:gd name="T2" fmla="*/ 0 w 63"/>
                <a:gd name="T3" fmla="*/ 31 h 63"/>
                <a:gd name="T4" fmla="*/ 32 w 63"/>
                <a:gd name="T5" fmla="*/ 0 h 63"/>
                <a:gd name="T6" fmla="*/ 63 w 63"/>
                <a:gd name="T7" fmla="*/ 31 h 63"/>
                <a:gd name="T8" fmla="*/ 32 w 63"/>
                <a:gd name="T9" fmla="*/ 63 h 63"/>
                <a:gd name="T10" fmla="*/ 32 w 63"/>
                <a:gd name="T11" fmla="*/ 2 h 63"/>
                <a:gd name="T12" fmla="*/ 2 w 63"/>
                <a:gd name="T13" fmla="*/ 31 h 63"/>
                <a:gd name="T14" fmla="*/ 32 w 63"/>
                <a:gd name="T15" fmla="*/ 61 h 63"/>
                <a:gd name="T16" fmla="*/ 61 w 63"/>
                <a:gd name="T17" fmla="*/ 31 h 63"/>
                <a:gd name="T18" fmla="*/ 32 w 63"/>
                <a:gd name="T19" fmla="*/ 2 h 63"/>
                <a:gd name="T20" fmla="*/ 32 w 63"/>
                <a:gd name="T21" fmla="*/ 2 h 63"/>
                <a:gd name="T22" fmla="*/ 32 w 63"/>
                <a:gd name="T2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2"/>
                  </a:moveTo>
                  <a:cubicBezTo>
                    <a:pt x="15" y="2"/>
                    <a:pt x="2" y="15"/>
                    <a:pt x="2" y="31"/>
                  </a:cubicBezTo>
                  <a:cubicBezTo>
                    <a:pt x="2" y="47"/>
                    <a:pt x="15" y="61"/>
                    <a:pt x="32" y="61"/>
                  </a:cubicBezTo>
                  <a:cubicBezTo>
                    <a:pt x="48" y="61"/>
                    <a:pt x="61" y="47"/>
                    <a:pt x="61" y="31"/>
                  </a:cubicBezTo>
                  <a:cubicBezTo>
                    <a:pt x="61" y="15"/>
                    <a:pt x="48" y="2"/>
                    <a:pt x="32" y="2"/>
                  </a:cubicBezTo>
                  <a:close/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4" name="กลุ่ม 22"/>
          <p:cNvGrpSpPr/>
          <p:nvPr/>
        </p:nvGrpSpPr>
        <p:grpSpPr>
          <a:xfrm>
            <a:off x="8915189" y="2889454"/>
            <a:ext cx="3413655" cy="2613290"/>
            <a:chOff x="12695237" y="7848600"/>
            <a:chExt cx="3413655" cy="2613290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12832292" y="7848600"/>
              <a:ext cx="214834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Big Data</a:t>
              </a:r>
              <a:endParaRPr lang="id-ID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 flipV="1">
              <a:off x="12820930" y="8610600"/>
              <a:ext cx="2270863" cy="156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695237" y="876300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38" name="กลุ่ม 144"/>
          <p:cNvGrpSpPr/>
          <p:nvPr/>
        </p:nvGrpSpPr>
        <p:grpSpPr>
          <a:xfrm>
            <a:off x="5075237" y="6928054"/>
            <a:ext cx="3413655" cy="2613290"/>
            <a:chOff x="12695237" y="7848600"/>
            <a:chExt cx="3413655" cy="261329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2832292" y="7848600"/>
              <a:ext cx="238879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6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Advertise</a:t>
              </a:r>
              <a:endParaRPr lang="id-ID" sz="40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 flipV="1">
              <a:off x="12820930" y="8610600"/>
              <a:ext cx="2270863" cy="156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95237" y="876300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42" name="กลุ่ม 148"/>
          <p:cNvGrpSpPr/>
          <p:nvPr/>
        </p:nvGrpSpPr>
        <p:grpSpPr>
          <a:xfrm>
            <a:off x="12847637" y="7080454"/>
            <a:ext cx="3413655" cy="2613290"/>
            <a:chOff x="12695237" y="7848600"/>
            <a:chExt cx="3413655" cy="2613290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12832292" y="7848600"/>
              <a:ext cx="152638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3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Social</a:t>
              </a:r>
              <a:endParaRPr lang="id-ID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flipV="1">
              <a:off x="12820930" y="8610600"/>
              <a:ext cx="2270863" cy="156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695237" y="876300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46" name="กลุ่ม 152"/>
          <p:cNvGrpSpPr/>
          <p:nvPr/>
        </p:nvGrpSpPr>
        <p:grpSpPr>
          <a:xfrm>
            <a:off x="16444382" y="2965654"/>
            <a:ext cx="3413655" cy="2613290"/>
            <a:chOff x="12695237" y="7848600"/>
            <a:chExt cx="3413655" cy="2613290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12832292" y="7848600"/>
              <a:ext cx="212269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accent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Partners</a:t>
              </a:r>
              <a:endParaRPr lang="id-ID" sz="4000" b="1" dirty="0">
                <a:solidFill>
                  <a:schemeClr val="accent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 flipV="1">
              <a:off x="12820930" y="8610600"/>
              <a:ext cx="2270863" cy="156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695237" y="876300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99037" y="2855596"/>
            <a:ext cx="3768026" cy="3768026"/>
            <a:chOff x="-1759380" y="10554923"/>
            <a:chExt cx="3979793" cy="3979793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9380" y="10554923"/>
              <a:ext cx="3979793" cy="3979793"/>
            </a:xfrm>
            <a:prstGeom prst="rect">
              <a:avLst/>
            </a:prstGeom>
          </p:spPr>
        </p:pic>
        <p:sp>
          <p:nvSpPr>
            <p:cNvPr id="78" name="Rectangle 139"/>
            <p:cNvSpPr/>
            <p:nvPr/>
          </p:nvSpPr>
          <p:spPr>
            <a:xfrm>
              <a:off x="-818038" y="11114027"/>
              <a:ext cx="2203919" cy="22044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766624" y="6571252"/>
            <a:ext cx="3768026" cy="3768026"/>
            <a:chOff x="-1759380" y="10554923"/>
            <a:chExt cx="3979793" cy="397979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9380" y="10554923"/>
              <a:ext cx="3979793" cy="3979793"/>
            </a:xfrm>
            <a:prstGeom prst="rect">
              <a:avLst/>
            </a:prstGeom>
          </p:spPr>
        </p:pic>
        <p:sp>
          <p:nvSpPr>
            <p:cNvPr id="83" name="Rectangle 139"/>
            <p:cNvSpPr/>
            <p:nvPr/>
          </p:nvSpPr>
          <p:spPr>
            <a:xfrm>
              <a:off x="-818038" y="11114027"/>
              <a:ext cx="2203919" cy="22044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2508611" y="2813254"/>
            <a:ext cx="3768026" cy="3768026"/>
            <a:chOff x="-1759380" y="10554923"/>
            <a:chExt cx="3979793" cy="3979793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9380" y="10554923"/>
              <a:ext cx="3979793" cy="3979793"/>
            </a:xfrm>
            <a:prstGeom prst="rect">
              <a:avLst/>
            </a:prstGeom>
          </p:spPr>
        </p:pic>
        <p:sp>
          <p:nvSpPr>
            <p:cNvPr id="86" name="Rectangle 139"/>
            <p:cNvSpPr/>
            <p:nvPr/>
          </p:nvSpPr>
          <p:spPr>
            <a:xfrm>
              <a:off x="-818038" y="11114027"/>
              <a:ext cx="2203919" cy="2204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6166211" y="6528910"/>
            <a:ext cx="3768026" cy="3768026"/>
            <a:chOff x="-1759380" y="10554923"/>
            <a:chExt cx="3979793" cy="3979793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9380" y="10554923"/>
              <a:ext cx="3979793" cy="3979793"/>
            </a:xfrm>
            <a:prstGeom prst="rect">
              <a:avLst/>
            </a:prstGeom>
          </p:spPr>
        </p:pic>
        <p:sp>
          <p:nvSpPr>
            <p:cNvPr id="89" name="Rectangle 139"/>
            <p:cNvSpPr/>
            <p:nvPr/>
          </p:nvSpPr>
          <p:spPr>
            <a:xfrm>
              <a:off x="-818038" y="11114027"/>
              <a:ext cx="2203919" cy="22044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0" name="กลุ่ม 71"/>
          <p:cNvGrpSpPr/>
          <p:nvPr/>
        </p:nvGrpSpPr>
        <p:grpSpPr>
          <a:xfrm>
            <a:off x="13774616" y="3777858"/>
            <a:ext cx="1325761" cy="1130796"/>
            <a:chOff x="17753013" y="5292725"/>
            <a:chExt cx="647700" cy="552450"/>
          </a:xfrm>
          <a:solidFill>
            <a:schemeClr val="bg1"/>
          </a:solidFill>
        </p:grpSpPr>
        <p:sp>
          <p:nvSpPr>
            <p:cNvPr id="91" name="Freeform 95"/>
            <p:cNvSpPr>
              <a:spLocks noEditPoints="1"/>
            </p:cNvSpPr>
            <p:nvPr/>
          </p:nvSpPr>
          <p:spPr bwMode="auto">
            <a:xfrm>
              <a:off x="17753013" y="5368925"/>
              <a:ext cx="457200" cy="476250"/>
            </a:xfrm>
            <a:custGeom>
              <a:avLst/>
              <a:gdLst>
                <a:gd name="T0" fmla="*/ 30 w 48"/>
                <a:gd name="T1" fmla="*/ 24 h 50"/>
                <a:gd name="T2" fmla="*/ 27 w 48"/>
                <a:gd name="T3" fmla="*/ 2 h 50"/>
                <a:gd name="T4" fmla="*/ 25 w 48"/>
                <a:gd name="T5" fmla="*/ 0 h 50"/>
                <a:gd name="T6" fmla="*/ 9 w 48"/>
                <a:gd name="T7" fmla="*/ 10 h 50"/>
                <a:gd name="T8" fmla="*/ 13 w 48"/>
                <a:gd name="T9" fmla="*/ 44 h 50"/>
                <a:gd name="T10" fmla="*/ 32 w 48"/>
                <a:gd name="T11" fmla="*/ 49 h 50"/>
                <a:gd name="T12" fmla="*/ 48 w 48"/>
                <a:gd name="T13" fmla="*/ 39 h 50"/>
                <a:gd name="T14" fmla="*/ 48 w 48"/>
                <a:gd name="T15" fmla="*/ 37 h 50"/>
                <a:gd name="T16" fmla="*/ 30 w 48"/>
                <a:gd name="T17" fmla="*/ 24 h 50"/>
                <a:gd name="T18" fmla="*/ 31 w 48"/>
                <a:gd name="T19" fmla="*/ 46 h 50"/>
                <a:gd name="T20" fmla="*/ 15 w 48"/>
                <a:gd name="T21" fmla="*/ 42 h 50"/>
                <a:gd name="T22" fmla="*/ 11 w 48"/>
                <a:gd name="T23" fmla="*/ 12 h 50"/>
                <a:gd name="T24" fmla="*/ 24 w 48"/>
                <a:gd name="T25" fmla="*/ 4 h 50"/>
                <a:gd name="T26" fmla="*/ 27 w 48"/>
                <a:gd name="T27" fmla="*/ 25 h 50"/>
                <a:gd name="T28" fmla="*/ 27 w 48"/>
                <a:gd name="T29" fmla="*/ 26 h 50"/>
                <a:gd name="T30" fmla="*/ 44 w 48"/>
                <a:gd name="T31" fmla="*/ 39 h 50"/>
                <a:gd name="T32" fmla="*/ 31 w 48"/>
                <a:gd name="T33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0">
                  <a:moveTo>
                    <a:pt x="30" y="24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18" y="1"/>
                    <a:pt x="13" y="5"/>
                    <a:pt x="9" y="10"/>
                  </a:cubicBezTo>
                  <a:cubicBezTo>
                    <a:pt x="0" y="21"/>
                    <a:pt x="3" y="36"/>
                    <a:pt x="13" y="44"/>
                  </a:cubicBezTo>
                  <a:cubicBezTo>
                    <a:pt x="19" y="48"/>
                    <a:pt x="25" y="50"/>
                    <a:pt x="32" y="49"/>
                  </a:cubicBezTo>
                  <a:cubicBezTo>
                    <a:pt x="38" y="48"/>
                    <a:pt x="44" y="45"/>
                    <a:pt x="48" y="39"/>
                  </a:cubicBezTo>
                  <a:cubicBezTo>
                    <a:pt x="48" y="39"/>
                    <a:pt x="48" y="38"/>
                    <a:pt x="48" y="37"/>
                  </a:cubicBezTo>
                  <a:lnTo>
                    <a:pt x="30" y="24"/>
                  </a:lnTo>
                  <a:close/>
                  <a:moveTo>
                    <a:pt x="31" y="46"/>
                  </a:moveTo>
                  <a:cubicBezTo>
                    <a:pt x="26" y="47"/>
                    <a:pt x="20" y="45"/>
                    <a:pt x="15" y="42"/>
                  </a:cubicBezTo>
                  <a:cubicBezTo>
                    <a:pt x="6" y="35"/>
                    <a:pt x="4" y="21"/>
                    <a:pt x="11" y="12"/>
                  </a:cubicBezTo>
                  <a:cubicBezTo>
                    <a:pt x="14" y="8"/>
                    <a:pt x="19" y="5"/>
                    <a:pt x="24" y="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1" y="43"/>
                    <a:pt x="36" y="45"/>
                    <a:pt x="3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Freeform 96"/>
            <p:cNvSpPr>
              <a:spLocks noEditPoints="1"/>
            </p:cNvSpPr>
            <p:nvPr/>
          </p:nvSpPr>
          <p:spPr bwMode="auto">
            <a:xfrm>
              <a:off x="18124488" y="5397500"/>
              <a:ext cx="276225" cy="333375"/>
            </a:xfrm>
            <a:custGeom>
              <a:avLst/>
              <a:gdLst>
                <a:gd name="T0" fmla="*/ 16 w 29"/>
                <a:gd name="T1" fmla="*/ 0 h 35"/>
                <a:gd name="T2" fmla="*/ 15 w 29"/>
                <a:gd name="T3" fmla="*/ 0 h 35"/>
                <a:gd name="T4" fmla="*/ 14 w 29"/>
                <a:gd name="T5" fmla="*/ 1 h 35"/>
                <a:gd name="T6" fmla="*/ 0 w 29"/>
                <a:gd name="T7" fmla="*/ 19 h 35"/>
                <a:gd name="T8" fmla="*/ 0 w 29"/>
                <a:gd name="T9" fmla="*/ 21 h 35"/>
                <a:gd name="T10" fmla="*/ 19 w 29"/>
                <a:gd name="T11" fmla="*/ 35 h 35"/>
                <a:gd name="T12" fmla="*/ 20 w 29"/>
                <a:gd name="T13" fmla="*/ 35 h 35"/>
                <a:gd name="T14" fmla="*/ 21 w 29"/>
                <a:gd name="T15" fmla="*/ 35 h 35"/>
                <a:gd name="T16" fmla="*/ 16 w 29"/>
                <a:gd name="T17" fmla="*/ 0 h 35"/>
                <a:gd name="T18" fmla="*/ 19 w 29"/>
                <a:gd name="T19" fmla="*/ 32 h 35"/>
                <a:gd name="T20" fmla="*/ 4 w 29"/>
                <a:gd name="T21" fmla="*/ 20 h 35"/>
                <a:gd name="T22" fmla="*/ 16 w 29"/>
                <a:gd name="T23" fmla="*/ 4 h 35"/>
                <a:gd name="T24" fmla="*/ 19 w 29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35"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9" y="24"/>
                    <a:pt x="27" y="8"/>
                    <a:pt x="16" y="0"/>
                  </a:cubicBezTo>
                  <a:close/>
                  <a:moveTo>
                    <a:pt x="19" y="32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11"/>
                    <a:pt x="25" y="23"/>
                    <a:pt x="1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" name="Freeform 97"/>
            <p:cNvSpPr>
              <a:spLocks noEditPoints="1"/>
            </p:cNvSpPr>
            <p:nvPr/>
          </p:nvSpPr>
          <p:spPr bwMode="auto">
            <a:xfrm>
              <a:off x="18029238" y="5292725"/>
              <a:ext cx="190500" cy="257175"/>
            </a:xfrm>
            <a:custGeom>
              <a:avLst/>
              <a:gdLst>
                <a:gd name="T0" fmla="*/ 4 w 20"/>
                <a:gd name="T1" fmla="*/ 27 h 27"/>
                <a:gd name="T2" fmla="*/ 5 w 20"/>
                <a:gd name="T3" fmla="*/ 27 h 27"/>
                <a:gd name="T4" fmla="*/ 6 w 20"/>
                <a:gd name="T5" fmla="*/ 27 h 27"/>
                <a:gd name="T6" fmla="*/ 20 w 20"/>
                <a:gd name="T7" fmla="*/ 8 h 27"/>
                <a:gd name="T8" fmla="*/ 20 w 20"/>
                <a:gd name="T9" fmla="*/ 7 h 27"/>
                <a:gd name="T10" fmla="*/ 19 w 20"/>
                <a:gd name="T11" fmla="*/ 6 h 27"/>
                <a:gd name="T12" fmla="*/ 1 w 20"/>
                <a:gd name="T13" fmla="*/ 1 h 27"/>
                <a:gd name="T14" fmla="*/ 0 w 20"/>
                <a:gd name="T15" fmla="*/ 3 h 27"/>
                <a:gd name="T16" fmla="*/ 3 w 20"/>
                <a:gd name="T17" fmla="*/ 26 h 27"/>
                <a:gd name="T18" fmla="*/ 4 w 20"/>
                <a:gd name="T19" fmla="*/ 27 h 27"/>
                <a:gd name="T20" fmla="*/ 16 w 20"/>
                <a:gd name="T21" fmla="*/ 8 h 27"/>
                <a:gd name="T22" fmla="*/ 5 w 20"/>
                <a:gd name="T23" fmla="*/ 22 h 27"/>
                <a:gd name="T24" fmla="*/ 3 w 20"/>
                <a:gd name="T25" fmla="*/ 4 h 27"/>
                <a:gd name="T26" fmla="*/ 16 w 20"/>
                <a:gd name="T2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7">
                  <a:moveTo>
                    <a:pt x="4" y="27"/>
                  </a:moveTo>
                  <a:cubicBezTo>
                    <a:pt x="4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20" y="6"/>
                    <a:pt x="19" y="6"/>
                  </a:cubicBezTo>
                  <a:cubicBezTo>
                    <a:pt x="14" y="2"/>
                    <a:pt x="7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4" y="27"/>
                  </a:cubicBezTo>
                  <a:close/>
                  <a:moveTo>
                    <a:pt x="16" y="8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" y="4"/>
                    <a:pt x="12" y="5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94" name="Freeform 134"/>
          <p:cNvSpPr>
            <a:spLocks noEditPoints="1"/>
          </p:cNvSpPr>
          <p:nvPr/>
        </p:nvSpPr>
        <p:spPr bwMode="auto">
          <a:xfrm>
            <a:off x="17467262" y="7477971"/>
            <a:ext cx="1247775" cy="1247775"/>
          </a:xfrm>
          <a:custGeom>
            <a:avLst/>
            <a:gdLst>
              <a:gd name="T0" fmla="*/ 64 w 64"/>
              <a:gd name="T1" fmla="*/ 32 h 64"/>
              <a:gd name="T2" fmla="*/ 5 w 64"/>
              <a:gd name="T3" fmla="*/ 15 h 64"/>
              <a:gd name="T4" fmla="*/ 0 w 64"/>
              <a:gd name="T5" fmla="*/ 32 h 64"/>
              <a:gd name="T6" fmla="*/ 0 w 64"/>
              <a:gd name="T7" fmla="*/ 32 h 64"/>
              <a:gd name="T8" fmla="*/ 5 w 64"/>
              <a:gd name="T9" fmla="*/ 49 h 64"/>
              <a:gd name="T10" fmla="*/ 32 w 64"/>
              <a:gd name="T11" fmla="*/ 64 h 64"/>
              <a:gd name="T12" fmla="*/ 64 w 64"/>
              <a:gd name="T13" fmla="*/ 32 h 64"/>
              <a:gd name="T14" fmla="*/ 48 w 64"/>
              <a:gd name="T15" fmla="*/ 46 h 64"/>
              <a:gd name="T16" fmla="*/ 60 w 64"/>
              <a:gd name="T17" fmla="*/ 33 h 64"/>
              <a:gd name="T18" fmla="*/ 3 w 64"/>
              <a:gd name="T19" fmla="*/ 33 h 64"/>
              <a:gd name="T20" fmla="*/ 16 w 64"/>
              <a:gd name="T21" fmla="*/ 46 h 64"/>
              <a:gd name="T22" fmla="*/ 3 w 64"/>
              <a:gd name="T23" fmla="*/ 33 h 64"/>
              <a:gd name="T24" fmla="*/ 16 w 64"/>
              <a:gd name="T25" fmla="*/ 17 h 64"/>
              <a:gd name="T26" fmla="*/ 3 w 64"/>
              <a:gd name="T27" fmla="*/ 30 h 64"/>
              <a:gd name="T28" fmla="*/ 34 w 64"/>
              <a:gd name="T29" fmla="*/ 14 h 64"/>
              <a:gd name="T30" fmla="*/ 34 w 64"/>
              <a:gd name="T31" fmla="*/ 4 h 64"/>
              <a:gd name="T32" fmla="*/ 43 w 64"/>
              <a:gd name="T33" fmla="*/ 14 h 64"/>
              <a:gd name="T34" fmla="*/ 44 w 64"/>
              <a:gd name="T35" fmla="*/ 17 h 64"/>
              <a:gd name="T36" fmla="*/ 34 w 64"/>
              <a:gd name="T37" fmla="*/ 30 h 64"/>
              <a:gd name="T38" fmla="*/ 44 w 64"/>
              <a:gd name="T39" fmla="*/ 17 h 64"/>
              <a:gd name="T40" fmla="*/ 29 w 64"/>
              <a:gd name="T41" fmla="*/ 4 h 64"/>
              <a:gd name="T42" fmla="*/ 30 w 64"/>
              <a:gd name="T43" fmla="*/ 3 h 64"/>
              <a:gd name="T44" fmla="*/ 21 w 64"/>
              <a:gd name="T45" fmla="*/ 14 h 64"/>
              <a:gd name="T46" fmla="*/ 30 w 64"/>
              <a:gd name="T47" fmla="*/ 17 h 64"/>
              <a:gd name="T48" fmla="*/ 17 w 64"/>
              <a:gd name="T49" fmla="*/ 30 h 64"/>
              <a:gd name="T50" fmla="*/ 30 w 64"/>
              <a:gd name="T51" fmla="*/ 17 h 64"/>
              <a:gd name="T52" fmla="*/ 30 w 64"/>
              <a:gd name="T53" fmla="*/ 33 h 64"/>
              <a:gd name="T54" fmla="*/ 20 w 64"/>
              <a:gd name="T55" fmla="*/ 46 h 64"/>
              <a:gd name="T56" fmla="*/ 30 w 64"/>
              <a:gd name="T57" fmla="*/ 50 h 64"/>
              <a:gd name="T58" fmla="*/ 28 w 64"/>
              <a:gd name="T59" fmla="*/ 60 h 64"/>
              <a:gd name="T60" fmla="*/ 30 w 64"/>
              <a:gd name="T61" fmla="*/ 50 h 64"/>
              <a:gd name="T62" fmla="*/ 34 w 64"/>
              <a:gd name="T63" fmla="*/ 60 h 64"/>
              <a:gd name="T64" fmla="*/ 34 w 64"/>
              <a:gd name="T65" fmla="*/ 50 h 64"/>
              <a:gd name="T66" fmla="*/ 36 w 64"/>
              <a:gd name="T67" fmla="*/ 60 h 64"/>
              <a:gd name="T68" fmla="*/ 34 w 64"/>
              <a:gd name="T69" fmla="*/ 33 h 64"/>
              <a:gd name="T70" fmla="*/ 44 w 64"/>
              <a:gd name="T71" fmla="*/ 46 h 64"/>
              <a:gd name="T72" fmla="*/ 50 w 64"/>
              <a:gd name="T73" fmla="*/ 30 h 64"/>
              <a:gd name="T74" fmla="*/ 57 w 64"/>
              <a:gd name="T75" fmla="*/ 17 h 64"/>
              <a:gd name="T76" fmla="*/ 50 w 64"/>
              <a:gd name="T77" fmla="*/ 30 h 64"/>
              <a:gd name="T78" fmla="*/ 47 w 64"/>
              <a:gd name="T79" fmla="*/ 14 h 64"/>
              <a:gd name="T80" fmla="*/ 54 w 64"/>
              <a:gd name="T81" fmla="*/ 14 h 64"/>
              <a:gd name="T82" fmla="*/ 17 w 64"/>
              <a:gd name="T83" fmla="*/ 14 h 64"/>
              <a:gd name="T84" fmla="*/ 23 w 64"/>
              <a:gd name="T85" fmla="*/ 5 h 64"/>
              <a:gd name="T86" fmla="*/ 17 w 64"/>
              <a:gd name="T87" fmla="*/ 50 h 64"/>
              <a:gd name="T88" fmla="*/ 10 w 64"/>
              <a:gd name="T89" fmla="*/ 50 h 64"/>
              <a:gd name="T90" fmla="*/ 47 w 64"/>
              <a:gd name="T91" fmla="*/ 50 h 64"/>
              <a:gd name="T92" fmla="*/ 41 w 64"/>
              <a:gd name="T9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21" y="0"/>
                  <a:pt x="11" y="6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4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1" y="58"/>
                  <a:pt x="21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7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2"/>
                  <a:pt x="50" y="38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8"/>
                  <a:pt x="59" y="43"/>
                  <a:pt x="57" y="46"/>
                </a:cubicBezTo>
                <a:close/>
                <a:moveTo>
                  <a:pt x="3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38"/>
                  <a:pt x="15" y="42"/>
                  <a:pt x="1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5" y="43"/>
                  <a:pt x="4" y="38"/>
                  <a:pt x="3" y="33"/>
                </a:cubicBezTo>
                <a:close/>
                <a:moveTo>
                  <a:pt x="7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5" y="21"/>
                  <a:pt x="14" y="26"/>
                  <a:pt x="1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26"/>
                  <a:pt x="5" y="21"/>
                  <a:pt x="7" y="17"/>
                </a:cubicBezTo>
                <a:close/>
                <a:moveTo>
                  <a:pt x="34" y="14"/>
                </a:move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8" y="6"/>
                  <a:pt x="41" y="9"/>
                  <a:pt x="43" y="14"/>
                </a:cubicBezTo>
                <a:lnTo>
                  <a:pt x="34" y="14"/>
                </a:lnTo>
                <a:close/>
                <a:moveTo>
                  <a:pt x="44" y="17"/>
                </a:moveTo>
                <a:cubicBezTo>
                  <a:pt x="46" y="21"/>
                  <a:pt x="46" y="26"/>
                  <a:pt x="4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17"/>
                  <a:pt x="34" y="17"/>
                  <a:pt x="34" y="17"/>
                </a:cubicBezTo>
                <a:lnTo>
                  <a:pt x="44" y="17"/>
                </a:ln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14"/>
                  <a:pt x="30" y="14"/>
                  <a:pt x="3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3" y="9"/>
                  <a:pt x="26" y="6"/>
                  <a:pt x="29" y="4"/>
                </a:cubicBezTo>
                <a:close/>
                <a:moveTo>
                  <a:pt x="30" y="17"/>
                </a:moveTo>
                <a:cubicBezTo>
                  <a:pt x="30" y="30"/>
                  <a:pt x="30" y="30"/>
                  <a:pt x="30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26"/>
                  <a:pt x="18" y="21"/>
                  <a:pt x="20" y="17"/>
                </a:cubicBezTo>
                <a:lnTo>
                  <a:pt x="30" y="17"/>
                </a:lnTo>
                <a:close/>
                <a:moveTo>
                  <a:pt x="17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46"/>
                  <a:pt x="30" y="46"/>
                  <a:pt x="3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3"/>
                  <a:pt x="18" y="38"/>
                  <a:pt x="17" y="33"/>
                </a:cubicBezTo>
                <a:close/>
                <a:moveTo>
                  <a:pt x="30" y="5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5" y="58"/>
                  <a:pt x="23" y="54"/>
                  <a:pt x="21" y="50"/>
                </a:cubicBezTo>
                <a:lnTo>
                  <a:pt x="30" y="50"/>
                </a:lnTo>
                <a:close/>
                <a:moveTo>
                  <a:pt x="36" y="60"/>
                </a:moveTo>
                <a:cubicBezTo>
                  <a:pt x="35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0"/>
                  <a:pt x="34" y="50"/>
                  <a:pt x="3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4"/>
                  <a:pt x="39" y="58"/>
                  <a:pt x="36" y="60"/>
                </a:cubicBezTo>
                <a:close/>
                <a:moveTo>
                  <a:pt x="34" y="46"/>
                </a:moveTo>
                <a:cubicBezTo>
                  <a:pt x="34" y="33"/>
                  <a:pt x="34" y="33"/>
                  <a:pt x="34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8"/>
                  <a:pt x="46" y="43"/>
                  <a:pt x="44" y="46"/>
                </a:cubicBezTo>
                <a:lnTo>
                  <a:pt x="34" y="46"/>
                </a:lnTo>
                <a:close/>
                <a:moveTo>
                  <a:pt x="50" y="30"/>
                </a:moveTo>
                <a:cubicBezTo>
                  <a:pt x="50" y="26"/>
                  <a:pt x="49" y="21"/>
                  <a:pt x="48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9" y="21"/>
                  <a:pt x="60" y="26"/>
                  <a:pt x="60" y="30"/>
                </a:cubicBezTo>
                <a:lnTo>
                  <a:pt x="50" y="30"/>
                </a:lnTo>
                <a:close/>
                <a:moveTo>
                  <a:pt x="54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3" y="7"/>
                  <a:pt x="41" y="5"/>
                </a:cubicBezTo>
                <a:cubicBezTo>
                  <a:pt x="46" y="6"/>
                  <a:pt x="51" y="10"/>
                  <a:pt x="54" y="14"/>
                </a:cubicBezTo>
                <a:close/>
                <a:moveTo>
                  <a:pt x="23" y="5"/>
                </a:moveTo>
                <a:cubicBezTo>
                  <a:pt x="21" y="7"/>
                  <a:pt x="19" y="10"/>
                  <a:pt x="1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0"/>
                  <a:pt x="18" y="6"/>
                  <a:pt x="23" y="5"/>
                </a:cubicBezTo>
                <a:close/>
                <a:moveTo>
                  <a:pt x="10" y="50"/>
                </a:moveTo>
                <a:cubicBezTo>
                  <a:pt x="17" y="50"/>
                  <a:pt x="17" y="50"/>
                  <a:pt x="17" y="50"/>
                </a:cubicBezTo>
                <a:cubicBezTo>
                  <a:pt x="19" y="53"/>
                  <a:pt x="21" y="56"/>
                  <a:pt x="23" y="59"/>
                </a:cubicBezTo>
                <a:cubicBezTo>
                  <a:pt x="18" y="57"/>
                  <a:pt x="13" y="54"/>
                  <a:pt x="10" y="50"/>
                </a:cubicBezTo>
                <a:close/>
                <a:moveTo>
                  <a:pt x="41" y="59"/>
                </a:moveTo>
                <a:cubicBezTo>
                  <a:pt x="43" y="56"/>
                  <a:pt x="45" y="53"/>
                  <a:pt x="47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1" y="54"/>
                  <a:pt x="46" y="57"/>
                  <a:pt x="4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95" name="Freeform 147"/>
          <p:cNvSpPr>
            <a:spLocks noEditPoints="1"/>
          </p:cNvSpPr>
          <p:nvPr/>
        </p:nvSpPr>
        <p:spPr bwMode="auto">
          <a:xfrm>
            <a:off x="9992857" y="7565705"/>
            <a:ext cx="1345257" cy="1072306"/>
          </a:xfrm>
          <a:custGeom>
            <a:avLst/>
            <a:gdLst>
              <a:gd name="T0" fmla="*/ 69 w 69"/>
              <a:gd name="T1" fmla="*/ 40 h 55"/>
              <a:gd name="T2" fmla="*/ 53 w 69"/>
              <a:gd name="T3" fmla="*/ 1 h 55"/>
              <a:gd name="T4" fmla="*/ 52 w 69"/>
              <a:gd name="T5" fmla="*/ 0 h 55"/>
              <a:gd name="T6" fmla="*/ 51 w 69"/>
              <a:gd name="T7" fmla="*/ 0 h 55"/>
              <a:gd name="T8" fmla="*/ 7 w 69"/>
              <a:gd name="T9" fmla="*/ 33 h 55"/>
              <a:gd name="T10" fmla="*/ 1 w 69"/>
              <a:gd name="T11" fmla="*/ 34 h 55"/>
              <a:gd name="T12" fmla="*/ 0 w 69"/>
              <a:gd name="T13" fmla="*/ 35 h 55"/>
              <a:gd name="T14" fmla="*/ 0 w 69"/>
              <a:gd name="T15" fmla="*/ 36 h 55"/>
              <a:gd name="T16" fmla="*/ 6 w 69"/>
              <a:gd name="T17" fmla="*/ 51 h 55"/>
              <a:gd name="T18" fmla="*/ 7 w 69"/>
              <a:gd name="T19" fmla="*/ 52 h 55"/>
              <a:gd name="T20" fmla="*/ 8 w 69"/>
              <a:gd name="T21" fmla="*/ 51 h 55"/>
              <a:gd name="T22" fmla="*/ 12 w 69"/>
              <a:gd name="T23" fmla="*/ 48 h 55"/>
              <a:gd name="T24" fmla="*/ 13 w 69"/>
              <a:gd name="T25" fmla="*/ 48 h 55"/>
              <a:gd name="T26" fmla="*/ 13 w 69"/>
              <a:gd name="T27" fmla="*/ 48 h 55"/>
              <a:gd name="T28" fmla="*/ 22 w 69"/>
              <a:gd name="T29" fmla="*/ 47 h 55"/>
              <a:gd name="T30" fmla="*/ 22 w 69"/>
              <a:gd name="T31" fmla="*/ 47 h 55"/>
              <a:gd name="T32" fmla="*/ 29 w 69"/>
              <a:gd name="T33" fmla="*/ 54 h 55"/>
              <a:gd name="T34" fmla="*/ 39 w 69"/>
              <a:gd name="T35" fmla="*/ 54 h 55"/>
              <a:gd name="T36" fmla="*/ 47 w 69"/>
              <a:gd name="T37" fmla="*/ 44 h 55"/>
              <a:gd name="T38" fmla="*/ 68 w 69"/>
              <a:gd name="T39" fmla="*/ 42 h 55"/>
              <a:gd name="T40" fmla="*/ 68 w 69"/>
              <a:gd name="T41" fmla="*/ 42 h 55"/>
              <a:gd name="T42" fmla="*/ 69 w 69"/>
              <a:gd name="T43" fmla="*/ 41 h 55"/>
              <a:gd name="T44" fmla="*/ 69 w 69"/>
              <a:gd name="T45" fmla="*/ 40 h 55"/>
              <a:gd name="T46" fmla="*/ 8 w 69"/>
              <a:gd name="T47" fmla="*/ 48 h 55"/>
              <a:gd name="T48" fmla="*/ 3 w 69"/>
              <a:gd name="T49" fmla="*/ 37 h 55"/>
              <a:gd name="T50" fmla="*/ 7 w 69"/>
              <a:gd name="T51" fmla="*/ 37 h 55"/>
              <a:gd name="T52" fmla="*/ 10 w 69"/>
              <a:gd name="T53" fmla="*/ 46 h 55"/>
              <a:gd name="T54" fmla="*/ 8 w 69"/>
              <a:gd name="T55" fmla="*/ 48 h 55"/>
              <a:gd name="T56" fmla="*/ 37 w 69"/>
              <a:gd name="T57" fmla="*/ 51 h 55"/>
              <a:gd name="T58" fmla="*/ 25 w 69"/>
              <a:gd name="T59" fmla="*/ 46 h 55"/>
              <a:gd name="T60" fmla="*/ 43 w 69"/>
              <a:gd name="T61" fmla="*/ 45 h 55"/>
              <a:gd name="T62" fmla="*/ 37 w 69"/>
              <a:gd name="T63" fmla="*/ 51 h 55"/>
              <a:gd name="T64" fmla="*/ 45 w 69"/>
              <a:gd name="T65" fmla="*/ 41 h 55"/>
              <a:gd name="T66" fmla="*/ 45 w 69"/>
              <a:gd name="T67" fmla="*/ 41 h 55"/>
              <a:gd name="T68" fmla="*/ 13 w 69"/>
              <a:gd name="T69" fmla="*/ 45 h 55"/>
              <a:gd name="T70" fmla="*/ 9 w 69"/>
              <a:gd name="T71" fmla="*/ 35 h 55"/>
              <a:gd name="T72" fmla="*/ 34 w 69"/>
              <a:gd name="T73" fmla="*/ 17 h 55"/>
              <a:gd name="T74" fmla="*/ 34 w 69"/>
              <a:gd name="T75" fmla="*/ 17 h 55"/>
              <a:gd name="T76" fmla="*/ 38 w 69"/>
              <a:gd name="T77" fmla="*/ 27 h 55"/>
              <a:gd name="T78" fmla="*/ 40 w 69"/>
              <a:gd name="T79" fmla="*/ 28 h 55"/>
              <a:gd name="T80" fmla="*/ 41 w 69"/>
              <a:gd name="T81" fmla="*/ 26 h 55"/>
              <a:gd name="T82" fmla="*/ 37 w 69"/>
              <a:gd name="T83" fmla="*/ 16 h 55"/>
              <a:gd name="T84" fmla="*/ 36 w 69"/>
              <a:gd name="T85" fmla="*/ 15 h 55"/>
              <a:gd name="T86" fmla="*/ 40 w 69"/>
              <a:gd name="T87" fmla="*/ 12 h 55"/>
              <a:gd name="T88" fmla="*/ 47 w 69"/>
              <a:gd name="T89" fmla="*/ 31 h 55"/>
              <a:gd name="T90" fmla="*/ 49 w 69"/>
              <a:gd name="T91" fmla="*/ 32 h 55"/>
              <a:gd name="T92" fmla="*/ 50 w 69"/>
              <a:gd name="T93" fmla="*/ 30 h 55"/>
              <a:gd name="T94" fmla="*/ 43 w 69"/>
              <a:gd name="T95" fmla="*/ 11 h 55"/>
              <a:gd name="T96" fmla="*/ 42 w 69"/>
              <a:gd name="T97" fmla="*/ 11 h 55"/>
              <a:gd name="T98" fmla="*/ 46 w 69"/>
              <a:gd name="T99" fmla="*/ 8 h 55"/>
              <a:gd name="T100" fmla="*/ 59 w 69"/>
              <a:gd name="T101" fmla="*/ 40 h 55"/>
              <a:gd name="T102" fmla="*/ 45 w 69"/>
              <a:gd name="T103" fmla="*/ 41 h 55"/>
              <a:gd name="T104" fmla="*/ 62 w 69"/>
              <a:gd name="T105" fmla="*/ 40 h 55"/>
              <a:gd name="T106" fmla="*/ 49 w 69"/>
              <a:gd name="T107" fmla="*/ 6 h 55"/>
              <a:gd name="T108" fmla="*/ 51 w 69"/>
              <a:gd name="T109" fmla="*/ 4 h 55"/>
              <a:gd name="T110" fmla="*/ 65 w 69"/>
              <a:gd name="T111" fmla="*/ 39 h 55"/>
              <a:gd name="T112" fmla="*/ 62 w 69"/>
              <a:gd name="T113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" h="55">
                <a:moveTo>
                  <a:pt x="69" y="40"/>
                </a:move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7" y="33"/>
                  <a:pt x="7" y="33"/>
                  <a:pt x="7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0" y="34"/>
                  <a:pt x="0" y="35"/>
                </a:cubicBezTo>
                <a:cubicBezTo>
                  <a:pt x="0" y="35"/>
                  <a:pt x="0" y="36"/>
                  <a:pt x="0" y="36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2"/>
                  <a:pt x="7" y="52"/>
                </a:cubicBezTo>
                <a:cubicBezTo>
                  <a:pt x="7" y="52"/>
                  <a:pt x="8" y="52"/>
                  <a:pt x="8" y="51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50"/>
                  <a:pt x="26" y="52"/>
                  <a:pt x="29" y="54"/>
                </a:cubicBezTo>
                <a:cubicBezTo>
                  <a:pt x="32" y="55"/>
                  <a:pt x="35" y="55"/>
                  <a:pt x="39" y="54"/>
                </a:cubicBezTo>
                <a:cubicBezTo>
                  <a:pt x="43" y="52"/>
                  <a:pt x="46" y="49"/>
                  <a:pt x="47" y="44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9" y="42"/>
                  <a:pt x="69" y="42"/>
                  <a:pt x="69" y="41"/>
                </a:cubicBezTo>
                <a:cubicBezTo>
                  <a:pt x="69" y="41"/>
                  <a:pt x="69" y="40"/>
                  <a:pt x="69" y="40"/>
                </a:cubicBezTo>
                <a:close/>
                <a:moveTo>
                  <a:pt x="8" y="48"/>
                </a:moveTo>
                <a:cubicBezTo>
                  <a:pt x="3" y="37"/>
                  <a:pt x="3" y="37"/>
                  <a:pt x="3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46"/>
                  <a:pt x="10" y="46"/>
                  <a:pt x="10" y="46"/>
                </a:cubicBezTo>
                <a:lnTo>
                  <a:pt x="8" y="48"/>
                </a:lnTo>
                <a:close/>
                <a:moveTo>
                  <a:pt x="37" y="51"/>
                </a:moveTo>
                <a:cubicBezTo>
                  <a:pt x="33" y="53"/>
                  <a:pt x="27" y="51"/>
                  <a:pt x="25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7"/>
                  <a:pt x="40" y="50"/>
                  <a:pt x="37" y="51"/>
                </a:cubicBezTo>
                <a:close/>
                <a:moveTo>
                  <a:pt x="45" y="41"/>
                </a:moveTo>
                <a:cubicBezTo>
                  <a:pt x="45" y="41"/>
                  <a:pt x="45" y="41"/>
                  <a:pt x="45" y="41"/>
                </a:cubicBezTo>
                <a:cubicBezTo>
                  <a:pt x="13" y="45"/>
                  <a:pt x="13" y="45"/>
                  <a:pt x="13" y="45"/>
                </a:cubicBezTo>
                <a:cubicBezTo>
                  <a:pt x="9" y="35"/>
                  <a:pt x="9" y="35"/>
                  <a:pt x="9" y="35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8"/>
                  <a:pt x="40" y="28"/>
                </a:cubicBezTo>
                <a:cubicBezTo>
                  <a:pt x="41" y="27"/>
                  <a:pt x="41" y="26"/>
                  <a:pt x="41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40" y="12"/>
                  <a:pt x="40" y="12"/>
                  <a:pt x="40" y="12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1" y="31"/>
                  <a:pt x="50" y="30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1"/>
                  <a:pt x="42" y="11"/>
                </a:cubicBezTo>
                <a:cubicBezTo>
                  <a:pt x="46" y="8"/>
                  <a:pt x="46" y="8"/>
                  <a:pt x="46" y="8"/>
                </a:cubicBezTo>
                <a:cubicBezTo>
                  <a:pt x="59" y="40"/>
                  <a:pt x="59" y="40"/>
                  <a:pt x="59" y="40"/>
                </a:cubicBezTo>
                <a:lnTo>
                  <a:pt x="45" y="41"/>
                </a:lnTo>
                <a:close/>
                <a:moveTo>
                  <a:pt x="62" y="40"/>
                </a:moveTo>
                <a:cubicBezTo>
                  <a:pt x="49" y="6"/>
                  <a:pt x="49" y="6"/>
                  <a:pt x="49" y="6"/>
                </a:cubicBezTo>
                <a:cubicBezTo>
                  <a:pt x="51" y="4"/>
                  <a:pt x="51" y="4"/>
                  <a:pt x="51" y="4"/>
                </a:cubicBezTo>
                <a:cubicBezTo>
                  <a:pt x="65" y="39"/>
                  <a:pt x="65" y="39"/>
                  <a:pt x="65" y="39"/>
                </a:cubicBezTo>
                <a:lnTo>
                  <a:pt x="62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96" name="กลุ่ม 77"/>
          <p:cNvGrpSpPr/>
          <p:nvPr/>
        </p:nvGrpSpPr>
        <p:grpSpPr>
          <a:xfrm>
            <a:off x="6395070" y="3855844"/>
            <a:ext cx="1072307" cy="1169789"/>
            <a:chOff x="16724313" y="7705725"/>
            <a:chExt cx="523875" cy="571500"/>
          </a:xfrm>
          <a:solidFill>
            <a:schemeClr val="bg1"/>
          </a:solidFill>
        </p:grpSpPr>
        <p:sp>
          <p:nvSpPr>
            <p:cNvPr id="97" name="Freeform 152"/>
            <p:cNvSpPr>
              <a:spLocks noEditPoints="1"/>
            </p:cNvSpPr>
            <p:nvPr/>
          </p:nvSpPr>
          <p:spPr bwMode="auto">
            <a:xfrm>
              <a:off x="16724313" y="7705725"/>
              <a:ext cx="523875" cy="171450"/>
            </a:xfrm>
            <a:custGeom>
              <a:avLst/>
              <a:gdLst>
                <a:gd name="T0" fmla="*/ 49 w 55"/>
                <a:gd name="T1" fmla="*/ 0 h 18"/>
                <a:gd name="T2" fmla="*/ 5 w 55"/>
                <a:gd name="T3" fmla="*/ 0 h 18"/>
                <a:gd name="T4" fmla="*/ 0 w 55"/>
                <a:gd name="T5" fmla="*/ 6 h 18"/>
                <a:gd name="T6" fmla="*/ 0 w 55"/>
                <a:gd name="T7" fmla="*/ 13 h 18"/>
                <a:gd name="T8" fmla="*/ 5 w 55"/>
                <a:gd name="T9" fmla="*/ 18 h 18"/>
                <a:gd name="T10" fmla="*/ 49 w 55"/>
                <a:gd name="T11" fmla="*/ 18 h 18"/>
                <a:gd name="T12" fmla="*/ 55 w 55"/>
                <a:gd name="T13" fmla="*/ 13 h 18"/>
                <a:gd name="T14" fmla="*/ 55 w 55"/>
                <a:gd name="T15" fmla="*/ 6 h 18"/>
                <a:gd name="T16" fmla="*/ 49 w 55"/>
                <a:gd name="T17" fmla="*/ 0 h 18"/>
                <a:gd name="T18" fmla="*/ 31 w 55"/>
                <a:gd name="T19" fmla="*/ 16 h 18"/>
                <a:gd name="T20" fmla="*/ 5 w 55"/>
                <a:gd name="T21" fmla="*/ 16 h 18"/>
                <a:gd name="T22" fmla="*/ 2 w 55"/>
                <a:gd name="T23" fmla="*/ 13 h 18"/>
                <a:gd name="T24" fmla="*/ 2 w 55"/>
                <a:gd name="T25" fmla="*/ 6 h 18"/>
                <a:gd name="T26" fmla="*/ 5 w 55"/>
                <a:gd name="T27" fmla="*/ 3 h 18"/>
                <a:gd name="T28" fmla="*/ 31 w 55"/>
                <a:gd name="T29" fmla="*/ 3 h 18"/>
                <a:gd name="T30" fmla="*/ 31 w 55"/>
                <a:gd name="T31" fmla="*/ 16 h 18"/>
                <a:gd name="T32" fmla="*/ 52 w 55"/>
                <a:gd name="T33" fmla="*/ 13 h 18"/>
                <a:gd name="T34" fmla="*/ 49 w 55"/>
                <a:gd name="T35" fmla="*/ 16 h 18"/>
                <a:gd name="T36" fmla="*/ 34 w 55"/>
                <a:gd name="T37" fmla="*/ 16 h 18"/>
                <a:gd name="T38" fmla="*/ 34 w 55"/>
                <a:gd name="T39" fmla="*/ 3 h 18"/>
                <a:gd name="T40" fmla="*/ 49 w 55"/>
                <a:gd name="T41" fmla="*/ 3 h 18"/>
                <a:gd name="T42" fmla="*/ 52 w 55"/>
                <a:gd name="T43" fmla="*/ 6 h 18"/>
                <a:gd name="T44" fmla="*/ 52 w 55"/>
                <a:gd name="T4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8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2" y="18"/>
                    <a:pt x="55" y="16"/>
                    <a:pt x="55" y="1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3"/>
                    <a:pt x="52" y="0"/>
                    <a:pt x="49" y="0"/>
                  </a:cubicBezTo>
                  <a:close/>
                  <a:moveTo>
                    <a:pt x="3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2" y="14"/>
                    <a:pt x="2" y="1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16"/>
                  </a:lnTo>
                  <a:close/>
                  <a:moveTo>
                    <a:pt x="52" y="13"/>
                  </a:moveTo>
                  <a:cubicBezTo>
                    <a:pt x="52" y="14"/>
                    <a:pt x="51" y="16"/>
                    <a:pt x="49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2" y="4"/>
                    <a:pt x="52" y="6"/>
                  </a:cubicBezTo>
                  <a:lnTo>
                    <a:pt x="5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" name="Oval 153"/>
            <p:cNvSpPr>
              <a:spLocks noChangeArrowheads="1"/>
            </p:cNvSpPr>
            <p:nvPr/>
          </p:nvSpPr>
          <p:spPr bwMode="auto">
            <a:xfrm>
              <a:off x="17114838" y="7762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" name="Freeform 154"/>
            <p:cNvSpPr>
              <a:spLocks noEditPoints="1"/>
            </p:cNvSpPr>
            <p:nvPr/>
          </p:nvSpPr>
          <p:spPr bwMode="auto">
            <a:xfrm>
              <a:off x="16724313" y="7905750"/>
              <a:ext cx="523875" cy="171450"/>
            </a:xfrm>
            <a:custGeom>
              <a:avLst/>
              <a:gdLst>
                <a:gd name="T0" fmla="*/ 49 w 55"/>
                <a:gd name="T1" fmla="*/ 0 h 18"/>
                <a:gd name="T2" fmla="*/ 5 w 55"/>
                <a:gd name="T3" fmla="*/ 0 h 18"/>
                <a:gd name="T4" fmla="*/ 0 w 55"/>
                <a:gd name="T5" fmla="*/ 6 h 18"/>
                <a:gd name="T6" fmla="*/ 0 w 55"/>
                <a:gd name="T7" fmla="*/ 13 h 18"/>
                <a:gd name="T8" fmla="*/ 5 w 55"/>
                <a:gd name="T9" fmla="*/ 18 h 18"/>
                <a:gd name="T10" fmla="*/ 49 w 55"/>
                <a:gd name="T11" fmla="*/ 18 h 18"/>
                <a:gd name="T12" fmla="*/ 55 w 55"/>
                <a:gd name="T13" fmla="*/ 13 h 18"/>
                <a:gd name="T14" fmla="*/ 55 w 55"/>
                <a:gd name="T15" fmla="*/ 6 h 18"/>
                <a:gd name="T16" fmla="*/ 49 w 55"/>
                <a:gd name="T17" fmla="*/ 0 h 18"/>
                <a:gd name="T18" fmla="*/ 31 w 55"/>
                <a:gd name="T19" fmla="*/ 15 h 18"/>
                <a:gd name="T20" fmla="*/ 5 w 55"/>
                <a:gd name="T21" fmla="*/ 15 h 18"/>
                <a:gd name="T22" fmla="*/ 2 w 55"/>
                <a:gd name="T23" fmla="*/ 13 h 18"/>
                <a:gd name="T24" fmla="*/ 2 w 55"/>
                <a:gd name="T25" fmla="*/ 6 h 18"/>
                <a:gd name="T26" fmla="*/ 5 w 55"/>
                <a:gd name="T27" fmla="*/ 3 h 18"/>
                <a:gd name="T28" fmla="*/ 31 w 55"/>
                <a:gd name="T29" fmla="*/ 3 h 18"/>
                <a:gd name="T30" fmla="*/ 31 w 55"/>
                <a:gd name="T31" fmla="*/ 15 h 18"/>
                <a:gd name="T32" fmla="*/ 52 w 55"/>
                <a:gd name="T33" fmla="*/ 13 h 18"/>
                <a:gd name="T34" fmla="*/ 49 w 55"/>
                <a:gd name="T35" fmla="*/ 15 h 18"/>
                <a:gd name="T36" fmla="*/ 34 w 55"/>
                <a:gd name="T37" fmla="*/ 15 h 18"/>
                <a:gd name="T38" fmla="*/ 34 w 55"/>
                <a:gd name="T39" fmla="*/ 3 h 18"/>
                <a:gd name="T40" fmla="*/ 49 w 55"/>
                <a:gd name="T41" fmla="*/ 3 h 18"/>
                <a:gd name="T42" fmla="*/ 52 w 55"/>
                <a:gd name="T43" fmla="*/ 6 h 18"/>
                <a:gd name="T44" fmla="*/ 52 w 55"/>
                <a:gd name="T4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8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2" y="18"/>
                    <a:pt x="55" y="16"/>
                    <a:pt x="55" y="1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3"/>
                    <a:pt x="52" y="0"/>
                    <a:pt x="49" y="0"/>
                  </a:cubicBezTo>
                  <a:close/>
                  <a:moveTo>
                    <a:pt x="31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2" y="14"/>
                    <a:pt x="2" y="1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15"/>
                  </a:lnTo>
                  <a:close/>
                  <a:moveTo>
                    <a:pt x="52" y="13"/>
                  </a:moveTo>
                  <a:cubicBezTo>
                    <a:pt x="52" y="14"/>
                    <a:pt x="51" y="15"/>
                    <a:pt x="4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2" y="4"/>
                    <a:pt x="52" y="6"/>
                  </a:cubicBezTo>
                  <a:lnTo>
                    <a:pt x="5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" name="Oval 155"/>
            <p:cNvSpPr>
              <a:spLocks noChangeArrowheads="1"/>
            </p:cNvSpPr>
            <p:nvPr/>
          </p:nvSpPr>
          <p:spPr bwMode="auto">
            <a:xfrm>
              <a:off x="17114838" y="7962900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" name="Freeform 156"/>
            <p:cNvSpPr>
              <a:spLocks noEditPoints="1"/>
            </p:cNvSpPr>
            <p:nvPr/>
          </p:nvSpPr>
          <p:spPr bwMode="auto">
            <a:xfrm>
              <a:off x="16724313" y="8105775"/>
              <a:ext cx="523875" cy="171450"/>
            </a:xfrm>
            <a:custGeom>
              <a:avLst/>
              <a:gdLst>
                <a:gd name="T0" fmla="*/ 49 w 55"/>
                <a:gd name="T1" fmla="*/ 0 h 18"/>
                <a:gd name="T2" fmla="*/ 5 w 55"/>
                <a:gd name="T3" fmla="*/ 0 h 18"/>
                <a:gd name="T4" fmla="*/ 0 w 55"/>
                <a:gd name="T5" fmla="*/ 5 h 18"/>
                <a:gd name="T6" fmla="*/ 0 w 55"/>
                <a:gd name="T7" fmla="*/ 12 h 18"/>
                <a:gd name="T8" fmla="*/ 5 w 55"/>
                <a:gd name="T9" fmla="*/ 18 h 18"/>
                <a:gd name="T10" fmla="*/ 49 w 55"/>
                <a:gd name="T11" fmla="*/ 18 h 18"/>
                <a:gd name="T12" fmla="*/ 55 w 55"/>
                <a:gd name="T13" fmla="*/ 12 h 18"/>
                <a:gd name="T14" fmla="*/ 55 w 55"/>
                <a:gd name="T15" fmla="*/ 5 h 18"/>
                <a:gd name="T16" fmla="*/ 49 w 55"/>
                <a:gd name="T17" fmla="*/ 0 h 18"/>
                <a:gd name="T18" fmla="*/ 31 w 55"/>
                <a:gd name="T19" fmla="*/ 15 h 18"/>
                <a:gd name="T20" fmla="*/ 5 w 55"/>
                <a:gd name="T21" fmla="*/ 15 h 18"/>
                <a:gd name="T22" fmla="*/ 2 w 55"/>
                <a:gd name="T23" fmla="*/ 12 h 18"/>
                <a:gd name="T24" fmla="*/ 2 w 55"/>
                <a:gd name="T25" fmla="*/ 5 h 18"/>
                <a:gd name="T26" fmla="*/ 5 w 55"/>
                <a:gd name="T27" fmla="*/ 3 h 18"/>
                <a:gd name="T28" fmla="*/ 31 w 55"/>
                <a:gd name="T29" fmla="*/ 3 h 18"/>
                <a:gd name="T30" fmla="*/ 31 w 55"/>
                <a:gd name="T31" fmla="*/ 15 h 18"/>
                <a:gd name="T32" fmla="*/ 52 w 55"/>
                <a:gd name="T33" fmla="*/ 12 h 18"/>
                <a:gd name="T34" fmla="*/ 49 w 55"/>
                <a:gd name="T35" fmla="*/ 15 h 18"/>
                <a:gd name="T36" fmla="*/ 34 w 55"/>
                <a:gd name="T37" fmla="*/ 15 h 18"/>
                <a:gd name="T38" fmla="*/ 34 w 55"/>
                <a:gd name="T39" fmla="*/ 3 h 18"/>
                <a:gd name="T40" fmla="*/ 49 w 55"/>
                <a:gd name="T41" fmla="*/ 3 h 18"/>
                <a:gd name="T42" fmla="*/ 52 w 55"/>
                <a:gd name="T43" fmla="*/ 5 h 18"/>
                <a:gd name="T44" fmla="*/ 52 w 55"/>
                <a:gd name="T4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8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2" y="18"/>
                    <a:pt x="55" y="16"/>
                    <a:pt x="55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  <a:moveTo>
                    <a:pt x="31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2" y="14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15"/>
                  </a:lnTo>
                  <a:close/>
                  <a:moveTo>
                    <a:pt x="52" y="12"/>
                  </a:moveTo>
                  <a:cubicBezTo>
                    <a:pt x="52" y="14"/>
                    <a:pt x="51" y="15"/>
                    <a:pt x="4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2" y="4"/>
                    <a:pt x="52" y="5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" name="Oval 157"/>
            <p:cNvSpPr>
              <a:spLocks noChangeArrowheads="1"/>
            </p:cNvSpPr>
            <p:nvPr/>
          </p:nvSpPr>
          <p:spPr bwMode="auto">
            <a:xfrm>
              <a:off x="17114838" y="816292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03" name="Rectangle 231"/>
          <p:cNvSpPr>
            <a:spLocks noChangeArrowheads="1"/>
          </p:cNvSpPr>
          <p:nvPr/>
        </p:nvSpPr>
        <p:spPr bwMode="auto">
          <a:xfrm>
            <a:off x="-30162" y="10744200"/>
            <a:ext cx="24353838" cy="2990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1614734" y="113538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9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1"/>
          <p:cNvSpPr>
            <a:spLocks noChangeArrowheads="1"/>
          </p:cNvSpPr>
          <p:nvPr/>
        </p:nvSpPr>
        <p:spPr bwMode="auto">
          <a:xfrm>
            <a:off x="-30162" y="10744200"/>
            <a:ext cx="24353838" cy="29903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4734" y="113538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  <p:grpSp>
        <p:nvGrpSpPr>
          <p:cNvPr id="7" name="กลุ่ม 212"/>
          <p:cNvGrpSpPr/>
          <p:nvPr/>
        </p:nvGrpSpPr>
        <p:grpSpPr>
          <a:xfrm>
            <a:off x="3398837" y="3018483"/>
            <a:ext cx="7527959" cy="7024688"/>
            <a:chOff x="3398837" y="3018483"/>
            <a:chExt cx="7527959" cy="7024688"/>
          </a:xfrm>
        </p:grpSpPr>
        <p:grpSp>
          <p:nvGrpSpPr>
            <p:cNvPr id="8" name="กลุ่ม 213"/>
            <p:cNvGrpSpPr/>
            <p:nvPr/>
          </p:nvGrpSpPr>
          <p:grpSpPr>
            <a:xfrm>
              <a:off x="3398837" y="3018483"/>
              <a:ext cx="7474174" cy="7024688"/>
              <a:chOff x="4760666" y="3170883"/>
              <a:chExt cx="7474174" cy="7024688"/>
            </a:xfrm>
          </p:grpSpPr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4760666" y="3170883"/>
                <a:ext cx="2464499" cy="7024688"/>
              </a:xfrm>
              <a:custGeom>
                <a:avLst/>
                <a:gdLst>
                  <a:gd name="T0" fmla="*/ 91 w 181"/>
                  <a:gd name="T1" fmla="*/ 78 h 516"/>
                  <a:gd name="T2" fmla="*/ 131 w 181"/>
                  <a:gd name="T3" fmla="*/ 39 h 516"/>
                  <a:gd name="T4" fmla="*/ 91 w 181"/>
                  <a:gd name="T5" fmla="*/ 0 h 516"/>
                  <a:gd name="T6" fmla="*/ 52 w 181"/>
                  <a:gd name="T7" fmla="*/ 39 h 516"/>
                  <a:gd name="T8" fmla="*/ 91 w 181"/>
                  <a:gd name="T9" fmla="*/ 78 h 516"/>
                  <a:gd name="T10" fmla="*/ 181 w 181"/>
                  <a:gd name="T11" fmla="*/ 129 h 516"/>
                  <a:gd name="T12" fmla="*/ 145 w 181"/>
                  <a:gd name="T13" fmla="*/ 93 h 516"/>
                  <a:gd name="T14" fmla="*/ 35 w 181"/>
                  <a:gd name="T15" fmla="*/ 93 h 516"/>
                  <a:gd name="T16" fmla="*/ 0 w 181"/>
                  <a:gd name="T17" fmla="*/ 129 h 516"/>
                  <a:gd name="T18" fmla="*/ 0 w 181"/>
                  <a:gd name="T19" fmla="*/ 273 h 516"/>
                  <a:gd name="T20" fmla="*/ 15 w 181"/>
                  <a:gd name="T21" fmla="*/ 288 h 516"/>
                  <a:gd name="T22" fmla="*/ 31 w 181"/>
                  <a:gd name="T23" fmla="*/ 273 h 516"/>
                  <a:gd name="T24" fmla="*/ 31 w 181"/>
                  <a:gd name="T25" fmla="*/ 141 h 516"/>
                  <a:gd name="T26" fmla="*/ 37 w 181"/>
                  <a:gd name="T27" fmla="*/ 141 h 516"/>
                  <a:gd name="T28" fmla="*/ 37 w 181"/>
                  <a:gd name="T29" fmla="*/ 493 h 516"/>
                  <a:gd name="T30" fmla="*/ 61 w 181"/>
                  <a:gd name="T31" fmla="*/ 516 h 516"/>
                  <a:gd name="T32" fmla="*/ 84 w 181"/>
                  <a:gd name="T33" fmla="*/ 493 h 516"/>
                  <a:gd name="T34" fmla="*/ 84 w 181"/>
                  <a:gd name="T35" fmla="*/ 300 h 516"/>
                  <a:gd name="T36" fmla="*/ 97 w 181"/>
                  <a:gd name="T37" fmla="*/ 300 h 516"/>
                  <a:gd name="T38" fmla="*/ 97 w 181"/>
                  <a:gd name="T39" fmla="*/ 493 h 516"/>
                  <a:gd name="T40" fmla="*/ 120 w 181"/>
                  <a:gd name="T41" fmla="*/ 516 h 516"/>
                  <a:gd name="T42" fmla="*/ 144 w 181"/>
                  <a:gd name="T43" fmla="*/ 493 h 516"/>
                  <a:gd name="T44" fmla="*/ 144 w 181"/>
                  <a:gd name="T45" fmla="*/ 141 h 516"/>
                  <a:gd name="T46" fmla="*/ 150 w 181"/>
                  <a:gd name="T47" fmla="*/ 141 h 516"/>
                  <a:gd name="T48" fmla="*/ 150 w 181"/>
                  <a:gd name="T49" fmla="*/ 272 h 516"/>
                  <a:gd name="T50" fmla="*/ 165 w 181"/>
                  <a:gd name="T51" fmla="*/ 288 h 516"/>
                  <a:gd name="T52" fmla="*/ 181 w 181"/>
                  <a:gd name="T53" fmla="*/ 272 h 516"/>
                  <a:gd name="T54" fmla="*/ 181 w 181"/>
                  <a:gd name="T55" fmla="*/ 12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1" h="516">
                    <a:moveTo>
                      <a:pt x="91" y="78"/>
                    </a:moveTo>
                    <a:cubicBezTo>
                      <a:pt x="113" y="78"/>
                      <a:pt x="131" y="61"/>
                      <a:pt x="131" y="39"/>
                    </a:cubicBezTo>
                    <a:cubicBezTo>
                      <a:pt x="131" y="18"/>
                      <a:pt x="113" y="0"/>
                      <a:pt x="91" y="0"/>
                    </a:cubicBezTo>
                    <a:cubicBezTo>
                      <a:pt x="70" y="0"/>
                      <a:pt x="52" y="18"/>
                      <a:pt x="52" y="39"/>
                    </a:cubicBezTo>
                    <a:cubicBezTo>
                      <a:pt x="52" y="61"/>
                      <a:pt x="70" y="78"/>
                      <a:pt x="91" y="78"/>
                    </a:cubicBezTo>
                    <a:close/>
                    <a:moveTo>
                      <a:pt x="181" y="129"/>
                    </a:moveTo>
                    <a:cubicBezTo>
                      <a:pt x="181" y="109"/>
                      <a:pt x="165" y="93"/>
                      <a:pt x="14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16" y="93"/>
                      <a:pt x="0" y="109"/>
                      <a:pt x="0" y="129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281"/>
                      <a:pt x="7" y="288"/>
                      <a:pt x="15" y="288"/>
                    </a:cubicBezTo>
                    <a:cubicBezTo>
                      <a:pt x="24" y="288"/>
                      <a:pt x="31" y="281"/>
                      <a:pt x="31" y="273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7" y="493"/>
                      <a:pt x="37" y="493"/>
                      <a:pt x="37" y="493"/>
                    </a:cubicBezTo>
                    <a:cubicBezTo>
                      <a:pt x="37" y="506"/>
                      <a:pt x="48" y="516"/>
                      <a:pt x="61" y="516"/>
                    </a:cubicBezTo>
                    <a:cubicBezTo>
                      <a:pt x="74" y="516"/>
                      <a:pt x="84" y="506"/>
                      <a:pt x="84" y="493"/>
                    </a:cubicBezTo>
                    <a:cubicBezTo>
                      <a:pt x="84" y="300"/>
                      <a:pt x="84" y="300"/>
                      <a:pt x="84" y="300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7" y="493"/>
                      <a:pt x="97" y="493"/>
                      <a:pt x="97" y="493"/>
                    </a:cubicBezTo>
                    <a:cubicBezTo>
                      <a:pt x="97" y="506"/>
                      <a:pt x="107" y="516"/>
                      <a:pt x="120" y="516"/>
                    </a:cubicBezTo>
                    <a:cubicBezTo>
                      <a:pt x="133" y="516"/>
                      <a:pt x="144" y="506"/>
                      <a:pt x="144" y="493"/>
                    </a:cubicBezTo>
                    <a:cubicBezTo>
                      <a:pt x="144" y="141"/>
                      <a:pt x="144" y="141"/>
                      <a:pt x="144" y="141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272"/>
                      <a:pt x="150" y="272"/>
                      <a:pt x="150" y="272"/>
                    </a:cubicBezTo>
                    <a:cubicBezTo>
                      <a:pt x="150" y="281"/>
                      <a:pt x="157" y="288"/>
                      <a:pt x="165" y="288"/>
                    </a:cubicBezTo>
                    <a:cubicBezTo>
                      <a:pt x="174" y="288"/>
                      <a:pt x="181" y="281"/>
                      <a:pt x="181" y="272"/>
                    </a:cubicBezTo>
                    <a:lnTo>
                      <a:pt x="181" y="1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8790689" y="3457096"/>
                <a:ext cx="3444151" cy="10199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9" name="กลุ่ม 214"/>
            <p:cNvGrpSpPr/>
            <p:nvPr/>
          </p:nvGrpSpPr>
          <p:grpSpPr>
            <a:xfrm>
              <a:off x="3398837" y="5006603"/>
              <a:ext cx="7487621" cy="5036568"/>
              <a:chOff x="2560638" y="5453063"/>
              <a:chExt cx="6188075" cy="4162425"/>
            </a:xfrm>
          </p:grpSpPr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2976563" y="5453063"/>
                <a:ext cx="1204912" cy="4162425"/>
              </a:xfrm>
              <a:custGeom>
                <a:avLst/>
                <a:gdLst>
                  <a:gd name="T0" fmla="*/ 0 w 107"/>
                  <a:gd name="T1" fmla="*/ 0 h 370"/>
                  <a:gd name="T2" fmla="*/ 0 w 107"/>
                  <a:gd name="T3" fmla="*/ 347 h 370"/>
                  <a:gd name="T4" fmla="*/ 24 w 107"/>
                  <a:gd name="T5" fmla="*/ 370 h 370"/>
                  <a:gd name="T6" fmla="*/ 47 w 107"/>
                  <a:gd name="T7" fmla="*/ 347 h 370"/>
                  <a:gd name="T8" fmla="*/ 47 w 107"/>
                  <a:gd name="T9" fmla="*/ 154 h 370"/>
                  <a:gd name="T10" fmla="*/ 60 w 107"/>
                  <a:gd name="T11" fmla="*/ 154 h 370"/>
                  <a:gd name="T12" fmla="*/ 60 w 107"/>
                  <a:gd name="T13" fmla="*/ 347 h 370"/>
                  <a:gd name="T14" fmla="*/ 83 w 107"/>
                  <a:gd name="T15" fmla="*/ 370 h 370"/>
                  <a:gd name="T16" fmla="*/ 107 w 107"/>
                  <a:gd name="T17" fmla="*/ 347 h 370"/>
                  <a:gd name="T18" fmla="*/ 107 w 107"/>
                  <a:gd name="T19" fmla="*/ 0 h 370"/>
                  <a:gd name="T20" fmla="*/ 0 w 107"/>
                  <a:gd name="T2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370">
                    <a:moveTo>
                      <a:pt x="0" y="0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60"/>
                      <a:pt x="11" y="370"/>
                      <a:pt x="24" y="370"/>
                    </a:cubicBezTo>
                    <a:cubicBezTo>
                      <a:pt x="37" y="370"/>
                      <a:pt x="47" y="360"/>
                      <a:pt x="47" y="347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0" y="347"/>
                      <a:pt x="60" y="347"/>
                      <a:pt x="60" y="347"/>
                    </a:cubicBezTo>
                    <a:cubicBezTo>
                      <a:pt x="60" y="360"/>
                      <a:pt x="70" y="370"/>
                      <a:pt x="83" y="370"/>
                    </a:cubicBezTo>
                    <a:cubicBezTo>
                      <a:pt x="96" y="370"/>
                      <a:pt x="107" y="360"/>
                      <a:pt x="107" y="34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2560638" y="5453063"/>
                <a:ext cx="349250" cy="1597025"/>
              </a:xfrm>
              <a:custGeom>
                <a:avLst/>
                <a:gdLst>
                  <a:gd name="T0" fmla="*/ 0 w 31"/>
                  <a:gd name="T1" fmla="*/ 0 h 142"/>
                  <a:gd name="T2" fmla="*/ 0 w 31"/>
                  <a:gd name="T3" fmla="*/ 127 h 142"/>
                  <a:gd name="T4" fmla="*/ 15 w 31"/>
                  <a:gd name="T5" fmla="*/ 142 h 142"/>
                  <a:gd name="T6" fmla="*/ 31 w 31"/>
                  <a:gd name="T7" fmla="*/ 127 h 142"/>
                  <a:gd name="T8" fmla="*/ 31 w 31"/>
                  <a:gd name="T9" fmla="*/ 0 h 142"/>
                  <a:gd name="T10" fmla="*/ 0 w 31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2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5"/>
                      <a:pt x="7" y="142"/>
                      <a:pt x="15" y="142"/>
                    </a:cubicBezTo>
                    <a:cubicBezTo>
                      <a:pt x="24" y="142"/>
                      <a:pt x="31" y="135"/>
                      <a:pt x="31" y="127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4248150" y="5453063"/>
                <a:ext cx="349250" cy="1597025"/>
              </a:xfrm>
              <a:custGeom>
                <a:avLst/>
                <a:gdLst>
                  <a:gd name="T0" fmla="*/ 0 w 31"/>
                  <a:gd name="T1" fmla="*/ 0 h 142"/>
                  <a:gd name="T2" fmla="*/ 0 w 31"/>
                  <a:gd name="T3" fmla="*/ 126 h 142"/>
                  <a:gd name="T4" fmla="*/ 15 w 31"/>
                  <a:gd name="T5" fmla="*/ 142 h 142"/>
                  <a:gd name="T6" fmla="*/ 31 w 31"/>
                  <a:gd name="T7" fmla="*/ 126 h 142"/>
                  <a:gd name="T8" fmla="*/ 31 w 31"/>
                  <a:gd name="T9" fmla="*/ 0 h 142"/>
                  <a:gd name="T10" fmla="*/ 0 w 31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2">
                    <a:moveTo>
                      <a:pt x="0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5"/>
                      <a:pt x="7" y="142"/>
                      <a:pt x="15" y="142"/>
                    </a:cubicBezTo>
                    <a:cubicBezTo>
                      <a:pt x="24" y="142"/>
                      <a:pt x="31" y="135"/>
                      <a:pt x="31" y="126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5891213" y="5565775"/>
                <a:ext cx="2857500" cy="8318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0" name="กลุ่ม 215"/>
            <p:cNvGrpSpPr/>
            <p:nvPr/>
          </p:nvGrpSpPr>
          <p:grpSpPr>
            <a:xfrm>
              <a:off x="3902110" y="6925569"/>
              <a:ext cx="7011241" cy="3117602"/>
              <a:chOff x="2976563" y="7038975"/>
              <a:chExt cx="5794375" cy="2576513"/>
            </a:xfrm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651250" y="7500938"/>
                <a:ext cx="530225" cy="2114550"/>
              </a:xfrm>
              <a:custGeom>
                <a:avLst/>
                <a:gdLst>
                  <a:gd name="T0" fmla="*/ 0 w 47"/>
                  <a:gd name="T1" fmla="*/ 0 h 188"/>
                  <a:gd name="T2" fmla="*/ 0 w 47"/>
                  <a:gd name="T3" fmla="*/ 165 h 188"/>
                  <a:gd name="T4" fmla="*/ 23 w 47"/>
                  <a:gd name="T5" fmla="*/ 188 h 188"/>
                  <a:gd name="T6" fmla="*/ 47 w 47"/>
                  <a:gd name="T7" fmla="*/ 165 h 188"/>
                  <a:gd name="T8" fmla="*/ 47 w 47"/>
                  <a:gd name="T9" fmla="*/ 0 h 188"/>
                  <a:gd name="T10" fmla="*/ 0 w 47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8">
                    <a:moveTo>
                      <a:pt x="0" y="0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8"/>
                      <a:pt x="10" y="188"/>
                      <a:pt x="23" y="188"/>
                    </a:cubicBezTo>
                    <a:cubicBezTo>
                      <a:pt x="36" y="188"/>
                      <a:pt x="47" y="178"/>
                      <a:pt x="47" y="16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2976563" y="7500938"/>
                <a:ext cx="528637" cy="2114550"/>
              </a:xfrm>
              <a:custGeom>
                <a:avLst/>
                <a:gdLst>
                  <a:gd name="T0" fmla="*/ 0 w 47"/>
                  <a:gd name="T1" fmla="*/ 0 h 188"/>
                  <a:gd name="T2" fmla="*/ 0 w 47"/>
                  <a:gd name="T3" fmla="*/ 165 h 188"/>
                  <a:gd name="T4" fmla="*/ 24 w 47"/>
                  <a:gd name="T5" fmla="*/ 188 h 188"/>
                  <a:gd name="T6" fmla="*/ 47 w 47"/>
                  <a:gd name="T7" fmla="*/ 165 h 188"/>
                  <a:gd name="T8" fmla="*/ 47 w 47"/>
                  <a:gd name="T9" fmla="*/ 0 h 188"/>
                  <a:gd name="T10" fmla="*/ 0 w 47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8">
                    <a:moveTo>
                      <a:pt x="0" y="0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8"/>
                      <a:pt x="11" y="188"/>
                      <a:pt x="24" y="188"/>
                    </a:cubicBezTo>
                    <a:cubicBezTo>
                      <a:pt x="37" y="188"/>
                      <a:pt x="47" y="178"/>
                      <a:pt x="47" y="16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5913438" y="7038975"/>
                <a:ext cx="2857500" cy="8334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1" name="กลุ่ม 216"/>
            <p:cNvGrpSpPr/>
            <p:nvPr/>
          </p:nvGrpSpPr>
          <p:grpSpPr>
            <a:xfrm>
              <a:off x="3902110" y="8750413"/>
              <a:ext cx="7024686" cy="1292758"/>
              <a:chOff x="2976563" y="8547100"/>
              <a:chExt cx="5805487" cy="1068388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651250" y="8850313"/>
                <a:ext cx="530225" cy="765175"/>
              </a:xfrm>
              <a:custGeom>
                <a:avLst/>
                <a:gdLst>
                  <a:gd name="T0" fmla="*/ 0 w 47"/>
                  <a:gd name="T1" fmla="*/ 0 h 68"/>
                  <a:gd name="T2" fmla="*/ 0 w 47"/>
                  <a:gd name="T3" fmla="*/ 45 h 68"/>
                  <a:gd name="T4" fmla="*/ 23 w 47"/>
                  <a:gd name="T5" fmla="*/ 68 h 68"/>
                  <a:gd name="T6" fmla="*/ 47 w 47"/>
                  <a:gd name="T7" fmla="*/ 45 h 68"/>
                  <a:gd name="T8" fmla="*/ 47 w 47"/>
                  <a:gd name="T9" fmla="*/ 0 h 68"/>
                  <a:gd name="T10" fmla="*/ 0 w 47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8">
                    <a:moveTo>
                      <a:pt x="0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58"/>
                      <a:pt x="10" y="68"/>
                      <a:pt x="23" y="68"/>
                    </a:cubicBezTo>
                    <a:cubicBezTo>
                      <a:pt x="36" y="68"/>
                      <a:pt x="47" y="58"/>
                      <a:pt x="47" y="4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976563" y="8850313"/>
                <a:ext cx="528637" cy="765175"/>
              </a:xfrm>
              <a:custGeom>
                <a:avLst/>
                <a:gdLst>
                  <a:gd name="T0" fmla="*/ 0 w 47"/>
                  <a:gd name="T1" fmla="*/ 0 h 68"/>
                  <a:gd name="T2" fmla="*/ 0 w 47"/>
                  <a:gd name="T3" fmla="*/ 45 h 68"/>
                  <a:gd name="T4" fmla="*/ 24 w 47"/>
                  <a:gd name="T5" fmla="*/ 68 h 68"/>
                  <a:gd name="T6" fmla="*/ 47 w 47"/>
                  <a:gd name="T7" fmla="*/ 45 h 68"/>
                  <a:gd name="T8" fmla="*/ 47 w 47"/>
                  <a:gd name="T9" fmla="*/ 0 h 68"/>
                  <a:gd name="T10" fmla="*/ 0 w 47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8">
                    <a:moveTo>
                      <a:pt x="0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58"/>
                      <a:pt x="11" y="68"/>
                      <a:pt x="24" y="68"/>
                    </a:cubicBezTo>
                    <a:cubicBezTo>
                      <a:pt x="37" y="68"/>
                      <a:pt x="47" y="58"/>
                      <a:pt x="47" y="4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924550" y="8547100"/>
                <a:ext cx="2857500" cy="8429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523408" y="3304696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5753" y="5189474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4863" y="6925569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47208" y="8810347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</p:grpSp>
      <p:cxnSp>
        <p:nvCxnSpPr>
          <p:cNvPr id="28" name="ตัวเชื่อมต่อตรง 237"/>
          <p:cNvCxnSpPr/>
          <p:nvPr/>
        </p:nvCxnSpPr>
        <p:spPr>
          <a:xfrm>
            <a:off x="11485808" y="3784809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กลุ่ม 234"/>
          <p:cNvGrpSpPr/>
          <p:nvPr/>
        </p:nvGrpSpPr>
        <p:grpSpPr>
          <a:xfrm>
            <a:off x="14533808" y="2971800"/>
            <a:ext cx="1541964" cy="1541965"/>
            <a:chOff x="3094037" y="4417833"/>
            <a:chExt cx="1541964" cy="1541965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3094037" y="4417833"/>
              <a:ext cx="1541964" cy="15419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31" name="กลุ่ม 236"/>
            <p:cNvGrpSpPr/>
            <p:nvPr/>
          </p:nvGrpSpPr>
          <p:grpSpPr>
            <a:xfrm>
              <a:off x="3402243" y="4744771"/>
              <a:ext cx="885884" cy="888088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32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39" name="TextBox 38"/>
          <p:cNvSpPr txBox="1"/>
          <p:nvPr/>
        </p:nvSpPr>
        <p:spPr bwMode="auto">
          <a:xfrm>
            <a:off x="16713922" y="3025713"/>
            <a:ext cx="15039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Event</a:t>
            </a:r>
            <a:endParaRPr lang="id-ID" sz="4000" b="1" dirty="0">
              <a:solidFill>
                <a:schemeClr val="accent6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11545" y="3505200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cxnSp>
        <p:nvCxnSpPr>
          <p:cNvPr id="41" name="ตัวเชื่อมต่อตรง 237"/>
          <p:cNvCxnSpPr/>
          <p:nvPr/>
        </p:nvCxnSpPr>
        <p:spPr>
          <a:xfrm>
            <a:off x="11562008" y="5669587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กลุ่ม 247"/>
          <p:cNvGrpSpPr/>
          <p:nvPr/>
        </p:nvGrpSpPr>
        <p:grpSpPr>
          <a:xfrm>
            <a:off x="14533808" y="4779357"/>
            <a:ext cx="1541964" cy="1541965"/>
            <a:chOff x="3094037" y="6225390"/>
            <a:chExt cx="1541964" cy="1541965"/>
          </a:xfrm>
        </p:grpSpPr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3094037" y="6225390"/>
              <a:ext cx="1541964" cy="15419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Freeform 134"/>
            <p:cNvSpPr>
              <a:spLocks noEditPoints="1"/>
            </p:cNvSpPr>
            <p:nvPr/>
          </p:nvSpPr>
          <p:spPr bwMode="auto">
            <a:xfrm>
              <a:off x="3441910" y="6568739"/>
              <a:ext cx="846217" cy="846217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45" name="TextBox 44"/>
          <p:cNvSpPr txBox="1"/>
          <p:nvPr/>
        </p:nvSpPr>
        <p:spPr bwMode="auto">
          <a:xfrm>
            <a:off x="16693585" y="4953000"/>
            <a:ext cx="16594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Global</a:t>
            </a:r>
            <a:endParaRPr lang="id-ID" sz="4000" b="1" dirty="0">
              <a:solidFill>
                <a:schemeClr val="accent5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91208" y="5432487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cxnSp>
        <p:nvCxnSpPr>
          <p:cNvPr id="47" name="ตัวเชื่อมต่อตรง 237"/>
          <p:cNvCxnSpPr/>
          <p:nvPr/>
        </p:nvCxnSpPr>
        <p:spPr>
          <a:xfrm>
            <a:off x="11485808" y="7429802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253"/>
          <p:cNvGrpSpPr/>
          <p:nvPr/>
        </p:nvGrpSpPr>
        <p:grpSpPr>
          <a:xfrm>
            <a:off x="14533808" y="6625129"/>
            <a:ext cx="1541964" cy="1541965"/>
            <a:chOff x="3094037" y="8071162"/>
            <a:chExt cx="1541964" cy="1541965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3094037" y="8071162"/>
              <a:ext cx="1541964" cy="15419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50" name="กลุ่ม 255"/>
            <p:cNvGrpSpPr/>
            <p:nvPr/>
          </p:nvGrpSpPr>
          <p:grpSpPr>
            <a:xfrm>
              <a:off x="3501410" y="8445479"/>
              <a:ext cx="727218" cy="793329"/>
              <a:chOff x="16724313" y="7705725"/>
              <a:chExt cx="523875" cy="571500"/>
            </a:xfrm>
            <a:solidFill>
              <a:schemeClr val="bg1"/>
            </a:solidFill>
          </p:grpSpPr>
          <p:sp>
            <p:nvSpPr>
              <p:cNvPr id="51" name="Freeform 152"/>
              <p:cNvSpPr>
                <a:spLocks noEditPoints="1"/>
              </p:cNvSpPr>
              <p:nvPr/>
            </p:nvSpPr>
            <p:spPr bwMode="auto">
              <a:xfrm>
                <a:off x="16724313" y="770572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6 h 18"/>
                  <a:gd name="T20" fmla="*/ 5 w 55"/>
                  <a:gd name="T21" fmla="*/ 16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6 h 18"/>
                  <a:gd name="T32" fmla="*/ 52 w 55"/>
                  <a:gd name="T33" fmla="*/ 13 h 18"/>
                  <a:gd name="T34" fmla="*/ 49 w 55"/>
                  <a:gd name="T35" fmla="*/ 16 h 18"/>
                  <a:gd name="T36" fmla="*/ 34 w 55"/>
                  <a:gd name="T37" fmla="*/ 16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6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6"/>
                      <a:pt x="49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" name="Oval 153"/>
              <p:cNvSpPr>
                <a:spLocks noChangeArrowheads="1"/>
              </p:cNvSpPr>
              <p:nvPr/>
            </p:nvSpPr>
            <p:spPr bwMode="auto">
              <a:xfrm>
                <a:off x="17114838" y="7762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Freeform 154"/>
              <p:cNvSpPr>
                <a:spLocks noEditPoints="1"/>
              </p:cNvSpPr>
              <p:nvPr/>
            </p:nvSpPr>
            <p:spPr bwMode="auto">
              <a:xfrm>
                <a:off x="16724313" y="7905750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3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" name="Oval 155"/>
              <p:cNvSpPr>
                <a:spLocks noChangeArrowheads="1"/>
              </p:cNvSpPr>
              <p:nvPr/>
            </p:nvSpPr>
            <p:spPr bwMode="auto">
              <a:xfrm>
                <a:off x="17114838" y="7962900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Freeform 156"/>
              <p:cNvSpPr>
                <a:spLocks noEditPoints="1"/>
              </p:cNvSpPr>
              <p:nvPr/>
            </p:nvSpPr>
            <p:spPr bwMode="auto">
              <a:xfrm>
                <a:off x="16724313" y="810577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5 h 18"/>
                  <a:gd name="T6" fmla="*/ 0 w 55"/>
                  <a:gd name="T7" fmla="*/ 12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2 h 18"/>
                  <a:gd name="T14" fmla="*/ 55 w 55"/>
                  <a:gd name="T15" fmla="*/ 5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2 h 18"/>
                  <a:gd name="T24" fmla="*/ 2 w 55"/>
                  <a:gd name="T25" fmla="*/ 5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2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5 h 18"/>
                  <a:gd name="T44" fmla="*/ 52 w 55"/>
                  <a:gd name="T4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2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2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5"/>
                    </a:cubicBez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6" name="Oval 157"/>
              <p:cNvSpPr>
                <a:spLocks noChangeArrowheads="1"/>
              </p:cNvSpPr>
              <p:nvPr/>
            </p:nvSpPr>
            <p:spPr bwMode="auto">
              <a:xfrm>
                <a:off x="17114838" y="816292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57" name="TextBox 56"/>
          <p:cNvSpPr txBox="1"/>
          <p:nvPr/>
        </p:nvSpPr>
        <p:spPr bwMode="auto">
          <a:xfrm>
            <a:off x="16790122" y="6843799"/>
            <a:ext cx="23358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Database</a:t>
            </a:r>
            <a:endParaRPr lang="id-ID" sz="4000" b="1" dirty="0">
              <a:solidFill>
                <a:schemeClr val="accent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687745" y="7323286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cxnSp>
        <p:nvCxnSpPr>
          <p:cNvPr id="59" name="ตัวเชื่อมต่อตรง 237"/>
          <p:cNvCxnSpPr/>
          <p:nvPr/>
        </p:nvCxnSpPr>
        <p:spPr>
          <a:xfrm>
            <a:off x="11562008" y="9314580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กลุ่ม 265"/>
          <p:cNvGrpSpPr/>
          <p:nvPr/>
        </p:nvGrpSpPr>
        <p:grpSpPr>
          <a:xfrm>
            <a:off x="14533808" y="8432686"/>
            <a:ext cx="1541964" cy="1561072"/>
            <a:chOff x="3094037" y="9878719"/>
            <a:chExt cx="1541964" cy="1561072"/>
          </a:xfrm>
        </p:grpSpPr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3094037" y="9878719"/>
              <a:ext cx="1541964" cy="156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62" name="กลุ่ม 267"/>
            <p:cNvGrpSpPr/>
            <p:nvPr/>
          </p:nvGrpSpPr>
          <p:grpSpPr>
            <a:xfrm>
              <a:off x="3534464" y="10211184"/>
              <a:ext cx="661107" cy="821977"/>
              <a:chOff x="14409738" y="2870200"/>
              <a:chExt cx="476250" cy="592138"/>
            </a:xfrm>
            <a:solidFill>
              <a:schemeClr val="bg1"/>
            </a:solidFill>
          </p:grpSpPr>
          <p:sp>
            <p:nvSpPr>
              <p:cNvPr id="63" name="Freeform 42"/>
              <p:cNvSpPr>
                <a:spLocks/>
              </p:cNvSpPr>
              <p:nvPr/>
            </p:nvSpPr>
            <p:spPr bwMode="auto">
              <a:xfrm>
                <a:off x="14409738" y="2927350"/>
                <a:ext cx="476250" cy="534988"/>
              </a:xfrm>
              <a:custGeom>
                <a:avLst/>
                <a:gdLst>
                  <a:gd name="T0" fmla="*/ 44 w 50"/>
                  <a:gd name="T1" fmla="*/ 0 h 56"/>
                  <a:gd name="T2" fmla="*/ 41 w 50"/>
                  <a:gd name="T3" fmla="*/ 0 h 56"/>
                  <a:gd name="T4" fmla="*/ 39 w 50"/>
                  <a:gd name="T5" fmla="*/ 1 h 56"/>
                  <a:gd name="T6" fmla="*/ 41 w 50"/>
                  <a:gd name="T7" fmla="*/ 3 h 56"/>
                  <a:gd name="T8" fmla="*/ 44 w 50"/>
                  <a:gd name="T9" fmla="*/ 3 h 56"/>
                  <a:gd name="T10" fmla="*/ 47 w 50"/>
                  <a:gd name="T11" fmla="*/ 6 h 56"/>
                  <a:gd name="T12" fmla="*/ 47 w 50"/>
                  <a:gd name="T13" fmla="*/ 50 h 56"/>
                  <a:gd name="T14" fmla="*/ 44 w 50"/>
                  <a:gd name="T15" fmla="*/ 54 h 56"/>
                  <a:gd name="T16" fmla="*/ 6 w 50"/>
                  <a:gd name="T17" fmla="*/ 54 h 56"/>
                  <a:gd name="T18" fmla="*/ 3 w 50"/>
                  <a:gd name="T19" fmla="*/ 50 h 56"/>
                  <a:gd name="T20" fmla="*/ 3 w 50"/>
                  <a:gd name="T21" fmla="*/ 6 h 56"/>
                  <a:gd name="T22" fmla="*/ 6 w 50"/>
                  <a:gd name="T23" fmla="*/ 3 h 56"/>
                  <a:gd name="T24" fmla="*/ 10 w 50"/>
                  <a:gd name="T25" fmla="*/ 3 h 56"/>
                  <a:gd name="T26" fmla="*/ 11 w 50"/>
                  <a:gd name="T27" fmla="*/ 1 h 56"/>
                  <a:gd name="T28" fmla="*/ 10 w 50"/>
                  <a:gd name="T29" fmla="*/ 0 h 56"/>
                  <a:gd name="T30" fmla="*/ 6 w 50"/>
                  <a:gd name="T31" fmla="*/ 0 h 56"/>
                  <a:gd name="T32" fmla="*/ 0 w 50"/>
                  <a:gd name="T33" fmla="*/ 6 h 56"/>
                  <a:gd name="T34" fmla="*/ 0 w 50"/>
                  <a:gd name="T35" fmla="*/ 50 h 56"/>
                  <a:gd name="T36" fmla="*/ 6 w 50"/>
                  <a:gd name="T37" fmla="*/ 56 h 56"/>
                  <a:gd name="T38" fmla="*/ 44 w 50"/>
                  <a:gd name="T39" fmla="*/ 56 h 56"/>
                  <a:gd name="T40" fmla="*/ 50 w 50"/>
                  <a:gd name="T41" fmla="*/ 50 h 56"/>
                  <a:gd name="T42" fmla="*/ 50 w 50"/>
                  <a:gd name="T43" fmla="*/ 6 h 56"/>
                  <a:gd name="T44" fmla="*/ 44 w 50"/>
                  <a:gd name="T4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6">
                    <a:moveTo>
                      <a:pt x="4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2"/>
                      <a:pt x="40" y="3"/>
                      <a:pt x="41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6" y="3"/>
                      <a:pt x="47" y="4"/>
                      <a:pt x="47" y="6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2"/>
                      <a:pt x="46" y="54"/>
                      <a:pt x="44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4" y="54"/>
                      <a:pt x="3" y="52"/>
                      <a:pt x="3" y="5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4"/>
                      <a:pt x="3" y="56"/>
                      <a:pt x="6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6"/>
                      <a:pt x="50" y="54"/>
                      <a:pt x="50" y="5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47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" name="Freeform 43"/>
              <p:cNvSpPr>
                <a:spLocks noEditPoints="1"/>
              </p:cNvSpPr>
              <p:nvPr/>
            </p:nvSpPr>
            <p:spPr bwMode="auto">
              <a:xfrm>
                <a:off x="14533563" y="2870200"/>
                <a:ext cx="238125" cy="142875"/>
              </a:xfrm>
              <a:custGeom>
                <a:avLst/>
                <a:gdLst>
                  <a:gd name="T0" fmla="*/ 4 w 25"/>
                  <a:gd name="T1" fmla="*/ 15 h 15"/>
                  <a:gd name="T2" fmla="*/ 21 w 25"/>
                  <a:gd name="T3" fmla="*/ 15 h 15"/>
                  <a:gd name="T4" fmla="*/ 25 w 25"/>
                  <a:gd name="T5" fmla="*/ 11 h 15"/>
                  <a:gd name="T6" fmla="*/ 25 w 25"/>
                  <a:gd name="T7" fmla="*/ 4 h 15"/>
                  <a:gd name="T8" fmla="*/ 21 w 25"/>
                  <a:gd name="T9" fmla="*/ 0 h 15"/>
                  <a:gd name="T10" fmla="*/ 4 w 25"/>
                  <a:gd name="T11" fmla="*/ 0 h 15"/>
                  <a:gd name="T12" fmla="*/ 0 w 25"/>
                  <a:gd name="T13" fmla="*/ 4 h 15"/>
                  <a:gd name="T14" fmla="*/ 0 w 25"/>
                  <a:gd name="T15" fmla="*/ 11 h 15"/>
                  <a:gd name="T16" fmla="*/ 4 w 25"/>
                  <a:gd name="T17" fmla="*/ 15 h 15"/>
                  <a:gd name="T18" fmla="*/ 2 w 25"/>
                  <a:gd name="T19" fmla="*/ 4 h 15"/>
                  <a:gd name="T20" fmla="*/ 4 w 25"/>
                  <a:gd name="T21" fmla="*/ 3 h 15"/>
                  <a:gd name="T22" fmla="*/ 21 w 25"/>
                  <a:gd name="T23" fmla="*/ 3 h 15"/>
                  <a:gd name="T24" fmla="*/ 22 w 25"/>
                  <a:gd name="T25" fmla="*/ 4 h 15"/>
                  <a:gd name="T26" fmla="*/ 22 w 25"/>
                  <a:gd name="T27" fmla="*/ 11 h 15"/>
                  <a:gd name="T28" fmla="*/ 21 w 25"/>
                  <a:gd name="T29" fmla="*/ 12 h 15"/>
                  <a:gd name="T30" fmla="*/ 4 w 25"/>
                  <a:gd name="T31" fmla="*/ 12 h 15"/>
                  <a:gd name="T32" fmla="*/ 2 w 25"/>
                  <a:gd name="T33" fmla="*/ 11 h 15"/>
                  <a:gd name="T34" fmla="*/ 2 w 25"/>
                  <a:gd name="T3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4" y="15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23" y="15"/>
                      <a:pt x="25" y="13"/>
                      <a:pt x="25" y="11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5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1" y="12"/>
                      <a:pt x="2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" name="Freeform 44"/>
              <p:cNvSpPr>
                <a:spLocks/>
              </p:cNvSpPr>
              <p:nvPr/>
            </p:nvSpPr>
            <p:spPr bwMode="auto">
              <a:xfrm>
                <a:off x="14495463" y="308927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14495463" y="3155950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14495463" y="322262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14495463" y="3289300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14495463" y="335597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70" name="TextBox 69"/>
          <p:cNvSpPr txBox="1"/>
          <p:nvPr/>
        </p:nvSpPr>
        <p:spPr bwMode="auto">
          <a:xfrm>
            <a:off x="16769785" y="8771086"/>
            <a:ext cx="22749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Research</a:t>
            </a:r>
            <a:endParaRPr lang="id-ID" sz="4000" b="1" dirty="0">
              <a:solidFill>
                <a:schemeClr val="accent3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667408" y="9250573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73" name="TextBox 7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7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7971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5" grpId="0"/>
      <p:bldP spid="46" grpId="0"/>
      <p:bldP spid="57" grpId="0"/>
      <p:bldP spid="58" grpId="0"/>
      <p:bldP spid="70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55" name="Rectangle 231"/>
          <p:cNvSpPr>
            <a:spLocks noChangeArrowheads="1"/>
          </p:cNvSpPr>
          <p:nvPr/>
        </p:nvSpPr>
        <p:spPr bwMode="auto">
          <a:xfrm>
            <a:off x="-30162" y="10744200"/>
            <a:ext cx="24353838" cy="2990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614734" y="113538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  <p:grpSp>
        <p:nvGrpSpPr>
          <p:cNvPr id="57" name="กลุ่ม 169"/>
          <p:cNvGrpSpPr/>
          <p:nvPr/>
        </p:nvGrpSpPr>
        <p:grpSpPr>
          <a:xfrm>
            <a:off x="3016818" y="2838945"/>
            <a:ext cx="7909978" cy="7107538"/>
            <a:chOff x="3016818" y="2838945"/>
            <a:chExt cx="7909978" cy="7107538"/>
          </a:xfrm>
        </p:grpSpPr>
        <p:sp>
          <p:nvSpPr>
            <p:cNvPr id="73" name="Rectangle 14"/>
            <p:cNvSpPr>
              <a:spLocks noChangeArrowheads="1"/>
            </p:cNvSpPr>
            <p:nvPr/>
          </p:nvSpPr>
          <p:spPr bwMode="auto">
            <a:xfrm>
              <a:off x="7428860" y="3304696"/>
              <a:ext cx="3444151" cy="101999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7428860" y="5142985"/>
              <a:ext cx="3457598" cy="10065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7455753" y="6925569"/>
              <a:ext cx="3457598" cy="10084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7469198" y="8750413"/>
              <a:ext cx="3457598" cy="10199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23408" y="3304696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55753" y="5189474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14863" y="6925569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47208" y="8810347"/>
              <a:ext cx="331573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.</a:t>
              </a:r>
            </a:p>
          </p:txBody>
        </p:sp>
        <p:grpSp>
          <p:nvGrpSpPr>
            <p:cNvPr id="81" name="กลุ่ม 178"/>
            <p:cNvGrpSpPr/>
            <p:nvPr/>
          </p:nvGrpSpPr>
          <p:grpSpPr>
            <a:xfrm>
              <a:off x="3016818" y="2838945"/>
              <a:ext cx="2972819" cy="7107538"/>
              <a:chOff x="128324" y="2803810"/>
              <a:chExt cx="2972819" cy="7107538"/>
            </a:xfrm>
          </p:grpSpPr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481326" y="7185473"/>
                <a:ext cx="2296890" cy="1668451"/>
              </a:xfrm>
              <a:custGeom>
                <a:avLst/>
                <a:gdLst>
                  <a:gd name="T0" fmla="*/ 1084 w 1451"/>
                  <a:gd name="T1" fmla="*/ 1054 h 1054"/>
                  <a:gd name="T2" fmla="*/ 1084 w 1451"/>
                  <a:gd name="T3" fmla="*/ 329 h 1054"/>
                  <a:gd name="T4" fmla="*/ 1451 w 1451"/>
                  <a:gd name="T5" fmla="*/ 329 h 1054"/>
                  <a:gd name="T6" fmla="*/ 1384 w 1451"/>
                  <a:gd name="T7" fmla="*/ 0 h 1054"/>
                  <a:gd name="T8" fmla="*/ 58 w 1451"/>
                  <a:gd name="T9" fmla="*/ 0 h 1054"/>
                  <a:gd name="T10" fmla="*/ 0 w 1451"/>
                  <a:gd name="T11" fmla="*/ 329 h 1054"/>
                  <a:gd name="T12" fmla="*/ 348 w 1451"/>
                  <a:gd name="T13" fmla="*/ 329 h 1054"/>
                  <a:gd name="T14" fmla="*/ 348 w 1451"/>
                  <a:gd name="T15" fmla="*/ 1054 h 1054"/>
                  <a:gd name="T16" fmla="*/ 658 w 1451"/>
                  <a:gd name="T17" fmla="*/ 1054 h 1054"/>
                  <a:gd name="T18" fmla="*/ 658 w 1451"/>
                  <a:gd name="T19" fmla="*/ 329 h 1054"/>
                  <a:gd name="T20" fmla="*/ 774 w 1451"/>
                  <a:gd name="T21" fmla="*/ 329 h 1054"/>
                  <a:gd name="T22" fmla="*/ 774 w 1451"/>
                  <a:gd name="T23" fmla="*/ 1054 h 1054"/>
                  <a:gd name="T24" fmla="*/ 1084 w 1451"/>
                  <a:gd name="T25" fmla="*/ 1054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1" h="1054">
                    <a:moveTo>
                      <a:pt x="1084" y="1054"/>
                    </a:moveTo>
                    <a:lnTo>
                      <a:pt x="1084" y="329"/>
                    </a:lnTo>
                    <a:lnTo>
                      <a:pt x="1451" y="329"/>
                    </a:lnTo>
                    <a:lnTo>
                      <a:pt x="1384" y="0"/>
                    </a:lnTo>
                    <a:lnTo>
                      <a:pt x="58" y="0"/>
                    </a:lnTo>
                    <a:lnTo>
                      <a:pt x="0" y="329"/>
                    </a:lnTo>
                    <a:lnTo>
                      <a:pt x="348" y="329"/>
                    </a:lnTo>
                    <a:lnTo>
                      <a:pt x="348" y="1054"/>
                    </a:lnTo>
                    <a:lnTo>
                      <a:pt x="658" y="1054"/>
                    </a:lnTo>
                    <a:lnTo>
                      <a:pt x="658" y="329"/>
                    </a:lnTo>
                    <a:lnTo>
                      <a:pt x="774" y="329"/>
                    </a:lnTo>
                    <a:lnTo>
                      <a:pt x="774" y="1054"/>
                    </a:lnTo>
                    <a:lnTo>
                      <a:pt x="1084" y="10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1706546" y="8853924"/>
                <a:ext cx="490721" cy="1057424"/>
              </a:xfrm>
              <a:custGeom>
                <a:avLst/>
                <a:gdLst>
                  <a:gd name="T0" fmla="*/ 0 w 32"/>
                  <a:gd name="T1" fmla="*/ 0 h 69"/>
                  <a:gd name="T2" fmla="*/ 0 w 32"/>
                  <a:gd name="T3" fmla="*/ 48 h 69"/>
                  <a:gd name="T4" fmla="*/ 16 w 32"/>
                  <a:gd name="T5" fmla="*/ 69 h 69"/>
                  <a:gd name="T6" fmla="*/ 32 w 32"/>
                  <a:gd name="T7" fmla="*/ 48 h 69"/>
                  <a:gd name="T8" fmla="*/ 32 w 32"/>
                  <a:gd name="T9" fmla="*/ 0 h 69"/>
                  <a:gd name="T10" fmla="*/ 0 w 32"/>
                  <a:gd name="T1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9">
                    <a:moveTo>
                      <a:pt x="0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60"/>
                      <a:pt x="5" y="69"/>
                      <a:pt x="16" y="69"/>
                    </a:cubicBezTo>
                    <a:cubicBezTo>
                      <a:pt x="28" y="69"/>
                      <a:pt x="32" y="60"/>
                      <a:pt x="32" y="48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1032200" y="8853924"/>
                <a:ext cx="490721" cy="1057424"/>
              </a:xfrm>
              <a:custGeom>
                <a:avLst/>
                <a:gdLst>
                  <a:gd name="T0" fmla="*/ 0 w 32"/>
                  <a:gd name="T1" fmla="*/ 48 h 69"/>
                  <a:gd name="T2" fmla="*/ 16 w 32"/>
                  <a:gd name="T3" fmla="*/ 69 h 69"/>
                  <a:gd name="T4" fmla="*/ 32 w 32"/>
                  <a:gd name="T5" fmla="*/ 48 h 69"/>
                  <a:gd name="T6" fmla="*/ 32 w 32"/>
                  <a:gd name="T7" fmla="*/ 0 h 69"/>
                  <a:gd name="T8" fmla="*/ 0 w 32"/>
                  <a:gd name="T9" fmla="*/ 0 h 69"/>
                  <a:gd name="T10" fmla="*/ 0 w 32"/>
                  <a:gd name="T11" fmla="*/ 4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9">
                    <a:moveTo>
                      <a:pt x="0" y="48"/>
                    </a:moveTo>
                    <a:cubicBezTo>
                      <a:pt x="0" y="60"/>
                      <a:pt x="4" y="69"/>
                      <a:pt x="16" y="69"/>
                    </a:cubicBezTo>
                    <a:cubicBezTo>
                      <a:pt x="27" y="69"/>
                      <a:pt x="32" y="60"/>
                      <a:pt x="32" y="4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5" name="Oval 13"/>
              <p:cNvSpPr>
                <a:spLocks noChangeArrowheads="1"/>
              </p:cNvSpPr>
              <p:nvPr/>
            </p:nvSpPr>
            <p:spPr bwMode="auto">
              <a:xfrm>
                <a:off x="1093936" y="2803810"/>
                <a:ext cx="1071671" cy="107167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465497" y="4074935"/>
                <a:ext cx="2298473" cy="704422"/>
              </a:xfrm>
              <a:custGeom>
                <a:avLst/>
                <a:gdLst>
                  <a:gd name="T0" fmla="*/ 147 w 150"/>
                  <a:gd name="T1" fmla="*/ 32 h 46"/>
                  <a:gd name="T2" fmla="*/ 115 w 150"/>
                  <a:gd name="T3" fmla="*/ 0 h 46"/>
                  <a:gd name="T4" fmla="*/ 35 w 150"/>
                  <a:gd name="T5" fmla="*/ 0 h 46"/>
                  <a:gd name="T6" fmla="*/ 3 w 150"/>
                  <a:gd name="T7" fmla="*/ 32 h 46"/>
                  <a:gd name="T8" fmla="*/ 0 w 150"/>
                  <a:gd name="T9" fmla="*/ 46 h 46"/>
                  <a:gd name="T10" fmla="*/ 30 w 150"/>
                  <a:gd name="T11" fmla="*/ 46 h 46"/>
                  <a:gd name="T12" fmla="*/ 31 w 150"/>
                  <a:gd name="T13" fmla="*/ 43 h 46"/>
                  <a:gd name="T14" fmla="*/ 37 w 150"/>
                  <a:gd name="T15" fmla="*/ 43 h 46"/>
                  <a:gd name="T16" fmla="*/ 36 w 150"/>
                  <a:gd name="T17" fmla="*/ 46 h 46"/>
                  <a:gd name="T18" fmla="*/ 114 w 150"/>
                  <a:gd name="T19" fmla="*/ 46 h 46"/>
                  <a:gd name="T20" fmla="*/ 113 w 150"/>
                  <a:gd name="T21" fmla="*/ 43 h 46"/>
                  <a:gd name="T22" fmla="*/ 119 w 150"/>
                  <a:gd name="T23" fmla="*/ 43 h 46"/>
                  <a:gd name="T24" fmla="*/ 119 w 150"/>
                  <a:gd name="T25" fmla="*/ 46 h 46"/>
                  <a:gd name="T26" fmla="*/ 150 w 150"/>
                  <a:gd name="T27" fmla="*/ 46 h 46"/>
                  <a:gd name="T28" fmla="*/ 147 w 150"/>
                  <a:gd name="T2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46">
                    <a:moveTo>
                      <a:pt x="147" y="32"/>
                    </a:moveTo>
                    <a:cubicBezTo>
                      <a:pt x="141" y="14"/>
                      <a:pt x="132" y="0"/>
                      <a:pt x="11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7" y="0"/>
                      <a:pt x="7" y="16"/>
                      <a:pt x="3" y="3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50" y="46"/>
                      <a:pt x="150" y="46"/>
                      <a:pt x="150" y="46"/>
                    </a:cubicBezTo>
                    <a:lnTo>
                      <a:pt x="147" y="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128324" y="4779357"/>
                <a:ext cx="796234" cy="1991377"/>
              </a:xfrm>
              <a:custGeom>
                <a:avLst/>
                <a:gdLst>
                  <a:gd name="T0" fmla="*/ 22 w 52"/>
                  <a:gd name="T1" fmla="*/ 0 h 130"/>
                  <a:gd name="T2" fmla="*/ 0 w 52"/>
                  <a:gd name="T3" fmla="*/ 116 h 130"/>
                  <a:gd name="T4" fmla="*/ 14 w 52"/>
                  <a:gd name="T5" fmla="*/ 130 h 130"/>
                  <a:gd name="T6" fmla="*/ 28 w 52"/>
                  <a:gd name="T7" fmla="*/ 116 h 130"/>
                  <a:gd name="T8" fmla="*/ 52 w 52"/>
                  <a:gd name="T9" fmla="*/ 0 h 130"/>
                  <a:gd name="T10" fmla="*/ 22 w 52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30">
                    <a:moveTo>
                      <a:pt x="22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4"/>
                      <a:pt x="6" y="130"/>
                      <a:pt x="14" y="130"/>
                    </a:cubicBezTo>
                    <a:cubicBezTo>
                      <a:pt x="21" y="130"/>
                      <a:pt x="25" y="124"/>
                      <a:pt x="28" y="116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8" name="Freeform 16"/>
              <p:cNvSpPr>
                <a:spLocks/>
              </p:cNvSpPr>
              <p:nvPr/>
            </p:nvSpPr>
            <p:spPr bwMode="auto">
              <a:xfrm>
                <a:off x="573139" y="4779357"/>
                <a:ext cx="2099019" cy="2406115"/>
              </a:xfrm>
              <a:custGeom>
                <a:avLst/>
                <a:gdLst>
                  <a:gd name="T0" fmla="*/ 280 w 1326"/>
                  <a:gd name="T1" fmla="*/ 0 h 1520"/>
                  <a:gd name="T2" fmla="*/ 0 w 1326"/>
                  <a:gd name="T3" fmla="*/ 1520 h 1520"/>
                  <a:gd name="T4" fmla="*/ 1326 w 1326"/>
                  <a:gd name="T5" fmla="*/ 1520 h 1520"/>
                  <a:gd name="T6" fmla="*/ 1035 w 1326"/>
                  <a:gd name="T7" fmla="*/ 0 h 1520"/>
                  <a:gd name="T8" fmla="*/ 280 w 1326"/>
                  <a:gd name="T9" fmla="*/ 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6" h="1520">
                    <a:moveTo>
                      <a:pt x="280" y="0"/>
                    </a:moveTo>
                    <a:lnTo>
                      <a:pt x="0" y="1520"/>
                    </a:lnTo>
                    <a:lnTo>
                      <a:pt x="1326" y="1520"/>
                    </a:lnTo>
                    <a:lnTo>
                      <a:pt x="1035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9" name="Freeform 17"/>
              <p:cNvSpPr>
                <a:spLocks/>
              </p:cNvSpPr>
              <p:nvPr/>
            </p:nvSpPr>
            <p:spPr bwMode="auto">
              <a:xfrm>
                <a:off x="2289079" y="4779357"/>
                <a:ext cx="812064" cy="1977130"/>
              </a:xfrm>
              <a:custGeom>
                <a:avLst/>
                <a:gdLst>
                  <a:gd name="T0" fmla="*/ 31 w 53"/>
                  <a:gd name="T1" fmla="*/ 0 h 129"/>
                  <a:gd name="T2" fmla="*/ 0 w 53"/>
                  <a:gd name="T3" fmla="*/ 0 h 129"/>
                  <a:gd name="T4" fmla="*/ 25 w 53"/>
                  <a:gd name="T5" fmla="*/ 115 h 129"/>
                  <a:gd name="T6" fmla="*/ 39 w 53"/>
                  <a:gd name="T7" fmla="*/ 129 h 129"/>
                  <a:gd name="T8" fmla="*/ 53 w 53"/>
                  <a:gd name="T9" fmla="*/ 115 h 129"/>
                  <a:gd name="T10" fmla="*/ 31 w 53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29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7" y="123"/>
                      <a:pt x="31" y="129"/>
                      <a:pt x="39" y="129"/>
                    </a:cubicBezTo>
                    <a:cubicBezTo>
                      <a:pt x="47" y="129"/>
                      <a:pt x="53" y="123"/>
                      <a:pt x="53" y="11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cxnSp>
        <p:nvCxnSpPr>
          <p:cNvPr id="90" name="ตัวเชื่อมต่อตรง 237"/>
          <p:cNvCxnSpPr/>
          <p:nvPr/>
        </p:nvCxnSpPr>
        <p:spPr>
          <a:xfrm>
            <a:off x="11485808" y="3784809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กลุ่ม 188"/>
          <p:cNvGrpSpPr/>
          <p:nvPr/>
        </p:nvGrpSpPr>
        <p:grpSpPr>
          <a:xfrm>
            <a:off x="14533808" y="2971800"/>
            <a:ext cx="1541964" cy="1541965"/>
            <a:chOff x="3094037" y="4417833"/>
            <a:chExt cx="1541964" cy="1541965"/>
          </a:xfrm>
        </p:grpSpPr>
        <p:sp>
          <p:nvSpPr>
            <p:cNvPr id="92" name="Oval 14"/>
            <p:cNvSpPr>
              <a:spLocks noChangeArrowheads="1"/>
            </p:cNvSpPr>
            <p:nvPr/>
          </p:nvSpPr>
          <p:spPr bwMode="auto">
            <a:xfrm>
              <a:off x="3094037" y="4417833"/>
              <a:ext cx="1541964" cy="15419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93" name="กลุ่ม 190"/>
            <p:cNvGrpSpPr/>
            <p:nvPr/>
          </p:nvGrpSpPr>
          <p:grpSpPr>
            <a:xfrm>
              <a:off x="3402243" y="4744771"/>
              <a:ext cx="885884" cy="888088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94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01" name="TextBox 100"/>
          <p:cNvSpPr txBox="1"/>
          <p:nvPr/>
        </p:nvSpPr>
        <p:spPr bwMode="auto">
          <a:xfrm>
            <a:off x="16713922" y="3025713"/>
            <a:ext cx="15039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Event</a:t>
            </a:r>
            <a:endParaRPr lang="id-ID" sz="4000" b="1" dirty="0">
              <a:solidFill>
                <a:schemeClr val="accent6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611545" y="3505200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cxnSp>
        <p:nvCxnSpPr>
          <p:cNvPr id="103" name="ตัวเชื่อมต่อตรง 237"/>
          <p:cNvCxnSpPr/>
          <p:nvPr/>
        </p:nvCxnSpPr>
        <p:spPr>
          <a:xfrm>
            <a:off x="11562008" y="5669587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กลุ่ม 201"/>
          <p:cNvGrpSpPr/>
          <p:nvPr/>
        </p:nvGrpSpPr>
        <p:grpSpPr>
          <a:xfrm>
            <a:off x="14533808" y="4779357"/>
            <a:ext cx="1541964" cy="1541965"/>
            <a:chOff x="3094037" y="6225390"/>
            <a:chExt cx="1541964" cy="1541965"/>
          </a:xfrm>
        </p:grpSpPr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3094037" y="6225390"/>
              <a:ext cx="1541964" cy="15419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6" name="Freeform 134"/>
            <p:cNvSpPr>
              <a:spLocks noEditPoints="1"/>
            </p:cNvSpPr>
            <p:nvPr/>
          </p:nvSpPr>
          <p:spPr bwMode="auto">
            <a:xfrm>
              <a:off x="3441910" y="6568739"/>
              <a:ext cx="846217" cy="846217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07" name="TextBox 106"/>
          <p:cNvSpPr txBox="1"/>
          <p:nvPr/>
        </p:nvSpPr>
        <p:spPr bwMode="auto">
          <a:xfrm>
            <a:off x="16693585" y="4953000"/>
            <a:ext cx="16594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Global</a:t>
            </a:r>
            <a:endParaRPr lang="id-ID" sz="4000" b="1" dirty="0">
              <a:solidFill>
                <a:schemeClr val="accent5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591208" y="5432487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cxnSp>
        <p:nvCxnSpPr>
          <p:cNvPr id="109" name="ตัวเชื่อมต่อตรง 237"/>
          <p:cNvCxnSpPr/>
          <p:nvPr/>
        </p:nvCxnSpPr>
        <p:spPr>
          <a:xfrm>
            <a:off x="11485808" y="7429802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กลุ่ม 207"/>
          <p:cNvGrpSpPr/>
          <p:nvPr/>
        </p:nvGrpSpPr>
        <p:grpSpPr>
          <a:xfrm>
            <a:off x="14533808" y="6625129"/>
            <a:ext cx="1541964" cy="1541965"/>
            <a:chOff x="3094037" y="8071162"/>
            <a:chExt cx="1541964" cy="1541965"/>
          </a:xfrm>
        </p:grpSpPr>
        <p:sp>
          <p:nvSpPr>
            <p:cNvPr id="111" name="Oval 16"/>
            <p:cNvSpPr>
              <a:spLocks noChangeArrowheads="1"/>
            </p:cNvSpPr>
            <p:nvPr/>
          </p:nvSpPr>
          <p:spPr bwMode="auto">
            <a:xfrm>
              <a:off x="3094037" y="8071162"/>
              <a:ext cx="1541964" cy="15419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112" name="กลุ่ม 209"/>
            <p:cNvGrpSpPr/>
            <p:nvPr/>
          </p:nvGrpSpPr>
          <p:grpSpPr>
            <a:xfrm>
              <a:off x="3501410" y="8445479"/>
              <a:ext cx="727218" cy="793329"/>
              <a:chOff x="16724313" y="7705725"/>
              <a:chExt cx="523875" cy="571500"/>
            </a:xfrm>
            <a:solidFill>
              <a:schemeClr val="bg1"/>
            </a:solidFill>
          </p:grpSpPr>
          <p:sp>
            <p:nvSpPr>
              <p:cNvPr id="113" name="Freeform 152"/>
              <p:cNvSpPr>
                <a:spLocks noEditPoints="1"/>
              </p:cNvSpPr>
              <p:nvPr/>
            </p:nvSpPr>
            <p:spPr bwMode="auto">
              <a:xfrm>
                <a:off x="16724313" y="770572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6 h 18"/>
                  <a:gd name="T20" fmla="*/ 5 w 55"/>
                  <a:gd name="T21" fmla="*/ 16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6 h 18"/>
                  <a:gd name="T32" fmla="*/ 52 w 55"/>
                  <a:gd name="T33" fmla="*/ 13 h 18"/>
                  <a:gd name="T34" fmla="*/ 49 w 55"/>
                  <a:gd name="T35" fmla="*/ 16 h 18"/>
                  <a:gd name="T36" fmla="*/ 34 w 55"/>
                  <a:gd name="T37" fmla="*/ 16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6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6"/>
                      <a:pt x="49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Oval 153"/>
              <p:cNvSpPr>
                <a:spLocks noChangeArrowheads="1"/>
              </p:cNvSpPr>
              <p:nvPr/>
            </p:nvSpPr>
            <p:spPr bwMode="auto">
              <a:xfrm>
                <a:off x="17114838" y="7762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154"/>
              <p:cNvSpPr>
                <a:spLocks noEditPoints="1"/>
              </p:cNvSpPr>
              <p:nvPr/>
            </p:nvSpPr>
            <p:spPr bwMode="auto">
              <a:xfrm>
                <a:off x="16724313" y="7905750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3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155"/>
              <p:cNvSpPr>
                <a:spLocks noChangeArrowheads="1"/>
              </p:cNvSpPr>
              <p:nvPr/>
            </p:nvSpPr>
            <p:spPr bwMode="auto">
              <a:xfrm>
                <a:off x="17114838" y="7962900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Freeform 156"/>
              <p:cNvSpPr>
                <a:spLocks noEditPoints="1"/>
              </p:cNvSpPr>
              <p:nvPr/>
            </p:nvSpPr>
            <p:spPr bwMode="auto">
              <a:xfrm>
                <a:off x="16724313" y="810577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5 h 18"/>
                  <a:gd name="T6" fmla="*/ 0 w 55"/>
                  <a:gd name="T7" fmla="*/ 12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2 h 18"/>
                  <a:gd name="T14" fmla="*/ 55 w 55"/>
                  <a:gd name="T15" fmla="*/ 5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2 h 18"/>
                  <a:gd name="T24" fmla="*/ 2 w 55"/>
                  <a:gd name="T25" fmla="*/ 5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2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5 h 18"/>
                  <a:gd name="T44" fmla="*/ 52 w 55"/>
                  <a:gd name="T4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2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2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5"/>
                    </a:cubicBez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8" name="Oval 157"/>
              <p:cNvSpPr>
                <a:spLocks noChangeArrowheads="1"/>
              </p:cNvSpPr>
              <p:nvPr/>
            </p:nvSpPr>
            <p:spPr bwMode="auto">
              <a:xfrm>
                <a:off x="17114838" y="816292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9" name="TextBox 118"/>
          <p:cNvSpPr txBox="1"/>
          <p:nvPr/>
        </p:nvSpPr>
        <p:spPr bwMode="auto">
          <a:xfrm>
            <a:off x="16790122" y="6843799"/>
            <a:ext cx="23358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4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Database</a:t>
            </a:r>
            <a:endParaRPr lang="id-ID" sz="4000" b="1" dirty="0">
              <a:solidFill>
                <a:schemeClr val="accent4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6687745" y="7323286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cxnSp>
        <p:nvCxnSpPr>
          <p:cNvPr id="121" name="ตัวเชื่อมต่อตรง 237"/>
          <p:cNvCxnSpPr/>
          <p:nvPr/>
        </p:nvCxnSpPr>
        <p:spPr>
          <a:xfrm>
            <a:off x="11562008" y="9314580"/>
            <a:ext cx="2431009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กลุ่ม 294"/>
          <p:cNvGrpSpPr/>
          <p:nvPr/>
        </p:nvGrpSpPr>
        <p:grpSpPr>
          <a:xfrm>
            <a:off x="14533808" y="8432686"/>
            <a:ext cx="1541964" cy="1561072"/>
            <a:chOff x="3094037" y="9878719"/>
            <a:chExt cx="1541964" cy="1561072"/>
          </a:xfrm>
        </p:grpSpPr>
        <p:sp>
          <p:nvSpPr>
            <p:cNvPr id="123" name="Oval 17"/>
            <p:cNvSpPr>
              <a:spLocks noChangeArrowheads="1"/>
            </p:cNvSpPr>
            <p:nvPr/>
          </p:nvSpPr>
          <p:spPr bwMode="auto">
            <a:xfrm>
              <a:off x="3094037" y="9878719"/>
              <a:ext cx="1541964" cy="156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124" name="กลุ่ม 296"/>
            <p:cNvGrpSpPr/>
            <p:nvPr/>
          </p:nvGrpSpPr>
          <p:grpSpPr>
            <a:xfrm>
              <a:off x="3534464" y="10211184"/>
              <a:ext cx="661107" cy="821977"/>
              <a:chOff x="14409738" y="2870200"/>
              <a:chExt cx="476250" cy="592138"/>
            </a:xfrm>
            <a:solidFill>
              <a:schemeClr val="bg1"/>
            </a:solidFill>
          </p:grpSpPr>
          <p:sp>
            <p:nvSpPr>
              <p:cNvPr id="125" name="Freeform 42"/>
              <p:cNvSpPr>
                <a:spLocks/>
              </p:cNvSpPr>
              <p:nvPr/>
            </p:nvSpPr>
            <p:spPr bwMode="auto">
              <a:xfrm>
                <a:off x="14409738" y="2927350"/>
                <a:ext cx="476250" cy="534988"/>
              </a:xfrm>
              <a:custGeom>
                <a:avLst/>
                <a:gdLst>
                  <a:gd name="T0" fmla="*/ 44 w 50"/>
                  <a:gd name="T1" fmla="*/ 0 h 56"/>
                  <a:gd name="T2" fmla="*/ 41 w 50"/>
                  <a:gd name="T3" fmla="*/ 0 h 56"/>
                  <a:gd name="T4" fmla="*/ 39 w 50"/>
                  <a:gd name="T5" fmla="*/ 1 h 56"/>
                  <a:gd name="T6" fmla="*/ 41 w 50"/>
                  <a:gd name="T7" fmla="*/ 3 h 56"/>
                  <a:gd name="T8" fmla="*/ 44 w 50"/>
                  <a:gd name="T9" fmla="*/ 3 h 56"/>
                  <a:gd name="T10" fmla="*/ 47 w 50"/>
                  <a:gd name="T11" fmla="*/ 6 h 56"/>
                  <a:gd name="T12" fmla="*/ 47 w 50"/>
                  <a:gd name="T13" fmla="*/ 50 h 56"/>
                  <a:gd name="T14" fmla="*/ 44 w 50"/>
                  <a:gd name="T15" fmla="*/ 54 h 56"/>
                  <a:gd name="T16" fmla="*/ 6 w 50"/>
                  <a:gd name="T17" fmla="*/ 54 h 56"/>
                  <a:gd name="T18" fmla="*/ 3 w 50"/>
                  <a:gd name="T19" fmla="*/ 50 h 56"/>
                  <a:gd name="T20" fmla="*/ 3 w 50"/>
                  <a:gd name="T21" fmla="*/ 6 h 56"/>
                  <a:gd name="T22" fmla="*/ 6 w 50"/>
                  <a:gd name="T23" fmla="*/ 3 h 56"/>
                  <a:gd name="T24" fmla="*/ 10 w 50"/>
                  <a:gd name="T25" fmla="*/ 3 h 56"/>
                  <a:gd name="T26" fmla="*/ 11 w 50"/>
                  <a:gd name="T27" fmla="*/ 1 h 56"/>
                  <a:gd name="T28" fmla="*/ 10 w 50"/>
                  <a:gd name="T29" fmla="*/ 0 h 56"/>
                  <a:gd name="T30" fmla="*/ 6 w 50"/>
                  <a:gd name="T31" fmla="*/ 0 h 56"/>
                  <a:gd name="T32" fmla="*/ 0 w 50"/>
                  <a:gd name="T33" fmla="*/ 6 h 56"/>
                  <a:gd name="T34" fmla="*/ 0 w 50"/>
                  <a:gd name="T35" fmla="*/ 50 h 56"/>
                  <a:gd name="T36" fmla="*/ 6 w 50"/>
                  <a:gd name="T37" fmla="*/ 56 h 56"/>
                  <a:gd name="T38" fmla="*/ 44 w 50"/>
                  <a:gd name="T39" fmla="*/ 56 h 56"/>
                  <a:gd name="T40" fmla="*/ 50 w 50"/>
                  <a:gd name="T41" fmla="*/ 50 h 56"/>
                  <a:gd name="T42" fmla="*/ 50 w 50"/>
                  <a:gd name="T43" fmla="*/ 6 h 56"/>
                  <a:gd name="T44" fmla="*/ 44 w 50"/>
                  <a:gd name="T4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6">
                    <a:moveTo>
                      <a:pt x="4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2"/>
                      <a:pt x="40" y="3"/>
                      <a:pt x="41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6" y="3"/>
                      <a:pt x="47" y="4"/>
                      <a:pt x="47" y="6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2"/>
                      <a:pt x="46" y="54"/>
                      <a:pt x="44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4" y="54"/>
                      <a:pt x="3" y="52"/>
                      <a:pt x="3" y="5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4"/>
                      <a:pt x="3" y="56"/>
                      <a:pt x="6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6"/>
                      <a:pt x="50" y="54"/>
                      <a:pt x="50" y="5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47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6" name="Freeform 43"/>
              <p:cNvSpPr>
                <a:spLocks noEditPoints="1"/>
              </p:cNvSpPr>
              <p:nvPr/>
            </p:nvSpPr>
            <p:spPr bwMode="auto">
              <a:xfrm>
                <a:off x="14533563" y="2870200"/>
                <a:ext cx="238125" cy="142875"/>
              </a:xfrm>
              <a:custGeom>
                <a:avLst/>
                <a:gdLst>
                  <a:gd name="T0" fmla="*/ 4 w 25"/>
                  <a:gd name="T1" fmla="*/ 15 h 15"/>
                  <a:gd name="T2" fmla="*/ 21 w 25"/>
                  <a:gd name="T3" fmla="*/ 15 h 15"/>
                  <a:gd name="T4" fmla="*/ 25 w 25"/>
                  <a:gd name="T5" fmla="*/ 11 h 15"/>
                  <a:gd name="T6" fmla="*/ 25 w 25"/>
                  <a:gd name="T7" fmla="*/ 4 h 15"/>
                  <a:gd name="T8" fmla="*/ 21 w 25"/>
                  <a:gd name="T9" fmla="*/ 0 h 15"/>
                  <a:gd name="T10" fmla="*/ 4 w 25"/>
                  <a:gd name="T11" fmla="*/ 0 h 15"/>
                  <a:gd name="T12" fmla="*/ 0 w 25"/>
                  <a:gd name="T13" fmla="*/ 4 h 15"/>
                  <a:gd name="T14" fmla="*/ 0 w 25"/>
                  <a:gd name="T15" fmla="*/ 11 h 15"/>
                  <a:gd name="T16" fmla="*/ 4 w 25"/>
                  <a:gd name="T17" fmla="*/ 15 h 15"/>
                  <a:gd name="T18" fmla="*/ 2 w 25"/>
                  <a:gd name="T19" fmla="*/ 4 h 15"/>
                  <a:gd name="T20" fmla="*/ 4 w 25"/>
                  <a:gd name="T21" fmla="*/ 3 h 15"/>
                  <a:gd name="T22" fmla="*/ 21 w 25"/>
                  <a:gd name="T23" fmla="*/ 3 h 15"/>
                  <a:gd name="T24" fmla="*/ 22 w 25"/>
                  <a:gd name="T25" fmla="*/ 4 h 15"/>
                  <a:gd name="T26" fmla="*/ 22 w 25"/>
                  <a:gd name="T27" fmla="*/ 11 h 15"/>
                  <a:gd name="T28" fmla="*/ 21 w 25"/>
                  <a:gd name="T29" fmla="*/ 12 h 15"/>
                  <a:gd name="T30" fmla="*/ 4 w 25"/>
                  <a:gd name="T31" fmla="*/ 12 h 15"/>
                  <a:gd name="T32" fmla="*/ 2 w 25"/>
                  <a:gd name="T33" fmla="*/ 11 h 15"/>
                  <a:gd name="T34" fmla="*/ 2 w 25"/>
                  <a:gd name="T3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4" y="15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23" y="15"/>
                      <a:pt x="25" y="13"/>
                      <a:pt x="25" y="11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5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1" y="12"/>
                      <a:pt x="2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Freeform 44"/>
              <p:cNvSpPr>
                <a:spLocks/>
              </p:cNvSpPr>
              <p:nvPr/>
            </p:nvSpPr>
            <p:spPr bwMode="auto">
              <a:xfrm>
                <a:off x="14495463" y="308927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8" name="Freeform 45"/>
              <p:cNvSpPr>
                <a:spLocks/>
              </p:cNvSpPr>
              <p:nvPr/>
            </p:nvSpPr>
            <p:spPr bwMode="auto">
              <a:xfrm>
                <a:off x="14495463" y="3155950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9" name="Freeform 46"/>
              <p:cNvSpPr>
                <a:spLocks/>
              </p:cNvSpPr>
              <p:nvPr/>
            </p:nvSpPr>
            <p:spPr bwMode="auto">
              <a:xfrm>
                <a:off x="14495463" y="322262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Freeform 47"/>
              <p:cNvSpPr>
                <a:spLocks/>
              </p:cNvSpPr>
              <p:nvPr/>
            </p:nvSpPr>
            <p:spPr bwMode="auto">
              <a:xfrm>
                <a:off x="14495463" y="3289300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Freeform 48"/>
              <p:cNvSpPr>
                <a:spLocks/>
              </p:cNvSpPr>
              <p:nvPr/>
            </p:nvSpPr>
            <p:spPr bwMode="auto">
              <a:xfrm>
                <a:off x="14495463" y="335597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32" name="TextBox 131"/>
          <p:cNvSpPr txBox="1"/>
          <p:nvPr/>
        </p:nvSpPr>
        <p:spPr bwMode="auto">
          <a:xfrm>
            <a:off x="16769785" y="8771086"/>
            <a:ext cx="22749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Research</a:t>
            </a:r>
            <a:endParaRPr lang="id-ID" sz="4000" b="1" dirty="0">
              <a:solidFill>
                <a:schemeClr val="accent3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6667408" y="9250573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</p:spTree>
    <p:extLst>
      <p:ext uri="{BB962C8B-B14F-4D97-AF65-F5344CB8AC3E}">
        <p14:creationId xmlns:p14="http://schemas.microsoft.com/office/powerpoint/2010/main" val="11235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/>
      <p:bldP spid="102" grpId="0"/>
      <p:bldP spid="107" grpId="0"/>
      <p:bldP spid="108" grpId="0"/>
      <p:bldP spid="119" grpId="0"/>
      <p:bldP spid="120" grpId="0"/>
      <p:bldP spid="132" grpId="0"/>
      <p:bldP spid="1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75359" y="2088902"/>
            <a:ext cx="13306678" cy="8918396"/>
            <a:chOff x="-30163" y="3807004"/>
            <a:chExt cx="13306678" cy="8918396"/>
          </a:xfrm>
        </p:grpSpPr>
        <p:grpSp>
          <p:nvGrpSpPr>
            <p:cNvPr id="43" name="Group 42"/>
            <p:cNvGrpSpPr/>
            <p:nvPr/>
          </p:nvGrpSpPr>
          <p:grpSpPr>
            <a:xfrm>
              <a:off x="-30163" y="3881462"/>
              <a:ext cx="11733269" cy="8462938"/>
              <a:chOff x="4212068" y="4974031"/>
              <a:chExt cx="9322510" cy="672411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223438" y="4974031"/>
                <a:ext cx="9299523" cy="1709653"/>
                <a:chOff x="9367692" y="5209460"/>
                <a:chExt cx="12600826" cy="2708853"/>
              </a:xfrm>
            </p:grpSpPr>
            <p:sp>
              <p:nvSpPr>
                <p:cNvPr id="93" name="Freeform 6"/>
                <p:cNvSpPr>
                  <a:spLocks/>
                </p:cNvSpPr>
                <p:nvPr/>
              </p:nvSpPr>
              <p:spPr bwMode="auto">
                <a:xfrm>
                  <a:off x="9382677" y="5235511"/>
                  <a:ext cx="12585841" cy="2682802"/>
                </a:xfrm>
                <a:custGeom>
                  <a:avLst/>
                  <a:gdLst>
                    <a:gd name="T0" fmla="*/ 290 w 300"/>
                    <a:gd name="T1" fmla="*/ 0 h 64"/>
                    <a:gd name="T2" fmla="*/ 0 w 300"/>
                    <a:gd name="T3" fmla="*/ 0 h 64"/>
                    <a:gd name="T4" fmla="*/ 0 w 300"/>
                    <a:gd name="T5" fmla="*/ 64 h 64"/>
                    <a:gd name="T6" fmla="*/ 290 w 300"/>
                    <a:gd name="T7" fmla="*/ 64 h 64"/>
                    <a:gd name="T8" fmla="*/ 300 w 300"/>
                    <a:gd name="T9" fmla="*/ 54 h 64"/>
                    <a:gd name="T10" fmla="*/ 300 w 300"/>
                    <a:gd name="T11" fmla="*/ 10 h 64"/>
                    <a:gd name="T12" fmla="*/ 290 w 300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0" h="64">
                      <a:moveTo>
                        <a:pt x="29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290" y="64"/>
                        <a:pt x="290" y="64"/>
                        <a:pt x="290" y="64"/>
                      </a:cubicBezTo>
                      <a:cubicBezTo>
                        <a:pt x="296" y="64"/>
                        <a:pt x="300" y="59"/>
                        <a:pt x="300" y="54"/>
                      </a:cubicBezTo>
                      <a:cubicBezTo>
                        <a:pt x="300" y="10"/>
                        <a:pt x="300" y="10"/>
                        <a:pt x="300" y="10"/>
                      </a:cubicBezTo>
                      <a:cubicBezTo>
                        <a:pt x="300" y="5"/>
                        <a:pt x="296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7692" y="5209460"/>
                  <a:ext cx="6288879" cy="2679921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4235055" y="6635691"/>
                <a:ext cx="9299523" cy="1709653"/>
                <a:chOff x="9367692" y="5209460"/>
                <a:chExt cx="12600826" cy="2708853"/>
              </a:xfrm>
            </p:grpSpPr>
            <p:sp>
              <p:nvSpPr>
                <p:cNvPr id="91" name="Freeform 6"/>
                <p:cNvSpPr>
                  <a:spLocks/>
                </p:cNvSpPr>
                <p:nvPr/>
              </p:nvSpPr>
              <p:spPr bwMode="auto">
                <a:xfrm>
                  <a:off x="9382677" y="5235511"/>
                  <a:ext cx="12585841" cy="2682802"/>
                </a:xfrm>
                <a:custGeom>
                  <a:avLst/>
                  <a:gdLst>
                    <a:gd name="T0" fmla="*/ 290 w 300"/>
                    <a:gd name="T1" fmla="*/ 0 h 64"/>
                    <a:gd name="T2" fmla="*/ 0 w 300"/>
                    <a:gd name="T3" fmla="*/ 0 h 64"/>
                    <a:gd name="T4" fmla="*/ 0 w 300"/>
                    <a:gd name="T5" fmla="*/ 64 h 64"/>
                    <a:gd name="T6" fmla="*/ 290 w 300"/>
                    <a:gd name="T7" fmla="*/ 64 h 64"/>
                    <a:gd name="T8" fmla="*/ 300 w 300"/>
                    <a:gd name="T9" fmla="*/ 54 h 64"/>
                    <a:gd name="T10" fmla="*/ 300 w 300"/>
                    <a:gd name="T11" fmla="*/ 10 h 64"/>
                    <a:gd name="T12" fmla="*/ 290 w 300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0" h="64">
                      <a:moveTo>
                        <a:pt x="29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290" y="64"/>
                        <a:pt x="290" y="64"/>
                        <a:pt x="290" y="64"/>
                      </a:cubicBezTo>
                      <a:cubicBezTo>
                        <a:pt x="296" y="64"/>
                        <a:pt x="300" y="59"/>
                        <a:pt x="300" y="54"/>
                      </a:cubicBezTo>
                      <a:cubicBezTo>
                        <a:pt x="300" y="10"/>
                        <a:pt x="300" y="10"/>
                        <a:pt x="300" y="10"/>
                      </a:cubicBezTo>
                      <a:cubicBezTo>
                        <a:pt x="300" y="5"/>
                        <a:pt x="296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7692" y="5209460"/>
                  <a:ext cx="6288879" cy="2679921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4221302" y="8312091"/>
                <a:ext cx="9299523" cy="1709653"/>
                <a:chOff x="9367692" y="5209460"/>
                <a:chExt cx="12600826" cy="2708853"/>
              </a:xfrm>
            </p:grpSpPr>
            <p:sp>
              <p:nvSpPr>
                <p:cNvPr id="89" name="Freeform 6"/>
                <p:cNvSpPr>
                  <a:spLocks/>
                </p:cNvSpPr>
                <p:nvPr/>
              </p:nvSpPr>
              <p:spPr bwMode="auto">
                <a:xfrm>
                  <a:off x="9382677" y="5235511"/>
                  <a:ext cx="12585841" cy="2682802"/>
                </a:xfrm>
                <a:custGeom>
                  <a:avLst/>
                  <a:gdLst>
                    <a:gd name="T0" fmla="*/ 290 w 300"/>
                    <a:gd name="T1" fmla="*/ 0 h 64"/>
                    <a:gd name="T2" fmla="*/ 0 w 300"/>
                    <a:gd name="T3" fmla="*/ 0 h 64"/>
                    <a:gd name="T4" fmla="*/ 0 w 300"/>
                    <a:gd name="T5" fmla="*/ 64 h 64"/>
                    <a:gd name="T6" fmla="*/ 290 w 300"/>
                    <a:gd name="T7" fmla="*/ 64 h 64"/>
                    <a:gd name="T8" fmla="*/ 300 w 300"/>
                    <a:gd name="T9" fmla="*/ 54 h 64"/>
                    <a:gd name="T10" fmla="*/ 300 w 300"/>
                    <a:gd name="T11" fmla="*/ 10 h 64"/>
                    <a:gd name="T12" fmla="*/ 290 w 300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0" h="64">
                      <a:moveTo>
                        <a:pt x="29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290" y="64"/>
                        <a:pt x="290" y="64"/>
                        <a:pt x="290" y="64"/>
                      </a:cubicBezTo>
                      <a:cubicBezTo>
                        <a:pt x="296" y="64"/>
                        <a:pt x="300" y="59"/>
                        <a:pt x="300" y="54"/>
                      </a:cubicBezTo>
                      <a:cubicBezTo>
                        <a:pt x="300" y="10"/>
                        <a:pt x="300" y="10"/>
                        <a:pt x="300" y="10"/>
                      </a:cubicBezTo>
                      <a:cubicBezTo>
                        <a:pt x="300" y="5"/>
                        <a:pt x="296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7692" y="5209460"/>
                  <a:ext cx="6288879" cy="2679921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/>
              <p:cNvGrpSpPr/>
              <p:nvPr/>
            </p:nvGrpSpPr>
            <p:grpSpPr>
              <a:xfrm>
                <a:off x="4212068" y="9988491"/>
                <a:ext cx="9299523" cy="1709653"/>
                <a:chOff x="9367692" y="5209460"/>
                <a:chExt cx="12600826" cy="2708853"/>
              </a:xfrm>
              <a:solidFill>
                <a:schemeClr val="accent2"/>
              </a:solidFill>
            </p:grpSpPr>
            <p:sp>
              <p:nvSpPr>
                <p:cNvPr id="87" name="Freeform 6"/>
                <p:cNvSpPr>
                  <a:spLocks/>
                </p:cNvSpPr>
                <p:nvPr/>
              </p:nvSpPr>
              <p:spPr bwMode="auto">
                <a:xfrm>
                  <a:off x="9382677" y="5235511"/>
                  <a:ext cx="12585841" cy="2682802"/>
                </a:xfrm>
                <a:custGeom>
                  <a:avLst/>
                  <a:gdLst>
                    <a:gd name="T0" fmla="*/ 290 w 300"/>
                    <a:gd name="T1" fmla="*/ 0 h 64"/>
                    <a:gd name="T2" fmla="*/ 0 w 300"/>
                    <a:gd name="T3" fmla="*/ 0 h 64"/>
                    <a:gd name="T4" fmla="*/ 0 w 300"/>
                    <a:gd name="T5" fmla="*/ 64 h 64"/>
                    <a:gd name="T6" fmla="*/ 290 w 300"/>
                    <a:gd name="T7" fmla="*/ 64 h 64"/>
                    <a:gd name="T8" fmla="*/ 300 w 300"/>
                    <a:gd name="T9" fmla="*/ 54 h 64"/>
                    <a:gd name="T10" fmla="*/ 300 w 300"/>
                    <a:gd name="T11" fmla="*/ 10 h 64"/>
                    <a:gd name="T12" fmla="*/ 290 w 300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0" h="64">
                      <a:moveTo>
                        <a:pt x="29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290" y="64"/>
                        <a:pt x="290" y="64"/>
                        <a:pt x="290" y="64"/>
                      </a:cubicBezTo>
                      <a:cubicBezTo>
                        <a:pt x="296" y="64"/>
                        <a:pt x="300" y="59"/>
                        <a:pt x="300" y="54"/>
                      </a:cubicBezTo>
                      <a:cubicBezTo>
                        <a:pt x="300" y="10"/>
                        <a:pt x="300" y="10"/>
                        <a:pt x="300" y="10"/>
                      </a:cubicBezTo>
                      <a:cubicBezTo>
                        <a:pt x="300" y="5"/>
                        <a:pt x="296" y="0"/>
                        <a:pt x="2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7692" y="5209460"/>
                  <a:ext cx="6288879" cy="267992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6477910" y="5067179"/>
                <a:ext cx="6643323" cy="1436096"/>
                <a:chOff x="15576914" y="1962121"/>
                <a:chExt cx="6643323" cy="1436096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15576914" y="2437990"/>
                  <a:ext cx="6643323" cy="960227"/>
                </a:xfrm>
                <a:prstGeom prst="rect">
                  <a:avLst/>
                </a:prstGeom>
                <a:noFill/>
              </p:spPr>
              <p:txBody>
                <a:bodyPr wrap="square" lIns="219419" tIns="109710" rIns="219419" bIns="10971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Lorem Ipsum has two main data statistical this methodologies important.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5576914" y="1962121"/>
                  <a:ext cx="4195296" cy="738627"/>
                </a:xfrm>
                <a:prstGeom prst="rect">
                  <a:avLst/>
                </a:prstGeom>
                <a:noFill/>
              </p:spPr>
              <p:txBody>
                <a:bodyPr wrap="square" lIns="182843" tIns="91422" rIns="182843" bIns="91422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Data Here A</a:t>
                  </a:r>
                  <a:endParaRPr lang="id-ID" sz="36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6405182" y="6734547"/>
                <a:ext cx="6643323" cy="1436096"/>
                <a:chOff x="15576914" y="1962121"/>
                <a:chExt cx="6643323" cy="1436096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15576914" y="2437990"/>
                  <a:ext cx="6643323" cy="960227"/>
                </a:xfrm>
                <a:prstGeom prst="rect">
                  <a:avLst/>
                </a:prstGeom>
                <a:noFill/>
              </p:spPr>
              <p:txBody>
                <a:bodyPr wrap="square" lIns="219419" tIns="109710" rIns="219419" bIns="10971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Lorem Ipsum has two main data statistical this methodologies important.</a:t>
                  </a: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15576914" y="1962121"/>
                  <a:ext cx="4195296" cy="738627"/>
                </a:xfrm>
                <a:prstGeom prst="rect">
                  <a:avLst/>
                </a:prstGeom>
                <a:noFill/>
              </p:spPr>
              <p:txBody>
                <a:bodyPr wrap="square" lIns="182843" tIns="91422" rIns="182843" bIns="91422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Data Here B</a:t>
                  </a:r>
                  <a:endParaRPr lang="id-ID" sz="36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6475805" y="8408275"/>
                <a:ext cx="6643323" cy="1436096"/>
                <a:chOff x="15576914" y="1962121"/>
                <a:chExt cx="6643323" cy="1436096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15576914" y="2437990"/>
                  <a:ext cx="6643323" cy="960227"/>
                </a:xfrm>
                <a:prstGeom prst="rect">
                  <a:avLst/>
                </a:prstGeom>
                <a:noFill/>
              </p:spPr>
              <p:txBody>
                <a:bodyPr wrap="square" lIns="219419" tIns="109710" rIns="219419" bIns="10971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Lorem Ipsum has two main data statistical this methodologies important.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5576914" y="1962121"/>
                  <a:ext cx="4195296" cy="738627"/>
                </a:xfrm>
                <a:prstGeom prst="rect">
                  <a:avLst/>
                </a:prstGeom>
                <a:noFill/>
              </p:spPr>
              <p:txBody>
                <a:bodyPr wrap="square" lIns="182843" tIns="91422" rIns="182843" bIns="91422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Data Here C</a:t>
                  </a:r>
                  <a:endParaRPr lang="id-ID" sz="36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6403077" y="10075643"/>
                <a:ext cx="6643323" cy="1436096"/>
                <a:chOff x="15576914" y="1962121"/>
                <a:chExt cx="6643323" cy="1436096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15576914" y="2437990"/>
                  <a:ext cx="6643323" cy="960227"/>
                </a:xfrm>
                <a:prstGeom prst="rect">
                  <a:avLst/>
                </a:prstGeom>
                <a:noFill/>
              </p:spPr>
              <p:txBody>
                <a:bodyPr wrap="square" lIns="219419" tIns="109710" rIns="219419" bIns="10971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Lorem Ipsum has two main data statistical this methodologies important.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5576914" y="1962121"/>
                  <a:ext cx="4195296" cy="738627"/>
                </a:xfrm>
                <a:prstGeom prst="rect">
                  <a:avLst/>
                </a:prstGeom>
                <a:noFill/>
              </p:spPr>
              <p:txBody>
                <a:bodyPr wrap="square" lIns="182843" tIns="91422" rIns="182843" bIns="91422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Data Here D</a:t>
                  </a:r>
                  <a:endParaRPr lang="id-ID" sz="36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endParaRP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10682719" y="3807004"/>
              <a:ext cx="2593796" cy="2593796"/>
              <a:chOff x="5684837" y="8229600"/>
              <a:chExt cx="5452844" cy="545284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837" y="8229600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69" name="Rectangle 139"/>
              <p:cNvSpPr/>
              <p:nvPr/>
            </p:nvSpPr>
            <p:spPr>
              <a:xfrm>
                <a:off x="6974600" y="8995646"/>
                <a:ext cx="3019661" cy="30204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Freeform 102"/>
              <p:cNvSpPr>
                <a:spLocks noEditPoints="1"/>
              </p:cNvSpPr>
              <p:nvPr/>
            </p:nvSpPr>
            <p:spPr bwMode="auto">
              <a:xfrm>
                <a:off x="7782973" y="9762392"/>
                <a:ext cx="1483264" cy="1372573"/>
              </a:xfrm>
              <a:custGeom>
                <a:avLst/>
                <a:gdLst>
                  <a:gd name="T0" fmla="*/ 59 w 67"/>
                  <a:gd name="T1" fmla="*/ 44 h 62"/>
                  <a:gd name="T2" fmla="*/ 59 w 67"/>
                  <a:gd name="T3" fmla="*/ 35 h 62"/>
                  <a:gd name="T4" fmla="*/ 58 w 67"/>
                  <a:gd name="T5" fmla="*/ 33 h 62"/>
                  <a:gd name="T6" fmla="*/ 53 w 67"/>
                  <a:gd name="T7" fmla="*/ 33 h 62"/>
                  <a:gd name="T8" fmla="*/ 50 w 67"/>
                  <a:gd name="T9" fmla="*/ 33 h 62"/>
                  <a:gd name="T10" fmla="*/ 35 w 67"/>
                  <a:gd name="T11" fmla="*/ 33 h 62"/>
                  <a:gd name="T12" fmla="*/ 35 w 67"/>
                  <a:gd name="T13" fmla="*/ 19 h 62"/>
                  <a:gd name="T14" fmla="*/ 43 w 67"/>
                  <a:gd name="T15" fmla="*/ 10 h 62"/>
                  <a:gd name="T16" fmla="*/ 34 w 67"/>
                  <a:gd name="T17" fmla="*/ 0 h 62"/>
                  <a:gd name="T18" fmla="*/ 24 w 67"/>
                  <a:gd name="T19" fmla="*/ 10 h 62"/>
                  <a:gd name="T20" fmla="*/ 32 w 67"/>
                  <a:gd name="T21" fmla="*/ 19 h 62"/>
                  <a:gd name="T22" fmla="*/ 32 w 67"/>
                  <a:gd name="T23" fmla="*/ 33 h 62"/>
                  <a:gd name="T24" fmla="*/ 10 w 67"/>
                  <a:gd name="T25" fmla="*/ 33 h 62"/>
                  <a:gd name="T26" fmla="*/ 8 w 67"/>
                  <a:gd name="T27" fmla="*/ 35 h 62"/>
                  <a:gd name="T28" fmla="*/ 8 w 67"/>
                  <a:gd name="T29" fmla="*/ 44 h 62"/>
                  <a:gd name="T30" fmla="*/ 0 w 67"/>
                  <a:gd name="T31" fmla="*/ 53 h 62"/>
                  <a:gd name="T32" fmla="*/ 10 w 67"/>
                  <a:gd name="T33" fmla="*/ 62 h 62"/>
                  <a:gd name="T34" fmla="*/ 19 w 67"/>
                  <a:gd name="T35" fmla="*/ 53 h 62"/>
                  <a:gd name="T36" fmla="*/ 11 w 67"/>
                  <a:gd name="T37" fmla="*/ 44 h 62"/>
                  <a:gd name="T38" fmla="*/ 11 w 67"/>
                  <a:gd name="T39" fmla="*/ 36 h 62"/>
                  <a:gd name="T40" fmla="*/ 32 w 67"/>
                  <a:gd name="T41" fmla="*/ 36 h 62"/>
                  <a:gd name="T42" fmla="*/ 32 w 67"/>
                  <a:gd name="T43" fmla="*/ 44 h 62"/>
                  <a:gd name="T44" fmla="*/ 24 w 67"/>
                  <a:gd name="T45" fmla="*/ 53 h 62"/>
                  <a:gd name="T46" fmla="*/ 34 w 67"/>
                  <a:gd name="T47" fmla="*/ 62 h 62"/>
                  <a:gd name="T48" fmla="*/ 43 w 67"/>
                  <a:gd name="T49" fmla="*/ 53 h 62"/>
                  <a:gd name="T50" fmla="*/ 35 w 67"/>
                  <a:gd name="T51" fmla="*/ 44 h 62"/>
                  <a:gd name="T52" fmla="*/ 35 w 67"/>
                  <a:gd name="T53" fmla="*/ 36 h 62"/>
                  <a:gd name="T54" fmla="*/ 50 w 67"/>
                  <a:gd name="T55" fmla="*/ 36 h 62"/>
                  <a:gd name="T56" fmla="*/ 53 w 67"/>
                  <a:gd name="T57" fmla="*/ 36 h 62"/>
                  <a:gd name="T58" fmla="*/ 56 w 67"/>
                  <a:gd name="T59" fmla="*/ 36 h 62"/>
                  <a:gd name="T60" fmla="*/ 56 w 67"/>
                  <a:gd name="T61" fmla="*/ 44 h 62"/>
                  <a:gd name="T62" fmla="*/ 48 w 67"/>
                  <a:gd name="T63" fmla="*/ 53 h 62"/>
                  <a:gd name="T64" fmla="*/ 58 w 67"/>
                  <a:gd name="T65" fmla="*/ 62 h 62"/>
                  <a:gd name="T66" fmla="*/ 67 w 67"/>
                  <a:gd name="T67" fmla="*/ 53 h 62"/>
                  <a:gd name="T68" fmla="*/ 59 w 67"/>
                  <a:gd name="T69" fmla="*/ 44 h 62"/>
                  <a:gd name="T70" fmla="*/ 28 w 67"/>
                  <a:gd name="T71" fmla="*/ 10 h 62"/>
                  <a:gd name="T72" fmla="*/ 34 w 67"/>
                  <a:gd name="T73" fmla="*/ 4 h 62"/>
                  <a:gd name="T74" fmla="*/ 39 w 67"/>
                  <a:gd name="T75" fmla="*/ 10 h 62"/>
                  <a:gd name="T76" fmla="*/ 34 w 67"/>
                  <a:gd name="T77" fmla="*/ 15 h 62"/>
                  <a:gd name="T78" fmla="*/ 28 w 67"/>
                  <a:gd name="T79" fmla="*/ 10 h 62"/>
                  <a:gd name="T80" fmla="*/ 15 w 67"/>
                  <a:gd name="T81" fmla="*/ 53 h 62"/>
                  <a:gd name="T82" fmla="*/ 10 w 67"/>
                  <a:gd name="T83" fmla="*/ 58 h 62"/>
                  <a:gd name="T84" fmla="*/ 4 w 67"/>
                  <a:gd name="T85" fmla="*/ 53 h 62"/>
                  <a:gd name="T86" fmla="*/ 10 w 67"/>
                  <a:gd name="T87" fmla="*/ 47 h 62"/>
                  <a:gd name="T88" fmla="*/ 15 w 67"/>
                  <a:gd name="T89" fmla="*/ 53 h 62"/>
                  <a:gd name="T90" fmla="*/ 39 w 67"/>
                  <a:gd name="T91" fmla="*/ 53 h 62"/>
                  <a:gd name="T92" fmla="*/ 34 w 67"/>
                  <a:gd name="T93" fmla="*/ 58 h 62"/>
                  <a:gd name="T94" fmla="*/ 28 w 67"/>
                  <a:gd name="T95" fmla="*/ 53 h 62"/>
                  <a:gd name="T96" fmla="*/ 34 w 67"/>
                  <a:gd name="T97" fmla="*/ 47 h 62"/>
                  <a:gd name="T98" fmla="*/ 39 w 67"/>
                  <a:gd name="T99" fmla="*/ 53 h 62"/>
                  <a:gd name="T100" fmla="*/ 58 w 67"/>
                  <a:gd name="T101" fmla="*/ 58 h 62"/>
                  <a:gd name="T102" fmla="*/ 52 w 67"/>
                  <a:gd name="T103" fmla="*/ 53 h 62"/>
                  <a:gd name="T104" fmla="*/ 58 w 67"/>
                  <a:gd name="T105" fmla="*/ 47 h 62"/>
                  <a:gd name="T106" fmla="*/ 63 w 67"/>
                  <a:gd name="T107" fmla="*/ 53 h 62"/>
                  <a:gd name="T108" fmla="*/ 58 w 67"/>
                  <a:gd name="T109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" h="62">
                    <a:moveTo>
                      <a:pt x="59" y="44"/>
                    </a:move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4"/>
                      <a:pt x="59" y="33"/>
                      <a:pt x="58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40" y="18"/>
                      <a:pt x="43" y="14"/>
                      <a:pt x="43" y="10"/>
                    </a:cubicBezTo>
                    <a:cubicBezTo>
                      <a:pt x="43" y="4"/>
                      <a:pt x="39" y="0"/>
                      <a:pt x="34" y="0"/>
                    </a:cubicBezTo>
                    <a:cubicBezTo>
                      <a:pt x="29" y="0"/>
                      <a:pt x="24" y="4"/>
                      <a:pt x="24" y="10"/>
                    </a:cubicBezTo>
                    <a:cubicBezTo>
                      <a:pt x="24" y="14"/>
                      <a:pt x="28" y="18"/>
                      <a:pt x="32" y="19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8" y="34"/>
                      <a:pt x="8" y="35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4"/>
                      <a:pt x="0" y="48"/>
                      <a:pt x="0" y="53"/>
                    </a:cubicBezTo>
                    <a:cubicBezTo>
                      <a:pt x="0" y="58"/>
                      <a:pt x="4" y="62"/>
                      <a:pt x="10" y="62"/>
                    </a:cubicBezTo>
                    <a:cubicBezTo>
                      <a:pt x="15" y="62"/>
                      <a:pt x="19" y="58"/>
                      <a:pt x="19" y="53"/>
                    </a:cubicBezTo>
                    <a:cubicBezTo>
                      <a:pt x="19" y="48"/>
                      <a:pt x="16" y="44"/>
                      <a:pt x="11" y="44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4" y="48"/>
                      <a:pt x="24" y="53"/>
                    </a:cubicBezTo>
                    <a:cubicBezTo>
                      <a:pt x="24" y="58"/>
                      <a:pt x="29" y="62"/>
                      <a:pt x="34" y="62"/>
                    </a:cubicBezTo>
                    <a:cubicBezTo>
                      <a:pt x="39" y="62"/>
                      <a:pt x="43" y="58"/>
                      <a:pt x="43" y="53"/>
                    </a:cubicBezTo>
                    <a:cubicBezTo>
                      <a:pt x="43" y="48"/>
                      <a:pt x="40" y="44"/>
                      <a:pt x="35" y="4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2" y="44"/>
                      <a:pt x="48" y="48"/>
                      <a:pt x="48" y="53"/>
                    </a:cubicBezTo>
                    <a:cubicBezTo>
                      <a:pt x="48" y="58"/>
                      <a:pt x="53" y="62"/>
                      <a:pt x="58" y="62"/>
                    </a:cubicBezTo>
                    <a:cubicBezTo>
                      <a:pt x="63" y="62"/>
                      <a:pt x="67" y="58"/>
                      <a:pt x="67" y="53"/>
                    </a:cubicBezTo>
                    <a:cubicBezTo>
                      <a:pt x="67" y="48"/>
                      <a:pt x="64" y="44"/>
                      <a:pt x="59" y="44"/>
                    </a:cubicBezTo>
                    <a:close/>
                    <a:moveTo>
                      <a:pt x="28" y="10"/>
                    </a:moveTo>
                    <a:cubicBezTo>
                      <a:pt x="28" y="6"/>
                      <a:pt x="31" y="4"/>
                      <a:pt x="34" y="4"/>
                    </a:cubicBezTo>
                    <a:cubicBezTo>
                      <a:pt x="37" y="4"/>
                      <a:pt x="39" y="6"/>
                      <a:pt x="39" y="10"/>
                    </a:cubicBezTo>
                    <a:cubicBezTo>
                      <a:pt x="39" y="13"/>
                      <a:pt x="37" y="15"/>
                      <a:pt x="34" y="15"/>
                    </a:cubicBezTo>
                    <a:cubicBezTo>
                      <a:pt x="31" y="15"/>
                      <a:pt x="28" y="13"/>
                      <a:pt x="28" y="10"/>
                    </a:cubicBezTo>
                    <a:close/>
                    <a:moveTo>
                      <a:pt x="15" y="53"/>
                    </a:moveTo>
                    <a:cubicBezTo>
                      <a:pt x="15" y="56"/>
                      <a:pt x="13" y="58"/>
                      <a:pt x="10" y="58"/>
                    </a:cubicBezTo>
                    <a:cubicBezTo>
                      <a:pt x="6" y="58"/>
                      <a:pt x="4" y="56"/>
                      <a:pt x="4" y="53"/>
                    </a:cubicBezTo>
                    <a:cubicBezTo>
                      <a:pt x="4" y="50"/>
                      <a:pt x="6" y="47"/>
                      <a:pt x="10" y="47"/>
                    </a:cubicBezTo>
                    <a:cubicBezTo>
                      <a:pt x="13" y="47"/>
                      <a:pt x="15" y="50"/>
                      <a:pt x="15" y="53"/>
                    </a:cubicBezTo>
                    <a:close/>
                    <a:moveTo>
                      <a:pt x="39" y="53"/>
                    </a:moveTo>
                    <a:cubicBezTo>
                      <a:pt x="39" y="56"/>
                      <a:pt x="37" y="58"/>
                      <a:pt x="34" y="58"/>
                    </a:cubicBezTo>
                    <a:cubicBezTo>
                      <a:pt x="31" y="58"/>
                      <a:pt x="28" y="56"/>
                      <a:pt x="28" y="53"/>
                    </a:cubicBezTo>
                    <a:cubicBezTo>
                      <a:pt x="28" y="50"/>
                      <a:pt x="31" y="47"/>
                      <a:pt x="34" y="47"/>
                    </a:cubicBezTo>
                    <a:cubicBezTo>
                      <a:pt x="37" y="47"/>
                      <a:pt x="39" y="50"/>
                      <a:pt x="39" y="53"/>
                    </a:cubicBezTo>
                    <a:close/>
                    <a:moveTo>
                      <a:pt x="58" y="58"/>
                    </a:moveTo>
                    <a:cubicBezTo>
                      <a:pt x="55" y="58"/>
                      <a:pt x="52" y="56"/>
                      <a:pt x="52" y="53"/>
                    </a:cubicBezTo>
                    <a:cubicBezTo>
                      <a:pt x="52" y="50"/>
                      <a:pt x="55" y="47"/>
                      <a:pt x="58" y="47"/>
                    </a:cubicBezTo>
                    <a:cubicBezTo>
                      <a:pt x="61" y="47"/>
                      <a:pt x="63" y="50"/>
                      <a:pt x="63" y="53"/>
                    </a:cubicBezTo>
                    <a:cubicBezTo>
                      <a:pt x="63" y="56"/>
                      <a:pt x="61" y="58"/>
                      <a:pt x="58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659811" y="5867400"/>
              <a:ext cx="2593796" cy="2593796"/>
              <a:chOff x="11347902" y="8263156"/>
              <a:chExt cx="5452844" cy="545284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7902" y="8263156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62" name="Rectangle 139"/>
              <p:cNvSpPr/>
              <p:nvPr/>
            </p:nvSpPr>
            <p:spPr>
              <a:xfrm>
                <a:off x="12637665" y="9029202"/>
                <a:ext cx="3019661" cy="30204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63" name="กลุ่ม 79"/>
              <p:cNvGrpSpPr/>
              <p:nvPr/>
            </p:nvGrpSpPr>
            <p:grpSpPr>
              <a:xfrm>
                <a:off x="13627245" y="9762741"/>
                <a:ext cx="1040499" cy="1553370"/>
                <a:chOff x="9260948" y="10553700"/>
                <a:chExt cx="447675" cy="668338"/>
              </a:xfrm>
              <a:solidFill>
                <a:schemeClr val="bg1"/>
              </a:solidFill>
            </p:grpSpPr>
            <p:sp>
              <p:nvSpPr>
                <p:cNvPr id="64" name="Freeform 220"/>
                <p:cNvSpPr>
                  <a:spLocks noEditPoints="1"/>
                </p:cNvSpPr>
                <p:nvPr/>
              </p:nvSpPr>
              <p:spPr bwMode="auto">
                <a:xfrm>
                  <a:off x="9260948" y="10553700"/>
                  <a:ext cx="447675" cy="668338"/>
                </a:xfrm>
                <a:custGeom>
                  <a:avLst/>
                  <a:gdLst>
                    <a:gd name="T0" fmla="*/ 43 w 47"/>
                    <a:gd name="T1" fmla="*/ 12 h 70"/>
                    <a:gd name="T2" fmla="*/ 47 w 47"/>
                    <a:gd name="T3" fmla="*/ 10 h 70"/>
                    <a:gd name="T4" fmla="*/ 45 w 47"/>
                    <a:gd name="T5" fmla="*/ 0 h 70"/>
                    <a:gd name="T6" fmla="*/ 0 w 47"/>
                    <a:gd name="T7" fmla="*/ 2 h 70"/>
                    <a:gd name="T8" fmla="*/ 1 w 47"/>
                    <a:gd name="T9" fmla="*/ 12 h 70"/>
                    <a:gd name="T10" fmla="*/ 4 w 47"/>
                    <a:gd name="T11" fmla="*/ 14 h 70"/>
                    <a:gd name="T12" fmla="*/ 17 w 47"/>
                    <a:gd name="T13" fmla="*/ 36 h 70"/>
                    <a:gd name="T14" fmla="*/ 4 w 47"/>
                    <a:gd name="T15" fmla="*/ 59 h 70"/>
                    <a:gd name="T16" fmla="*/ 0 w 47"/>
                    <a:gd name="T17" fmla="*/ 60 h 70"/>
                    <a:gd name="T18" fmla="*/ 1 w 47"/>
                    <a:gd name="T19" fmla="*/ 70 h 70"/>
                    <a:gd name="T20" fmla="*/ 47 w 47"/>
                    <a:gd name="T21" fmla="*/ 69 h 70"/>
                    <a:gd name="T22" fmla="*/ 45 w 47"/>
                    <a:gd name="T23" fmla="*/ 59 h 70"/>
                    <a:gd name="T24" fmla="*/ 43 w 47"/>
                    <a:gd name="T25" fmla="*/ 56 h 70"/>
                    <a:gd name="T26" fmla="*/ 30 w 47"/>
                    <a:gd name="T27" fmla="*/ 35 h 70"/>
                    <a:gd name="T28" fmla="*/ 3 w 47"/>
                    <a:gd name="T29" fmla="*/ 8 h 70"/>
                    <a:gd name="T30" fmla="*/ 43 w 47"/>
                    <a:gd name="T31" fmla="*/ 3 h 70"/>
                    <a:gd name="T32" fmla="*/ 3 w 47"/>
                    <a:gd name="T33" fmla="*/ 8 h 70"/>
                    <a:gd name="T34" fmla="*/ 43 w 47"/>
                    <a:gd name="T35" fmla="*/ 62 h 70"/>
                    <a:gd name="T36" fmla="*/ 3 w 47"/>
                    <a:gd name="T37" fmla="*/ 67 h 70"/>
                    <a:gd name="T38" fmla="*/ 6 w 47"/>
                    <a:gd name="T39" fmla="*/ 62 h 70"/>
                    <a:gd name="T40" fmla="*/ 41 w 47"/>
                    <a:gd name="T41" fmla="*/ 62 h 70"/>
                    <a:gd name="T42" fmla="*/ 39 w 47"/>
                    <a:gd name="T43" fmla="*/ 56 h 70"/>
                    <a:gd name="T44" fmla="*/ 7 w 47"/>
                    <a:gd name="T45" fmla="*/ 59 h 70"/>
                    <a:gd name="T46" fmla="*/ 8 w 47"/>
                    <a:gd name="T47" fmla="*/ 51 h 70"/>
                    <a:gd name="T48" fmla="*/ 39 w 47"/>
                    <a:gd name="T49" fmla="*/ 56 h 70"/>
                    <a:gd name="T50" fmla="*/ 37 w 47"/>
                    <a:gd name="T51" fmla="*/ 48 h 70"/>
                    <a:gd name="T52" fmla="*/ 19 w 47"/>
                    <a:gd name="T53" fmla="*/ 39 h 70"/>
                    <a:gd name="T54" fmla="*/ 20 w 47"/>
                    <a:gd name="T55" fmla="*/ 33 h 70"/>
                    <a:gd name="T56" fmla="*/ 7 w 47"/>
                    <a:gd name="T57" fmla="*/ 14 h 70"/>
                    <a:gd name="T58" fmla="*/ 9 w 47"/>
                    <a:gd name="T59" fmla="*/ 12 h 70"/>
                    <a:gd name="T60" fmla="*/ 38 w 47"/>
                    <a:gd name="T61" fmla="*/ 12 h 70"/>
                    <a:gd name="T62" fmla="*/ 39 w 47"/>
                    <a:gd name="T63" fmla="*/ 14 h 70"/>
                    <a:gd name="T64" fmla="*/ 27 w 47"/>
                    <a:gd name="T65" fmla="*/ 33 h 70"/>
                    <a:gd name="T66" fmla="*/ 28 w 47"/>
                    <a:gd name="T67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7" h="70">
                      <a:moveTo>
                        <a:pt x="43" y="14"/>
                      </a:move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6" y="12"/>
                        <a:pt x="47" y="11"/>
                        <a:pt x="47" y="10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1"/>
                        <a:pt x="46" y="0"/>
                        <a:pt x="4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1" y="12"/>
                        <a:pt x="1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23"/>
                        <a:pt x="9" y="31"/>
                        <a:pt x="17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9" y="40"/>
                        <a:pt x="4" y="48"/>
                        <a:pt x="4" y="56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1" y="59"/>
                        <a:pt x="0" y="59"/>
                        <a:pt x="0" y="6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0"/>
                        <a:pt x="1" y="70"/>
                        <a:pt x="1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6" y="70"/>
                        <a:pt x="47" y="70"/>
                        <a:pt x="47" y="69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7" y="59"/>
                        <a:pt x="46" y="59"/>
                        <a:pt x="45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3" y="48"/>
                        <a:pt x="38" y="40"/>
                        <a:pt x="30" y="36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8" y="31"/>
                        <a:pt x="43" y="23"/>
                        <a:pt x="43" y="14"/>
                      </a:cubicBezTo>
                      <a:close/>
                      <a:moveTo>
                        <a:pt x="3" y="8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8"/>
                        <a:pt x="43" y="8"/>
                        <a:pt x="43" y="8"/>
                      </a:cubicBezTo>
                      <a:lnTo>
                        <a:pt x="3" y="8"/>
                      </a:lnTo>
                      <a:close/>
                      <a:moveTo>
                        <a:pt x="41" y="62"/>
                      </a:move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lose/>
                      <a:moveTo>
                        <a:pt x="39" y="56"/>
                      </a:move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5"/>
                        <a:pt x="8" y="53"/>
                        <a:pt x="8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39" y="53"/>
                        <a:pt x="39" y="55"/>
                        <a:pt x="39" y="56"/>
                      </a:cubicBezTo>
                      <a:close/>
                      <a:moveTo>
                        <a:pt x="28" y="39"/>
                      </a:moveTo>
                      <a:cubicBezTo>
                        <a:pt x="32" y="40"/>
                        <a:pt x="35" y="44"/>
                        <a:pt x="37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1" y="44"/>
                        <a:pt x="15" y="40"/>
                        <a:pt x="19" y="39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2"/>
                        <a:pt x="19" y="32"/>
                      </a:cubicBezTo>
                      <a:cubicBezTo>
                        <a:pt x="12" y="29"/>
                        <a:pt x="7" y="22"/>
                        <a:pt x="7" y="14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22"/>
                        <a:pt x="35" y="29"/>
                        <a:pt x="28" y="32"/>
                      </a:cubicBezTo>
                      <a:cubicBezTo>
                        <a:pt x="27" y="32"/>
                        <a:pt x="27" y="33"/>
                        <a:pt x="27" y="33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7" y="38"/>
                        <a:pt x="27" y="38"/>
                        <a:pt x="28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5" name="Oval 221"/>
                <p:cNvSpPr>
                  <a:spLocks noChangeArrowheads="1"/>
                </p:cNvSpPr>
                <p:nvPr/>
              </p:nvSpPr>
              <p:spPr bwMode="auto">
                <a:xfrm>
                  <a:off x="9508598" y="10726737"/>
                  <a:ext cx="66675" cy="666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6" name="Oval 222"/>
                <p:cNvSpPr>
                  <a:spLocks noChangeArrowheads="1"/>
                </p:cNvSpPr>
                <p:nvPr/>
              </p:nvSpPr>
              <p:spPr bwMode="auto">
                <a:xfrm>
                  <a:off x="9480023" y="10793412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7" name="Oval 223"/>
                <p:cNvSpPr>
                  <a:spLocks noChangeArrowheads="1"/>
                </p:cNvSpPr>
                <p:nvPr/>
              </p:nvSpPr>
              <p:spPr bwMode="auto">
                <a:xfrm>
                  <a:off x="9499073" y="10936287"/>
                  <a:ext cx="28575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10659811" y="7998004"/>
              <a:ext cx="2593796" cy="2593796"/>
              <a:chOff x="24266" y="8229600"/>
              <a:chExt cx="5452844" cy="5452844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6" y="8229600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59" name="Rectangle 139"/>
              <p:cNvSpPr/>
              <p:nvPr/>
            </p:nvSpPr>
            <p:spPr>
              <a:xfrm>
                <a:off x="1314029" y="8995646"/>
                <a:ext cx="3019661" cy="3020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Freeform 191"/>
              <p:cNvSpPr>
                <a:spLocks noEditPoints="1"/>
              </p:cNvSpPr>
              <p:nvPr/>
            </p:nvSpPr>
            <p:spPr bwMode="auto">
              <a:xfrm>
                <a:off x="2213156" y="9905028"/>
                <a:ext cx="1261881" cy="1372572"/>
              </a:xfrm>
              <a:custGeom>
                <a:avLst/>
                <a:gdLst>
                  <a:gd name="T0" fmla="*/ 34 w 57"/>
                  <a:gd name="T1" fmla="*/ 0 h 62"/>
                  <a:gd name="T2" fmla="*/ 32 w 57"/>
                  <a:gd name="T3" fmla="*/ 10 h 62"/>
                  <a:gd name="T4" fmla="*/ 30 w 57"/>
                  <a:gd name="T5" fmla="*/ 25 h 62"/>
                  <a:gd name="T6" fmla="*/ 28 w 57"/>
                  <a:gd name="T7" fmla="*/ 25 h 62"/>
                  <a:gd name="T8" fmla="*/ 24 w 57"/>
                  <a:gd name="T9" fmla="*/ 25 h 62"/>
                  <a:gd name="T10" fmla="*/ 24 w 57"/>
                  <a:gd name="T11" fmla="*/ 2 h 62"/>
                  <a:gd name="T12" fmla="*/ 1 w 57"/>
                  <a:gd name="T13" fmla="*/ 0 h 62"/>
                  <a:gd name="T14" fmla="*/ 0 w 57"/>
                  <a:gd name="T15" fmla="*/ 10 h 62"/>
                  <a:gd name="T16" fmla="*/ 0 w 57"/>
                  <a:gd name="T17" fmla="*/ 28 h 62"/>
                  <a:gd name="T18" fmla="*/ 8 w 57"/>
                  <a:gd name="T19" fmla="*/ 60 h 62"/>
                  <a:gd name="T20" fmla="*/ 27 w 57"/>
                  <a:gd name="T21" fmla="*/ 62 h 62"/>
                  <a:gd name="T22" fmla="*/ 30 w 57"/>
                  <a:gd name="T23" fmla="*/ 62 h 62"/>
                  <a:gd name="T24" fmla="*/ 48 w 57"/>
                  <a:gd name="T25" fmla="*/ 60 h 62"/>
                  <a:gd name="T26" fmla="*/ 56 w 57"/>
                  <a:gd name="T27" fmla="*/ 28 h 62"/>
                  <a:gd name="T28" fmla="*/ 57 w 57"/>
                  <a:gd name="T29" fmla="*/ 10 h 62"/>
                  <a:gd name="T30" fmla="*/ 55 w 57"/>
                  <a:gd name="T31" fmla="*/ 0 h 62"/>
                  <a:gd name="T32" fmla="*/ 21 w 57"/>
                  <a:gd name="T33" fmla="*/ 4 h 62"/>
                  <a:gd name="T34" fmla="*/ 3 w 57"/>
                  <a:gd name="T35" fmla="*/ 9 h 62"/>
                  <a:gd name="T36" fmla="*/ 10 w 57"/>
                  <a:gd name="T37" fmla="*/ 48 h 62"/>
                  <a:gd name="T38" fmla="*/ 3 w 57"/>
                  <a:gd name="T39" fmla="*/ 12 h 62"/>
                  <a:gd name="T40" fmla="*/ 10 w 57"/>
                  <a:gd name="T41" fmla="*/ 48 h 62"/>
                  <a:gd name="T42" fmla="*/ 12 w 57"/>
                  <a:gd name="T43" fmla="*/ 59 h 62"/>
                  <a:gd name="T44" fmla="*/ 25 w 57"/>
                  <a:gd name="T45" fmla="*/ 54 h 62"/>
                  <a:gd name="T46" fmla="*/ 25 w 57"/>
                  <a:gd name="T47" fmla="*/ 43 h 62"/>
                  <a:gd name="T48" fmla="*/ 13 w 57"/>
                  <a:gd name="T49" fmla="*/ 50 h 62"/>
                  <a:gd name="T50" fmla="*/ 21 w 57"/>
                  <a:gd name="T51" fmla="*/ 12 h 62"/>
                  <a:gd name="T52" fmla="*/ 22 w 57"/>
                  <a:gd name="T53" fmla="*/ 29 h 62"/>
                  <a:gd name="T54" fmla="*/ 25 w 57"/>
                  <a:gd name="T55" fmla="*/ 36 h 62"/>
                  <a:gd name="T56" fmla="*/ 31 w 57"/>
                  <a:gd name="T57" fmla="*/ 29 h 62"/>
                  <a:gd name="T58" fmla="*/ 36 w 57"/>
                  <a:gd name="T59" fmla="*/ 27 h 62"/>
                  <a:gd name="T60" fmla="*/ 43 w 57"/>
                  <a:gd name="T61" fmla="*/ 12 h 62"/>
                  <a:gd name="T62" fmla="*/ 31 w 57"/>
                  <a:gd name="T63" fmla="*/ 50 h 62"/>
                  <a:gd name="T64" fmla="*/ 25 w 57"/>
                  <a:gd name="T65" fmla="*/ 43 h 62"/>
                  <a:gd name="T66" fmla="*/ 31 w 57"/>
                  <a:gd name="T67" fmla="*/ 59 h 62"/>
                  <a:gd name="T68" fmla="*/ 45 w 57"/>
                  <a:gd name="T69" fmla="*/ 54 h 62"/>
                  <a:gd name="T70" fmla="*/ 53 w 57"/>
                  <a:gd name="T71" fmla="*/ 27 h 62"/>
                  <a:gd name="T72" fmla="*/ 46 w 57"/>
                  <a:gd name="T73" fmla="*/ 12 h 62"/>
                  <a:gd name="T74" fmla="*/ 53 w 57"/>
                  <a:gd name="T75" fmla="*/ 27 h 62"/>
                  <a:gd name="T76" fmla="*/ 36 w 57"/>
                  <a:gd name="T77" fmla="*/ 9 h 62"/>
                  <a:gd name="T78" fmla="*/ 53 w 57"/>
                  <a:gd name="T7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" h="62">
                    <a:moveTo>
                      <a:pt x="5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1"/>
                      <a:pt x="9" y="62"/>
                      <a:pt x="10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28" y="62"/>
                      <a:pt x="29" y="62"/>
                      <a:pt x="3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4"/>
                    </a:lnTo>
                    <a:close/>
                    <a:moveTo>
                      <a:pt x="10" y="4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10" y="48"/>
                    </a:lnTo>
                    <a:close/>
                    <a:moveTo>
                      <a:pt x="25" y="59"/>
                    </a:move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25" y="54"/>
                      <a:pt x="25" y="54"/>
                      <a:pt x="25" y="54"/>
                    </a:cubicBezTo>
                    <a:lnTo>
                      <a:pt x="25" y="59"/>
                    </a:lnTo>
                    <a:close/>
                    <a:moveTo>
                      <a:pt x="25" y="43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9"/>
                      <a:pt x="22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6" y="28"/>
                      <a:pt x="36" y="27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43"/>
                      <a:pt x="31" y="43"/>
                      <a:pt x="31" y="43"/>
                    </a:cubicBezTo>
                    <a:lnTo>
                      <a:pt x="25" y="43"/>
                    </a:lnTo>
                    <a:close/>
                    <a:moveTo>
                      <a:pt x="45" y="59"/>
                    </a:move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45" y="54"/>
                      <a:pt x="45" y="54"/>
                      <a:pt x="45" y="54"/>
                    </a:cubicBezTo>
                    <a:lnTo>
                      <a:pt x="45" y="59"/>
                    </a:lnTo>
                    <a:close/>
                    <a:moveTo>
                      <a:pt x="53" y="27"/>
                    </a:move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53" y="12"/>
                      <a:pt x="53" y="12"/>
                      <a:pt x="53" y="12"/>
                    </a:cubicBezTo>
                    <a:lnTo>
                      <a:pt x="53" y="27"/>
                    </a:lnTo>
                    <a:close/>
                    <a:moveTo>
                      <a:pt x="53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3" y="4"/>
                      <a:pt x="53" y="4"/>
                      <a:pt x="53" y="4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586607" y="10131604"/>
              <a:ext cx="2593796" cy="2593796"/>
              <a:chOff x="17008473" y="8263156"/>
              <a:chExt cx="5452844" cy="5452844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08473" y="8263156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49" name="Rectangle 139"/>
              <p:cNvSpPr/>
              <p:nvPr/>
            </p:nvSpPr>
            <p:spPr>
              <a:xfrm>
                <a:off x="18298236" y="9029202"/>
                <a:ext cx="3019661" cy="30204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50" name="กลุ่ม 63"/>
              <p:cNvGrpSpPr/>
              <p:nvPr/>
            </p:nvGrpSpPr>
            <p:grpSpPr>
              <a:xfrm>
                <a:off x="19136773" y="9762392"/>
                <a:ext cx="1483264" cy="1486955"/>
                <a:chOff x="17129509" y="11525195"/>
                <a:chExt cx="638175" cy="639763"/>
              </a:xfrm>
              <a:solidFill>
                <a:schemeClr val="bg1"/>
              </a:solidFill>
            </p:grpSpPr>
            <p:sp>
              <p:nvSpPr>
                <p:cNvPr id="51" name="Freeform 209"/>
                <p:cNvSpPr>
                  <a:spLocks noEditPoints="1"/>
                </p:cNvSpPr>
                <p:nvPr/>
              </p:nvSpPr>
              <p:spPr bwMode="auto">
                <a:xfrm>
                  <a:off x="17129509" y="11525195"/>
                  <a:ext cx="638175" cy="639763"/>
                </a:xfrm>
                <a:custGeom>
                  <a:avLst/>
                  <a:gdLst>
                    <a:gd name="T0" fmla="*/ 59 w 67"/>
                    <a:gd name="T1" fmla="*/ 5 h 67"/>
                    <a:gd name="T2" fmla="*/ 52 w 67"/>
                    <a:gd name="T3" fmla="*/ 5 h 67"/>
                    <a:gd name="T4" fmla="*/ 52 w 67"/>
                    <a:gd name="T5" fmla="*/ 2 h 67"/>
                    <a:gd name="T6" fmla="*/ 50 w 67"/>
                    <a:gd name="T7" fmla="*/ 0 h 67"/>
                    <a:gd name="T8" fmla="*/ 49 w 67"/>
                    <a:gd name="T9" fmla="*/ 2 h 67"/>
                    <a:gd name="T10" fmla="*/ 49 w 67"/>
                    <a:gd name="T11" fmla="*/ 5 h 67"/>
                    <a:gd name="T12" fmla="*/ 18 w 67"/>
                    <a:gd name="T13" fmla="*/ 5 h 67"/>
                    <a:gd name="T14" fmla="*/ 18 w 67"/>
                    <a:gd name="T15" fmla="*/ 2 h 67"/>
                    <a:gd name="T16" fmla="*/ 16 w 67"/>
                    <a:gd name="T17" fmla="*/ 0 h 67"/>
                    <a:gd name="T18" fmla="*/ 14 w 67"/>
                    <a:gd name="T19" fmla="*/ 2 h 67"/>
                    <a:gd name="T20" fmla="*/ 14 w 67"/>
                    <a:gd name="T21" fmla="*/ 5 h 67"/>
                    <a:gd name="T22" fmla="*/ 8 w 67"/>
                    <a:gd name="T23" fmla="*/ 5 h 67"/>
                    <a:gd name="T24" fmla="*/ 0 w 67"/>
                    <a:gd name="T25" fmla="*/ 13 h 67"/>
                    <a:gd name="T26" fmla="*/ 0 w 67"/>
                    <a:gd name="T27" fmla="*/ 59 h 67"/>
                    <a:gd name="T28" fmla="*/ 8 w 67"/>
                    <a:gd name="T29" fmla="*/ 67 h 67"/>
                    <a:gd name="T30" fmla="*/ 59 w 67"/>
                    <a:gd name="T31" fmla="*/ 67 h 67"/>
                    <a:gd name="T32" fmla="*/ 67 w 67"/>
                    <a:gd name="T33" fmla="*/ 59 h 67"/>
                    <a:gd name="T34" fmla="*/ 67 w 67"/>
                    <a:gd name="T35" fmla="*/ 13 h 67"/>
                    <a:gd name="T36" fmla="*/ 59 w 67"/>
                    <a:gd name="T37" fmla="*/ 5 h 67"/>
                    <a:gd name="T38" fmla="*/ 63 w 67"/>
                    <a:gd name="T39" fmla="*/ 59 h 67"/>
                    <a:gd name="T40" fmla="*/ 59 w 67"/>
                    <a:gd name="T41" fmla="*/ 63 h 67"/>
                    <a:gd name="T42" fmla="*/ 8 w 67"/>
                    <a:gd name="T43" fmla="*/ 63 h 67"/>
                    <a:gd name="T44" fmla="*/ 3 w 67"/>
                    <a:gd name="T45" fmla="*/ 59 h 67"/>
                    <a:gd name="T46" fmla="*/ 3 w 67"/>
                    <a:gd name="T47" fmla="*/ 21 h 67"/>
                    <a:gd name="T48" fmla="*/ 63 w 67"/>
                    <a:gd name="T49" fmla="*/ 21 h 67"/>
                    <a:gd name="T50" fmla="*/ 63 w 67"/>
                    <a:gd name="T51" fmla="*/ 59 h 67"/>
                    <a:gd name="T52" fmla="*/ 63 w 67"/>
                    <a:gd name="T53" fmla="*/ 17 h 67"/>
                    <a:gd name="T54" fmla="*/ 3 w 67"/>
                    <a:gd name="T55" fmla="*/ 17 h 67"/>
                    <a:gd name="T56" fmla="*/ 3 w 67"/>
                    <a:gd name="T57" fmla="*/ 13 h 67"/>
                    <a:gd name="T58" fmla="*/ 8 w 67"/>
                    <a:gd name="T59" fmla="*/ 8 h 67"/>
                    <a:gd name="T60" fmla="*/ 14 w 67"/>
                    <a:gd name="T61" fmla="*/ 8 h 67"/>
                    <a:gd name="T62" fmla="*/ 14 w 67"/>
                    <a:gd name="T63" fmla="*/ 12 h 67"/>
                    <a:gd name="T64" fmla="*/ 16 w 67"/>
                    <a:gd name="T65" fmla="*/ 14 h 67"/>
                    <a:gd name="T66" fmla="*/ 18 w 67"/>
                    <a:gd name="T67" fmla="*/ 12 h 67"/>
                    <a:gd name="T68" fmla="*/ 18 w 67"/>
                    <a:gd name="T69" fmla="*/ 8 h 67"/>
                    <a:gd name="T70" fmla="*/ 49 w 67"/>
                    <a:gd name="T71" fmla="*/ 8 h 67"/>
                    <a:gd name="T72" fmla="*/ 49 w 67"/>
                    <a:gd name="T73" fmla="*/ 12 h 67"/>
                    <a:gd name="T74" fmla="*/ 50 w 67"/>
                    <a:gd name="T75" fmla="*/ 14 h 67"/>
                    <a:gd name="T76" fmla="*/ 52 w 67"/>
                    <a:gd name="T77" fmla="*/ 12 h 67"/>
                    <a:gd name="T78" fmla="*/ 52 w 67"/>
                    <a:gd name="T79" fmla="*/ 8 h 67"/>
                    <a:gd name="T80" fmla="*/ 59 w 67"/>
                    <a:gd name="T81" fmla="*/ 8 h 67"/>
                    <a:gd name="T82" fmla="*/ 63 w 67"/>
                    <a:gd name="T83" fmla="*/ 13 h 67"/>
                    <a:gd name="T84" fmla="*/ 63 w 67"/>
                    <a:gd name="T85" fmla="*/ 1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67">
                      <a:moveTo>
                        <a:pt x="59" y="5"/>
                      </a:move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49" y="0"/>
                        <a:pt x="49" y="1"/>
                        <a:pt x="49" y="2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ubicBezTo>
                        <a:pt x="15" y="0"/>
                        <a:pt x="14" y="1"/>
                        <a:pt x="14" y="2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3" y="5"/>
                        <a:pt x="0" y="8"/>
                        <a:pt x="0" y="1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3"/>
                        <a:pt x="3" y="67"/>
                        <a:pt x="8" y="67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63" y="67"/>
                        <a:pt x="67" y="63"/>
                        <a:pt x="67" y="59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7" y="8"/>
                        <a:pt x="63" y="5"/>
                        <a:pt x="59" y="5"/>
                      </a:cubicBezTo>
                      <a:close/>
                      <a:moveTo>
                        <a:pt x="63" y="59"/>
                      </a:moveTo>
                      <a:cubicBezTo>
                        <a:pt x="63" y="61"/>
                        <a:pt x="61" y="63"/>
                        <a:pt x="59" y="63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5" y="63"/>
                        <a:pt x="3" y="61"/>
                        <a:pt x="3" y="59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lnTo>
                        <a:pt x="63" y="59"/>
                      </a:lnTo>
                      <a:close/>
                      <a:moveTo>
                        <a:pt x="6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0"/>
                        <a:pt x="5" y="8"/>
                        <a:pt x="8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5" y="14"/>
                        <a:pt x="16" y="14"/>
                      </a:cubicBezTo>
                      <a:cubicBezTo>
                        <a:pt x="17" y="14"/>
                        <a:pt x="18" y="13"/>
                        <a:pt x="18" y="1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3"/>
                        <a:pt x="49" y="14"/>
                        <a:pt x="50" y="14"/>
                      </a:cubicBezTo>
                      <a:cubicBezTo>
                        <a:pt x="51" y="14"/>
                        <a:pt x="52" y="13"/>
                        <a:pt x="52" y="12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1" y="8"/>
                        <a:pt x="63" y="10"/>
                        <a:pt x="63" y="13"/>
                      </a:cubicBezTo>
                      <a:lnTo>
                        <a:pt x="63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2" name="Freeform 210"/>
                <p:cNvSpPr>
                  <a:spLocks noEditPoints="1"/>
                </p:cNvSpPr>
                <p:nvPr/>
              </p:nvSpPr>
              <p:spPr bwMode="auto">
                <a:xfrm>
                  <a:off x="17253334" y="11936358"/>
                  <a:ext cx="104775" cy="104775"/>
                </a:xfrm>
                <a:custGeom>
                  <a:avLst/>
                  <a:gdLst>
                    <a:gd name="T0" fmla="*/ 1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1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1 w 11"/>
                    <a:gd name="T17" fmla="*/ 11 h 11"/>
                    <a:gd name="T18" fmla="*/ 3 w 11"/>
                    <a:gd name="T19" fmla="*/ 3 h 11"/>
                    <a:gd name="T20" fmla="*/ 8 w 11"/>
                    <a:gd name="T21" fmla="*/ 3 h 11"/>
                    <a:gd name="T22" fmla="*/ 8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lose/>
                      <a:moveTo>
                        <a:pt x="3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3" name="Freeform 211"/>
                <p:cNvSpPr>
                  <a:spLocks noEditPoints="1"/>
                </p:cNvSpPr>
                <p:nvPr/>
              </p:nvSpPr>
              <p:spPr bwMode="auto">
                <a:xfrm>
                  <a:off x="17396209" y="11936358"/>
                  <a:ext cx="95250" cy="104775"/>
                </a:xfrm>
                <a:custGeom>
                  <a:avLst/>
                  <a:gdLst>
                    <a:gd name="T0" fmla="*/ 1 w 10"/>
                    <a:gd name="T1" fmla="*/ 11 h 11"/>
                    <a:gd name="T2" fmla="*/ 9 w 10"/>
                    <a:gd name="T3" fmla="*/ 11 h 11"/>
                    <a:gd name="T4" fmla="*/ 10 w 10"/>
                    <a:gd name="T5" fmla="*/ 10 h 11"/>
                    <a:gd name="T6" fmla="*/ 10 w 10"/>
                    <a:gd name="T7" fmla="*/ 1 h 11"/>
                    <a:gd name="T8" fmla="*/ 9 w 10"/>
                    <a:gd name="T9" fmla="*/ 0 h 11"/>
                    <a:gd name="T10" fmla="*/ 1 w 10"/>
                    <a:gd name="T11" fmla="*/ 0 h 11"/>
                    <a:gd name="T12" fmla="*/ 0 w 10"/>
                    <a:gd name="T13" fmla="*/ 1 h 11"/>
                    <a:gd name="T14" fmla="*/ 0 w 10"/>
                    <a:gd name="T15" fmla="*/ 10 h 11"/>
                    <a:gd name="T16" fmla="*/ 1 w 10"/>
                    <a:gd name="T17" fmla="*/ 11 h 11"/>
                    <a:gd name="T18" fmla="*/ 2 w 10"/>
                    <a:gd name="T19" fmla="*/ 3 h 11"/>
                    <a:gd name="T20" fmla="*/ 8 w 10"/>
                    <a:gd name="T21" fmla="*/ 3 h 11"/>
                    <a:gd name="T22" fmla="*/ 8 w 10"/>
                    <a:gd name="T23" fmla="*/ 9 h 11"/>
                    <a:gd name="T24" fmla="*/ 2 w 10"/>
                    <a:gd name="T25" fmla="*/ 9 h 11"/>
                    <a:gd name="T26" fmla="*/ 2 w 10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1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  <a:moveTo>
                        <a:pt x="2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4" name="Freeform 212"/>
                <p:cNvSpPr>
                  <a:spLocks noEditPoints="1"/>
                </p:cNvSpPr>
                <p:nvPr/>
              </p:nvSpPr>
              <p:spPr bwMode="auto">
                <a:xfrm>
                  <a:off x="17529559" y="11936358"/>
                  <a:ext cx="104775" cy="104775"/>
                </a:xfrm>
                <a:custGeom>
                  <a:avLst/>
                  <a:gdLst>
                    <a:gd name="T0" fmla="*/ 2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2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2 w 11"/>
                    <a:gd name="T17" fmla="*/ 11 h 11"/>
                    <a:gd name="T18" fmla="*/ 3 w 11"/>
                    <a:gd name="T19" fmla="*/ 3 h 11"/>
                    <a:gd name="T20" fmla="*/ 9 w 11"/>
                    <a:gd name="T21" fmla="*/ 3 h 11"/>
                    <a:gd name="T22" fmla="*/ 9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2" y="11"/>
                      </a:cubicBezTo>
                      <a:close/>
                      <a:moveTo>
                        <a:pt x="3" y="3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5" name="Freeform 213"/>
                <p:cNvSpPr>
                  <a:spLocks noEditPoints="1"/>
                </p:cNvSpPr>
                <p:nvPr/>
              </p:nvSpPr>
              <p:spPr bwMode="auto">
                <a:xfrm>
                  <a:off x="17253334" y="11803008"/>
                  <a:ext cx="104775" cy="95250"/>
                </a:xfrm>
                <a:custGeom>
                  <a:avLst/>
                  <a:gdLst>
                    <a:gd name="T0" fmla="*/ 1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1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1 w 11"/>
                    <a:gd name="T17" fmla="*/ 10 h 10"/>
                    <a:gd name="T18" fmla="*/ 3 w 11"/>
                    <a:gd name="T19" fmla="*/ 2 h 10"/>
                    <a:gd name="T20" fmla="*/ 8 w 11"/>
                    <a:gd name="T21" fmla="*/ 2 h 10"/>
                    <a:gd name="T22" fmla="*/ 8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1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lose/>
                      <a:moveTo>
                        <a:pt x="3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6" name="Freeform 214"/>
                <p:cNvSpPr>
                  <a:spLocks noEditPoints="1"/>
                </p:cNvSpPr>
                <p:nvPr/>
              </p:nvSpPr>
              <p:spPr bwMode="auto">
                <a:xfrm>
                  <a:off x="17396209" y="11803008"/>
                  <a:ext cx="95250" cy="95250"/>
                </a:xfrm>
                <a:custGeom>
                  <a:avLst/>
                  <a:gdLst>
                    <a:gd name="T0" fmla="*/ 1 w 10"/>
                    <a:gd name="T1" fmla="*/ 10 h 10"/>
                    <a:gd name="T2" fmla="*/ 9 w 10"/>
                    <a:gd name="T3" fmla="*/ 10 h 10"/>
                    <a:gd name="T4" fmla="*/ 10 w 10"/>
                    <a:gd name="T5" fmla="*/ 9 h 10"/>
                    <a:gd name="T6" fmla="*/ 10 w 10"/>
                    <a:gd name="T7" fmla="*/ 1 h 10"/>
                    <a:gd name="T8" fmla="*/ 9 w 10"/>
                    <a:gd name="T9" fmla="*/ 0 h 10"/>
                    <a:gd name="T10" fmla="*/ 1 w 10"/>
                    <a:gd name="T11" fmla="*/ 0 h 10"/>
                    <a:gd name="T12" fmla="*/ 0 w 10"/>
                    <a:gd name="T13" fmla="*/ 1 h 10"/>
                    <a:gd name="T14" fmla="*/ 0 w 10"/>
                    <a:gd name="T15" fmla="*/ 9 h 10"/>
                    <a:gd name="T16" fmla="*/ 1 w 10"/>
                    <a:gd name="T17" fmla="*/ 10 h 10"/>
                    <a:gd name="T18" fmla="*/ 2 w 10"/>
                    <a:gd name="T19" fmla="*/ 2 h 10"/>
                    <a:gd name="T20" fmla="*/ 8 w 10"/>
                    <a:gd name="T21" fmla="*/ 2 h 10"/>
                    <a:gd name="T22" fmla="*/ 8 w 10"/>
                    <a:gd name="T23" fmla="*/ 8 h 10"/>
                    <a:gd name="T24" fmla="*/ 2 w 10"/>
                    <a:gd name="T25" fmla="*/ 8 h 10"/>
                    <a:gd name="T26" fmla="*/ 2 w 10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" y="1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1" y="10"/>
                      </a:cubicBezTo>
                      <a:close/>
                      <a:moveTo>
                        <a:pt x="2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7" name="Freeform 215"/>
                <p:cNvSpPr>
                  <a:spLocks noEditPoints="1"/>
                </p:cNvSpPr>
                <p:nvPr/>
              </p:nvSpPr>
              <p:spPr bwMode="auto">
                <a:xfrm>
                  <a:off x="17529559" y="11803008"/>
                  <a:ext cx="104775" cy="95250"/>
                </a:xfrm>
                <a:custGeom>
                  <a:avLst/>
                  <a:gdLst>
                    <a:gd name="T0" fmla="*/ 2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2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2 w 11"/>
                    <a:gd name="T17" fmla="*/ 10 h 10"/>
                    <a:gd name="T18" fmla="*/ 3 w 11"/>
                    <a:gd name="T19" fmla="*/ 2 h 10"/>
                    <a:gd name="T20" fmla="*/ 9 w 11"/>
                    <a:gd name="T21" fmla="*/ 2 h 10"/>
                    <a:gd name="T22" fmla="*/ 9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2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2" y="10"/>
                      </a:cubicBezTo>
                      <a:close/>
                      <a:moveTo>
                        <a:pt x="3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02" name="Group 101"/>
          <p:cNvGrpSpPr/>
          <p:nvPr/>
        </p:nvGrpSpPr>
        <p:grpSpPr>
          <a:xfrm>
            <a:off x="3157030" y="1600200"/>
            <a:ext cx="7691025" cy="10135184"/>
            <a:chOff x="4851812" y="2438400"/>
            <a:chExt cx="7691025" cy="10135184"/>
          </a:xfrm>
        </p:grpSpPr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787460" y="6874633"/>
              <a:ext cx="5894581" cy="2212531"/>
            </a:xfrm>
            <a:custGeom>
              <a:avLst/>
              <a:gdLst>
                <a:gd name="T0" fmla="*/ 89 w 89"/>
                <a:gd name="T1" fmla="*/ 0 h 28"/>
                <a:gd name="T2" fmla="*/ 0 w 89"/>
                <a:gd name="T3" fmla="*/ 1 h 28"/>
                <a:gd name="T4" fmla="*/ 7 w 89"/>
                <a:gd name="T5" fmla="*/ 23 h 28"/>
                <a:gd name="T6" fmla="*/ 82 w 89"/>
                <a:gd name="T7" fmla="*/ 23 h 28"/>
                <a:gd name="T8" fmla="*/ 89 w 8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">
                  <a:moveTo>
                    <a:pt x="89" y="0"/>
                  </a:moveTo>
                  <a:cubicBezTo>
                    <a:pt x="60" y="8"/>
                    <a:pt x="29" y="8"/>
                    <a:pt x="0" y="1"/>
                  </a:cubicBezTo>
                  <a:cubicBezTo>
                    <a:pt x="2" y="8"/>
                    <a:pt x="5" y="16"/>
                    <a:pt x="7" y="23"/>
                  </a:cubicBezTo>
                  <a:cubicBezTo>
                    <a:pt x="32" y="28"/>
                    <a:pt x="57" y="28"/>
                    <a:pt x="82" y="23"/>
                  </a:cubicBezTo>
                  <a:cubicBezTo>
                    <a:pt x="84" y="15"/>
                    <a:pt x="87" y="8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4851812" y="3310003"/>
              <a:ext cx="7691025" cy="2458368"/>
            </a:xfrm>
            <a:custGeom>
              <a:avLst/>
              <a:gdLst>
                <a:gd name="T0" fmla="*/ 110 w 116"/>
                <a:gd name="T1" fmla="*/ 21 h 31"/>
                <a:gd name="T2" fmla="*/ 116 w 116"/>
                <a:gd name="T3" fmla="*/ 0 h 31"/>
                <a:gd name="T4" fmla="*/ 0 w 116"/>
                <a:gd name="T5" fmla="*/ 0 h 31"/>
                <a:gd name="T6" fmla="*/ 7 w 116"/>
                <a:gd name="T7" fmla="*/ 21 h 31"/>
                <a:gd name="T8" fmla="*/ 110 w 116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1">
                  <a:moveTo>
                    <a:pt x="110" y="21"/>
                  </a:moveTo>
                  <a:cubicBezTo>
                    <a:pt x="112" y="14"/>
                    <a:pt x="114" y="7"/>
                    <a:pt x="116" y="0"/>
                  </a:cubicBezTo>
                  <a:cubicBezTo>
                    <a:pt x="78" y="12"/>
                    <a:pt x="38" y="12"/>
                    <a:pt x="0" y="0"/>
                  </a:cubicBezTo>
                  <a:cubicBezTo>
                    <a:pt x="3" y="7"/>
                    <a:pt x="5" y="14"/>
                    <a:pt x="7" y="21"/>
                  </a:cubicBezTo>
                  <a:cubicBezTo>
                    <a:pt x="40" y="31"/>
                    <a:pt x="76" y="31"/>
                    <a:pt x="11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5319636" y="4974985"/>
              <a:ext cx="6830229" cy="2525414"/>
            </a:xfrm>
            <a:custGeom>
              <a:avLst/>
              <a:gdLst>
                <a:gd name="T0" fmla="*/ 7 w 103"/>
                <a:gd name="T1" fmla="*/ 25 h 32"/>
                <a:gd name="T2" fmla="*/ 96 w 103"/>
                <a:gd name="T3" fmla="*/ 24 h 32"/>
                <a:gd name="T4" fmla="*/ 103 w 103"/>
                <a:gd name="T5" fmla="*/ 0 h 32"/>
                <a:gd name="T6" fmla="*/ 0 w 103"/>
                <a:gd name="T7" fmla="*/ 0 h 32"/>
                <a:gd name="T8" fmla="*/ 7 w 103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2">
                  <a:moveTo>
                    <a:pt x="7" y="25"/>
                  </a:moveTo>
                  <a:cubicBezTo>
                    <a:pt x="36" y="32"/>
                    <a:pt x="67" y="32"/>
                    <a:pt x="96" y="24"/>
                  </a:cubicBezTo>
                  <a:cubicBezTo>
                    <a:pt x="98" y="16"/>
                    <a:pt x="100" y="8"/>
                    <a:pt x="103" y="0"/>
                  </a:cubicBezTo>
                  <a:cubicBezTo>
                    <a:pt x="69" y="10"/>
                    <a:pt x="33" y="10"/>
                    <a:pt x="0" y="0"/>
                  </a:cubicBezTo>
                  <a:cubicBezTo>
                    <a:pt x="2" y="8"/>
                    <a:pt x="5" y="16"/>
                    <a:pt x="7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6245930" y="8696064"/>
              <a:ext cx="4977646" cy="2212531"/>
            </a:xfrm>
            <a:custGeom>
              <a:avLst/>
              <a:gdLst>
                <a:gd name="T0" fmla="*/ 0 w 75"/>
                <a:gd name="T1" fmla="*/ 0 h 28"/>
                <a:gd name="T2" fmla="*/ 7 w 75"/>
                <a:gd name="T3" fmla="*/ 24 h 28"/>
                <a:gd name="T4" fmla="*/ 68 w 75"/>
                <a:gd name="T5" fmla="*/ 24 h 28"/>
                <a:gd name="T6" fmla="*/ 75 w 75"/>
                <a:gd name="T7" fmla="*/ 0 h 28"/>
                <a:gd name="T8" fmla="*/ 0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0" y="0"/>
                  </a:moveTo>
                  <a:cubicBezTo>
                    <a:pt x="2" y="8"/>
                    <a:pt x="5" y="16"/>
                    <a:pt x="7" y="24"/>
                  </a:cubicBezTo>
                  <a:cubicBezTo>
                    <a:pt x="28" y="28"/>
                    <a:pt x="48" y="27"/>
                    <a:pt x="68" y="24"/>
                  </a:cubicBezTo>
                  <a:cubicBezTo>
                    <a:pt x="71" y="16"/>
                    <a:pt x="73" y="8"/>
                    <a:pt x="75" y="0"/>
                  </a:cubicBezTo>
                  <a:cubicBezTo>
                    <a:pt x="50" y="5"/>
                    <a:pt x="25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4851812" y="2438400"/>
              <a:ext cx="7691025" cy="158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6713754" y="10595712"/>
              <a:ext cx="4041999" cy="1977872"/>
            </a:xfrm>
            <a:custGeom>
              <a:avLst/>
              <a:gdLst>
                <a:gd name="T0" fmla="*/ 0 w 61"/>
                <a:gd name="T1" fmla="*/ 0 h 25"/>
                <a:gd name="T2" fmla="*/ 16 w 61"/>
                <a:gd name="T3" fmla="*/ 13 h 25"/>
                <a:gd name="T4" fmla="*/ 20 w 61"/>
                <a:gd name="T5" fmla="*/ 23 h 25"/>
                <a:gd name="T6" fmla="*/ 31 w 61"/>
                <a:gd name="T7" fmla="*/ 25 h 25"/>
                <a:gd name="T8" fmla="*/ 42 w 61"/>
                <a:gd name="T9" fmla="*/ 23 h 25"/>
                <a:gd name="T10" fmla="*/ 45 w 61"/>
                <a:gd name="T11" fmla="*/ 14 h 25"/>
                <a:gd name="T12" fmla="*/ 61 w 61"/>
                <a:gd name="T13" fmla="*/ 0 h 25"/>
                <a:gd name="T14" fmla="*/ 0 w 6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">
                  <a:moveTo>
                    <a:pt x="0" y="0"/>
                  </a:moveTo>
                  <a:cubicBezTo>
                    <a:pt x="2" y="4"/>
                    <a:pt x="15" y="9"/>
                    <a:pt x="16" y="13"/>
                  </a:cubicBezTo>
                  <a:cubicBezTo>
                    <a:pt x="17" y="16"/>
                    <a:pt x="18" y="20"/>
                    <a:pt x="20" y="23"/>
                  </a:cubicBezTo>
                  <a:cubicBezTo>
                    <a:pt x="22" y="24"/>
                    <a:pt x="26" y="25"/>
                    <a:pt x="31" y="25"/>
                  </a:cubicBezTo>
                  <a:cubicBezTo>
                    <a:pt x="36" y="25"/>
                    <a:pt x="40" y="24"/>
                    <a:pt x="42" y="23"/>
                  </a:cubicBezTo>
                  <a:cubicBezTo>
                    <a:pt x="43" y="20"/>
                    <a:pt x="44" y="17"/>
                    <a:pt x="45" y="14"/>
                  </a:cubicBezTo>
                  <a:cubicBezTo>
                    <a:pt x="46" y="9"/>
                    <a:pt x="60" y="4"/>
                    <a:pt x="61" y="0"/>
                  </a:cubicBezTo>
                  <a:cubicBezTo>
                    <a:pt x="41" y="3"/>
                    <a:pt x="21" y="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133055" y="3353963"/>
            <a:ext cx="3810003" cy="1218621"/>
            <a:chOff x="2641527" y="2706506"/>
            <a:chExt cx="3810003" cy="1218621"/>
          </a:xfrm>
        </p:grpSpPr>
        <p:sp>
          <p:nvSpPr>
            <p:cNvPr id="104" name="TextBox 103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TARGETING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89%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09255" y="4953584"/>
            <a:ext cx="3810003" cy="1218621"/>
            <a:chOff x="2641527" y="2706506"/>
            <a:chExt cx="3810003" cy="1218621"/>
          </a:xfrm>
        </p:grpSpPr>
        <p:sp>
          <p:nvSpPr>
            <p:cNvPr id="107" name="TextBox 106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STRATEGY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43%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133055" y="6782384"/>
            <a:ext cx="3810003" cy="1218621"/>
            <a:chOff x="2641527" y="2706506"/>
            <a:chExt cx="3810003" cy="1218621"/>
          </a:xfrm>
        </p:grpSpPr>
        <p:sp>
          <p:nvSpPr>
            <p:cNvPr id="110" name="TextBox 109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PROFIT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56%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09255" y="8382005"/>
            <a:ext cx="3810003" cy="1218621"/>
            <a:chOff x="2641527" y="2706506"/>
            <a:chExt cx="3810003" cy="1218621"/>
          </a:xfrm>
        </p:grpSpPr>
        <p:sp>
          <p:nvSpPr>
            <p:cNvPr id="113" name="TextBox 112"/>
            <p:cNvSpPr txBox="1"/>
            <p:nvPr/>
          </p:nvSpPr>
          <p:spPr>
            <a:xfrm>
              <a:off x="2641527" y="3278833"/>
              <a:ext cx="3810003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GOAL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61552" y="2706506"/>
              <a:ext cx="3337575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43%</a:t>
              </a:r>
              <a:endParaRPr lang="id-ID" sz="34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18" name="กลุ่ม 60"/>
          <p:cNvGrpSpPr/>
          <p:nvPr/>
        </p:nvGrpSpPr>
        <p:grpSpPr>
          <a:xfrm>
            <a:off x="2713037" y="11715850"/>
            <a:ext cx="4648199" cy="1066801"/>
            <a:chOff x="1057779" y="20942"/>
            <a:chExt cx="5552824" cy="1274420"/>
          </a:xfrm>
        </p:grpSpPr>
        <p:sp>
          <p:nvSpPr>
            <p:cNvPr id="119" name="TextBox 118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2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2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3" name="กลุ่ม 65"/>
          <p:cNvGrpSpPr/>
          <p:nvPr/>
        </p:nvGrpSpPr>
        <p:grpSpPr>
          <a:xfrm>
            <a:off x="7854220" y="11666611"/>
            <a:ext cx="4648199" cy="1066801"/>
            <a:chOff x="1057779" y="20942"/>
            <a:chExt cx="5552824" cy="1274420"/>
          </a:xfrm>
        </p:grpSpPr>
        <p:sp>
          <p:nvSpPr>
            <p:cNvPr id="124" name="TextBox 123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25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26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8" name="กลุ่ม 60"/>
          <p:cNvGrpSpPr/>
          <p:nvPr/>
        </p:nvGrpSpPr>
        <p:grpSpPr>
          <a:xfrm>
            <a:off x="12766382" y="11666611"/>
            <a:ext cx="4648199" cy="1066801"/>
            <a:chOff x="1057779" y="20942"/>
            <a:chExt cx="5552824" cy="1274420"/>
          </a:xfrm>
        </p:grpSpPr>
        <p:sp>
          <p:nvSpPr>
            <p:cNvPr id="129" name="TextBox 128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30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31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3" name="กลุ่ม 65"/>
          <p:cNvGrpSpPr/>
          <p:nvPr/>
        </p:nvGrpSpPr>
        <p:grpSpPr>
          <a:xfrm>
            <a:off x="17907565" y="11617372"/>
            <a:ext cx="4648199" cy="1066801"/>
            <a:chOff x="1057779" y="20942"/>
            <a:chExt cx="5552824" cy="1274420"/>
          </a:xfrm>
        </p:grpSpPr>
        <p:sp>
          <p:nvSpPr>
            <p:cNvPr id="134" name="TextBox 133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35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36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8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72650" y="5410200"/>
            <a:ext cx="8053388" cy="2054225"/>
            <a:chOff x="16511298" y="6145947"/>
            <a:chExt cx="8053388" cy="2054225"/>
          </a:xfrm>
        </p:grpSpPr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 rot="10800000">
            <a:off x="3194814" y="9364073"/>
            <a:ext cx="8053388" cy="2054225"/>
            <a:chOff x="16511298" y="6145947"/>
            <a:chExt cx="8053388" cy="2054225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831990" y="5969899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8381" y="9875750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0698600" y="6096069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accent5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652013" y="10009767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accent2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93287" y="2472240"/>
            <a:ext cx="8053388" cy="2054225"/>
            <a:chOff x="16511298" y="6145947"/>
            <a:chExt cx="8053388" cy="2054225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 rot="10800000">
            <a:off x="1722438" y="6426113"/>
            <a:ext cx="8053388" cy="2054225"/>
            <a:chOff x="16511298" y="6145947"/>
            <a:chExt cx="8053388" cy="2054225"/>
          </a:xfrm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5852627" y="3031939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6005" y="6937790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0719237" y="3158109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62%</a:t>
            </a:r>
            <a:endParaRPr lang="id-ID" sz="4000" b="1" dirty="0">
              <a:solidFill>
                <a:schemeClr val="accent6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2179637" y="7071807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43%</a:t>
            </a:r>
            <a:endParaRPr lang="id-ID" sz="4000" b="1" dirty="0">
              <a:solidFill>
                <a:schemeClr val="accent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19688" y="1844638"/>
            <a:ext cx="7691025" cy="10135184"/>
            <a:chOff x="4851812" y="2438400"/>
            <a:chExt cx="7691025" cy="10135184"/>
          </a:xfrm>
        </p:grpSpPr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787460" y="6874633"/>
              <a:ext cx="5894581" cy="2212531"/>
            </a:xfrm>
            <a:custGeom>
              <a:avLst/>
              <a:gdLst>
                <a:gd name="T0" fmla="*/ 89 w 89"/>
                <a:gd name="T1" fmla="*/ 0 h 28"/>
                <a:gd name="T2" fmla="*/ 0 w 89"/>
                <a:gd name="T3" fmla="*/ 1 h 28"/>
                <a:gd name="T4" fmla="*/ 7 w 89"/>
                <a:gd name="T5" fmla="*/ 23 h 28"/>
                <a:gd name="T6" fmla="*/ 82 w 89"/>
                <a:gd name="T7" fmla="*/ 23 h 28"/>
                <a:gd name="T8" fmla="*/ 89 w 8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">
                  <a:moveTo>
                    <a:pt x="89" y="0"/>
                  </a:moveTo>
                  <a:cubicBezTo>
                    <a:pt x="60" y="8"/>
                    <a:pt x="29" y="8"/>
                    <a:pt x="0" y="1"/>
                  </a:cubicBezTo>
                  <a:cubicBezTo>
                    <a:pt x="2" y="8"/>
                    <a:pt x="5" y="16"/>
                    <a:pt x="7" y="23"/>
                  </a:cubicBezTo>
                  <a:cubicBezTo>
                    <a:pt x="32" y="28"/>
                    <a:pt x="57" y="28"/>
                    <a:pt x="82" y="23"/>
                  </a:cubicBezTo>
                  <a:cubicBezTo>
                    <a:pt x="84" y="15"/>
                    <a:pt x="87" y="8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4851812" y="3310003"/>
              <a:ext cx="7691025" cy="2458368"/>
            </a:xfrm>
            <a:custGeom>
              <a:avLst/>
              <a:gdLst>
                <a:gd name="T0" fmla="*/ 110 w 116"/>
                <a:gd name="T1" fmla="*/ 21 h 31"/>
                <a:gd name="T2" fmla="*/ 116 w 116"/>
                <a:gd name="T3" fmla="*/ 0 h 31"/>
                <a:gd name="T4" fmla="*/ 0 w 116"/>
                <a:gd name="T5" fmla="*/ 0 h 31"/>
                <a:gd name="T6" fmla="*/ 7 w 116"/>
                <a:gd name="T7" fmla="*/ 21 h 31"/>
                <a:gd name="T8" fmla="*/ 110 w 116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1">
                  <a:moveTo>
                    <a:pt x="110" y="21"/>
                  </a:moveTo>
                  <a:cubicBezTo>
                    <a:pt x="112" y="14"/>
                    <a:pt x="114" y="7"/>
                    <a:pt x="116" y="0"/>
                  </a:cubicBezTo>
                  <a:cubicBezTo>
                    <a:pt x="78" y="12"/>
                    <a:pt x="38" y="12"/>
                    <a:pt x="0" y="0"/>
                  </a:cubicBezTo>
                  <a:cubicBezTo>
                    <a:pt x="3" y="7"/>
                    <a:pt x="5" y="14"/>
                    <a:pt x="7" y="21"/>
                  </a:cubicBezTo>
                  <a:cubicBezTo>
                    <a:pt x="40" y="31"/>
                    <a:pt x="76" y="31"/>
                    <a:pt x="11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319636" y="4974985"/>
              <a:ext cx="6830229" cy="2525414"/>
            </a:xfrm>
            <a:custGeom>
              <a:avLst/>
              <a:gdLst>
                <a:gd name="T0" fmla="*/ 7 w 103"/>
                <a:gd name="T1" fmla="*/ 25 h 32"/>
                <a:gd name="T2" fmla="*/ 96 w 103"/>
                <a:gd name="T3" fmla="*/ 24 h 32"/>
                <a:gd name="T4" fmla="*/ 103 w 103"/>
                <a:gd name="T5" fmla="*/ 0 h 32"/>
                <a:gd name="T6" fmla="*/ 0 w 103"/>
                <a:gd name="T7" fmla="*/ 0 h 32"/>
                <a:gd name="T8" fmla="*/ 7 w 103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2">
                  <a:moveTo>
                    <a:pt x="7" y="25"/>
                  </a:moveTo>
                  <a:cubicBezTo>
                    <a:pt x="36" y="32"/>
                    <a:pt x="67" y="32"/>
                    <a:pt x="96" y="24"/>
                  </a:cubicBezTo>
                  <a:cubicBezTo>
                    <a:pt x="98" y="16"/>
                    <a:pt x="100" y="8"/>
                    <a:pt x="103" y="0"/>
                  </a:cubicBezTo>
                  <a:cubicBezTo>
                    <a:pt x="69" y="10"/>
                    <a:pt x="33" y="10"/>
                    <a:pt x="0" y="0"/>
                  </a:cubicBezTo>
                  <a:cubicBezTo>
                    <a:pt x="2" y="8"/>
                    <a:pt x="5" y="16"/>
                    <a:pt x="7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245930" y="8696064"/>
              <a:ext cx="4977646" cy="2212531"/>
            </a:xfrm>
            <a:custGeom>
              <a:avLst/>
              <a:gdLst>
                <a:gd name="T0" fmla="*/ 0 w 75"/>
                <a:gd name="T1" fmla="*/ 0 h 28"/>
                <a:gd name="T2" fmla="*/ 7 w 75"/>
                <a:gd name="T3" fmla="*/ 24 h 28"/>
                <a:gd name="T4" fmla="*/ 68 w 75"/>
                <a:gd name="T5" fmla="*/ 24 h 28"/>
                <a:gd name="T6" fmla="*/ 75 w 75"/>
                <a:gd name="T7" fmla="*/ 0 h 28"/>
                <a:gd name="T8" fmla="*/ 0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0" y="0"/>
                  </a:moveTo>
                  <a:cubicBezTo>
                    <a:pt x="2" y="8"/>
                    <a:pt x="5" y="16"/>
                    <a:pt x="7" y="24"/>
                  </a:cubicBezTo>
                  <a:cubicBezTo>
                    <a:pt x="28" y="28"/>
                    <a:pt x="48" y="27"/>
                    <a:pt x="68" y="24"/>
                  </a:cubicBezTo>
                  <a:cubicBezTo>
                    <a:pt x="71" y="16"/>
                    <a:pt x="73" y="8"/>
                    <a:pt x="75" y="0"/>
                  </a:cubicBezTo>
                  <a:cubicBezTo>
                    <a:pt x="50" y="5"/>
                    <a:pt x="25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4851812" y="2438400"/>
              <a:ext cx="7691025" cy="158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6713754" y="10595712"/>
              <a:ext cx="4041999" cy="1977872"/>
            </a:xfrm>
            <a:custGeom>
              <a:avLst/>
              <a:gdLst>
                <a:gd name="T0" fmla="*/ 0 w 61"/>
                <a:gd name="T1" fmla="*/ 0 h 25"/>
                <a:gd name="T2" fmla="*/ 16 w 61"/>
                <a:gd name="T3" fmla="*/ 13 h 25"/>
                <a:gd name="T4" fmla="*/ 20 w 61"/>
                <a:gd name="T5" fmla="*/ 23 h 25"/>
                <a:gd name="T6" fmla="*/ 31 w 61"/>
                <a:gd name="T7" fmla="*/ 25 h 25"/>
                <a:gd name="T8" fmla="*/ 42 w 61"/>
                <a:gd name="T9" fmla="*/ 23 h 25"/>
                <a:gd name="T10" fmla="*/ 45 w 61"/>
                <a:gd name="T11" fmla="*/ 14 h 25"/>
                <a:gd name="T12" fmla="*/ 61 w 61"/>
                <a:gd name="T13" fmla="*/ 0 h 25"/>
                <a:gd name="T14" fmla="*/ 0 w 6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">
                  <a:moveTo>
                    <a:pt x="0" y="0"/>
                  </a:moveTo>
                  <a:cubicBezTo>
                    <a:pt x="2" y="4"/>
                    <a:pt x="15" y="9"/>
                    <a:pt x="16" y="13"/>
                  </a:cubicBezTo>
                  <a:cubicBezTo>
                    <a:pt x="17" y="16"/>
                    <a:pt x="18" y="20"/>
                    <a:pt x="20" y="23"/>
                  </a:cubicBezTo>
                  <a:cubicBezTo>
                    <a:pt x="22" y="24"/>
                    <a:pt x="26" y="25"/>
                    <a:pt x="31" y="25"/>
                  </a:cubicBezTo>
                  <a:cubicBezTo>
                    <a:pt x="36" y="25"/>
                    <a:pt x="40" y="24"/>
                    <a:pt x="42" y="23"/>
                  </a:cubicBezTo>
                  <a:cubicBezTo>
                    <a:pt x="43" y="20"/>
                    <a:pt x="44" y="17"/>
                    <a:pt x="45" y="14"/>
                  </a:cubicBezTo>
                  <a:cubicBezTo>
                    <a:pt x="46" y="9"/>
                    <a:pt x="60" y="4"/>
                    <a:pt x="61" y="0"/>
                  </a:cubicBezTo>
                  <a:cubicBezTo>
                    <a:pt x="41" y="3"/>
                    <a:pt x="21" y="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4" name="TextBox 33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574750" y="3757173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A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74750" y="5281173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B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1731" y="7239000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C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31731" y="8763000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D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41" name="กลุ่ม 60"/>
          <p:cNvGrpSpPr/>
          <p:nvPr/>
        </p:nvGrpSpPr>
        <p:grpSpPr>
          <a:xfrm>
            <a:off x="2713037" y="12191999"/>
            <a:ext cx="4648199" cy="1066801"/>
            <a:chOff x="1057779" y="20942"/>
            <a:chExt cx="5552824" cy="1274420"/>
          </a:xfrm>
        </p:grpSpPr>
        <p:sp>
          <p:nvSpPr>
            <p:cNvPr id="42" name="TextBox 41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43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44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5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กลุ่ม 65"/>
          <p:cNvGrpSpPr/>
          <p:nvPr/>
        </p:nvGrpSpPr>
        <p:grpSpPr>
          <a:xfrm>
            <a:off x="7854220" y="12142760"/>
            <a:ext cx="4648199" cy="1066801"/>
            <a:chOff x="1057779" y="20942"/>
            <a:chExt cx="5552824" cy="1274420"/>
          </a:xfrm>
        </p:grpSpPr>
        <p:sp>
          <p:nvSpPr>
            <p:cNvPr id="47" name="TextBox 46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48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49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0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1" name="กลุ่ม 60"/>
          <p:cNvGrpSpPr/>
          <p:nvPr/>
        </p:nvGrpSpPr>
        <p:grpSpPr>
          <a:xfrm>
            <a:off x="12766382" y="12142760"/>
            <a:ext cx="4648199" cy="1066801"/>
            <a:chOff x="1057779" y="20942"/>
            <a:chExt cx="5552824" cy="1274420"/>
          </a:xfrm>
        </p:grpSpPr>
        <p:sp>
          <p:nvSpPr>
            <p:cNvPr id="52" name="TextBox 51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53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54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5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6" name="กลุ่ม 65"/>
          <p:cNvGrpSpPr/>
          <p:nvPr/>
        </p:nvGrpSpPr>
        <p:grpSpPr>
          <a:xfrm>
            <a:off x="17907565" y="12093521"/>
            <a:ext cx="4648199" cy="1066801"/>
            <a:chOff x="1057779" y="20942"/>
            <a:chExt cx="5552824" cy="1274420"/>
          </a:xfrm>
        </p:grpSpPr>
        <p:sp>
          <p:nvSpPr>
            <p:cNvPr id="57" name="TextBox 56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58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59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0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07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86500" y="3726566"/>
            <a:ext cx="9118261" cy="1960191"/>
            <a:chOff x="9367692" y="5209460"/>
            <a:chExt cx="12600826" cy="270885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11414" y="5629780"/>
            <a:ext cx="9118261" cy="1960191"/>
            <a:chOff x="9367692" y="5209460"/>
            <a:chExt cx="12600826" cy="2708853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103067" y="7552133"/>
            <a:ext cx="9118261" cy="1960191"/>
            <a:chOff x="9367692" y="5209460"/>
            <a:chExt cx="12600826" cy="2708853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094720" y="9472249"/>
            <a:ext cx="9118261" cy="1960191"/>
            <a:chOff x="9367692" y="5209460"/>
            <a:chExt cx="12600826" cy="2708853"/>
          </a:xfrm>
          <a:solidFill>
            <a:schemeClr val="accent2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  <a:grpFill/>
          </p:spPr>
        </p:pic>
      </p:grpSp>
      <p:sp>
        <p:nvSpPr>
          <p:cNvPr id="24" name="TextBox 23"/>
          <p:cNvSpPr txBox="1"/>
          <p:nvPr/>
        </p:nvSpPr>
        <p:spPr>
          <a:xfrm>
            <a:off x="6458502" y="4378968"/>
            <a:ext cx="5791689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8502" y="3833364"/>
            <a:ext cx="4191586" cy="77629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2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2361" y="6288727"/>
            <a:ext cx="5856814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32361" y="5743123"/>
            <a:ext cx="4191586" cy="81158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4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161" y="8207728"/>
            <a:ext cx="5933014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56161" y="7662124"/>
            <a:ext cx="4191586" cy="81158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4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6161" y="10119438"/>
            <a:ext cx="5933014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56161" y="9573834"/>
            <a:ext cx="4191586" cy="81158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Information</a:t>
            </a:r>
            <a:endParaRPr lang="id-ID" sz="34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2484437" y="1749137"/>
            <a:ext cx="3566924" cy="11281063"/>
          </a:xfrm>
          <a:custGeom>
            <a:avLst/>
            <a:gdLst>
              <a:gd name="T0" fmla="*/ 16 w 111"/>
              <a:gd name="T1" fmla="*/ 182 h 351"/>
              <a:gd name="T2" fmla="*/ 14 w 111"/>
              <a:gd name="T3" fmla="*/ 246 h 351"/>
              <a:gd name="T4" fmla="*/ 8 w 111"/>
              <a:gd name="T5" fmla="*/ 308 h 351"/>
              <a:gd name="T6" fmla="*/ 10 w 111"/>
              <a:gd name="T7" fmla="*/ 328 h 351"/>
              <a:gd name="T8" fmla="*/ 24 w 111"/>
              <a:gd name="T9" fmla="*/ 348 h 351"/>
              <a:gd name="T10" fmla="*/ 34 w 111"/>
              <a:gd name="T11" fmla="*/ 323 h 351"/>
              <a:gd name="T12" fmla="*/ 37 w 111"/>
              <a:gd name="T13" fmla="*/ 255 h 351"/>
              <a:gd name="T14" fmla="*/ 56 w 111"/>
              <a:gd name="T15" fmla="*/ 192 h 351"/>
              <a:gd name="T16" fmla="*/ 67 w 111"/>
              <a:gd name="T17" fmla="*/ 261 h 351"/>
              <a:gd name="T18" fmla="*/ 71 w 111"/>
              <a:gd name="T19" fmla="*/ 311 h 351"/>
              <a:gd name="T20" fmla="*/ 70 w 111"/>
              <a:gd name="T21" fmla="*/ 333 h 351"/>
              <a:gd name="T22" fmla="*/ 87 w 111"/>
              <a:gd name="T23" fmla="*/ 342 h 351"/>
              <a:gd name="T24" fmla="*/ 104 w 111"/>
              <a:gd name="T25" fmla="*/ 336 h 351"/>
              <a:gd name="T26" fmla="*/ 89 w 111"/>
              <a:gd name="T27" fmla="*/ 311 h 351"/>
              <a:gd name="T28" fmla="*/ 90 w 111"/>
              <a:gd name="T29" fmla="*/ 268 h 351"/>
              <a:gd name="T30" fmla="*/ 95 w 111"/>
              <a:gd name="T31" fmla="*/ 181 h 351"/>
              <a:gd name="T32" fmla="*/ 85 w 111"/>
              <a:gd name="T33" fmla="*/ 117 h 351"/>
              <a:gd name="T34" fmla="*/ 100 w 111"/>
              <a:gd name="T35" fmla="*/ 98 h 351"/>
              <a:gd name="T36" fmla="*/ 92 w 111"/>
              <a:gd name="T37" fmla="*/ 60 h 351"/>
              <a:gd name="T38" fmla="*/ 62 w 111"/>
              <a:gd name="T39" fmla="*/ 42 h 351"/>
              <a:gd name="T40" fmla="*/ 69 w 111"/>
              <a:gd name="T41" fmla="*/ 27 h 351"/>
              <a:gd name="T42" fmla="*/ 74 w 111"/>
              <a:gd name="T43" fmla="*/ 11 h 351"/>
              <a:gd name="T44" fmla="*/ 53 w 111"/>
              <a:gd name="T45" fmla="*/ 2 h 351"/>
              <a:gd name="T46" fmla="*/ 41 w 111"/>
              <a:gd name="T47" fmla="*/ 18 h 351"/>
              <a:gd name="T48" fmla="*/ 39 w 111"/>
              <a:gd name="T49" fmla="*/ 37 h 351"/>
              <a:gd name="T50" fmla="*/ 61 w 111"/>
              <a:gd name="T51" fmla="*/ 44 h 351"/>
              <a:gd name="T52" fmla="*/ 57 w 111"/>
              <a:gd name="T53" fmla="*/ 53 h 351"/>
              <a:gd name="T54" fmla="*/ 48 w 111"/>
              <a:gd name="T55" fmla="*/ 53 h 351"/>
              <a:gd name="T56" fmla="*/ 53 w 111"/>
              <a:gd name="T57" fmla="*/ 71 h 351"/>
              <a:gd name="T58" fmla="*/ 36 w 111"/>
              <a:gd name="T59" fmla="*/ 43 h 351"/>
              <a:gd name="T60" fmla="*/ 5 w 111"/>
              <a:gd name="T61" fmla="*/ 67 h 351"/>
              <a:gd name="T62" fmla="*/ 16 w 111"/>
              <a:gd name="T63" fmla="*/ 112 h 351"/>
              <a:gd name="T64" fmla="*/ 40 w 111"/>
              <a:gd name="T65" fmla="*/ 95 h 351"/>
              <a:gd name="T66" fmla="*/ 49 w 111"/>
              <a:gd name="T67" fmla="*/ 86 h 351"/>
              <a:gd name="T68" fmla="*/ 40 w 111"/>
              <a:gd name="T69" fmla="*/ 9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1" h="351">
                <a:moveTo>
                  <a:pt x="3" y="177"/>
                </a:moveTo>
                <a:cubicBezTo>
                  <a:pt x="5" y="180"/>
                  <a:pt x="16" y="182"/>
                  <a:pt x="16" y="182"/>
                </a:cubicBezTo>
                <a:cubicBezTo>
                  <a:pt x="16" y="182"/>
                  <a:pt x="16" y="224"/>
                  <a:pt x="16" y="225"/>
                </a:cubicBezTo>
                <a:cubicBezTo>
                  <a:pt x="15" y="227"/>
                  <a:pt x="17" y="238"/>
                  <a:pt x="14" y="246"/>
                </a:cubicBezTo>
                <a:cubicBezTo>
                  <a:pt x="11" y="254"/>
                  <a:pt x="7" y="296"/>
                  <a:pt x="7" y="296"/>
                </a:cubicBezTo>
                <a:cubicBezTo>
                  <a:pt x="7" y="296"/>
                  <a:pt x="7" y="306"/>
                  <a:pt x="8" y="308"/>
                </a:cubicBezTo>
                <a:cubicBezTo>
                  <a:pt x="10" y="311"/>
                  <a:pt x="10" y="315"/>
                  <a:pt x="8" y="317"/>
                </a:cubicBezTo>
                <a:cubicBezTo>
                  <a:pt x="5" y="319"/>
                  <a:pt x="10" y="328"/>
                  <a:pt x="10" y="328"/>
                </a:cubicBezTo>
                <a:cubicBezTo>
                  <a:pt x="10" y="328"/>
                  <a:pt x="1" y="346"/>
                  <a:pt x="6" y="348"/>
                </a:cubicBezTo>
                <a:cubicBezTo>
                  <a:pt x="11" y="351"/>
                  <a:pt x="20" y="351"/>
                  <a:pt x="24" y="348"/>
                </a:cubicBezTo>
                <a:cubicBezTo>
                  <a:pt x="26" y="345"/>
                  <a:pt x="25" y="329"/>
                  <a:pt x="25" y="329"/>
                </a:cubicBezTo>
                <a:cubicBezTo>
                  <a:pt x="25" y="329"/>
                  <a:pt x="33" y="326"/>
                  <a:pt x="34" y="323"/>
                </a:cubicBezTo>
                <a:cubicBezTo>
                  <a:pt x="35" y="321"/>
                  <a:pt x="37" y="318"/>
                  <a:pt x="32" y="307"/>
                </a:cubicBezTo>
                <a:cubicBezTo>
                  <a:pt x="28" y="291"/>
                  <a:pt x="37" y="255"/>
                  <a:pt x="37" y="255"/>
                </a:cubicBezTo>
                <a:cubicBezTo>
                  <a:pt x="37" y="255"/>
                  <a:pt x="47" y="217"/>
                  <a:pt x="48" y="217"/>
                </a:cubicBezTo>
                <a:cubicBezTo>
                  <a:pt x="50" y="216"/>
                  <a:pt x="56" y="192"/>
                  <a:pt x="56" y="192"/>
                </a:cubicBezTo>
                <a:cubicBezTo>
                  <a:pt x="56" y="192"/>
                  <a:pt x="57" y="194"/>
                  <a:pt x="63" y="223"/>
                </a:cubicBezTo>
                <a:cubicBezTo>
                  <a:pt x="69" y="252"/>
                  <a:pt x="67" y="261"/>
                  <a:pt x="67" y="261"/>
                </a:cubicBezTo>
                <a:cubicBezTo>
                  <a:pt x="68" y="302"/>
                  <a:pt x="68" y="302"/>
                  <a:pt x="68" y="302"/>
                </a:cubicBezTo>
                <a:cubicBezTo>
                  <a:pt x="68" y="302"/>
                  <a:pt x="69" y="310"/>
                  <a:pt x="71" y="311"/>
                </a:cubicBezTo>
                <a:cubicBezTo>
                  <a:pt x="72" y="312"/>
                  <a:pt x="67" y="319"/>
                  <a:pt x="70" y="322"/>
                </a:cubicBezTo>
                <a:cubicBezTo>
                  <a:pt x="71" y="326"/>
                  <a:pt x="70" y="333"/>
                  <a:pt x="70" y="333"/>
                </a:cubicBezTo>
                <a:cubicBezTo>
                  <a:pt x="70" y="333"/>
                  <a:pt x="78" y="338"/>
                  <a:pt x="80" y="336"/>
                </a:cubicBezTo>
                <a:cubicBezTo>
                  <a:pt x="82" y="335"/>
                  <a:pt x="87" y="342"/>
                  <a:pt x="87" y="342"/>
                </a:cubicBezTo>
                <a:cubicBezTo>
                  <a:pt x="87" y="342"/>
                  <a:pt x="106" y="347"/>
                  <a:pt x="108" y="344"/>
                </a:cubicBezTo>
                <a:cubicBezTo>
                  <a:pt x="111" y="341"/>
                  <a:pt x="104" y="336"/>
                  <a:pt x="104" y="336"/>
                </a:cubicBezTo>
                <a:cubicBezTo>
                  <a:pt x="94" y="324"/>
                  <a:pt x="94" y="324"/>
                  <a:pt x="94" y="324"/>
                </a:cubicBezTo>
                <a:cubicBezTo>
                  <a:pt x="94" y="324"/>
                  <a:pt x="101" y="317"/>
                  <a:pt x="89" y="311"/>
                </a:cubicBezTo>
                <a:cubicBezTo>
                  <a:pt x="91" y="292"/>
                  <a:pt x="91" y="292"/>
                  <a:pt x="91" y="292"/>
                </a:cubicBezTo>
                <a:cubicBezTo>
                  <a:pt x="91" y="292"/>
                  <a:pt x="92" y="278"/>
                  <a:pt x="90" y="268"/>
                </a:cubicBezTo>
                <a:cubicBezTo>
                  <a:pt x="88" y="258"/>
                  <a:pt x="95" y="208"/>
                  <a:pt x="95" y="208"/>
                </a:cubicBezTo>
                <a:cubicBezTo>
                  <a:pt x="95" y="208"/>
                  <a:pt x="98" y="185"/>
                  <a:pt x="95" y="181"/>
                </a:cubicBezTo>
                <a:cubicBezTo>
                  <a:pt x="98" y="179"/>
                  <a:pt x="89" y="125"/>
                  <a:pt x="89" y="125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7"/>
                  <a:pt x="96" y="116"/>
                  <a:pt x="97" y="110"/>
                </a:cubicBezTo>
                <a:cubicBezTo>
                  <a:pt x="98" y="104"/>
                  <a:pt x="100" y="103"/>
                  <a:pt x="100" y="98"/>
                </a:cubicBezTo>
                <a:cubicBezTo>
                  <a:pt x="99" y="94"/>
                  <a:pt x="97" y="82"/>
                  <a:pt x="96" y="79"/>
                </a:cubicBezTo>
                <a:cubicBezTo>
                  <a:pt x="95" y="75"/>
                  <a:pt x="92" y="60"/>
                  <a:pt x="92" y="60"/>
                </a:cubicBezTo>
                <a:cubicBezTo>
                  <a:pt x="92" y="60"/>
                  <a:pt x="89" y="55"/>
                  <a:pt x="83" y="55"/>
                </a:cubicBezTo>
                <a:cubicBezTo>
                  <a:pt x="78" y="55"/>
                  <a:pt x="63" y="48"/>
                  <a:pt x="62" y="42"/>
                </a:cubicBezTo>
                <a:cubicBezTo>
                  <a:pt x="62" y="42"/>
                  <a:pt x="65" y="39"/>
                  <a:pt x="67" y="34"/>
                </a:cubicBezTo>
                <a:cubicBezTo>
                  <a:pt x="67" y="32"/>
                  <a:pt x="69" y="29"/>
                  <a:pt x="69" y="27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1"/>
                  <a:pt x="74" y="11"/>
                  <a:pt x="74" y="11"/>
                </a:cubicBezTo>
                <a:cubicBezTo>
                  <a:pt x="72" y="5"/>
                  <a:pt x="72" y="5"/>
                  <a:pt x="72" y="5"/>
                </a:cubicBezTo>
                <a:cubicBezTo>
                  <a:pt x="67" y="0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45" y="2"/>
                  <a:pt x="41" y="12"/>
                  <a:pt x="41" y="18"/>
                </a:cubicBezTo>
                <a:cubicBezTo>
                  <a:pt x="34" y="18"/>
                  <a:pt x="41" y="30"/>
                  <a:pt x="41" y="30"/>
                </a:cubicBezTo>
                <a:cubicBezTo>
                  <a:pt x="41" y="30"/>
                  <a:pt x="40" y="33"/>
                  <a:pt x="39" y="37"/>
                </a:cubicBezTo>
                <a:cubicBezTo>
                  <a:pt x="40" y="38"/>
                  <a:pt x="43" y="45"/>
                  <a:pt x="50" y="47"/>
                </a:cubicBezTo>
                <a:cubicBezTo>
                  <a:pt x="58" y="50"/>
                  <a:pt x="61" y="44"/>
                  <a:pt x="61" y="44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8"/>
                  <a:pt x="56" y="56"/>
                  <a:pt x="57" y="53"/>
                </a:cubicBezTo>
                <a:cubicBezTo>
                  <a:pt x="59" y="50"/>
                  <a:pt x="54" y="50"/>
                  <a:pt x="52" y="50"/>
                </a:cubicBezTo>
                <a:cubicBezTo>
                  <a:pt x="50" y="50"/>
                  <a:pt x="48" y="53"/>
                  <a:pt x="48" y="53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74"/>
                  <a:pt x="53" y="71"/>
                </a:cubicBezTo>
                <a:cubicBezTo>
                  <a:pt x="53" y="68"/>
                  <a:pt x="40" y="48"/>
                  <a:pt x="37" y="42"/>
                </a:cubicBezTo>
                <a:cubicBezTo>
                  <a:pt x="37" y="43"/>
                  <a:pt x="36" y="43"/>
                  <a:pt x="36" y="43"/>
                </a:cubicBezTo>
                <a:cubicBezTo>
                  <a:pt x="34" y="46"/>
                  <a:pt x="17" y="49"/>
                  <a:pt x="17" y="49"/>
                </a:cubicBezTo>
                <a:cubicBezTo>
                  <a:pt x="17" y="49"/>
                  <a:pt x="0" y="48"/>
                  <a:pt x="5" y="67"/>
                </a:cubicBezTo>
                <a:cubicBezTo>
                  <a:pt x="7" y="82"/>
                  <a:pt x="9" y="95"/>
                  <a:pt x="9" y="95"/>
                </a:cubicBezTo>
                <a:cubicBezTo>
                  <a:pt x="9" y="95"/>
                  <a:pt x="13" y="112"/>
                  <a:pt x="16" y="112"/>
                </a:cubicBezTo>
                <a:cubicBezTo>
                  <a:pt x="20" y="113"/>
                  <a:pt x="3" y="172"/>
                  <a:pt x="3" y="177"/>
                </a:cubicBezTo>
                <a:close/>
                <a:moveTo>
                  <a:pt x="40" y="95"/>
                </a:moveTo>
                <a:cubicBezTo>
                  <a:pt x="40" y="95"/>
                  <a:pt x="45" y="87"/>
                  <a:pt x="44" y="85"/>
                </a:cubicBezTo>
                <a:cubicBezTo>
                  <a:pt x="47" y="86"/>
                  <a:pt x="49" y="86"/>
                  <a:pt x="49" y="86"/>
                </a:cubicBezTo>
                <a:cubicBezTo>
                  <a:pt x="49" y="99"/>
                  <a:pt x="49" y="99"/>
                  <a:pt x="49" y="99"/>
                </a:cubicBezTo>
                <a:lnTo>
                  <a:pt x="40" y="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6" name="Group 35"/>
          <p:cNvGrpSpPr/>
          <p:nvPr/>
        </p:nvGrpSpPr>
        <p:grpSpPr>
          <a:xfrm>
            <a:off x="13510078" y="3642193"/>
            <a:ext cx="2309359" cy="2309359"/>
            <a:chOff x="17008473" y="8263156"/>
            <a:chExt cx="5452844" cy="5452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38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39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40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4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6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3457237" y="9459480"/>
            <a:ext cx="2309359" cy="2309359"/>
            <a:chOff x="5684837" y="8229600"/>
            <a:chExt cx="5452844" cy="5452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49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50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510078" y="7528393"/>
            <a:ext cx="2309359" cy="2309359"/>
            <a:chOff x="24266" y="8229600"/>
            <a:chExt cx="5452844" cy="545284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53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54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529355" y="5575979"/>
            <a:ext cx="2309359" cy="2309359"/>
            <a:chOff x="11347902" y="8263156"/>
            <a:chExt cx="5452844" cy="545284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57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58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59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90" name="TextBox 31"/>
          <p:cNvSpPr txBox="1">
            <a:spLocks noChangeArrowheads="1"/>
          </p:cNvSpPr>
          <p:nvPr/>
        </p:nvSpPr>
        <p:spPr bwMode="auto">
          <a:xfrm>
            <a:off x="15742598" y="3816119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84</a:t>
            </a:r>
            <a:r>
              <a:rPr lang="id-ID" sz="7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91" name="Round Same Side Corner Rectangle 58"/>
          <p:cNvSpPr/>
          <p:nvPr/>
        </p:nvSpPr>
        <p:spPr>
          <a:xfrm rot="10800000" flipH="1">
            <a:off x="18106120" y="3966470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308885" y="3810000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94" name="TextBox 31"/>
          <p:cNvSpPr txBox="1">
            <a:spLocks noChangeArrowheads="1"/>
          </p:cNvSpPr>
          <p:nvPr/>
        </p:nvSpPr>
        <p:spPr bwMode="auto">
          <a:xfrm>
            <a:off x="15742598" y="5873519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72</a:t>
            </a:r>
            <a:r>
              <a:rPr lang="id-ID" sz="7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95" name="Round Same Side Corner Rectangle 58"/>
          <p:cNvSpPr/>
          <p:nvPr/>
        </p:nvSpPr>
        <p:spPr>
          <a:xfrm rot="10800000" flipH="1">
            <a:off x="18106120" y="6023870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308885" y="5867400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97" name="TextBox 31"/>
          <p:cNvSpPr txBox="1">
            <a:spLocks noChangeArrowheads="1"/>
          </p:cNvSpPr>
          <p:nvPr/>
        </p:nvSpPr>
        <p:spPr bwMode="auto">
          <a:xfrm>
            <a:off x="15726594" y="7972961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63</a:t>
            </a:r>
            <a:r>
              <a:rPr lang="id-ID" sz="7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98" name="Round Same Side Corner Rectangle 58"/>
          <p:cNvSpPr/>
          <p:nvPr/>
        </p:nvSpPr>
        <p:spPr>
          <a:xfrm rot="10800000" flipH="1">
            <a:off x="18090116" y="8123312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292881" y="7966842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15726594" y="10030361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78</a:t>
            </a:r>
            <a:r>
              <a:rPr lang="id-ID" sz="7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101" name="Round Same Side Corner Rectangle 58"/>
          <p:cNvSpPr/>
          <p:nvPr/>
        </p:nvSpPr>
        <p:spPr>
          <a:xfrm rot="10800000" flipH="1">
            <a:off x="18090116" y="10180712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292881" y="10024242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grpSp>
        <p:nvGrpSpPr>
          <p:cNvPr id="103" name="กลุ่ม 54"/>
          <p:cNvGrpSpPr/>
          <p:nvPr/>
        </p:nvGrpSpPr>
        <p:grpSpPr>
          <a:xfrm>
            <a:off x="6127561" y="1905000"/>
            <a:ext cx="16397476" cy="1524000"/>
            <a:chOff x="13443218" y="3170919"/>
            <a:chExt cx="11205988" cy="1524000"/>
          </a:xfrm>
        </p:grpSpPr>
        <p:sp>
          <p:nvSpPr>
            <p:cNvPr id="104" name="TextBox 103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5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/>
      <p:bldP spid="94" grpId="0"/>
      <p:bldP spid="95" grpId="0" animBg="1"/>
      <p:bldP spid="96" grpId="0"/>
      <p:bldP spid="97" grpId="0"/>
      <p:bldP spid="98" grpId="0" animBg="1"/>
      <p:bldP spid="99" grpId="0"/>
      <p:bldP spid="100" grpId="0"/>
      <p:bldP spid="101" grpId="0" animBg="1"/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8660" y="6962528"/>
            <a:ext cx="8053388" cy="2054225"/>
            <a:chOff x="16511298" y="6145947"/>
            <a:chExt cx="8053388" cy="2054225"/>
          </a:xfrm>
        </p:grpSpPr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 rot="10800000">
            <a:off x="3373176" y="9585362"/>
            <a:ext cx="8053388" cy="2054225"/>
            <a:chOff x="16511298" y="6145947"/>
            <a:chExt cx="8053388" cy="2054225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798000" y="7522227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6743" y="10097039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0664610" y="7648397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accent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30375" y="10231056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accent2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71649" y="3218402"/>
            <a:ext cx="8053388" cy="2054225"/>
            <a:chOff x="16511298" y="6145947"/>
            <a:chExt cx="8053388" cy="2054225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 rot="10800000">
            <a:off x="1315011" y="5337296"/>
            <a:ext cx="8053388" cy="2054225"/>
            <a:chOff x="16511298" y="6145947"/>
            <a:chExt cx="8053388" cy="2054225"/>
          </a:xfrm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6030989" y="3778101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8578" y="5848973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0897599" y="3904271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62%</a:t>
            </a:r>
            <a:endParaRPr lang="id-ID" sz="4000" b="1" dirty="0">
              <a:solidFill>
                <a:schemeClr val="accent6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772210" y="5982990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43%</a:t>
            </a:r>
            <a:endParaRPr lang="id-ID" sz="4000" b="1" dirty="0">
              <a:solidFill>
                <a:schemeClr val="accent5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198050" y="2590800"/>
            <a:ext cx="7691025" cy="10135184"/>
            <a:chOff x="4851812" y="2438400"/>
            <a:chExt cx="7691025" cy="10135184"/>
          </a:xfrm>
        </p:grpSpPr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787460" y="6874633"/>
              <a:ext cx="5894581" cy="2212531"/>
            </a:xfrm>
            <a:custGeom>
              <a:avLst/>
              <a:gdLst>
                <a:gd name="T0" fmla="*/ 89 w 89"/>
                <a:gd name="T1" fmla="*/ 0 h 28"/>
                <a:gd name="T2" fmla="*/ 0 w 89"/>
                <a:gd name="T3" fmla="*/ 1 h 28"/>
                <a:gd name="T4" fmla="*/ 7 w 89"/>
                <a:gd name="T5" fmla="*/ 23 h 28"/>
                <a:gd name="T6" fmla="*/ 82 w 89"/>
                <a:gd name="T7" fmla="*/ 23 h 28"/>
                <a:gd name="T8" fmla="*/ 89 w 8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">
                  <a:moveTo>
                    <a:pt x="89" y="0"/>
                  </a:moveTo>
                  <a:cubicBezTo>
                    <a:pt x="60" y="8"/>
                    <a:pt x="29" y="8"/>
                    <a:pt x="0" y="1"/>
                  </a:cubicBezTo>
                  <a:cubicBezTo>
                    <a:pt x="2" y="8"/>
                    <a:pt x="5" y="16"/>
                    <a:pt x="7" y="23"/>
                  </a:cubicBezTo>
                  <a:cubicBezTo>
                    <a:pt x="32" y="28"/>
                    <a:pt x="57" y="28"/>
                    <a:pt x="82" y="23"/>
                  </a:cubicBezTo>
                  <a:cubicBezTo>
                    <a:pt x="84" y="15"/>
                    <a:pt x="87" y="8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4851812" y="3310003"/>
              <a:ext cx="7691025" cy="2458368"/>
            </a:xfrm>
            <a:custGeom>
              <a:avLst/>
              <a:gdLst>
                <a:gd name="T0" fmla="*/ 110 w 116"/>
                <a:gd name="T1" fmla="*/ 21 h 31"/>
                <a:gd name="T2" fmla="*/ 116 w 116"/>
                <a:gd name="T3" fmla="*/ 0 h 31"/>
                <a:gd name="T4" fmla="*/ 0 w 116"/>
                <a:gd name="T5" fmla="*/ 0 h 31"/>
                <a:gd name="T6" fmla="*/ 7 w 116"/>
                <a:gd name="T7" fmla="*/ 21 h 31"/>
                <a:gd name="T8" fmla="*/ 110 w 116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1">
                  <a:moveTo>
                    <a:pt x="110" y="21"/>
                  </a:moveTo>
                  <a:cubicBezTo>
                    <a:pt x="112" y="14"/>
                    <a:pt x="114" y="7"/>
                    <a:pt x="116" y="0"/>
                  </a:cubicBezTo>
                  <a:cubicBezTo>
                    <a:pt x="78" y="12"/>
                    <a:pt x="38" y="12"/>
                    <a:pt x="0" y="0"/>
                  </a:cubicBezTo>
                  <a:cubicBezTo>
                    <a:pt x="3" y="7"/>
                    <a:pt x="5" y="14"/>
                    <a:pt x="7" y="21"/>
                  </a:cubicBezTo>
                  <a:cubicBezTo>
                    <a:pt x="40" y="31"/>
                    <a:pt x="76" y="31"/>
                    <a:pt x="11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319636" y="4974985"/>
              <a:ext cx="6830229" cy="2525414"/>
            </a:xfrm>
            <a:custGeom>
              <a:avLst/>
              <a:gdLst>
                <a:gd name="T0" fmla="*/ 7 w 103"/>
                <a:gd name="T1" fmla="*/ 25 h 32"/>
                <a:gd name="T2" fmla="*/ 96 w 103"/>
                <a:gd name="T3" fmla="*/ 24 h 32"/>
                <a:gd name="T4" fmla="*/ 103 w 103"/>
                <a:gd name="T5" fmla="*/ 0 h 32"/>
                <a:gd name="T6" fmla="*/ 0 w 103"/>
                <a:gd name="T7" fmla="*/ 0 h 32"/>
                <a:gd name="T8" fmla="*/ 7 w 103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2">
                  <a:moveTo>
                    <a:pt x="7" y="25"/>
                  </a:moveTo>
                  <a:cubicBezTo>
                    <a:pt x="36" y="32"/>
                    <a:pt x="67" y="32"/>
                    <a:pt x="96" y="24"/>
                  </a:cubicBezTo>
                  <a:cubicBezTo>
                    <a:pt x="98" y="16"/>
                    <a:pt x="100" y="8"/>
                    <a:pt x="103" y="0"/>
                  </a:cubicBezTo>
                  <a:cubicBezTo>
                    <a:pt x="69" y="10"/>
                    <a:pt x="33" y="10"/>
                    <a:pt x="0" y="0"/>
                  </a:cubicBezTo>
                  <a:cubicBezTo>
                    <a:pt x="2" y="8"/>
                    <a:pt x="5" y="16"/>
                    <a:pt x="7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245930" y="8696064"/>
              <a:ext cx="4977646" cy="2212531"/>
            </a:xfrm>
            <a:custGeom>
              <a:avLst/>
              <a:gdLst>
                <a:gd name="T0" fmla="*/ 0 w 75"/>
                <a:gd name="T1" fmla="*/ 0 h 28"/>
                <a:gd name="T2" fmla="*/ 7 w 75"/>
                <a:gd name="T3" fmla="*/ 24 h 28"/>
                <a:gd name="T4" fmla="*/ 68 w 75"/>
                <a:gd name="T5" fmla="*/ 24 h 28"/>
                <a:gd name="T6" fmla="*/ 75 w 75"/>
                <a:gd name="T7" fmla="*/ 0 h 28"/>
                <a:gd name="T8" fmla="*/ 0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0" y="0"/>
                  </a:moveTo>
                  <a:cubicBezTo>
                    <a:pt x="2" y="8"/>
                    <a:pt x="5" y="16"/>
                    <a:pt x="7" y="24"/>
                  </a:cubicBezTo>
                  <a:cubicBezTo>
                    <a:pt x="28" y="28"/>
                    <a:pt x="48" y="27"/>
                    <a:pt x="68" y="24"/>
                  </a:cubicBezTo>
                  <a:cubicBezTo>
                    <a:pt x="71" y="16"/>
                    <a:pt x="73" y="8"/>
                    <a:pt x="75" y="0"/>
                  </a:cubicBezTo>
                  <a:cubicBezTo>
                    <a:pt x="50" y="5"/>
                    <a:pt x="25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4851812" y="2438400"/>
              <a:ext cx="7691025" cy="158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6713754" y="10595712"/>
              <a:ext cx="4041999" cy="1977872"/>
            </a:xfrm>
            <a:custGeom>
              <a:avLst/>
              <a:gdLst>
                <a:gd name="T0" fmla="*/ 0 w 61"/>
                <a:gd name="T1" fmla="*/ 0 h 25"/>
                <a:gd name="T2" fmla="*/ 16 w 61"/>
                <a:gd name="T3" fmla="*/ 13 h 25"/>
                <a:gd name="T4" fmla="*/ 20 w 61"/>
                <a:gd name="T5" fmla="*/ 23 h 25"/>
                <a:gd name="T6" fmla="*/ 31 w 61"/>
                <a:gd name="T7" fmla="*/ 25 h 25"/>
                <a:gd name="T8" fmla="*/ 42 w 61"/>
                <a:gd name="T9" fmla="*/ 23 h 25"/>
                <a:gd name="T10" fmla="*/ 45 w 61"/>
                <a:gd name="T11" fmla="*/ 14 h 25"/>
                <a:gd name="T12" fmla="*/ 61 w 61"/>
                <a:gd name="T13" fmla="*/ 0 h 25"/>
                <a:gd name="T14" fmla="*/ 0 w 6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">
                  <a:moveTo>
                    <a:pt x="0" y="0"/>
                  </a:moveTo>
                  <a:cubicBezTo>
                    <a:pt x="2" y="4"/>
                    <a:pt x="15" y="9"/>
                    <a:pt x="16" y="13"/>
                  </a:cubicBezTo>
                  <a:cubicBezTo>
                    <a:pt x="17" y="16"/>
                    <a:pt x="18" y="20"/>
                    <a:pt x="20" y="23"/>
                  </a:cubicBezTo>
                  <a:cubicBezTo>
                    <a:pt x="22" y="24"/>
                    <a:pt x="26" y="25"/>
                    <a:pt x="31" y="25"/>
                  </a:cubicBezTo>
                  <a:cubicBezTo>
                    <a:pt x="36" y="25"/>
                    <a:pt x="40" y="24"/>
                    <a:pt x="42" y="23"/>
                  </a:cubicBezTo>
                  <a:cubicBezTo>
                    <a:pt x="43" y="20"/>
                    <a:pt x="44" y="17"/>
                    <a:pt x="45" y="14"/>
                  </a:cubicBezTo>
                  <a:cubicBezTo>
                    <a:pt x="46" y="9"/>
                    <a:pt x="60" y="4"/>
                    <a:pt x="61" y="0"/>
                  </a:cubicBezTo>
                  <a:cubicBezTo>
                    <a:pt x="41" y="3"/>
                    <a:pt x="21" y="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4" name="TextBox 33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676912" y="4572000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A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76912" y="6096000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B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33893" y="8053827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C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33893" y="9577827"/>
            <a:ext cx="3111087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Here D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23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16200000">
            <a:off x="11812651" y="7917857"/>
            <a:ext cx="9457621" cy="2138664"/>
            <a:chOff x="8871348" y="3276600"/>
            <a:chExt cx="20762203" cy="4694984"/>
          </a:xfrm>
          <a:solidFill>
            <a:schemeClr val="accent2"/>
          </a:solidFill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  <a:grpFill/>
          </p:spPr>
        </p:pic>
      </p:grpSp>
      <p:grpSp>
        <p:nvGrpSpPr>
          <p:cNvPr id="23" name="Group 22"/>
          <p:cNvGrpSpPr/>
          <p:nvPr/>
        </p:nvGrpSpPr>
        <p:grpSpPr>
          <a:xfrm rot="16200000">
            <a:off x="9101159" y="7925586"/>
            <a:ext cx="9457621" cy="2123206"/>
            <a:chOff x="8871348" y="3276600"/>
            <a:chExt cx="20762203" cy="4661049"/>
          </a:xfrm>
          <a:solidFill>
            <a:schemeClr val="accent3"/>
          </a:solidFill>
        </p:grpSpPr>
        <p:sp>
          <p:nvSpPr>
            <p:cNvPr id="2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  <a:grpFill/>
          </p:spPr>
        </p:pic>
      </p:grpSp>
      <p:grpSp>
        <p:nvGrpSpPr>
          <p:cNvPr id="27" name="Group 26"/>
          <p:cNvGrpSpPr/>
          <p:nvPr/>
        </p:nvGrpSpPr>
        <p:grpSpPr>
          <a:xfrm rot="16200000">
            <a:off x="6346561" y="7919259"/>
            <a:ext cx="9457621" cy="2123206"/>
            <a:chOff x="8871348" y="3276600"/>
            <a:chExt cx="20762203" cy="4661049"/>
          </a:xfrm>
          <a:solidFill>
            <a:schemeClr val="accent1"/>
          </a:solidFill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  <a:grpFill/>
          </p:spPr>
        </p:pic>
      </p:grpSp>
      <p:grpSp>
        <p:nvGrpSpPr>
          <p:cNvPr id="31" name="Group 30"/>
          <p:cNvGrpSpPr/>
          <p:nvPr/>
        </p:nvGrpSpPr>
        <p:grpSpPr>
          <a:xfrm rot="16200000">
            <a:off x="3599695" y="7987730"/>
            <a:ext cx="9457621" cy="2138664"/>
            <a:chOff x="8871348" y="3276600"/>
            <a:chExt cx="20762203" cy="4694984"/>
          </a:xfrm>
          <a:solidFill>
            <a:schemeClr val="accent5"/>
          </a:solidFill>
        </p:grpSpPr>
        <p:sp>
          <p:nvSpPr>
            <p:cNvPr id="32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  <a:grpFill/>
          </p:spPr>
        </p:pic>
      </p:grpSp>
      <p:grpSp>
        <p:nvGrpSpPr>
          <p:cNvPr id="35" name="Group 34"/>
          <p:cNvGrpSpPr/>
          <p:nvPr/>
        </p:nvGrpSpPr>
        <p:grpSpPr>
          <a:xfrm>
            <a:off x="14689608" y="1765770"/>
            <a:ext cx="3339629" cy="3339629"/>
            <a:chOff x="17008473" y="8263156"/>
            <a:chExt cx="5452844" cy="545284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37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38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39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0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4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701779" y="1765771"/>
            <a:ext cx="3339629" cy="3339629"/>
            <a:chOff x="5684837" y="8229600"/>
            <a:chExt cx="5452844" cy="54528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48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9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92579" y="1765771"/>
            <a:ext cx="3339629" cy="3339629"/>
            <a:chOff x="24266" y="8229600"/>
            <a:chExt cx="5452844" cy="5452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52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53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946408" y="1765771"/>
            <a:ext cx="3339629" cy="3339629"/>
            <a:chOff x="11347902" y="8263156"/>
            <a:chExt cx="5452844" cy="545284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56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57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58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62" name="กลุ่ม 54"/>
          <p:cNvGrpSpPr/>
          <p:nvPr/>
        </p:nvGrpSpPr>
        <p:grpSpPr>
          <a:xfrm rot="16200000">
            <a:off x="4394055" y="8462818"/>
            <a:ext cx="8001001" cy="1438562"/>
            <a:chOff x="192332" y="4450703"/>
            <a:chExt cx="8114680" cy="1438562"/>
          </a:xfrm>
        </p:grpSpPr>
        <p:sp>
          <p:nvSpPr>
            <p:cNvPr id="63" name="TextBox 62"/>
            <p:cNvSpPr txBox="1"/>
            <p:nvPr/>
          </p:nvSpPr>
          <p:spPr>
            <a:xfrm>
              <a:off x="192332" y="4929038"/>
              <a:ext cx="811468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81106" y="4450703"/>
              <a:ext cx="5131180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5" name="กลุ่ม 54"/>
          <p:cNvGrpSpPr/>
          <p:nvPr/>
        </p:nvGrpSpPr>
        <p:grpSpPr>
          <a:xfrm rot="16200000">
            <a:off x="7051818" y="8462820"/>
            <a:ext cx="8001001" cy="1438562"/>
            <a:chOff x="192332" y="4450703"/>
            <a:chExt cx="8114680" cy="1438562"/>
          </a:xfrm>
        </p:grpSpPr>
        <p:sp>
          <p:nvSpPr>
            <p:cNvPr id="66" name="TextBox 65"/>
            <p:cNvSpPr txBox="1"/>
            <p:nvPr/>
          </p:nvSpPr>
          <p:spPr>
            <a:xfrm>
              <a:off x="192332" y="4929038"/>
              <a:ext cx="811468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81106" y="4450703"/>
              <a:ext cx="5131180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8" name="กลุ่ม 54"/>
          <p:cNvGrpSpPr/>
          <p:nvPr/>
        </p:nvGrpSpPr>
        <p:grpSpPr>
          <a:xfrm rot="16200000">
            <a:off x="9889692" y="8494144"/>
            <a:ext cx="8001001" cy="1438562"/>
            <a:chOff x="192332" y="4450703"/>
            <a:chExt cx="8114680" cy="1438562"/>
          </a:xfrm>
        </p:grpSpPr>
        <p:sp>
          <p:nvSpPr>
            <p:cNvPr id="69" name="TextBox 68"/>
            <p:cNvSpPr txBox="1"/>
            <p:nvPr/>
          </p:nvSpPr>
          <p:spPr>
            <a:xfrm>
              <a:off x="192332" y="4929038"/>
              <a:ext cx="811468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81106" y="4450703"/>
              <a:ext cx="5131180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1" name="กลุ่ม 54"/>
          <p:cNvGrpSpPr/>
          <p:nvPr/>
        </p:nvGrpSpPr>
        <p:grpSpPr>
          <a:xfrm rot="16200000">
            <a:off x="12547455" y="8494146"/>
            <a:ext cx="8001001" cy="1438562"/>
            <a:chOff x="192332" y="4450703"/>
            <a:chExt cx="8114680" cy="1438562"/>
          </a:xfrm>
        </p:grpSpPr>
        <p:sp>
          <p:nvSpPr>
            <p:cNvPr id="72" name="TextBox 71"/>
            <p:cNvSpPr txBox="1"/>
            <p:nvPr/>
          </p:nvSpPr>
          <p:spPr>
            <a:xfrm>
              <a:off x="192332" y="4929038"/>
              <a:ext cx="811468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81106" y="4450703"/>
              <a:ext cx="5131180" cy="64629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3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74" name="Freeform 12"/>
          <p:cNvSpPr>
            <a:spLocks noEditPoints="1"/>
          </p:cNvSpPr>
          <p:nvPr/>
        </p:nvSpPr>
        <p:spPr bwMode="auto">
          <a:xfrm>
            <a:off x="4423189" y="4876800"/>
            <a:ext cx="2328448" cy="7850611"/>
          </a:xfrm>
          <a:custGeom>
            <a:avLst/>
            <a:gdLst>
              <a:gd name="T0" fmla="*/ 25 w 94"/>
              <a:gd name="T1" fmla="*/ 124 h 317"/>
              <a:gd name="T2" fmla="*/ 26 w 94"/>
              <a:gd name="T3" fmla="*/ 124 h 317"/>
              <a:gd name="T4" fmla="*/ 28 w 94"/>
              <a:gd name="T5" fmla="*/ 150 h 317"/>
              <a:gd name="T6" fmla="*/ 47 w 94"/>
              <a:gd name="T7" fmla="*/ 193 h 317"/>
              <a:gd name="T8" fmla="*/ 41 w 94"/>
              <a:gd name="T9" fmla="*/ 264 h 317"/>
              <a:gd name="T10" fmla="*/ 32 w 94"/>
              <a:gd name="T11" fmla="*/ 284 h 317"/>
              <a:gd name="T12" fmla="*/ 31 w 94"/>
              <a:gd name="T13" fmla="*/ 285 h 317"/>
              <a:gd name="T14" fmla="*/ 42 w 94"/>
              <a:gd name="T15" fmla="*/ 300 h 317"/>
              <a:gd name="T16" fmla="*/ 43 w 94"/>
              <a:gd name="T17" fmla="*/ 302 h 317"/>
              <a:gd name="T18" fmla="*/ 43 w 94"/>
              <a:gd name="T19" fmla="*/ 304 h 317"/>
              <a:gd name="T20" fmla="*/ 43 w 94"/>
              <a:gd name="T21" fmla="*/ 307 h 317"/>
              <a:gd name="T22" fmla="*/ 42 w 94"/>
              <a:gd name="T23" fmla="*/ 309 h 317"/>
              <a:gd name="T24" fmla="*/ 43 w 94"/>
              <a:gd name="T25" fmla="*/ 314 h 317"/>
              <a:gd name="T26" fmla="*/ 64 w 94"/>
              <a:gd name="T27" fmla="*/ 315 h 317"/>
              <a:gd name="T28" fmla="*/ 70 w 94"/>
              <a:gd name="T29" fmla="*/ 315 h 317"/>
              <a:gd name="T30" fmla="*/ 88 w 94"/>
              <a:gd name="T31" fmla="*/ 309 h 317"/>
              <a:gd name="T32" fmla="*/ 89 w 94"/>
              <a:gd name="T33" fmla="*/ 307 h 317"/>
              <a:gd name="T34" fmla="*/ 89 w 94"/>
              <a:gd name="T35" fmla="*/ 307 h 317"/>
              <a:gd name="T36" fmla="*/ 89 w 94"/>
              <a:gd name="T37" fmla="*/ 306 h 317"/>
              <a:gd name="T38" fmla="*/ 89 w 94"/>
              <a:gd name="T39" fmla="*/ 306 h 317"/>
              <a:gd name="T40" fmla="*/ 88 w 94"/>
              <a:gd name="T41" fmla="*/ 305 h 317"/>
              <a:gd name="T42" fmla="*/ 88 w 94"/>
              <a:gd name="T43" fmla="*/ 305 h 317"/>
              <a:gd name="T44" fmla="*/ 87 w 94"/>
              <a:gd name="T45" fmla="*/ 305 h 317"/>
              <a:gd name="T46" fmla="*/ 87 w 94"/>
              <a:gd name="T47" fmla="*/ 305 h 317"/>
              <a:gd name="T48" fmla="*/ 86 w 94"/>
              <a:gd name="T49" fmla="*/ 304 h 317"/>
              <a:gd name="T50" fmla="*/ 85 w 94"/>
              <a:gd name="T51" fmla="*/ 304 h 317"/>
              <a:gd name="T52" fmla="*/ 84 w 94"/>
              <a:gd name="T53" fmla="*/ 304 h 317"/>
              <a:gd name="T54" fmla="*/ 83 w 94"/>
              <a:gd name="T55" fmla="*/ 304 h 317"/>
              <a:gd name="T56" fmla="*/ 82 w 94"/>
              <a:gd name="T57" fmla="*/ 304 h 317"/>
              <a:gd name="T58" fmla="*/ 81 w 94"/>
              <a:gd name="T59" fmla="*/ 303 h 317"/>
              <a:gd name="T60" fmla="*/ 79 w 94"/>
              <a:gd name="T61" fmla="*/ 303 h 317"/>
              <a:gd name="T62" fmla="*/ 78 w 94"/>
              <a:gd name="T63" fmla="*/ 303 h 317"/>
              <a:gd name="T64" fmla="*/ 77 w 94"/>
              <a:gd name="T65" fmla="*/ 303 h 317"/>
              <a:gd name="T66" fmla="*/ 63 w 94"/>
              <a:gd name="T67" fmla="*/ 294 h 317"/>
              <a:gd name="T68" fmla="*/ 60 w 94"/>
              <a:gd name="T69" fmla="*/ 269 h 317"/>
              <a:gd name="T70" fmla="*/ 89 w 94"/>
              <a:gd name="T71" fmla="*/ 229 h 317"/>
              <a:gd name="T72" fmla="*/ 79 w 94"/>
              <a:gd name="T73" fmla="*/ 179 h 317"/>
              <a:gd name="T74" fmla="*/ 82 w 94"/>
              <a:gd name="T75" fmla="*/ 136 h 317"/>
              <a:gd name="T76" fmla="*/ 81 w 94"/>
              <a:gd name="T77" fmla="*/ 85 h 317"/>
              <a:gd name="T78" fmla="*/ 71 w 94"/>
              <a:gd name="T79" fmla="*/ 62 h 317"/>
              <a:gd name="T80" fmla="*/ 71 w 94"/>
              <a:gd name="T81" fmla="*/ 62 h 317"/>
              <a:gd name="T82" fmla="*/ 76 w 94"/>
              <a:gd name="T83" fmla="*/ 19 h 317"/>
              <a:gd name="T84" fmla="*/ 35 w 94"/>
              <a:gd name="T85" fmla="*/ 28 h 317"/>
              <a:gd name="T86" fmla="*/ 30 w 94"/>
              <a:gd name="T87" fmla="*/ 56 h 317"/>
              <a:gd name="T88" fmla="*/ 18 w 94"/>
              <a:gd name="T89" fmla="*/ 78 h 317"/>
              <a:gd name="T90" fmla="*/ 11 w 94"/>
              <a:gd name="T91" fmla="*/ 95 h 317"/>
              <a:gd name="T92" fmla="*/ 16 w 94"/>
              <a:gd name="T93" fmla="*/ 122 h 317"/>
              <a:gd name="T94" fmla="*/ 28 w 94"/>
              <a:gd name="T95" fmla="*/ 98 h 317"/>
              <a:gd name="T96" fmla="*/ 27 w 94"/>
              <a:gd name="T97" fmla="*/ 10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4" h="317">
                <a:moveTo>
                  <a:pt x="16" y="122"/>
                </a:moveTo>
                <a:cubicBezTo>
                  <a:pt x="18" y="122"/>
                  <a:pt x="22" y="123"/>
                  <a:pt x="25" y="124"/>
                </a:cubicBezTo>
                <a:cubicBezTo>
                  <a:pt x="25" y="124"/>
                  <a:pt x="25" y="124"/>
                  <a:pt x="26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5"/>
                  <a:pt x="26" y="127"/>
                  <a:pt x="27" y="135"/>
                </a:cubicBezTo>
                <a:cubicBezTo>
                  <a:pt x="27" y="140"/>
                  <a:pt x="27" y="145"/>
                  <a:pt x="28" y="150"/>
                </a:cubicBezTo>
                <a:cubicBezTo>
                  <a:pt x="28" y="151"/>
                  <a:pt x="28" y="152"/>
                  <a:pt x="29" y="154"/>
                </a:cubicBezTo>
                <a:cubicBezTo>
                  <a:pt x="31" y="178"/>
                  <a:pt x="38" y="187"/>
                  <a:pt x="47" y="193"/>
                </a:cubicBezTo>
                <a:cubicBezTo>
                  <a:pt x="48" y="205"/>
                  <a:pt x="48" y="223"/>
                  <a:pt x="47" y="230"/>
                </a:cubicBezTo>
                <a:cubicBezTo>
                  <a:pt x="46" y="235"/>
                  <a:pt x="43" y="250"/>
                  <a:pt x="41" y="264"/>
                </a:cubicBezTo>
                <a:cubicBezTo>
                  <a:pt x="38" y="267"/>
                  <a:pt x="41" y="273"/>
                  <a:pt x="38" y="274"/>
                </a:cubicBezTo>
                <a:cubicBezTo>
                  <a:pt x="36" y="275"/>
                  <a:pt x="34" y="281"/>
                  <a:pt x="32" y="284"/>
                </a:cubicBezTo>
                <a:cubicBezTo>
                  <a:pt x="32" y="284"/>
                  <a:pt x="32" y="284"/>
                  <a:pt x="32" y="284"/>
                </a:cubicBezTo>
                <a:cubicBezTo>
                  <a:pt x="32" y="285"/>
                  <a:pt x="31" y="285"/>
                  <a:pt x="31" y="285"/>
                </a:cubicBezTo>
                <a:cubicBezTo>
                  <a:pt x="26" y="289"/>
                  <a:pt x="31" y="293"/>
                  <a:pt x="38" y="297"/>
                </a:cubicBezTo>
                <a:cubicBezTo>
                  <a:pt x="39" y="298"/>
                  <a:pt x="41" y="299"/>
                  <a:pt x="42" y="300"/>
                </a:cubicBezTo>
                <a:cubicBezTo>
                  <a:pt x="43" y="301"/>
                  <a:pt x="43" y="301"/>
                  <a:pt x="44" y="301"/>
                </a:cubicBezTo>
                <a:cubicBezTo>
                  <a:pt x="44" y="302"/>
                  <a:pt x="43" y="302"/>
                  <a:pt x="43" y="302"/>
                </a:cubicBezTo>
                <a:cubicBezTo>
                  <a:pt x="43" y="303"/>
                  <a:pt x="43" y="303"/>
                  <a:pt x="43" y="303"/>
                </a:cubicBezTo>
                <a:cubicBezTo>
                  <a:pt x="43" y="303"/>
                  <a:pt x="43" y="304"/>
                  <a:pt x="43" y="304"/>
                </a:cubicBezTo>
                <a:cubicBezTo>
                  <a:pt x="43" y="305"/>
                  <a:pt x="43" y="306"/>
                  <a:pt x="43" y="306"/>
                </a:cubicBezTo>
                <a:cubicBezTo>
                  <a:pt x="43" y="306"/>
                  <a:pt x="43" y="306"/>
                  <a:pt x="43" y="307"/>
                </a:cubicBezTo>
                <a:cubicBezTo>
                  <a:pt x="43" y="307"/>
                  <a:pt x="43" y="308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10"/>
                  <a:pt x="42" y="310"/>
                  <a:pt x="42" y="311"/>
                </a:cubicBezTo>
                <a:cubicBezTo>
                  <a:pt x="42" y="312"/>
                  <a:pt x="42" y="313"/>
                  <a:pt x="43" y="314"/>
                </a:cubicBezTo>
                <a:cubicBezTo>
                  <a:pt x="44" y="317"/>
                  <a:pt x="51" y="315"/>
                  <a:pt x="59" y="314"/>
                </a:cubicBezTo>
                <a:cubicBezTo>
                  <a:pt x="61" y="314"/>
                  <a:pt x="63" y="315"/>
                  <a:pt x="64" y="315"/>
                </a:cubicBezTo>
                <a:cubicBezTo>
                  <a:pt x="65" y="315"/>
                  <a:pt x="66" y="315"/>
                  <a:pt x="67" y="315"/>
                </a:cubicBezTo>
                <a:cubicBezTo>
                  <a:pt x="68" y="315"/>
                  <a:pt x="69" y="315"/>
                  <a:pt x="70" y="315"/>
                </a:cubicBezTo>
                <a:cubicBezTo>
                  <a:pt x="72" y="314"/>
                  <a:pt x="73" y="314"/>
                  <a:pt x="73" y="313"/>
                </a:cubicBezTo>
                <a:cubicBezTo>
                  <a:pt x="80" y="313"/>
                  <a:pt x="86" y="311"/>
                  <a:pt x="88" y="309"/>
                </a:cubicBezTo>
                <a:cubicBezTo>
                  <a:pt x="89" y="308"/>
                  <a:pt x="89" y="308"/>
                  <a:pt x="89" y="308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4" y="304"/>
                  <a:pt x="84" y="304"/>
                  <a:pt x="83" y="304"/>
                </a:cubicBezTo>
                <a:cubicBezTo>
                  <a:pt x="83" y="304"/>
                  <a:pt x="83" y="304"/>
                  <a:pt x="83" y="304"/>
                </a:cubicBezTo>
                <a:cubicBezTo>
                  <a:pt x="83" y="304"/>
                  <a:pt x="83" y="304"/>
                  <a:pt x="82" y="304"/>
                </a:cubicBezTo>
                <a:cubicBezTo>
                  <a:pt x="82" y="304"/>
                  <a:pt x="82" y="304"/>
                  <a:pt x="82" y="304"/>
                </a:cubicBezTo>
                <a:cubicBezTo>
                  <a:pt x="82" y="303"/>
                  <a:pt x="81" y="303"/>
                  <a:pt x="81" y="303"/>
                </a:cubicBezTo>
                <a:cubicBezTo>
                  <a:pt x="81" y="303"/>
                  <a:pt x="81" y="303"/>
                  <a:pt x="81" y="303"/>
                </a:cubicBezTo>
                <a:cubicBezTo>
                  <a:pt x="80" y="303"/>
                  <a:pt x="80" y="303"/>
                  <a:pt x="80" y="303"/>
                </a:cubicBezTo>
                <a:cubicBezTo>
                  <a:pt x="80" y="303"/>
                  <a:pt x="79" y="303"/>
                  <a:pt x="79" y="303"/>
                </a:cubicBezTo>
                <a:cubicBezTo>
                  <a:pt x="79" y="303"/>
                  <a:pt x="79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7" y="303"/>
                </a:cubicBezTo>
                <a:cubicBezTo>
                  <a:pt x="70" y="302"/>
                  <a:pt x="66" y="300"/>
                  <a:pt x="64" y="297"/>
                </a:cubicBezTo>
                <a:cubicBezTo>
                  <a:pt x="65" y="297"/>
                  <a:pt x="65" y="297"/>
                  <a:pt x="63" y="294"/>
                </a:cubicBezTo>
                <a:cubicBezTo>
                  <a:pt x="60" y="289"/>
                  <a:pt x="63" y="288"/>
                  <a:pt x="61" y="283"/>
                </a:cubicBezTo>
                <a:cubicBezTo>
                  <a:pt x="60" y="280"/>
                  <a:pt x="59" y="275"/>
                  <a:pt x="60" y="269"/>
                </a:cubicBezTo>
                <a:cubicBezTo>
                  <a:pt x="63" y="263"/>
                  <a:pt x="69" y="254"/>
                  <a:pt x="73" y="249"/>
                </a:cubicBezTo>
                <a:cubicBezTo>
                  <a:pt x="78" y="242"/>
                  <a:pt x="85" y="234"/>
                  <a:pt x="89" y="229"/>
                </a:cubicBezTo>
                <a:cubicBezTo>
                  <a:pt x="93" y="224"/>
                  <a:pt x="94" y="216"/>
                  <a:pt x="92" y="211"/>
                </a:cubicBezTo>
                <a:cubicBezTo>
                  <a:pt x="91" y="206"/>
                  <a:pt x="84" y="189"/>
                  <a:pt x="79" y="179"/>
                </a:cubicBezTo>
                <a:cubicBezTo>
                  <a:pt x="79" y="179"/>
                  <a:pt x="80" y="179"/>
                  <a:pt x="80" y="179"/>
                </a:cubicBezTo>
                <a:cubicBezTo>
                  <a:pt x="83" y="172"/>
                  <a:pt x="83" y="152"/>
                  <a:pt x="82" y="136"/>
                </a:cubicBezTo>
                <a:cubicBezTo>
                  <a:pt x="82" y="135"/>
                  <a:pt x="83" y="134"/>
                  <a:pt x="83" y="133"/>
                </a:cubicBezTo>
                <a:cubicBezTo>
                  <a:pt x="88" y="116"/>
                  <a:pt x="83" y="93"/>
                  <a:pt x="81" y="85"/>
                </a:cubicBezTo>
                <a:cubicBezTo>
                  <a:pt x="80" y="77"/>
                  <a:pt x="73" y="70"/>
                  <a:pt x="71" y="63"/>
                </a:cubicBezTo>
                <a:cubicBezTo>
                  <a:pt x="71" y="63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2" y="57"/>
                  <a:pt x="72" y="55"/>
                </a:cubicBezTo>
                <a:cubicBezTo>
                  <a:pt x="73" y="47"/>
                  <a:pt x="77" y="30"/>
                  <a:pt x="76" y="19"/>
                </a:cubicBezTo>
                <a:cubicBezTo>
                  <a:pt x="75" y="9"/>
                  <a:pt x="60" y="0"/>
                  <a:pt x="53" y="1"/>
                </a:cubicBezTo>
                <a:cubicBezTo>
                  <a:pt x="39" y="1"/>
                  <a:pt x="35" y="22"/>
                  <a:pt x="35" y="28"/>
                </a:cubicBezTo>
                <a:cubicBezTo>
                  <a:pt x="35" y="34"/>
                  <a:pt x="33" y="48"/>
                  <a:pt x="31" y="54"/>
                </a:cubicBezTo>
                <a:cubicBezTo>
                  <a:pt x="30" y="55"/>
                  <a:pt x="30" y="55"/>
                  <a:pt x="30" y="56"/>
                </a:cubicBezTo>
                <a:cubicBezTo>
                  <a:pt x="26" y="59"/>
                  <a:pt x="22" y="62"/>
                  <a:pt x="21" y="63"/>
                </a:cubicBezTo>
                <a:cubicBezTo>
                  <a:pt x="19" y="65"/>
                  <a:pt x="21" y="70"/>
                  <a:pt x="18" y="78"/>
                </a:cubicBezTo>
                <a:cubicBezTo>
                  <a:pt x="17" y="82"/>
                  <a:pt x="14" y="88"/>
                  <a:pt x="11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7" y="102"/>
                  <a:pt x="4" y="109"/>
                  <a:pt x="3" y="113"/>
                </a:cubicBezTo>
                <a:cubicBezTo>
                  <a:pt x="0" y="119"/>
                  <a:pt x="13" y="122"/>
                  <a:pt x="16" y="122"/>
                </a:cubicBezTo>
                <a:close/>
                <a:moveTo>
                  <a:pt x="22" y="108"/>
                </a:moveTo>
                <a:cubicBezTo>
                  <a:pt x="24" y="105"/>
                  <a:pt x="28" y="95"/>
                  <a:pt x="28" y="98"/>
                </a:cubicBezTo>
                <a:cubicBezTo>
                  <a:pt x="28" y="98"/>
                  <a:pt x="28" y="98"/>
                  <a:pt x="28" y="99"/>
                </a:cubicBezTo>
                <a:cubicBezTo>
                  <a:pt x="28" y="101"/>
                  <a:pt x="29" y="108"/>
                  <a:pt x="27" y="108"/>
                </a:cubicBezTo>
                <a:cubicBezTo>
                  <a:pt x="26" y="108"/>
                  <a:pt x="21" y="110"/>
                  <a:pt x="22" y="1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5" name="กลุ่ม 134"/>
          <p:cNvGrpSpPr/>
          <p:nvPr/>
        </p:nvGrpSpPr>
        <p:grpSpPr>
          <a:xfrm>
            <a:off x="18349128" y="4631093"/>
            <a:ext cx="2381287" cy="8201944"/>
            <a:chOff x="6510338" y="4775200"/>
            <a:chExt cx="1568450" cy="5402263"/>
          </a:xfrm>
          <a:solidFill>
            <a:schemeClr val="accent2"/>
          </a:solidFill>
        </p:grpSpPr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6510338" y="5535613"/>
              <a:ext cx="1568450" cy="4641850"/>
            </a:xfrm>
            <a:custGeom>
              <a:avLst/>
              <a:gdLst>
                <a:gd name="T0" fmla="*/ 94 w 97"/>
                <a:gd name="T1" fmla="*/ 14 h 287"/>
                <a:gd name="T2" fmla="*/ 71 w 97"/>
                <a:gd name="T3" fmla="*/ 0 h 287"/>
                <a:gd name="T4" fmla="*/ 70 w 97"/>
                <a:gd name="T5" fmla="*/ 0 h 287"/>
                <a:gd name="T6" fmla="*/ 56 w 97"/>
                <a:gd name="T7" fmla="*/ 11 h 287"/>
                <a:gd name="T8" fmla="*/ 47 w 97"/>
                <a:gd name="T9" fmla="*/ 16 h 287"/>
                <a:gd name="T10" fmla="*/ 46 w 97"/>
                <a:gd name="T11" fmla="*/ 8 h 287"/>
                <a:gd name="T12" fmla="*/ 31 w 97"/>
                <a:gd name="T13" fmla="*/ 15 h 287"/>
                <a:gd name="T14" fmla="*/ 10 w 97"/>
                <a:gd name="T15" fmla="*/ 41 h 287"/>
                <a:gd name="T16" fmla="*/ 18 w 97"/>
                <a:gd name="T17" fmla="*/ 69 h 287"/>
                <a:gd name="T18" fmla="*/ 21 w 97"/>
                <a:gd name="T19" fmla="*/ 97 h 287"/>
                <a:gd name="T20" fmla="*/ 23 w 97"/>
                <a:gd name="T21" fmla="*/ 131 h 287"/>
                <a:gd name="T22" fmla="*/ 33 w 97"/>
                <a:gd name="T23" fmla="*/ 209 h 287"/>
                <a:gd name="T24" fmla="*/ 23 w 97"/>
                <a:gd name="T25" fmla="*/ 249 h 287"/>
                <a:gd name="T26" fmla="*/ 11 w 97"/>
                <a:gd name="T27" fmla="*/ 257 h 287"/>
                <a:gd name="T28" fmla="*/ 40 w 97"/>
                <a:gd name="T29" fmla="*/ 252 h 287"/>
                <a:gd name="T30" fmla="*/ 53 w 97"/>
                <a:gd name="T31" fmla="*/ 251 h 287"/>
                <a:gd name="T32" fmla="*/ 53 w 97"/>
                <a:gd name="T33" fmla="*/ 224 h 287"/>
                <a:gd name="T34" fmla="*/ 55 w 97"/>
                <a:gd name="T35" fmla="*/ 185 h 287"/>
                <a:gd name="T36" fmla="*/ 54 w 97"/>
                <a:gd name="T37" fmla="*/ 158 h 287"/>
                <a:gd name="T38" fmla="*/ 63 w 97"/>
                <a:gd name="T39" fmla="*/ 225 h 287"/>
                <a:gd name="T40" fmla="*/ 71 w 97"/>
                <a:gd name="T41" fmla="*/ 257 h 287"/>
                <a:gd name="T42" fmla="*/ 70 w 97"/>
                <a:gd name="T43" fmla="*/ 287 h 287"/>
                <a:gd name="T44" fmla="*/ 87 w 97"/>
                <a:gd name="T45" fmla="*/ 259 h 287"/>
                <a:gd name="T46" fmla="*/ 89 w 97"/>
                <a:gd name="T47" fmla="*/ 227 h 287"/>
                <a:gd name="T48" fmla="*/ 82 w 97"/>
                <a:gd name="T49" fmla="*/ 154 h 287"/>
                <a:gd name="T50" fmla="*/ 92 w 97"/>
                <a:gd name="T51" fmla="*/ 129 h 287"/>
                <a:gd name="T52" fmla="*/ 83 w 97"/>
                <a:gd name="T53" fmla="*/ 78 h 287"/>
                <a:gd name="T54" fmla="*/ 93 w 97"/>
                <a:gd name="T55" fmla="*/ 38 h 287"/>
                <a:gd name="T56" fmla="*/ 37 w 97"/>
                <a:gd name="T57" fmla="*/ 80 h 287"/>
                <a:gd name="T58" fmla="*/ 39 w 97"/>
                <a:gd name="T59" fmla="*/ 93 h 287"/>
                <a:gd name="T60" fmla="*/ 40 w 97"/>
                <a:gd name="T61" fmla="*/ 54 h 287"/>
                <a:gd name="T62" fmla="*/ 35 w 97"/>
                <a:gd name="T63" fmla="*/ 61 h 287"/>
                <a:gd name="T64" fmla="*/ 39 w 97"/>
                <a:gd name="T65" fmla="*/ 47 h 287"/>
                <a:gd name="T66" fmla="*/ 40 w 97"/>
                <a:gd name="T67" fmla="*/ 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287">
                  <a:moveTo>
                    <a:pt x="93" y="38"/>
                  </a:moveTo>
                  <a:cubicBezTo>
                    <a:pt x="95" y="26"/>
                    <a:pt x="97" y="17"/>
                    <a:pt x="94" y="14"/>
                  </a:cubicBezTo>
                  <a:cubicBezTo>
                    <a:pt x="90" y="11"/>
                    <a:pt x="84" y="13"/>
                    <a:pt x="79" y="9"/>
                  </a:cubicBezTo>
                  <a:cubicBezTo>
                    <a:pt x="74" y="5"/>
                    <a:pt x="73" y="0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3"/>
                    <a:pt x="57" y="14"/>
                    <a:pt x="57" y="14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6" y="9"/>
                    <a:pt x="55" y="7"/>
                    <a:pt x="52" y="8"/>
                  </a:cubicBezTo>
                  <a:cubicBezTo>
                    <a:pt x="49" y="8"/>
                    <a:pt x="51" y="13"/>
                    <a:pt x="47" y="16"/>
                  </a:cubicBezTo>
                  <a:cubicBezTo>
                    <a:pt x="47" y="13"/>
                    <a:pt x="47" y="10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5" y="8"/>
                    <a:pt x="45" y="9"/>
                  </a:cubicBezTo>
                  <a:cubicBezTo>
                    <a:pt x="43" y="11"/>
                    <a:pt x="35" y="13"/>
                    <a:pt x="31" y="15"/>
                  </a:cubicBezTo>
                  <a:cubicBezTo>
                    <a:pt x="26" y="16"/>
                    <a:pt x="23" y="19"/>
                    <a:pt x="21" y="24"/>
                  </a:cubicBezTo>
                  <a:cubicBezTo>
                    <a:pt x="18" y="30"/>
                    <a:pt x="15" y="37"/>
                    <a:pt x="10" y="41"/>
                  </a:cubicBezTo>
                  <a:cubicBezTo>
                    <a:pt x="6" y="46"/>
                    <a:pt x="0" y="53"/>
                    <a:pt x="2" y="60"/>
                  </a:cubicBezTo>
                  <a:cubicBezTo>
                    <a:pt x="3" y="67"/>
                    <a:pt x="13" y="72"/>
                    <a:pt x="18" y="69"/>
                  </a:cubicBezTo>
                  <a:cubicBezTo>
                    <a:pt x="24" y="66"/>
                    <a:pt x="26" y="66"/>
                    <a:pt x="26" y="66"/>
                  </a:cubicBezTo>
                  <a:cubicBezTo>
                    <a:pt x="26" y="66"/>
                    <a:pt x="22" y="81"/>
                    <a:pt x="21" y="97"/>
                  </a:cubicBezTo>
                  <a:cubicBezTo>
                    <a:pt x="19" y="112"/>
                    <a:pt x="15" y="127"/>
                    <a:pt x="17" y="128"/>
                  </a:cubicBezTo>
                  <a:cubicBezTo>
                    <a:pt x="20" y="129"/>
                    <a:pt x="23" y="131"/>
                    <a:pt x="23" y="131"/>
                  </a:cubicBezTo>
                  <a:cubicBezTo>
                    <a:pt x="23" y="131"/>
                    <a:pt x="24" y="152"/>
                    <a:pt x="28" y="171"/>
                  </a:cubicBezTo>
                  <a:cubicBezTo>
                    <a:pt x="31" y="190"/>
                    <a:pt x="33" y="198"/>
                    <a:pt x="33" y="209"/>
                  </a:cubicBezTo>
                  <a:cubicBezTo>
                    <a:pt x="34" y="220"/>
                    <a:pt x="35" y="229"/>
                    <a:pt x="34" y="233"/>
                  </a:cubicBezTo>
                  <a:cubicBezTo>
                    <a:pt x="33" y="238"/>
                    <a:pt x="27" y="247"/>
                    <a:pt x="23" y="249"/>
                  </a:cubicBezTo>
                  <a:cubicBezTo>
                    <a:pt x="19" y="251"/>
                    <a:pt x="13" y="251"/>
                    <a:pt x="10" y="252"/>
                  </a:cubicBezTo>
                  <a:cubicBezTo>
                    <a:pt x="7" y="253"/>
                    <a:pt x="5" y="256"/>
                    <a:pt x="11" y="257"/>
                  </a:cubicBezTo>
                  <a:cubicBezTo>
                    <a:pt x="17" y="258"/>
                    <a:pt x="29" y="257"/>
                    <a:pt x="32" y="256"/>
                  </a:cubicBezTo>
                  <a:cubicBezTo>
                    <a:pt x="35" y="255"/>
                    <a:pt x="40" y="252"/>
                    <a:pt x="40" y="252"/>
                  </a:cubicBezTo>
                  <a:cubicBezTo>
                    <a:pt x="40" y="252"/>
                    <a:pt x="38" y="256"/>
                    <a:pt x="45" y="256"/>
                  </a:cubicBezTo>
                  <a:cubicBezTo>
                    <a:pt x="52" y="256"/>
                    <a:pt x="53" y="256"/>
                    <a:pt x="53" y="251"/>
                  </a:cubicBezTo>
                  <a:cubicBezTo>
                    <a:pt x="53" y="247"/>
                    <a:pt x="53" y="242"/>
                    <a:pt x="54" y="239"/>
                  </a:cubicBezTo>
                  <a:cubicBezTo>
                    <a:pt x="55" y="236"/>
                    <a:pt x="50" y="228"/>
                    <a:pt x="53" y="224"/>
                  </a:cubicBezTo>
                  <a:cubicBezTo>
                    <a:pt x="55" y="220"/>
                    <a:pt x="57" y="209"/>
                    <a:pt x="55" y="202"/>
                  </a:cubicBezTo>
                  <a:cubicBezTo>
                    <a:pt x="53" y="196"/>
                    <a:pt x="56" y="190"/>
                    <a:pt x="55" y="185"/>
                  </a:cubicBezTo>
                  <a:cubicBezTo>
                    <a:pt x="54" y="181"/>
                    <a:pt x="54" y="175"/>
                    <a:pt x="54" y="169"/>
                  </a:cubicBezTo>
                  <a:cubicBezTo>
                    <a:pt x="54" y="163"/>
                    <a:pt x="54" y="158"/>
                    <a:pt x="54" y="158"/>
                  </a:cubicBezTo>
                  <a:cubicBezTo>
                    <a:pt x="54" y="158"/>
                    <a:pt x="58" y="182"/>
                    <a:pt x="60" y="189"/>
                  </a:cubicBezTo>
                  <a:cubicBezTo>
                    <a:pt x="61" y="195"/>
                    <a:pt x="63" y="218"/>
                    <a:pt x="63" y="225"/>
                  </a:cubicBezTo>
                  <a:cubicBezTo>
                    <a:pt x="63" y="232"/>
                    <a:pt x="68" y="241"/>
                    <a:pt x="68" y="247"/>
                  </a:cubicBezTo>
                  <a:cubicBezTo>
                    <a:pt x="69" y="253"/>
                    <a:pt x="69" y="257"/>
                    <a:pt x="71" y="257"/>
                  </a:cubicBezTo>
                  <a:cubicBezTo>
                    <a:pt x="72" y="257"/>
                    <a:pt x="69" y="264"/>
                    <a:pt x="68" y="270"/>
                  </a:cubicBezTo>
                  <a:cubicBezTo>
                    <a:pt x="66" y="275"/>
                    <a:pt x="63" y="287"/>
                    <a:pt x="70" y="287"/>
                  </a:cubicBezTo>
                  <a:cubicBezTo>
                    <a:pt x="77" y="287"/>
                    <a:pt x="85" y="284"/>
                    <a:pt x="85" y="276"/>
                  </a:cubicBezTo>
                  <a:cubicBezTo>
                    <a:pt x="86" y="269"/>
                    <a:pt x="85" y="262"/>
                    <a:pt x="87" y="259"/>
                  </a:cubicBezTo>
                  <a:cubicBezTo>
                    <a:pt x="89" y="256"/>
                    <a:pt x="89" y="250"/>
                    <a:pt x="89" y="246"/>
                  </a:cubicBezTo>
                  <a:cubicBezTo>
                    <a:pt x="88" y="242"/>
                    <a:pt x="90" y="235"/>
                    <a:pt x="89" y="227"/>
                  </a:cubicBezTo>
                  <a:cubicBezTo>
                    <a:pt x="88" y="218"/>
                    <a:pt x="88" y="204"/>
                    <a:pt x="86" y="194"/>
                  </a:cubicBezTo>
                  <a:cubicBezTo>
                    <a:pt x="84" y="183"/>
                    <a:pt x="83" y="167"/>
                    <a:pt x="82" y="154"/>
                  </a:cubicBezTo>
                  <a:cubicBezTo>
                    <a:pt x="81" y="141"/>
                    <a:pt x="80" y="135"/>
                    <a:pt x="82" y="133"/>
                  </a:cubicBezTo>
                  <a:cubicBezTo>
                    <a:pt x="83" y="131"/>
                    <a:pt x="90" y="129"/>
                    <a:pt x="92" y="129"/>
                  </a:cubicBezTo>
                  <a:cubicBezTo>
                    <a:pt x="94" y="128"/>
                    <a:pt x="90" y="115"/>
                    <a:pt x="88" y="104"/>
                  </a:cubicBezTo>
                  <a:cubicBezTo>
                    <a:pt x="87" y="93"/>
                    <a:pt x="84" y="86"/>
                    <a:pt x="83" y="78"/>
                  </a:cubicBezTo>
                  <a:cubicBezTo>
                    <a:pt x="81" y="70"/>
                    <a:pt x="81" y="66"/>
                    <a:pt x="84" y="61"/>
                  </a:cubicBezTo>
                  <a:cubicBezTo>
                    <a:pt x="88" y="55"/>
                    <a:pt x="92" y="51"/>
                    <a:pt x="93" y="38"/>
                  </a:cubicBezTo>
                  <a:close/>
                  <a:moveTo>
                    <a:pt x="34" y="92"/>
                  </a:moveTo>
                  <a:cubicBezTo>
                    <a:pt x="34" y="92"/>
                    <a:pt x="35" y="86"/>
                    <a:pt x="37" y="80"/>
                  </a:cubicBezTo>
                  <a:cubicBezTo>
                    <a:pt x="37" y="80"/>
                    <a:pt x="38" y="87"/>
                    <a:pt x="39" y="90"/>
                  </a:cubicBezTo>
                  <a:cubicBezTo>
                    <a:pt x="39" y="92"/>
                    <a:pt x="39" y="93"/>
                    <a:pt x="39" y="93"/>
                  </a:cubicBezTo>
                  <a:lnTo>
                    <a:pt x="34" y="92"/>
                  </a:lnTo>
                  <a:close/>
                  <a:moveTo>
                    <a:pt x="40" y="54"/>
                  </a:moveTo>
                  <a:cubicBezTo>
                    <a:pt x="40" y="58"/>
                    <a:pt x="40" y="60"/>
                    <a:pt x="40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57"/>
                    <a:pt x="35" y="53"/>
                  </a:cubicBezTo>
                  <a:cubicBezTo>
                    <a:pt x="37" y="49"/>
                    <a:pt x="38" y="48"/>
                    <a:pt x="39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0" y="50"/>
                    <a:pt x="4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7140576" y="4775200"/>
              <a:ext cx="566738" cy="873125"/>
            </a:xfrm>
            <a:custGeom>
              <a:avLst/>
              <a:gdLst>
                <a:gd name="T0" fmla="*/ 1 w 35"/>
                <a:gd name="T1" fmla="*/ 14 h 54"/>
                <a:gd name="T2" fmla="*/ 2 w 35"/>
                <a:gd name="T3" fmla="*/ 19 h 54"/>
                <a:gd name="T4" fmla="*/ 2 w 35"/>
                <a:gd name="T5" fmla="*/ 37 h 54"/>
                <a:gd name="T6" fmla="*/ 6 w 35"/>
                <a:gd name="T7" fmla="*/ 45 h 54"/>
                <a:gd name="T8" fmla="*/ 9 w 35"/>
                <a:gd name="T9" fmla="*/ 50 h 54"/>
                <a:gd name="T10" fmla="*/ 8 w 35"/>
                <a:gd name="T11" fmla="*/ 52 h 54"/>
                <a:gd name="T12" fmla="*/ 13 w 35"/>
                <a:gd name="T13" fmla="*/ 54 h 54"/>
                <a:gd name="T14" fmla="*/ 29 w 35"/>
                <a:gd name="T15" fmla="*/ 44 h 54"/>
                <a:gd name="T16" fmla="*/ 29 w 35"/>
                <a:gd name="T17" fmla="*/ 44 h 54"/>
                <a:gd name="T18" fmla="*/ 29 w 35"/>
                <a:gd name="T19" fmla="*/ 43 h 54"/>
                <a:gd name="T20" fmla="*/ 30 w 35"/>
                <a:gd name="T21" fmla="*/ 38 h 54"/>
                <a:gd name="T22" fmla="*/ 34 w 35"/>
                <a:gd name="T23" fmla="*/ 32 h 54"/>
                <a:gd name="T24" fmla="*/ 35 w 35"/>
                <a:gd name="T25" fmla="*/ 14 h 54"/>
                <a:gd name="T26" fmla="*/ 18 w 35"/>
                <a:gd name="T27" fmla="*/ 1 h 54"/>
                <a:gd name="T28" fmla="*/ 6 w 35"/>
                <a:gd name="T29" fmla="*/ 3 h 54"/>
                <a:gd name="T30" fmla="*/ 1 w 35"/>
                <a:gd name="T31" fmla="*/ 7 h 54"/>
                <a:gd name="T32" fmla="*/ 1 w 35"/>
                <a:gd name="T3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4">
                  <a:moveTo>
                    <a:pt x="1" y="14"/>
                  </a:moveTo>
                  <a:cubicBezTo>
                    <a:pt x="1" y="16"/>
                    <a:pt x="1" y="18"/>
                    <a:pt x="2" y="19"/>
                  </a:cubicBezTo>
                  <a:cubicBezTo>
                    <a:pt x="2" y="23"/>
                    <a:pt x="2" y="35"/>
                    <a:pt x="2" y="37"/>
                  </a:cubicBezTo>
                  <a:cubicBezTo>
                    <a:pt x="3" y="40"/>
                    <a:pt x="4" y="44"/>
                    <a:pt x="6" y="45"/>
                  </a:cubicBezTo>
                  <a:cubicBezTo>
                    <a:pt x="9" y="47"/>
                    <a:pt x="9" y="48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10" y="53"/>
                    <a:pt x="12" y="54"/>
                    <a:pt x="13" y="54"/>
                  </a:cubicBezTo>
                  <a:cubicBezTo>
                    <a:pt x="17" y="54"/>
                    <a:pt x="26" y="47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0"/>
                    <a:pt x="30" y="38"/>
                    <a:pt x="30" y="38"/>
                  </a:cubicBezTo>
                  <a:cubicBezTo>
                    <a:pt x="30" y="38"/>
                    <a:pt x="33" y="35"/>
                    <a:pt x="34" y="32"/>
                  </a:cubicBezTo>
                  <a:cubicBezTo>
                    <a:pt x="35" y="28"/>
                    <a:pt x="35" y="20"/>
                    <a:pt x="35" y="14"/>
                  </a:cubicBezTo>
                  <a:cubicBezTo>
                    <a:pt x="34" y="8"/>
                    <a:pt x="28" y="1"/>
                    <a:pt x="18" y="1"/>
                  </a:cubicBezTo>
                  <a:cubicBezTo>
                    <a:pt x="14" y="0"/>
                    <a:pt x="10" y="1"/>
                    <a:pt x="6" y="3"/>
                  </a:cubicBezTo>
                  <a:cubicBezTo>
                    <a:pt x="5" y="4"/>
                    <a:pt x="2" y="6"/>
                    <a:pt x="1" y="7"/>
                  </a:cubicBezTo>
                  <a:cubicBezTo>
                    <a:pt x="0" y="9"/>
                    <a:pt x="0" y="12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1916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637" y="3979674"/>
            <a:ext cx="9457621" cy="2138664"/>
            <a:chOff x="8871348" y="3276600"/>
            <a:chExt cx="20762203" cy="4694984"/>
          </a:xfrm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0637" y="8853412"/>
            <a:ext cx="9457621" cy="2123206"/>
            <a:chOff x="8871348" y="3276600"/>
            <a:chExt cx="20762203" cy="4661049"/>
          </a:xfrm>
        </p:grpSpPr>
        <p:sp>
          <p:nvSpPr>
            <p:cNvPr id="2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 flipH="1">
            <a:off x="14828837" y="3959861"/>
            <a:ext cx="9508421" cy="2123206"/>
            <a:chOff x="8871348" y="3276600"/>
            <a:chExt cx="20762203" cy="4661049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flipH="1">
            <a:off x="14810491" y="8910336"/>
            <a:ext cx="9508421" cy="2138664"/>
            <a:chOff x="8871348" y="3276600"/>
            <a:chExt cx="20762203" cy="4694984"/>
          </a:xfrm>
        </p:grpSpPr>
        <p:sp>
          <p:nvSpPr>
            <p:cNvPr id="32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35" name="กลุ่ม 54"/>
          <p:cNvGrpSpPr/>
          <p:nvPr/>
        </p:nvGrpSpPr>
        <p:grpSpPr>
          <a:xfrm>
            <a:off x="1570037" y="1600200"/>
            <a:ext cx="16397476" cy="1524000"/>
            <a:chOff x="13443218" y="3170919"/>
            <a:chExt cx="11205988" cy="1524000"/>
          </a:xfrm>
        </p:grpSpPr>
        <p:sp>
          <p:nvSpPr>
            <p:cNvPr id="36" name="TextBox 35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313653" y="3229016"/>
            <a:ext cx="9343984" cy="9343984"/>
            <a:chOff x="5848795" y="5916423"/>
            <a:chExt cx="6917629" cy="691762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795" y="5916423"/>
              <a:ext cx="6917629" cy="6917629"/>
            </a:xfrm>
            <a:prstGeom prst="rect">
              <a:avLst/>
            </a:prstGeom>
          </p:spPr>
        </p:pic>
        <p:sp>
          <p:nvSpPr>
            <p:cNvPr id="40" name="Rectangle 139"/>
            <p:cNvSpPr/>
            <p:nvPr/>
          </p:nvSpPr>
          <p:spPr>
            <a:xfrm>
              <a:off x="7485024" y="6888250"/>
              <a:ext cx="3830826" cy="38318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1" name="กลุ่ม 54"/>
          <p:cNvGrpSpPr/>
          <p:nvPr/>
        </p:nvGrpSpPr>
        <p:grpSpPr>
          <a:xfrm>
            <a:off x="9799637" y="5646517"/>
            <a:ext cx="4594925" cy="3257006"/>
            <a:chOff x="14022773" y="3005236"/>
            <a:chExt cx="5131180" cy="3257006"/>
          </a:xfrm>
        </p:grpSpPr>
        <p:sp>
          <p:nvSpPr>
            <p:cNvPr id="42" name="TextBox 41"/>
            <p:cNvSpPr txBox="1"/>
            <p:nvPr/>
          </p:nvSpPr>
          <p:spPr>
            <a:xfrm>
              <a:off x="14435503" y="4194020"/>
              <a:ext cx="449661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44" name="กลุ่ม 54"/>
          <p:cNvGrpSpPr/>
          <p:nvPr/>
        </p:nvGrpSpPr>
        <p:grpSpPr>
          <a:xfrm>
            <a:off x="1258021" y="4266789"/>
            <a:ext cx="6484216" cy="1524411"/>
            <a:chOff x="192333" y="4410327"/>
            <a:chExt cx="6576344" cy="1524411"/>
          </a:xfrm>
        </p:grpSpPr>
        <p:sp>
          <p:nvSpPr>
            <p:cNvPr id="45" name="TextBox 44"/>
            <p:cNvSpPr txBox="1"/>
            <p:nvPr/>
          </p:nvSpPr>
          <p:spPr>
            <a:xfrm>
              <a:off x="192333" y="4974511"/>
              <a:ext cx="657634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47" name="กลุ่ม 54"/>
          <p:cNvGrpSpPr/>
          <p:nvPr/>
        </p:nvGrpSpPr>
        <p:grpSpPr>
          <a:xfrm>
            <a:off x="1258021" y="9144000"/>
            <a:ext cx="6484216" cy="1524411"/>
            <a:chOff x="192333" y="4410327"/>
            <a:chExt cx="6576344" cy="1524411"/>
          </a:xfrm>
        </p:grpSpPr>
        <p:sp>
          <p:nvSpPr>
            <p:cNvPr id="48" name="TextBox 47"/>
            <p:cNvSpPr txBox="1"/>
            <p:nvPr/>
          </p:nvSpPr>
          <p:spPr>
            <a:xfrm>
              <a:off x="192333" y="4974511"/>
              <a:ext cx="657634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0" name="กลุ่ม 54"/>
          <p:cNvGrpSpPr/>
          <p:nvPr/>
        </p:nvGrpSpPr>
        <p:grpSpPr>
          <a:xfrm>
            <a:off x="15888421" y="4266378"/>
            <a:ext cx="6484216" cy="1524411"/>
            <a:chOff x="192333" y="4410327"/>
            <a:chExt cx="6576344" cy="1524411"/>
          </a:xfrm>
        </p:grpSpPr>
        <p:sp>
          <p:nvSpPr>
            <p:cNvPr id="51" name="TextBox 50"/>
            <p:cNvSpPr txBox="1"/>
            <p:nvPr/>
          </p:nvSpPr>
          <p:spPr>
            <a:xfrm>
              <a:off x="192333" y="4974511"/>
              <a:ext cx="657634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3" name="กลุ่ม 54"/>
          <p:cNvGrpSpPr/>
          <p:nvPr/>
        </p:nvGrpSpPr>
        <p:grpSpPr>
          <a:xfrm>
            <a:off x="15888421" y="9143589"/>
            <a:ext cx="6484216" cy="1524411"/>
            <a:chOff x="192333" y="4410327"/>
            <a:chExt cx="6576344" cy="1524411"/>
          </a:xfrm>
        </p:grpSpPr>
        <p:sp>
          <p:nvSpPr>
            <p:cNvPr id="54" name="TextBox 53"/>
            <p:cNvSpPr txBox="1"/>
            <p:nvPr/>
          </p:nvSpPr>
          <p:spPr>
            <a:xfrm>
              <a:off x="192333" y="4974511"/>
              <a:ext cx="6576344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2857" y="4410327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40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35" name="กลุ่ม 54"/>
          <p:cNvGrpSpPr/>
          <p:nvPr/>
        </p:nvGrpSpPr>
        <p:grpSpPr>
          <a:xfrm>
            <a:off x="1570037" y="1600200"/>
            <a:ext cx="16397476" cy="1524000"/>
            <a:chOff x="13443218" y="3170919"/>
            <a:chExt cx="11205988" cy="1524000"/>
          </a:xfrm>
        </p:grpSpPr>
        <p:sp>
          <p:nvSpPr>
            <p:cNvPr id="36" name="TextBox 35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70" name="Freeform 14"/>
          <p:cNvSpPr>
            <a:spLocks/>
          </p:cNvSpPr>
          <p:nvPr/>
        </p:nvSpPr>
        <p:spPr bwMode="auto">
          <a:xfrm>
            <a:off x="9635374" y="7988212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8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15744074" y="8151725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2" name="TextBox 71"/>
          <p:cNvSpPr txBox="1"/>
          <p:nvPr/>
        </p:nvSpPr>
        <p:spPr>
          <a:xfrm>
            <a:off x="11760094" y="8375562"/>
            <a:ext cx="3414068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73" name="Freeform 103"/>
          <p:cNvSpPr>
            <a:spLocks noEditPoints="1"/>
          </p:cNvSpPr>
          <p:nvPr/>
        </p:nvSpPr>
        <p:spPr bwMode="auto">
          <a:xfrm>
            <a:off x="16290132" y="8661381"/>
            <a:ext cx="660484" cy="776358"/>
          </a:xfrm>
          <a:custGeom>
            <a:avLst/>
            <a:gdLst>
              <a:gd name="T0" fmla="*/ 56 w 57"/>
              <a:gd name="T1" fmla="*/ 9 h 67"/>
              <a:gd name="T2" fmla="*/ 29 w 57"/>
              <a:gd name="T3" fmla="*/ 0 h 67"/>
              <a:gd name="T4" fmla="*/ 28 w 57"/>
              <a:gd name="T5" fmla="*/ 0 h 67"/>
              <a:gd name="T6" fmla="*/ 1 w 57"/>
              <a:gd name="T7" fmla="*/ 9 h 67"/>
              <a:gd name="T8" fmla="*/ 0 w 57"/>
              <a:gd name="T9" fmla="*/ 11 h 67"/>
              <a:gd name="T10" fmla="*/ 0 w 57"/>
              <a:gd name="T11" fmla="*/ 32 h 67"/>
              <a:gd name="T12" fmla="*/ 11 w 57"/>
              <a:gd name="T13" fmla="*/ 55 h 67"/>
              <a:gd name="T14" fmla="*/ 20 w 57"/>
              <a:gd name="T15" fmla="*/ 63 h 67"/>
              <a:gd name="T16" fmla="*/ 29 w 57"/>
              <a:gd name="T17" fmla="*/ 67 h 67"/>
              <a:gd name="T18" fmla="*/ 37 w 57"/>
              <a:gd name="T19" fmla="*/ 63 h 67"/>
              <a:gd name="T20" fmla="*/ 47 w 57"/>
              <a:gd name="T21" fmla="*/ 55 h 67"/>
              <a:gd name="T22" fmla="*/ 57 w 57"/>
              <a:gd name="T23" fmla="*/ 32 h 67"/>
              <a:gd name="T24" fmla="*/ 57 w 57"/>
              <a:gd name="T25" fmla="*/ 11 h 67"/>
              <a:gd name="T26" fmla="*/ 56 w 57"/>
              <a:gd name="T27" fmla="*/ 9 h 67"/>
              <a:gd name="T28" fmla="*/ 13 w 57"/>
              <a:gd name="T29" fmla="*/ 53 h 67"/>
              <a:gd name="T30" fmla="*/ 3 w 57"/>
              <a:gd name="T31" fmla="*/ 32 h 67"/>
              <a:gd name="T32" fmla="*/ 3 w 57"/>
              <a:gd name="T33" fmla="*/ 12 h 67"/>
              <a:gd name="T34" fmla="*/ 27 w 57"/>
              <a:gd name="T35" fmla="*/ 4 h 67"/>
              <a:gd name="T36" fmla="*/ 27 w 57"/>
              <a:gd name="T37" fmla="*/ 63 h 67"/>
              <a:gd name="T38" fmla="*/ 13 w 57"/>
              <a:gd name="T39" fmla="*/ 53 h 67"/>
              <a:gd name="T40" fmla="*/ 54 w 57"/>
              <a:gd name="T41" fmla="*/ 32 h 67"/>
              <a:gd name="T42" fmla="*/ 45 w 57"/>
              <a:gd name="T43" fmla="*/ 53 h 67"/>
              <a:gd name="T44" fmla="*/ 30 w 57"/>
              <a:gd name="T45" fmla="*/ 63 h 67"/>
              <a:gd name="T46" fmla="*/ 30 w 57"/>
              <a:gd name="T47" fmla="*/ 4 h 67"/>
              <a:gd name="T48" fmla="*/ 54 w 57"/>
              <a:gd name="T49" fmla="*/ 12 h 67"/>
              <a:gd name="T50" fmla="*/ 54 w 57"/>
              <a:gd name="T51" fmla="*/ 3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7" h="67">
                <a:moveTo>
                  <a:pt x="56" y="9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8" y="0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4" y="49"/>
                  <a:pt x="11" y="55"/>
                </a:cubicBezTo>
                <a:cubicBezTo>
                  <a:pt x="13" y="58"/>
                  <a:pt x="17" y="61"/>
                  <a:pt x="20" y="63"/>
                </a:cubicBezTo>
                <a:cubicBezTo>
                  <a:pt x="23" y="64"/>
                  <a:pt x="27" y="67"/>
                  <a:pt x="29" y="67"/>
                </a:cubicBezTo>
                <a:cubicBezTo>
                  <a:pt x="31" y="67"/>
                  <a:pt x="35" y="64"/>
                  <a:pt x="37" y="63"/>
                </a:cubicBezTo>
                <a:cubicBezTo>
                  <a:pt x="41" y="61"/>
                  <a:pt x="44" y="58"/>
                  <a:pt x="47" y="55"/>
                </a:cubicBezTo>
                <a:cubicBezTo>
                  <a:pt x="54" y="49"/>
                  <a:pt x="57" y="41"/>
                  <a:pt x="57" y="3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0"/>
                  <a:pt x="57" y="9"/>
                  <a:pt x="56" y="9"/>
                </a:cubicBezTo>
                <a:close/>
                <a:moveTo>
                  <a:pt x="13" y="53"/>
                </a:moveTo>
                <a:cubicBezTo>
                  <a:pt x="7" y="47"/>
                  <a:pt x="3" y="40"/>
                  <a:pt x="3" y="32"/>
                </a:cubicBezTo>
                <a:cubicBezTo>
                  <a:pt x="3" y="12"/>
                  <a:pt x="3" y="12"/>
                  <a:pt x="3" y="12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63"/>
                  <a:pt x="27" y="63"/>
                  <a:pt x="27" y="63"/>
                </a:cubicBezTo>
                <a:cubicBezTo>
                  <a:pt x="24" y="62"/>
                  <a:pt x="17" y="58"/>
                  <a:pt x="13" y="53"/>
                </a:cubicBezTo>
                <a:close/>
                <a:moveTo>
                  <a:pt x="54" y="32"/>
                </a:moveTo>
                <a:cubicBezTo>
                  <a:pt x="54" y="40"/>
                  <a:pt x="51" y="47"/>
                  <a:pt x="45" y="53"/>
                </a:cubicBezTo>
                <a:cubicBezTo>
                  <a:pt x="40" y="58"/>
                  <a:pt x="34" y="62"/>
                  <a:pt x="30" y="63"/>
                </a:cubicBezTo>
                <a:cubicBezTo>
                  <a:pt x="30" y="4"/>
                  <a:pt x="30" y="4"/>
                  <a:pt x="30" y="4"/>
                </a:cubicBezTo>
                <a:cubicBezTo>
                  <a:pt x="54" y="12"/>
                  <a:pt x="54" y="12"/>
                  <a:pt x="54" y="12"/>
                </a:cubicBezTo>
                <a:lnTo>
                  <a:pt x="54" y="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5" name="Freeform 10"/>
          <p:cNvSpPr>
            <a:spLocks/>
          </p:cNvSpPr>
          <p:nvPr/>
        </p:nvSpPr>
        <p:spPr bwMode="auto">
          <a:xfrm>
            <a:off x="9635374" y="3879762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9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15744074" y="4043275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7" name="TextBox 76"/>
          <p:cNvSpPr txBox="1"/>
          <p:nvPr/>
        </p:nvSpPr>
        <p:spPr>
          <a:xfrm>
            <a:off x="11836294" y="4367335"/>
            <a:ext cx="3414068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78" name="Freeform 147"/>
          <p:cNvSpPr>
            <a:spLocks noEditPoints="1"/>
          </p:cNvSpPr>
          <p:nvPr/>
        </p:nvSpPr>
        <p:spPr bwMode="auto">
          <a:xfrm>
            <a:off x="16184497" y="4528793"/>
            <a:ext cx="799533" cy="637309"/>
          </a:xfrm>
          <a:custGeom>
            <a:avLst/>
            <a:gdLst>
              <a:gd name="T0" fmla="*/ 69 w 69"/>
              <a:gd name="T1" fmla="*/ 40 h 55"/>
              <a:gd name="T2" fmla="*/ 53 w 69"/>
              <a:gd name="T3" fmla="*/ 1 h 55"/>
              <a:gd name="T4" fmla="*/ 52 w 69"/>
              <a:gd name="T5" fmla="*/ 0 h 55"/>
              <a:gd name="T6" fmla="*/ 51 w 69"/>
              <a:gd name="T7" fmla="*/ 0 h 55"/>
              <a:gd name="T8" fmla="*/ 7 w 69"/>
              <a:gd name="T9" fmla="*/ 33 h 55"/>
              <a:gd name="T10" fmla="*/ 1 w 69"/>
              <a:gd name="T11" fmla="*/ 34 h 55"/>
              <a:gd name="T12" fmla="*/ 0 w 69"/>
              <a:gd name="T13" fmla="*/ 35 h 55"/>
              <a:gd name="T14" fmla="*/ 0 w 69"/>
              <a:gd name="T15" fmla="*/ 36 h 55"/>
              <a:gd name="T16" fmla="*/ 6 w 69"/>
              <a:gd name="T17" fmla="*/ 51 h 55"/>
              <a:gd name="T18" fmla="*/ 7 w 69"/>
              <a:gd name="T19" fmla="*/ 52 h 55"/>
              <a:gd name="T20" fmla="*/ 8 w 69"/>
              <a:gd name="T21" fmla="*/ 51 h 55"/>
              <a:gd name="T22" fmla="*/ 12 w 69"/>
              <a:gd name="T23" fmla="*/ 48 h 55"/>
              <a:gd name="T24" fmla="*/ 13 w 69"/>
              <a:gd name="T25" fmla="*/ 48 h 55"/>
              <a:gd name="T26" fmla="*/ 13 w 69"/>
              <a:gd name="T27" fmla="*/ 48 h 55"/>
              <a:gd name="T28" fmla="*/ 22 w 69"/>
              <a:gd name="T29" fmla="*/ 47 h 55"/>
              <a:gd name="T30" fmla="*/ 22 w 69"/>
              <a:gd name="T31" fmla="*/ 47 h 55"/>
              <a:gd name="T32" fmla="*/ 29 w 69"/>
              <a:gd name="T33" fmla="*/ 54 h 55"/>
              <a:gd name="T34" fmla="*/ 39 w 69"/>
              <a:gd name="T35" fmla="*/ 54 h 55"/>
              <a:gd name="T36" fmla="*/ 47 w 69"/>
              <a:gd name="T37" fmla="*/ 44 h 55"/>
              <a:gd name="T38" fmla="*/ 68 w 69"/>
              <a:gd name="T39" fmla="*/ 42 h 55"/>
              <a:gd name="T40" fmla="*/ 68 w 69"/>
              <a:gd name="T41" fmla="*/ 42 h 55"/>
              <a:gd name="T42" fmla="*/ 69 w 69"/>
              <a:gd name="T43" fmla="*/ 41 h 55"/>
              <a:gd name="T44" fmla="*/ 69 w 69"/>
              <a:gd name="T45" fmla="*/ 40 h 55"/>
              <a:gd name="T46" fmla="*/ 8 w 69"/>
              <a:gd name="T47" fmla="*/ 48 h 55"/>
              <a:gd name="T48" fmla="*/ 3 w 69"/>
              <a:gd name="T49" fmla="*/ 37 h 55"/>
              <a:gd name="T50" fmla="*/ 7 w 69"/>
              <a:gd name="T51" fmla="*/ 37 h 55"/>
              <a:gd name="T52" fmla="*/ 10 w 69"/>
              <a:gd name="T53" fmla="*/ 46 h 55"/>
              <a:gd name="T54" fmla="*/ 8 w 69"/>
              <a:gd name="T55" fmla="*/ 48 h 55"/>
              <a:gd name="T56" fmla="*/ 37 w 69"/>
              <a:gd name="T57" fmla="*/ 51 h 55"/>
              <a:gd name="T58" fmla="*/ 25 w 69"/>
              <a:gd name="T59" fmla="*/ 46 h 55"/>
              <a:gd name="T60" fmla="*/ 43 w 69"/>
              <a:gd name="T61" fmla="*/ 45 h 55"/>
              <a:gd name="T62" fmla="*/ 37 w 69"/>
              <a:gd name="T63" fmla="*/ 51 h 55"/>
              <a:gd name="T64" fmla="*/ 45 w 69"/>
              <a:gd name="T65" fmla="*/ 41 h 55"/>
              <a:gd name="T66" fmla="*/ 45 w 69"/>
              <a:gd name="T67" fmla="*/ 41 h 55"/>
              <a:gd name="T68" fmla="*/ 13 w 69"/>
              <a:gd name="T69" fmla="*/ 45 h 55"/>
              <a:gd name="T70" fmla="*/ 9 w 69"/>
              <a:gd name="T71" fmla="*/ 35 h 55"/>
              <a:gd name="T72" fmla="*/ 34 w 69"/>
              <a:gd name="T73" fmla="*/ 17 h 55"/>
              <a:gd name="T74" fmla="*/ 34 w 69"/>
              <a:gd name="T75" fmla="*/ 17 h 55"/>
              <a:gd name="T76" fmla="*/ 38 w 69"/>
              <a:gd name="T77" fmla="*/ 27 h 55"/>
              <a:gd name="T78" fmla="*/ 40 w 69"/>
              <a:gd name="T79" fmla="*/ 28 h 55"/>
              <a:gd name="T80" fmla="*/ 41 w 69"/>
              <a:gd name="T81" fmla="*/ 26 h 55"/>
              <a:gd name="T82" fmla="*/ 37 w 69"/>
              <a:gd name="T83" fmla="*/ 16 h 55"/>
              <a:gd name="T84" fmla="*/ 36 w 69"/>
              <a:gd name="T85" fmla="*/ 15 h 55"/>
              <a:gd name="T86" fmla="*/ 40 w 69"/>
              <a:gd name="T87" fmla="*/ 12 h 55"/>
              <a:gd name="T88" fmla="*/ 47 w 69"/>
              <a:gd name="T89" fmla="*/ 31 h 55"/>
              <a:gd name="T90" fmla="*/ 49 w 69"/>
              <a:gd name="T91" fmla="*/ 32 h 55"/>
              <a:gd name="T92" fmla="*/ 50 w 69"/>
              <a:gd name="T93" fmla="*/ 30 h 55"/>
              <a:gd name="T94" fmla="*/ 43 w 69"/>
              <a:gd name="T95" fmla="*/ 11 h 55"/>
              <a:gd name="T96" fmla="*/ 42 w 69"/>
              <a:gd name="T97" fmla="*/ 11 h 55"/>
              <a:gd name="T98" fmla="*/ 46 w 69"/>
              <a:gd name="T99" fmla="*/ 8 h 55"/>
              <a:gd name="T100" fmla="*/ 59 w 69"/>
              <a:gd name="T101" fmla="*/ 40 h 55"/>
              <a:gd name="T102" fmla="*/ 45 w 69"/>
              <a:gd name="T103" fmla="*/ 41 h 55"/>
              <a:gd name="T104" fmla="*/ 62 w 69"/>
              <a:gd name="T105" fmla="*/ 40 h 55"/>
              <a:gd name="T106" fmla="*/ 49 w 69"/>
              <a:gd name="T107" fmla="*/ 6 h 55"/>
              <a:gd name="T108" fmla="*/ 51 w 69"/>
              <a:gd name="T109" fmla="*/ 4 h 55"/>
              <a:gd name="T110" fmla="*/ 65 w 69"/>
              <a:gd name="T111" fmla="*/ 39 h 55"/>
              <a:gd name="T112" fmla="*/ 62 w 69"/>
              <a:gd name="T113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" h="55">
                <a:moveTo>
                  <a:pt x="69" y="40"/>
                </a:move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7" y="33"/>
                  <a:pt x="7" y="33"/>
                  <a:pt x="7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0" y="34"/>
                  <a:pt x="0" y="35"/>
                </a:cubicBezTo>
                <a:cubicBezTo>
                  <a:pt x="0" y="35"/>
                  <a:pt x="0" y="36"/>
                  <a:pt x="0" y="36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2"/>
                  <a:pt x="7" y="52"/>
                </a:cubicBezTo>
                <a:cubicBezTo>
                  <a:pt x="7" y="52"/>
                  <a:pt x="8" y="52"/>
                  <a:pt x="8" y="51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50"/>
                  <a:pt x="26" y="52"/>
                  <a:pt x="29" y="54"/>
                </a:cubicBezTo>
                <a:cubicBezTo>
                  <a:pt x="32" y="55"/>
                  <a:pt x="35" y="55"/>
                  <a:pt x="39" y="54"/>
                </a:cubicBezTo>
                <a:cubicBezTo>
                  <a:pt x="43" y="52"/>
                  <a:pt x="46" y="49"/>
                  <a:pt x="47" y="44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9" y="42"/>
                  <a:pt x="69" y="42"/>
                  <a:pt x="69" y="41"/>
                </a:cubicBezTo>
                <a:cubicBezTo>
                  <a:pt x="69" y="41"/>
                  <a:pt x="69" y="40"/>
                  <a:pt x="69" y="40"/>
                </a:cubicBezTo>
                <a:close/>
                <a:moveTo>
                  <a:pt x="8" y="48"/>
                </a:moveTo>
                <a:cubicBezTo>
                  <a:pt x="3" y="37"/>
                  <a:pt x="3" y="37"/>
                  <a:pt x="3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46"/>
                  <a:pt x="10" y="46"/>
                  <a:pt x="10" y="46"/>
                </a:cubicBezTo>
                <a:lnTo>
                  <a:pt x="8" y="48"/>
                </a:lnTo>
                <a:close/>
                <a:moveTo>
                  <a:pt x="37" y="51"/>
                </a:moveTo>
                <a:cubicBezTo>
                  <a:pt x="33" y="53"/>
                  <a:pt x="27" y="51"/>
                  <a:pt x="25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7"/>
                  <a:pt x="40" y="50"/>
                  <a:pt x="37" y="51"/>
                </a:cubicBezTo>
                <a:close/>
                <a:moveTo>
                  <a:pt x="45" y="41"/>
                </a:moveTo>
                <a:cubicBezTo>
                  <a:pt x="45" y="41"/>
                  <a:pt x="45" y="41"/>
                  <a:pt x="45" y="41"/>
                </a:cubicBezTo>
                <a:cubicBezTo>
                  <a:pt x="13" y="45"/>
                  <a:pt x="13" y="45"/>
                  <a:pt x="13" y="45"/>
                </a:cubicBezTo>
                <a:cubicBezTo>
                  <a:pt x="9" y="35"/>
                  <a:pt x="9" y="35"/>
                  <a:pt x="9" y="35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8"/>
                  <a:pt x="40" y="28"/>
                </a:cubicBezTo>
                <a:cubicBezTo>
                  <a:pt x="41" y="27"/>
                  <a:pt x="41" y="26"/>
                  <a:pt x="41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40" y="12"/>
                  <a:pt x="40" y="12"/>
                  <a:pt x="40" y="12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1" y="31"/>
                  <a:pt x="50" y="30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1"/>
                  <a:pt x="42" y="11"/>
                </a:cubicBezTo>
                <a:cubicBezTo>
                  <a:pt x="46" y="8"/>
                  <a:pt x="46" y="8"/>
                  <a:pt x="46" y="8"/>
                </a:cubicBezTo>
                <a:cubicBezTo>
                  <a:pt x="59" y="40"/>
                  <a:pt x="59" y="40"/>
                  <a:pt x="59" y="40"/>
                </a:cubicBezTo>
                <a:lnTo>
                  <a:pt x="45" y="41"/>
                </a:lnTo>
                <a:close/>
                <a:moveTo>
                  <a:pt x="62" y="40"/>
                </a:moveTo>
                <a:cubicBezTo>
                  <a:pt x="49" y="6"/>
                  <a:pt x="49" y="6"/>
                  <a:pt x="49" y="6"/>
                </a:cubicBezTo>
                <a:cubicBezTo>
                  <a:pt x="51" y="4"/>
                  <a:pt x="51" y="4"/>
                  <a:pt x="51" y="4"/>
                </a:cubicBezTo>
                <a:cubicBezTo>
                  <a:pt x="65" y="39"/>
                  <a:pt x="65" y="39"/>
                  <a:pt x="65" y="39"/>
                </a:cubicBezTo>
                <a:lnTo>
                  <a:pt x="62" y="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9635374" y="5933987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9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15744074" y="6097500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2" name="TextBox 81"/>
          <p:cNvSpPr txBox="1"/>
          <p:nvPr/>
        </p:nvSpPr>
        <p:spPr>
          <a:xfrm>
            <a:off x="11775325" y="6394362"/>
            <a:ext cx="3414068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grpSp>
        <p:nvGrpSpPr>
          <p:cNvPr id="83" name="กลุ่ม 179"/>
          <p:cNvGrpSpPr/>
          <p:nvPr/>
        </p:nvGrpSpPr>
        <p:grpSpPr>
          <a:xfrm>
            <a:off x="16261164" y="6620383"/>
            <a:ext cx="718420" cy="706833"/>
            <a:chOff x="16810038" y="11310938"/>
            <a:chExt cx="590550" cy="581025"/>
          </a:xfrm>
          <a:solidFill>
            <a:schemeClr val="accent5"/>
          </a:solidFill>
        </p:grpSpPr>
        <p:sp>
          <p:nvSpPr>
            <p:cNvPr id="84" name="Freeform 187"/>
            <p:cNvSpPr>
              <a:spLocks noEditPoints="1"/>
            </p:cNvSpPr>
            <p:nvPr/>
          </p:nvSpPr>
          <p:spPr bwMode="auto">
            <a:xfrm>
              <a:off x="16810038" y="11310938"/>
              <a:ext cx="590550" cy="581025"/>
            </a:xfrm>
            <a:custGeom>
              <a:avLst/>
              <a:gdLst>
                <a:gd name="T0" fmla="*/ 31 w 62"/>
                <a:gd name="T1" fmla="*/ 0 h 61"/>
                <a:gd name="T2" fmla="*/ 0 w 62"/>
                <a:gd name="T3" fmla="*/ 31 h 61"/>
                <a:gd name="T4" fmla="*/ 31 w 62"/>
                <a:gd name="T5" fmla="*/ 61 h 61"/>
                <a:gd name="T6" fmla="*/ 62 w 62"/>
                <a:gd name="T7" fmla="*/ 31 h 61"/>
                <a:gd name="T8" fmla="*/ 31 w 62"/>
                <a:gd name="T9" fmla="*/ 0 h 61"/>
                <a:gd name="T10" fmla="*/ 31 w 62"/>
                <a:gd name="T11" fmla="*/ 58 h 61"/>
                <a:gd name="T12" fmla="*/ 4 w 62"/>
                <a:gd name="T13" fmla="*/ 31 h 61"/>
                <a:gd name="T14" fmla="*/ 31 w 62"/>
                <a:gd name="T15" fmla="*/ 3 h 61"/>
                <a:gd name="T16" fmla="*/ 58 w 62"/>
                <a:gd name="T17" fmla="*/ 31 h 61"/>
                <a:gd name="T18" fmla="*/ 31 w 62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2" y="47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8"/>
                  </a:moveTo>
                  <a:cubicBezTo>
                    <a:pt x="16" y="58"/>
                    <a:pt x="4" y="46"/>
                    <a:pt x="4" y="31"/>
                  </a:cubicBezTo>
                  <a:cubicBezTo>
                    <a:pt x="4" y="16"/>
                    <a:pt x="16" y="3"/>
                    <a:pt x="31" y="3"/>
                  </a:cubicBezTo>
                  <a:cubicBezTo>
                    <a:pt x="46" y="3"/>
                    <a:pt x="58" y="16"/>
                    <a:pt x="58" y="31"/>
                  </a:cubicBezTo>
                  <a:cubicBezTo>
                    <a:pt x="58" y="46"/>
                    <a:pt x="46" y="58"/>
                    <a:pt x="3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Freeform 188"/>
            <p:cNvSpPr>
              <a:spLocks/>
            </p:cNvSpPr>
            <p:nvPr/>
          </p:nvSpPr>
          <p:spPr bwMode="auto">
            <a:xfrm>
              <a:off x="17038638" y="11396663"/>
              <a:ext cx="180975" cy="257175"/>
            </a:xfrm>
            <a:custGeom>
              <a:avLst/>
              <a:gdLst>
                <a:gd name="T0" fmla="*/ 18 w 19"/>
                <a:gd name="T1" fmla="*/ 24 h 27"/>
                <a:gd name="T2" fmla="*/ 9 w 19"/>
                <a:gd name="T3" fmla="*/ 20 h 27"/>
                <a:gd name="T4" fmla="*/ 4 w 19"/>
                <a:gd name="T5" fmla="*/ 2 h 27"/>
                <a:gd name="T6" fmla="*/ 2 w 19"/>
                <a:gd name="T7" fmla="*/ 0 h 27"/>
                <a:gd name="T8" fmla="*/ 2 w 19"/>
                <a:gd name="T9" fmla="*/ 0 h 27"/>
                <a:gd name="T10" fmla="*/ 0 w 19"/>
                <a:gd name="T11" fmla="*/ 2 h 27"/>
                <a:gd name="T12" fmla="*/ 5 w 19"/>
                <a:gd name="T13" fmla="*/ 21 h 27"/>
                <a:gd name="T14" fmla="*/ 6 w 19"/>
                <a:gd name="T15" fmla="*/ 23 h 27"/>
                <a:gd name="T16" fmla="*/ 16 w 19"/>
                <a:gd name="T17" fmla="*/ 27 h 27"/>
                <a:gd name="T18" fmla="*/ 17 w 19"/>
                <a:gd name="T19" fmla="*/ 27 h 27"/>
                <a:gd name="T20" fmla="*/ 18 w 19"/>
                <a:gd name="T21" fmla="*/ 26 h 27"/>
                <a:gd name="T22" fmla="*/ 18 w 1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7">
                  <a:moveTo>
                    <a:pt x="18" y="24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9" y="26"/>
                    <a:pt x="19" y="25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6" name="Freeform 16"/>
          <p:cNvSpPr>
            <a:spLocks/>
          </p:cNvSpPr>
          <p:nvPr/>
        </p:nvSpPr>
        <p:spPr bwMode="auto">
          <a:xfrm>
            <a:off x="9635374" y="10042437"/>
            <a:ext cx="8053388" cy="2054225"/>
          </a:xfrm>
          <a:custGeom>
            <a:avLst/>
            <a:gdLst>
              <a:gd name="T0" fmla="*/ 257 w 294"/>
              <a:gd name="T1" fmla="*/ 0 h 75"/>
              <a:gd name="T2" fmla="*/ 0 w 294"/>
              <a:gd name="T3" fmla="*/ 0 h 75"/>
              <a:gd name="T4" fmla="*/ 0 w 294"/>
              <a:gd name="T5" fmla="*/ 75 h 75"/>
              <a:gd name="T6" fmla="*/ 257 w 294"/>
              <a:gd name="T7" fmla="*/ 75 h 75"/>
              <a:gd name="T8" fmla="*/ 294 w 294"/>
              <a:gd name="T9" fmla="*/ 38 h 75"/>
              <a:gd name="T10" fmla="*/ 257 w 2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7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77" y="75"/>
                  <a:pt x="294" y="58"/>
                  <a:pt x="294" y="38"/>
                </a:cubicBezTo>
                <a:cubicBezTo>
                  <a:pt x="294" y="17"/>
                  <a:pt x="277" y="0"/>
                  <a:pt x="2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7" name="Oval 17"/>
          <p:cNvSpPr>
            <a:spLocks noChangeArrowheads="1"/>
          </p:cNvSpPr>
          <p:nvPr/>
        </p:nvSpPr>
        <p:spPr bwMode="auto">
          <a:xfrm>
            <a:off x="15744074" y="10205950"/>
            <a:ext cx="1752600" cy="1752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8" name="TextBox 87"/>
          <p:cNvSpPr txBox="1"/>
          <p:nvPr/>
        </p:nvSpPr>
        <p:spPr>
          <a:xfrm>
            <a:off x="11699125" y="10402589"/>
            <a:ext cx="3414068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grpSp>
        <p:nvGrpSpPr>
          <p:cNvPr id="89" name="กลุ่ม 186"/>
          <p:cNvGrpSpPr/>
          <p:nvPr/>
        </p:nvGrpSpPr>
        <p:grpSpPr>
          <a:xfrm>
            <a:off x="16174258" y="10687311"/>
            <a:ext cx="892232" cy="789877"/>
            <a:chOff x="8022698" y="10553700"/>
            <a:chExt cx="733425" cy="649288"/>
          </a:xfrm>
          <a:solidFill>
            <a:schemeClr val="accent1"/>
          </a:solidFill>
        </p:grpSpPr>
        <p:sp>
          <p:nvSpPr>
            <p:cNvPr id="90" name="Freeform 198"/>
            <p:cNvSpPr>
              <a:spLocks noEditPoints="1"/>
            </p:cNvSpPr>
            <p:nvPr/>
          </p:nvSpPr>
          <p:spPr bwMode="auto">
            <a:xfrm>
              <a:off x="8022698" y="10553700"/>
              <a:ext cx="733425" cy="649288"/>
            </a:xfrm>
            <a:custGeom>
              <a:avLst/>
              <a:gdLst>
                <a:gd name="T0" fmla="*/ 66 w 77"/>
                <a:gd name="T1" fmla="*/ 0 h 68"/>
                <a:gd name="T2" fmla="*/ 11 w 77"/>
                <a:gd name="T3" fmla="*/ 0 h 68"/>
                <a:gd name="T4" fmla="*/ 0 w 77"/>
                <a:gd name="T5" fmla="*/ 11 h 68"/>
                <a:gd name="T6" fmla="*/ 0 w 77"/>
                <a:gd name="T7" fmla="*/ 46 h 68"/>
                <a:gd name="T8" fmla="*/ 11 w 77"/>
                <a:gd name="T9" fmla="*/ 57 h 68"/>
                <a:gd name="T10" fmla="*/ 29 w 77"/>
                <a:gd name="T11" fmla="*/ 57 h 68"/>
                <a:gd name="T12" fmla="*/ 28 w 77"/>
                <a:gd name="T13" fmla="*/ 65 h 68"/>
                <a:gd name="T14" fmla="*/ 26 w 77"/>
                <a:gd name="T15" fmla="*/ 65 h 68"/>
                <a:gd name="T16" fmla="*/ 21 w 77"/>
                <a:gd name="T17" fmla="*/ 65 h 68"/>
                <a:gd name="T18" fmla="*/ 20 w 77"/>
                <a:gd name="T19" fmla="*/ 67 h 68"/>
                <a:gd name="T20" fmla="*/ 21 w 77"/>
                <a:gd name="T21" fmla="*/ 68 h 68"/>
                <a:gd name="T22" fmla="*/ 56 w 77"/>
                <a:gd name="T23" fmla="*/ 68 h 68"/>
                <a:gd name="T24" fmla="*/ 57 w 77"/>
                <a:gd name="T25" fmla="*/ 67 h 68"/>
                <a:gd name="T26" fmla="*/ 56 w 77"/>
                <a:gd name="T27" fmla="*/ 65 h 68"/>
                <a:gd name="T28" fmla="*/ 51 w 77"/>
                <a:gd name="T29" fmla="*/ 65 h 68"/>
                <a:gd name="T30" fmla="*/ 49 w 77"/>
                <a:gd name="T31" fmla="*/ 65 h 68"/>
                <a:gd name="T32" fmla="*/ 48 w 77"/>
                <a:gd name="T33" fmla="*/ 57 h 68"/>
                <a:gd name="T34" fmla="*/ 66 w 77"/>
                <a:gd name="T35" fmla="*/ 57 h 68"/>
                <a:gd name="T36" fmla="*/ 77 w 77"/>
                <a:gd name="T37" fmla="*/ 46 h 68"/>
                <a:gd name="T38" fmla="*/ 77 w 77"/>
                <a:gd name="T39" fmla="*/ 11 h 68"/>
                <a:gd name="T40" fmla="*/ 66 w 77"/>
                <a:gd name="T41" fmla="*/ 0 h 68"/>
                <a:gd name="T42" fmla="*/ 11 w 77"/>
                <a:gd name="T43" fmla="*/ 3 h 68"/>
                <a:gd name="T44" fmla="*/ 66 w 77"/>
                <a:gd name="T45" fmla="*/ 3 h 68"/>
                <a:gd name="T46" fmla="*/ 73 w 77"/>
                <a:gd name="T47" fmla="*/ 11 h 68"/>
                <a:gd name="T48" fmla="*/ 73 w 77"/>
                <a:gd name="T49" fmla="*/ 41 h 68"/>
                <a:gd name="T50" fmla="*/ 3 w 77"/>
                <a:gd name="T51" fmla="*/ 41 h 68"/>
                <a:gd name="T52" fmla="*/ 3 w 77"/>
                <a:gd name="T53" fmla="*/ 11 h 68"/>
                <a:gd name="T54" fmla="*/ 11 w 77"/>
                <a:gd name="T55" fmla="*/ 3 h 68"/>
                <a:gd name="T56" fmla="*/ 46 w 77"/>
                <a:gd name="T57" fmla="*/ 65 h 68"/>
                <a:gd name="T58" fmla="*/ 31 w 77"/>
                <a:gd name="T59" fmla="*/ 65 h 68"/>
                <a:gd name="T60" fmla="*/ 32 w 77"/>
                <a:gd name="T61" fmla="*/ 57 h 68"/>
                <a:gd name="T62" fmla="*/ 45 w 77"/>
                <a:gd name="T63" fmla="*/ 57 h 68"/>
                <a:gd name="T64" fmla="*/ 46 w 77"/>
                <a:gd name="T65" fmla="*/ 65 h 68"/>
                <a:gd name="T66" fmla="*/ 66 w 77"/>
                <a:gd name="T67" fmla="*/ 53 h 68"/>
                <a:gd name="T68" fmla="*/ 11 w 77"/>
                <a:gd name="T69" fmla="*/ 53 h 68"/>
                <a:gd name="T70" fmla="*/ 3 w 77"/>
                <a:gd name="T71" fmla="*/ 46 h 68"/>
                <a:gd name="T72" fmla="*/ 3 w 77"/>
                <a:gd name="T73" fmla="*/ 44 h 68"/>
                <a:gd name="T74" fmla="*/ 73 w 77"/>
                <a:gd name="T75" fmla="*/ 44 h 68"/>
                <a:gd name="T76" fmla="*/ 73 w 77"/>
                <a:gd name="T77" fmla="*/ 46 h 68"/>
                <a:gd name="T78" fmla="*/ 66 w 77"/>
                <a:gd name="T7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8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2"/>
                    <a:pt x="5" y="57"/>
                    <a:pt x="1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9" y="64"/>
                    <a:pt x="28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6"/>
                    <a:pt x="20" y="67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8"/>
                    <a:pt x="57" y="68"/>
                    <a:pt x="57" y="67"/>
                  </a:cubicBezTo>
                  <a:cubicBezTo>
                    <a:pt x="57" y="66"/>
                    <a:pt x="57" y="65"/>
                    <a:pt x="5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5"/>
                    <a:pt x="50" y="65"/>
                    <a:pt x="49" y="65"/>
                  </a:cubicBezTo>
                  <a:cubicBezTo>
                    <a:pt x="48" y="64"/>
                    <a:pt x="48" y="60"/>
                    <a:pt x="4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2" y="57"/>
                    <a:pt x="77" y="52"/>
                    <a:pt x="77" y="4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lose/>
                  <a:moveTo>
                    <a:pt x="11" y="3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70" y="3"/>
                    <a:pt x="73" y="7"/>
                    <a:pt x="73" y="1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lose/>
                  <a:moveTo>
                    <a:pt x="46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3"/>
                    <a:pt x="32" y="60"/>
                    <a:pt x="3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60"/>
                    <a:pt x="45" y="63"/>
                    <a:pt x="46" y="65"/>
                  </a:cubicBezTo>
                  <a:close/>
                  <a:moveTo>
                    <a:pt x="66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7" y="53"/>
                    <a:pt x="3" y="50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50"/>
                    <a:pt x="70" y="53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" name="Oval 199"/>
            <p:cNvSpPr>
              <a:spLocks noChangeArrowheads="1"/>
            </p:cNvSpPr>
            <p:nvPr/>
          </p:nvSpPr>
          <p:spPr bwMode="auto">
            <a:xfrm>
              <a:off x="8365598" y="10983912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11" y="3910854"/>
            <a:ext cx="2165383" cy="8047696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1370119" y="3638463"/>
            <a:ext cx="8786023" cy="9315537"/>
            <a:chOff x="4999037" y="5638800"/>
            <a:chExt cx="3786986" cy="4015219"/>
          </a:xfrm>
        </p:grpSpPr>
        <p:grpSp>
          <p:nvGrpSpPr>
            <p:cNvPr id="94" name="กลุ่ม 12"/>
            <p:cNvGrpSpPr/>
            <p:nvPr/>
          </p:nvGrpSpPr>
          <p:grpSpPr>
            <a:xfrm>
              <a:off x="5075237" y="5638800"/>
              <a:ext cx="3710786" cy="3710787"/>
              <a:chOff x="5380037" y="4829174"/>
              <a:chExt cx="2954337" cy="2954338"/>
            </a:xfrm>
          </p:grpSpPr>
          <p:sp>
            <p:nvSpPr>
              <p:cNvPr id="105" name="Rectangle 6"/>
              <p:cNvSpPr>
                <a:spLocks noChangeArrowheads="1"/>
              </p:cNvSpPr>
              <p:nvPr/>
            </p:nvSpPr>
            <p:spPr bwMode="auto">
              <a:xfrm>
                <a:off x="5380037" y="4829174"/>
                <a:ext cx="2954337" cy="29543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7"/>
              <p:cNvSpPr>
                <a:spLocks noEditPoints="1"/>
              </p:cNvSpPr>
              <p:nvPr/>
            </p:nvSpPr>
            <p:spPr bwMode="auto">
              <a:xfrm>
                <a:off x="5834062" y="5283199"/>
                <a:ext cx="2046287" cy="2046288"/>
              </a:xfrm>
              <a:custGeom>
                <a:avLst/>
                <a:gdLst>
                  <a:gd name="T0" fmla="*/ 32 w 63"/>
                  <a:gd name="T1" fmla="*/ 63 h 63"/>
                  <a:gd name="T2" fmla="*/ 0 w 63"/>
                  <a:gd name="T3" fmla="*/ 31 h 63"/>
                  <a:gd name="T4" fmla="*/ 32 w 63"/>
                  <a:gd name="T5" fmla="*/ 0 h 63"/>
                  <a:gd name="T6" fmla="*/ 63 w 63"/>
                  <a:gd name="T7" fmla="*/ 31 h 63"/>
                  <a:gd name="T8" fmla="*/ 32 w 63"/>
                  <a:gd name="T9" fmla="*/ 63 h 63"/>
                  <a:gd name="T10" fmla="*/ 32 w 63"/>
                  <a:gd name="T11" fmla="*/ 2 h 63"/>
                  <a:gd name="T12" fmla="*/ 2 w 63"/>
                  <a:gd name="T13" fmla="*/ 31 h 63"/>
                  <a:gd name="T14" fmla="*/ 32 w 63"/>
                  <a:gd name="T15" fmla="*/ 61 h 63"/>
                  <a:gd name="T16" fmla="*/ 61 w 63"/>
                  <a:gd name="T17" fmla="*/ 31 h 63"/>
                  <a:gd name="T18" fmla="*/ 32 w 63"/>
                  <a:gd name="T19" fmla="*/ 2 h 63"/>
                  <a:gd name="T20" fmla="*/ 32 w 63"/>
                  <a:gd name="T21" fmla="*/ 2 h 63"/>
                  <a:gd name="T22" fmla="*/ 32 w 63"/>
                  <a:gd name="T2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63">
                    <a:moveTo>
                      <a:pt x="32" y="63"/>
                    </a:moveTo>
                    <a:cubicBezTo>
                      <a:pt x="14" y="63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3"/>
                      <a:pt x="32" y="63"/>
                    </a:cubicBezTo>
                    <a:close/>
                    <a:moveTo>
                      <a:pt x="32" y="2"/>
                    </a:moveTo>
                    <a:cubicBezTo>
                      <a:pt x="15" y="2"/>
                      <a:pt x="2" y="15"/>
                      <a:pt x="2" y="31"/>
                    </a:cubicBezTo>
                    <a:cubicBezTo>
                      <a:pt x="2" y="47"/>
                      <a:pt x="15" y="61"/>
                      <a:pt x="32" y="61"/>
                    </a:cubicBezTo>
                    <a:cubicBezTo>
                      <a:pt x="48" y="61"/>
                      <a:pt x="61" y="47"/>
                      <a:pt x="61" y="31"/>
                    </a:cubicBezTo>
                    <a:cubicBezTo>
                      <a:pt x="61" y="15"/>
                      <a:pt x="48" y="2"/>
                      <a:pt x="32" y="2"/>
                    </a:cubicBezTo>
                    <a:close/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999037" y="5885993"/>
              <a:ext cx="3768026" cy="3768026"/>
              <a:chOff x="-1759380" y="10554923"/>
              <a:chExt cx="3979793" cy="3979793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9380" y="10554923"/>
                <a:ext cx="3979793" cy="3979793"/>
              </a:xfrm>
              <a:prstGeom prst="rect">
                <a:avLst/>
              </a:prstGeom>
            </p:spPr>
          </p:pic>
          <p:sp>
            <p:nvSpPr>
              <p:cNvPr id="104" name="Rectangle 139"/>
              <p:cNvSpPr/>
              <p:nvPr/>
            </p:nvSpPr>
            <p:spPr>
              <a:xfrm>
                <a:off x="-818038" y="11114027"/>
                <a:ext cx="2203919" cy="22044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6" name="กลุ่ม 77"/>
            <p:cNvGrpSpPr/>
            <p:nvPr/>
          </p:nvGrpSpPr>
          <p:grpSpPr>
            <a:xfrm>
              <a:off x="6395070" y="6886241"/>
              <a:ext cx="1072307" cy="1169789"/>
              <a:chOff x="16724313" y="7705725"/>
              <a:chExt cx="523875" cy="571500"/>
            </a:xfrm>
            <a:solidFill>
              <a:schemeClr val="bg1"/>
            </a:solidFill>
          </p:grpSpPr>
          <p:sp>
            <p:nvSpPr>
              <p:cNvPr id="97" name="Freeform 152"/>
              <p:cNvSpPr>
                <a:spLocks noEditPoints="1"/>
              </p:cNvSpPr>
              <p:nvPr/>
            </p:nvSpPr>
            <p:spPr bwMode="auto">
              <a:xfrm>
                <a:off x="16724313" y="770572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6 h 18"/>
                  <a:gd name="T20" fmla="*/ 5 w 55"/>
                  <a:gd name="T21" fmla="*/ 16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6 h 18"/>
                  <a:gd name="T32" fmla="*/ 52 w 55"/>
                  <a:gd name="T33" fmla="*/ 13 h 18"/>
                  <a:gd name="T34" fmla="*/ 49 w 55"/>
                  <a:gd name="T35" fmla="*/ 16 h 18"/>
                  <a:gd name="T36" fmla="*/ 34 w 55"/>
                  <a:gd name="T37" fmla="*/ 16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6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6"/>
                      <a:pt x="49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Oval 153"/>
              <p:cNvSpPr>
                <a:spLocks noChangeArrowheads="1"/>
              </p:cNvSpPr>
              <p:nvPr/>
            </p:nvSpPr>
            <p:spPr bwMode="auto">
              <a:xfrm>
                <a:off x="17114838" y="7762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154"/>
              <p:cNvSpPr>
                <a:spLocks noEditPoints="1"/>
              </p:cNvSpPr>
              <p:nvPr/>
            </p:nvSpPr>
            <p:spPr bwMode="auto">
              <a:xfrm>
                <a:off x="16724313" y="7905750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3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Oval 155"/>
              <p:cNvSpPr>
                <a:spLocks noChangeArrowheads="1"/>
              </p:cNvSpPr>
              <p:nvPr/>
            </p:nvSpPr>
            <p:spPr bwMode="auto">
              <a:xfrm>
                <a:off x="17114838" y="7962900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Freeform 156"/>
              <p:cNvSpPr>
                <a:spLocks noEditPoints="1"/>
              </p:cNvSpPr>
              <p:nvPr/>
            </p:nvSpPr>
            <p:spPr bwMode="auto">
              <a:xfrm>
                <a:off x="16724313" y="810577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5 h 18"/>
                  <a:gd name="T6" fmla="*/ 0 w 55"/>
                  <a:gd name="T7" fmla="*/ 12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2 h 18"/>
                  <a:gd name="T14" fmla="*/ 55 w 55"/>
                  <a:gd name="T15" fmla="*/ 5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2 h 18"/>
                  <a:gd name="T24" fmla="*/ 2 w 55"/>
                  <a:gd name="T25" fmla="*/ 5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2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5 h 18"/>
                  <a:gd name="T44" fmla="*/ 52 w 55"/>
                  <a:gd name="T4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2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2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5"/>
                    </a:cubicBez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Oval 157"/>
              <p:cNvSpPr>
                <a:spLocks noChangeArrowheads="1"/>
              </p:cNvSpPr>
              <p:nvPr/>
            </p:nvSpPr>
            <p:spPr bwMode="auto">
              <a:xfrm>
                <a:off x="17114838" y="816292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07" name="TextBox 106"/>
          <p:cNvSpPr txBox="1"/>
          <p:nvPr/>
        </p:nvSpPr>
        <p:spPr bwMode="auto">
          <a:xfrm>
            <a:off x="18337197" y="4278138"/>
            <a:ext cx="238879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Advertise</a:t>
            </a:r>
            <a:endParaRPr lang="id-ID" sz="4000" b="1" dirty="0">
              <a:solidFill>
                <a:schemeClr val="accent6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34820" y="4757625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18316860" y="6205425"/>
            <a:ext cx="13260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Time</a:t>
            </a:r>
            <a:endParaRPr lang="id-ID" sz="4000" b="1" dirty="0">
              <a:solidFill>
                <a:schemeClr val="accent5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214483" y="6684912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18413397" y="8096224"/>
            <a:ext cx="20585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Security</a:t>
            </a:r>
            <a:endParaRPr lang="id-ID" sz="4000" b="1" dirty="0">
              <a:solidFill>
                <a:schemeClr val="accent3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311020" y="8575711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18393060" y="10023511"/>
            <a:ext cx="22749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Research</a:t>
            </a:r>
            <a:endParaRPr lang="id-ID" sz="4000" b="1" dirty="0">
              <a:solidFill>
                <a:schemeClr val="accent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290683" y="10502998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</p:spTree>
    <p:extLst>
      <p:ext uri="{BB962C8B-B14F-4D97-AF65-F5344CB8AC3E}">
        <p14:creationId xmlns:p14="http://schemas.microsoft.com/office/powerpoint/2010/main" val="4419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15" name="TextBox 14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10089268" y="2380425"/>
            <a:ext cx="8564738" cy="2481134"/>
            <a:chOff x="1223719" y="4037259"/>
            <a:chExt cx="8902509" cy="3209614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630122" y="4986466"/>
            <a:ext cx="8326470" cy="2481134"/>
            <a:chOff x="1223719" y="4037259"/>
            <a:chExt cx="8902509" cy="320961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 flipH="1">
            <a:off x="10089268" y="7577266"/>
            <a:ext cx="8564738" cy="2481134"/>
            <a:chOff x="1223719" y="4037259"/>
            <a:chExt cx="8902509" cy="3209614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630122" y="10244266"/>
            <a:ext cx="8326470" cy="2481134"/>
            <a:chOff x="1223719" y="4037259"/>
            <a:chExt cx="8902509" cy="3209614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398837" y="4443631"/>
            <a:ext cx="4041972" cy="4041972"/>
            <a:chOff x="17008473" y="8263156"/>
            <a:chExt cx="5452844" cy="545284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31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32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33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7354408" y="7086600"/>
            <a:ext cx="4041972" cy="4041972"/>
            <a:chOff x="5684837" y="8229600"/>
            <a:chExt cx="5452844" cy="5452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42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3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03615" y="9677400"/>
            <a:ext cx="4041972" cy="4041972"/>
            <a:chOff x="24266" y="8229600"/>
            <a:chExt cx="5452844" cy="5452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46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354408" y="1828800"/>
            <a:ext cx="4041972" cy="4041972"/>
            <a:chOff x="11347902" y="8263156"/>
            <a:chExt cx="5452844" cy="545284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50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51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52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623982" y="2286000"/>
            <a:ext cx="3413655" cy="1834668"/>
            <a:chOff x="1387766" y="4495800"/>
            <a:chExt cx="3413655" cy="1834668"/>
          </a:xfrm>
        </p:grpSpPr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1519342" y="4495800"/>
              <a:ext cx="222448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54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76%</a:t>
              </a:r>
              <a:endParaRPr lang="id-ID" sz="54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87766" y="5370241"/>
              <a:ext cx="341365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861531" y="7924800"/>
            <a:ext cx="3413655" cy="1834668"/>
            <a:chOff x="1387766" y="4495800"/>
            <a:chExt cx="3413655" cy="1834668"/>
          </a:xfrm>
        </p:grpSpPr>
        <p:sp>
          <p:nvSpPr>
            <p:cNvPr id="60" name="TextBox 31"/>
            <p:cNvSpPr txBox="1">
              <a:spLocks noChangeArrowheads="1"/>
            </p:cNvSpPr>
            <p:nvPr/>
          </p:nvSpPr>
          <p:spPr bwMode="auto">
            <a:xfrm>
              <a:off x="1519342" y="4495800"/>
              <a:ext cx="222448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54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81%</a:t>
              </a:r>
              <a:endParaRPr lang="id-ID" sz="54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87766" y="5370241"/>
              <a:ext cx="341365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378033" y="5175732"/>
            <a:ext cx="3413655" cy="1834668"/>
            <a:chOff x="1387766" y="4495800"/>
            <a:chExt cx="3413655" cy="1834668"/>
          </a:xfrm>
        </p:grpSpPr>
        <p:sp>
          <p:nvSpPr>
            <p:cNvPr id="63" name="TextBox 31"/>
            <p:cNvSpPr txBox="1">
              <a:spLocks noChangeArrowheads="1"/>
            </p:cNvSpPr>
            <p:nvPr/>
          </p:nvSpPr>
          <p:spPr bwMode="auto">
            <a:xfrm>
              <a:off x="1519342" y="4495800"/>
              <a:ext cx="222448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54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43%</a:t>
              </a:r>
              <a:endParaRPr lang="id-ID" sz="54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7766" y="5370241"/>
              <a:ext cx="341365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615582" y="10814532"/>
            <a:ext cx="3413655" cy="1834668"/>
            <a:chOff x="1387766" y="4495800"/>
            <a:chExt cx="3413655" cy="1834668"/>
          </a:xfrm>
        </p:grpSpPr>
        <p:sp>
          <p:nvSpPr>
            <p:cNvPr id="66" name="TextBox 31"/>
            <p:cNvSpPr txBox="1">
              <a:spLocks noChangeArrowheads="1"/>
            </p:cNvSpPr>
            <p:nvPr/>
          </p:nvSpPr>
          <p:spPr bwMode="auto">
            <a:xfrm>
              <a:off x="1519342" y="4495800"/>
              <a:ext cx="222448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5400" b="1" dirty="0">
                  <a:solidFill>
                    <a:schemeClr val="accent5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89%</a:t>
              </a:r>
              <a:endParaRPr lang="id-ID" sz="54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87766" y="5370241"/>
              <a:ext cx="341365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551984" y="2766573"/>
            <a:ext cx="6430269" cy="1500627"/>
            <a:chOff x="11551984" y="2766573"/>
            <a:chExt cx="6430269" cy="1500627"/>
          </a:xfrm>
        </p:grpSpPr>
        <p:sp>
          <p:nvSpPr>
            <p:cNvPr id="69" name="TextBox 68"/>
            <p:cNvSpPr txBox="1"/>
            <p:nvPr/>
          </p:nvSpPr>
          <p:spPr>
            <a:xfrm>
              <a:off x="11551984" y="3306973"/>
              <a:ext cx="6430269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628184" y="2766573"/>
              <a:ext cx="419529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 A</a:t>
              </a:r>
              <a:endParaRPr lang="id-ID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89688" y="5486400"/>
            <a:ext cx="6430269" cy="1500627"/>
            <a:chOff x="11551984" y="2766573"/>
            <a:chExt cx="6430269" cy="1500627"/>
          </a:xfrm>
        </p:grpSpPr>
        <p:sp>
          <p:nvSpPr>
            <p:cNvPr id="72" name="TextBox 71"/>
            <p:cNvSpPr txBox="1"/>
            <p:nvPr/>
          </p:nvSpPr>
          <p:spPr>
            <a:xfrm>
              <a:off x="11551984" y="3306973"/>
              <a:ext cx="6430269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628184" y="2766573"/>
              <a:ext cx="419529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 B</a:t>
              </a:r>
              <a:endParaRPr lang="id-ID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1752355" y="8001000"/>
            <a:ext cx="6430269" cy="1500627"/>
            <a:chOff x="11551984" y="2766573"/>
            <a:chExt cx="6430269" cy="1500627"/>
          </a:xfrm>
        </p:grpSpPr>
        <p:sp>
          <p:nvSpPr>
            <p:cNvPr id="75" name="TextBox 74"/>
            <p:cNvSpPr txBox="1"/>
            <p:nvPr/>
          </p:nvSpPr>
          <p:spPr>
            <a:xfrm>
              <a:off x="11551984" y="3306973"/>
              <a:ext cx="6430269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628184" y="2766573"/>
              <a:ext cx="419529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 C</a:t>
              </a:r>
              <a:endParaRPr lang="id-ID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03168" y="10591800"/>
            <a:ext cx="6430269" cy="1500627"/>
            <a:chOff x="11627085" y="2766573"/>
            <a:chExt cx="6430269" cy="1500627"/>
          </a:xfrm>
        </p:grpSpPr>
        <p:sp>
          <p:nvSpPr>
            <p:cNvPr id="78" name="TextBox 77"/>
            <p:cNvSpPr txBox="1"/>
            <p:nvPr/>
          </p:nvSpPr>
          <p:spPr>
            <a:xfrm>
              <a:off x="11627085" y="3306973"/>
              <a:ext cx="6430269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628184" y="2766573"/>
              <a:ext cx="419529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 D</a:t>
              </a:r>
              <a:endParaRPr lang="id-ID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109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8275637" y="-2"/>
            <a:ext cx="7078419" cy="5943601"/>
            <a:chOff x="2938463" y="-438150"/>
            <a:chExt cx="1585913" cy="14065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49576" y="-292100"/>
              <a:ext cx="1563688" cy="1260475"/>
            </a:xfrm>
            <a:custGeom>
              <a:avLst/>
              <a:gdLst>
                <a:gd name="T0" fmla="*/ 985 w 985"/>
                <a:gd name="T1" fmla="*/ 0 h 794"/>
                <a:gd name="T2" fmla="*/ 0 w 985"/>
                <a:gd name="T3" fmla="*/ 0 h 794"/>
                <a:gd name="T4" fmla="*/ 418 w 985"/>
                <a:gd name="T5" fmla="*/ 539 h 794"/>
                <a:gd name="T6" fmla="*/ 418 w 985"/>
                <a:gd name="T7" fmla="*/ 794 h 794"/>
                <a:gd name="T8" fmla="*/ 595 w 985"/>
                <a:gd name="T9" fmla="*/ 794 h 794"/>
                <a:gd name="T10" fmla="*/ 595 w 985"/>
                <a:gd name="T11" fmla="*/ 532 h 794"/>
                <a:gd name="T12" fmla="*/ 985 w 985"/>
                <a:gd name="T13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94">
                  <a:moveTo>
                    <a:pt x="985" y="0"/>
                  </a:moveTo>
                  <a:lnTo>
                    <a:pt x="0" y="0"/>
                  </a:lnTo>
                  <a:lnTo>
                    <a:pt x="418" y="539"/>
                  </a:lnTo>
                  <a:lnTo>
                    <a:pt x="418" y="794"/>
                  </a:lnTo>
                  <a:lnTo>
                    <a:pt x="595" y="794"/>
                  </a:lnTo>
                  <a:lnTo>
                    <a:pt x="595" y="532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938463" y="-438150"/>
              <a:ext cx="1585913" cy="2476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5400000" flipH="1">
            <a:off x="12597670" y="9046433"/>
            <a:ext cx="6858000" cy="2481134"/>
            <a:chOff x="1223719" y="4037259"/>
            <a:chExt cx="8902509" cy="320961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6200000">
            <a:off x="13136465" y="9082309"/>
            <a:ext cx="5657185" cy="1537557"/>
            <a:chOff x="11551985" y="2729643"/>
            <a:chExt cx="5657185" cy="1537557"/>
          </a:xfrm>
        </p:grpSpPr>
        <p:sp>
          <p:nvSpPr>
            <p:cNvPr id="15" name="TextBox 14"/>
            <p:cNvSpPr txBox="1"/>
            <p:nvPr/>
          </p:nvSpPr>
          <p:spPr>
            <a:xfrm>
              <a:off x="11551985" y="3306973"/>
              <a:ext cx="565718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42274" y="2729643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5400000" flipH="1">
            <a:off x="9897204" y="9046433"/>
            <a:ext cx="6858000" cy="2481134"/>
            <a:chOff x="1223719" y="4037259"/>
            <a:chExt cx="8902509" cy="3209614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16200000">
            <a:off x="10435999" y="9069581"/>
            <a:ext cx="5657185" cy="1537557"/>
            <a:chOff x="11551985" y="2729643"/>
            <a:chExt cx="5657185" cy="1537557"/>
          </a:xfrm>
        </p:grpSpPr>
        <p:sp>
          <p:nvSpPr>
            <p:cNvPr id="21" name="TextBox 20"/>
            <p:cNvSpPr txBox="1"/>
            <p:nvPr/>
          </p:nvSpPr>
          <p:spPr>
            <a:xfrm>
              <a:off x="11551985" y="3306973"/>
              <a:ext cx="565718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42274" y="2729643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5400000" flipH="1">
            <a:off x="7230204" y="9046433"/>
            <a:ext cx="6858000" cy="2481134"/>
            <a:chOff x="1223719" y="4037259"/>
            <a:chExt cx="8902509" cy="3209614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6200000">
            <a:off x="7768999" y="9082309"/>
            <a:ext cx="5657185" cy="1537557"/>
            <a:chOff x="11551985" y="2729643"/>
            <a:chExt cx="5657185" cy="1537557"/>
          </a:xfrm>
        </p:grpSpPr>
        <p:sp>
          <p:nvSpPr>
            <p:cNvPr id="28" name="TextBox 27"/>
            <p:cNvSpPr txBox="1"/>
            <p:nvPr/>
          </p:nvSpPr>
          <p:spPr>
            <a:xfrm>
              <a:off x="11551985" y="3306973"/>
              <a:ext cx="565718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42274" y="2729643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5400000" flipH="1">
            <a:off x="4563204" y="9046433"/>
            <a:ext cx="6858000" cy="2481134"/>
            <a:chOff x="1223719" y="4037259"/>
            <a:chExt cx="8902509" cy="3209614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rot="16200000">
            <a:off x="5101999" y="9082309"/>
            <a:ext cx="5657185" cy="1537557"/>
            <a:chOff x="11551985" y="2729643"/>
            <a:chExt cx="5657185" cy="1537557"/>
          </a:xfrm>
        </p:grpSpPr>
        <p:sp>
          <p:nvSpPr>
            <p:cNvPr id="34" name="TextBox 33"/>
            <p:cNvSpPr txBox="1"/>
            <p:nvPr/>
          </p:nvSpPr>
          <p:spPr>
            <a:xfrm>
              <a:off x="11551985" y="3306973"/>
              <a:ext cx="5657185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642274" y="2729643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6" name="กลุ่ม 33"/>
          <p:cNvGrpSpPr/>
          <p:nvPr/>
        </p:nvGrpSpPr>
        <p:grpSpPr>
          <a:xfrm>
            <a:off x="1112837" y="7871201"/>
            <a:ext cx="4683578" cy="5844799"/>
            <a:chOff x="1722437" y="3556308"/>
            <a:chExt cx="4843917" cy="6044892"/>
          </a:xfrm>
        </p:grpSpPr>
        <p:grpSp>
          <p:nvGrpSpPr>
            <p:cNvPr id="37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0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46" name="กลุ่ม 33"/>
          <p:cNvGrpSpPr/>
          <p:nvPr/>
        </p:nvGrpSpPr>
        <p:grpSpPr>
          <a:xfrm>
            <a:off x="18603459" y="7871201"/>
            <a:ext cx="4683578" cy="5844799"/>
            <a:chOff x="1722437" y="3556308"/>
            <a:chExt cx="4843917" cy="6044892"/>
          </a:xfrm>
        </p:grpSpPr>
        <p:grpSp>
          <p:nvGrpSpPr>
            <p:cNvPr id="47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0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54" name="กลุ่ม 59"/>
          <p:cNvGrpSpPr/>
          <p:nvPr/>
        </p:nvGrpSpPr>
        <p:grpSpPr>
          <a:xfrm>
            <a:off x="840150" y="1231900"/>
            <a:ext cx="5254625" cy="2317750"/>
            <a:chOff x="15670212" y="2895600"/>
            <a:chExt cx="5254625" cy="2317750"/>
          </a:xfrm>
        </p:grpSpPr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59" name="กลุ่ม 64"/>
          <p:cNvGrpSpPr/>
          <p:nvPr/>
        </p:nvGrpSpPr>
        <p:grpSpPr>
          <a:xfrm>
            <a:off x="852384" y="4235450"/>
            <a:ext cx="5254625" cy="2317750"/>
            <a:chOff x="15670212" y="2895600"/>
            <a:chExt cx="5254625" cy="2317750"/>
          </a:xfrm>
        </p:grpSpPr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64" name="กลุ่ม 59"/>
          <p:cNvGrpSpPr/>
          <p:nvPr/>
        </p:nvGrpSpPr>
        <p:grpSpPr>
          <a:xfrm>
            <a:off x="18096378" y="1219200"/>
            <a:ext cx="5254625" cy="2317750"/>
            <a:chOff x="15670212" y="2895600"/>
            <a:chExt cx="5254625" cy="2317750"/>
          </a:xfrm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TextBox 31"/>
            <p:cNvSpPr txBox="1">
              <a:spLocks noChangeArrowheads="1"/>
            </p:cNvSpPr>
            <p:nvPr/>
          </p:nvSpPr>
          <p:spPr bwMode="auto">
            <a:xfrm>
              <a:off x="15743237" y="2949714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743237" y="3810000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69" name="กลุ่ม 64"/>
          <p:cNvGrpSpPr/>
          <p:nvPr/>
        </p:nvGrpSpPr>
        <p:grpSpPr>
          <a:xfrm>
            <a:off x="18108612" y="4222750"/>
            <a:ext cx="5254625" cy="2317750"/>
            <a:chOff x="15670212" y="2895600"/>
            <a:chExt cx="5254625" cy="2317750"/>
          </a:xfrm>
        </p:grpSpPr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180637" y="2590800"/>
            <a:ext cx="3429000" cy="1771395"/>
            <a:chOff x="10561637" y="4998561"/>
            <a:chExt cx="3429000" cy="1771395"/>
          </a:xfrm>
        </p:grpSpPr>
        <p:sp>
          <p:nvSpPr>
            <p:cNvPr id="75" name="TextBox 74"/>
            <p:cNvSpPr txBox="1"/>
            <p:nvPr/>
          </p:nvSpPr>
          <p:spPr>
            <a:xfrm>
              <a:off x="10561637" y="5625064"/>
              <a:ext cx="3429000" cy="114489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important.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018837" y="4998561"/>
              <a:ext cx="252896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Lato Regular"/>
                  <a:cs typeface="Lato Regular"/>
                </a:rPr>
                <a:t>100%</a:t>
              </a:r>
              <a:endParaRPr lang="en-US" sz="40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0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5400000">
            <a:off x="12597670" y="2188433"/>
            <a:ext cx="6858000" cy="2481134"/>
            <a:chOff x="1223719" y="4037259"/>
            <a:chExt cx="8902509" cy="320961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5400000">
            <a:off x="9897204" y="2188433"/>
            <a:ext cx="6858000" cy="2481134"/>
            <a:chOff x="1223719" y="4037259"/>
            <a:chExt cx="8902509" cy="3209614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 rot="5400000">
            <a:off x="7230204" y="2188433"/>
            <a:ext cx="6858000" cy="2481134"/>
            <a:chOff x="1223719" y="4037259"/>
            <a:chExt cx="8902509" cy="3209614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 rot="5400000">
            <a:off x="4563204" y="2188433"/>
            <a:ext cx="6858000" cy="2481134"/>
            <a:chOff x="1223719" y="4037259"/>
            <a:chExt cx="8902509" cy="3209614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rot="5400000">
              <a:off x="4077274" y="1197918"/>
              <a:ext cx="3209614" cy="8888295"/>
            </a:xfrm>
            <a:custGeom>
              <a:avLst/>
              <a:gdLst>
                <a:gd name="connsiteX0" fmla="*/ 1977647 w 3938581"/>
                <a:gd name="connsiteY0" fmla="*/ 0 h 10907003"/>
                <a:gd name="connsiteX1" fmla="*/ 2133631 w 3938581"/>
                <a:gd name="connsiteY1" fmla="*/ 66849 h 10907003"/>
                <a:gd name="connsiteX2" fmla="*/ 3871731 w 3938581"/>
                <a:gd name="connsiteY2" fmla="*/ 1782626 h 10907003"/>
                <a:gd name="connsiteX3" fmla="*/ 3871731 w 3938581"/>
                <a:gd name="connsiteY3" fmla="*/ 2139151 h 10907003"/>
                <a:gd name="connsiteX4" fmla="*/ 3693465 w 3938581"/>
                <a:gd name="connsiteY4" fmla="*/ 2206000 h 10907003"/>
                <a:gd name="connsiteX5" fmla="*/ 3314648 w 3938581"/>
                <a:gd name="connsiteY5" fmla="*/ 2206000 h 10907003"/>
                <a:gd name="connsiteX6" fmla="*/ 3314648 w 3938581"/>
                <a:gd name="connsiteY6" fmla="*/ 3966343 h 10907003"/>
                <a:gd name="connsiteX7" fmla="*/ 3309382 w 3938581"/>
                <a:gd name="connsiteY7" fmla="*/ 3966343 h 10907003"/>
                <a:gd name="connsiteX8" fmla="*/ 3306584 w 3938581"/>
                <a:gd name="connsiteY8" fmla="*/ 3966343 h 10907003"/>
                <a:gd name="connsiteX9" fmla="*/ 3306584 w 3938581"/>
                <a:gd name="connsiteY9" fmla="*/ 10907003 h 10907003"/>
                <a:gd name="connsiteX10" fmla="*/ 626425 w 3938581"/>
                <a:gd name="connsiteY10" fmla="*/ 10907003 h 10907003"/>
                <a:gd name="connsiteX11" fmla="*/ 626425 w 3938581"/>
                <a:gd name="connsiteY11" fmla="*/ 3966343 h 10907003"/>
                <a:gd name="connsiteX12" fmla="*/ 618363 w 3938581"/>
                <a:gd name="connsiteY12" fmla="*/ 3966343 h 10907003"/>
                <a:gd name="connsiteX13" fmla="*/ 618363 w 3938581"/>
                <a:gd name="connsiteY13" fmla="*/ 2206000 h 10907003"/>
                <a:gd name="connsiteX14" fmla="*/ 261829 w 3938581"/>
                <a:gd name="connsiteY14" fmla="*/ 2206000 h 10907003"/>
                <a:gd name="connsiteX15" fmla="*/ 83563 w 3938581"/>
                <a:gd name="connsiteY15" fmla="*/ 2139151 h 10907003"/>
                <a:gd name="connsiteX16" fmla="*/ 83563 w 3938581"/>
                <a:gd name="connsiteY16" fmla="*/ 1782626 h 10907003"/>
                <a:gd name="connsiteX17" fmla="*/ 1799380 w 3938581"/>
                <a:gd name="connsiteY17" fmla="*/ 66849 h 10907003"/>
                <a:gd name="connsiteX18" fmla="*/ 1977647 w 3938581"/>
                <a:gd name="connsiteY18" fmla="*/ 0 h 109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38581" h="10907003">
                  <a:moveTo>
                    <a:pt x="1977647" y="0"/>
                  </a:moveTo>
                  <a:cubicBezTo>
                    <a:pt x="2022214" y="0"/>
                    <a:pt x="2089064" y="22283"/>
                    <a:pt x="2133631" y="66849"/>
                  </a:cubicBezTo>
                  <a:cubicBezTo>
                    <a:pt x="2133631" y="66849"/>
                    <a:pt x="2133631" y="66849"/>
                    <a:pt x="3871731" y="1782626"/>
                  </a:cubicBezTo>
                  <a:cubicBezTo>
                    <a:pt x="3960865" y="1894040"/>
                    <a:pt x="3960865" y="2027737"/>
                    <a:pt x="3871731" y="2139151"/>
                  </a:cubicBezTo>
                  <a:cubicBezTo>
                    <a:pt x="3827165" y="2183717"/>
                    <a:pt x="3760315" y="2206000"/>
                    <a:pt x="3693465" y="2206000"/>
                  </a:cubicBezTo>
                  <a:cubicBezTo>
                    <a:pt x="3693465" y="2206000"/>
                    <a:pt x="3693465" y="2206000"/>
                    <a:pt x="3314648" y="2206000"/>
                  </a:cubicBezTo>
                  <a:cubicBezTo>
                    <a:pt x="3314648" y="2206000"/>
                    <a:pt x="3314648" y="2206000"/>
                    <a:pt x="3314648" y="3966343"/>
                  </a:cubicBezTo>
                  <a:cubicBezTo>
                    <a:pt x="3314648" y="3966343"/>
                    <a:pt x="3314648" y="3966343"/>
                    <a:pt x="3309382" y="3966343"/>
                  </a:cubicBezTo>
                  <a:lnTo>
                    <a:pt x="3306584" y="3966343"/>
                  </a:lnTo>
                  <a:lnTo>
                    <a:pt x="3306584" y="10907003"/>
                  </a:lnTo>
                  <a:lnTo>
                    <a:pt x="626425" y="10907003"/>
                  </a:lnTo>
                  <a:lnTo>
                    <a:pt x="626425" y="3966343"/>
                  </a:lnTo>
                  <a:lnTo>
                    <a:pt x="618363" y="3966343"/>
                  </a:lnTo>
                  <a:cubicBezTo>
                    <a:pt x="618363" y="3966343"/>
                    <a:pt x="618363" y="3966343"/>
                    <a:pt x="618363" y="2206000"/>
                  </a:cubicBezTo>
                  <a:cubicBezTo>
                    <a:pt x="618363" y="2206000"/>
                    <a:pt x="618363" y="2206000"/>
                    <a:pt x="261829" y="2206000"/>
                  </a:cubicBezTo>
                  <a:cubicBezTo>
                    <a:pt x="194979" y="2206000"/>
                    <a:pt x="128129" y="2183717"/>
                    <a:pt x="83563" y="2139151"/>
                  </a:cubicBezTo>
                  <a:cubicBezTo>
                    <a:pt x="-27854" y="2027737"/>
                    <a:pt x="-27854" y="1894040"/>
                    <a:pt x="83563" y="1782626"/>
                  </a:cubicBezTo>
                  <a:cubicBezTo>
                    <a:pt x="83563" y="1782626"/>
                    <a:pt x="83563" y="1782626"/>
                    <a:pt x="1799380" y="66849"/>
                  </a:cubicBezTo>
                  <a:cubicBezTo>
                    <a:pt x="1843947" y="22283"/>
                    <a:pt x="1910797" y="0"/>
                    <a:pt x="197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19" y="4577892"/>
              <a:ext cx="4994518" cy="2128346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8824141" y="6979313"/>
            <a:ext cx="2849271" cy="2849270"/>
            <a:chOff x="5684837" y="8229600"/>
            <a:chExt cx="5452844" cy="545284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10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1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108675" y="6979313"/>
            <a:ext cx="2849271" cy="2849270"/>
            <a:chOff x="11347902" y="8263156"/>
            <a:chExt cx="5452844" cy="5452844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93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94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95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12039308" y="6979313"/>
            <a:ext cx="2849271" cy="2849270"/>
            <a:chOff x="24266" y="8229600"/>
            <a:chExt cx="5452844" cy="5452844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90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1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08637" y="6980530"/>
            <a:ext cx="2849271" cy="2849270"/>
            <a:chOff x="17008473" y="8263156"/>
            <a:chExt cx="5452844" cy="545284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80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81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82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3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5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6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8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02" name="กลุ่ม 130"/>
          <p:cNvGrpSpPr/>
          <p:nvPr/>
        </p:nvGrpSpPr>
        <p:grpSpPr>
          <a:xfrm>
            <a:off x="1913468" y="10380128"/>
            <a:ext cx="5081098" cy="2421472"/>
            <a:chOff x="13528954" y="4142550"/>
            <a:chExt cx="5081098" cy="2421472"/>
          </a:xfrm>
        </p:grpSpPr>
        <p:sp>
          <p:nvSpPr>
            <p:cNvPr id="103" name="Teardrop 16"/>
            <p:cNvSpPr/>
            <p:nvPr/>
          </p:nvSpPr>
          <p:spPr bwMode="auto">
            <a:xfrm rot="8100000">
              <a:off x="13528954" y="4142550"/>
              <a:ext cx="1113076" cy="111336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785723" y="4495800"/>
              <a:ext cx="382432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05" name="Freeform 33"/>
            <p:cNvSpPr>
              <a:spLocks noChangeArrowheads="1"/>
            </p:cNvSpPr>
            <p:nvPr/>
          </p:nvSpPr>
          <p:spPr bwMode="auto">
            <a:xfrm>
              <a:off x="13842556" y="4463296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06" name="กลุ่ม 130"/>
          <p:cNvGrpSpPr/>
          <p:nvPr/>
        </p:nvGrpSpPr>
        <p:grpSpPr>
          <a:xfrm>
            <a:off x="7214730" y="10380128"/>
            <a:ext cx="5081098" cy="2421472"/>
            <a:chOff x="13528954" y="4142550"/>
            <a:chExt cx="5081098" cy="2421472"/>
          </a:xfrm>
        </p:grpSpPr>
        <p:sp>
          <p:nvSpPr>
            <p:cNvPr id="107" name="Teardrop 16"/>
            <p:cNvSpPr/>
            <p:nvPr/>
          </p:nvSpPr>
          <p:spPr bwMode="auto">
            <a:xfrm rot="8100000">
              <a:off x="13528954" y="4142550"/>
              <a:ext cx="1113076" cy="111336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4785723" y="4495800"/>
              <a:ext cx="382432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09" name="Freeform 33"/>
            <p:cNvSpPr>
              <a:spLocks noChangeArrowheads="1"/>
            </p:cNvSpPr>
            <p:nvPr/>
          </p:nvSpPr>
          <p:spPr bwMode="auto">
            <a:xfrm>
              <a:off x="13842556" y="4463296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10" name="กลุ่ม 130"/>
          <p:cNvGrpSpPr/>
          <p:nvPr/>
        </p:nvGrpSpPr>
        <p:grpSpPr>
          <a:xfrm>
            <a:off x="12676077" y="10363200"/>
            <a:ext cx="5081098" cy="2421472"/>
            <a:chOff x="13528954" y="4142550"/>
            <a:chExt cx="5081098" cy="2421472"/>
          </a:xfrm>
        </p:grpSpPr>
        <p:sp>
          <p:nvSpPr>
            <p:cNvPr id="111" name="Teardrop 16"/>
            <p:cNvSpPr/>
            <p:nvPr/>
          </p:nvSpPr>
          <p:spPr bwMode="auto">
            <a:xfrm rot="8100000">
              <a:off x="13528954" y="4142550"/>
              <a:ext cx="1113076" cy="111336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4785723" y="4495800"/>
              <a:ext cx="382432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13" name="Freeform 33"/>
            <p:cNvSpPr>
              <a:spLocks noChangeArrowheads="1"/>
            </p:cNvSpPr>
            <p:nvPr/>
          </p:nvSpPr>
          <p:spPr bwMode="auto">
            <a:xfrm>
              <a:off x="13842556" y="4463296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14" name="กลุ่ม 130"/>
          <p:cNvGrpSpPr/>
          <p:nvPr/>
        </p:nvGrpSpPr>
        <p:grpSpPr>
          <a:xfrm>
            <a:off x="17977339" y="10363200"/>
            <a:ext cx="5081098" cy="2421472"/>
            <a:chOff x="13528954" y="4142550"/>
            <a:chExt cx="5081098" cy="2421472"/>
          </a:xfrm>
        </p:grpSpPr>
        <p:sp>
          <p:nvSpPr>
            <p:cNvPr id="115" name="Teardrop 16"/>
            <p:cNvSpPr/>
            <p:nvPr/>
          </p:nvSpPr>
          <p:spPr bwMode="auto">
            <a:xfrm rot="8100000">
              <a:off x="13528954" y="4142550"/>
              <a:ext cx="1113076" cy="111336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785723" y="4495800"/>
              <a:ext cx="3824329" cy="206822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13842556" y="4463296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118" name="Freeform 7"/>
          <p:cNvSpPr>
            <a:spLocks noEditPoints="1"/>
          </p:cNvSpPr>
          <p:nvPr/>
        </p:nvSpPr>
        <p:spPr bwMode="auto">
          <a:xfrm>
            <a:off x="3468245" y="533400"/>
            <a:ext cx="1750194" cy="6615332"/>
          </a:xfrm>
          <a:custGeom>
            <a:avLst/>
            <a:gdLst>
              <a:gd name="T0" fmla="*/ 167 w 173"/>
              <a:gd name="T1" fmla="*/ 162 h 654"/>
              <a:gd name="T2" fmla="*/ 165 w 173"/>
              <a:gd name="T3" fmla="*/ 141 h 654"/>
              <a:gd name="T4" fmla="*/ 156 w 173"/>
              <a:gd name="T5" fmla="*/ 108 h 654"/>
              <a:gd name="T6" fmla="*/ 129 w 173"/>
              <a:gd name="T7" fmla="*/ 94 h 654"/>
              <a:gd name="T8" fmla="*/ 123 w 173"/>
              <a:gd name="T9" fmla="*/ 85 h 654"/>
              <a:gd name="T10" fmla="*/ 122 w 173"/>
              <a:gd name="T11" fmla="*/ 84 h 654"/>
              <a:gd name="T12" fmla="*/ 121 w 173"/>
              <a:gd name="T13" fmla="*/ 79 h 654"/>
              <a:gd name="T14" fmla="*/ 121 w 173"/>
              <a:gd name="T15" fmla="*/ 76 h 654"/>
              <a:gd name="T16" fmla="*/ 127 w 173"/>
              <a:gd name="T17" fmla="*/ 78 h 654"/>
              <a:gd name="T18" fmla="*/ 136 w 173"/>
              <a:gd name="T19" fmla="*/ 59 h 654"/>
              <a:gd name="T20" fmla="*/ 133 w 173"/>
              <a:gd name="T21" fmla="*/ 51 h 654"/>
              <a:gd name="T22" fmla="*/ 129 w 173"/>
              <a:gd name="T23" fmla="*/ 43 h 654"/>
              <a:gd name="T24" fmla="*/ 115 w 173"/>
              <a:gd name="T25" fmla="*/ 3 h 654"/>
              <a:gd name="T26" fmla="*/ 73 w 173"/>
              <a:gd name="T27" fmla="*/ 23 h 654"/>
              <a:gd name="T28" fmla="*/ 74 w 173"/>
              <a:gd name="T29" fmla="*/ 42 h 654"/>
              <a:gd name="T30" fmla="*/ 73 w 173"/>
              <a:gd name="T31" fmla="*/ 55 h 654"/>
              <a:gd name="T32" fmla="*/ 79 w 173"/>
              <a:gd name="T33" fmla="*/ 70 h 654"/>
              <a:gd name="T34" fmla="*/ 85 w 173"/>
              <a:gd name="T35" fmla="*/ 82 h 654"/>
              <a:gd name="T36" fmla="*/ 66 w 173"/>
              <a:gd name="T37" fmla="*/ 88 h 654"/>
              <a:gd name="T38" fmla="*/ 63 w 173"/>
              <a:gd name="T39" fmla="*/ 98 h 654"/>
              <a:gd name="T40" fmla="*/ 42 w 173"/>
              <a:gd name="T41" fmla="*/ 108 h 654"/>
              <a:gd name="T42" fmla="*/ 26 w 173"/>
              <a:gd name="T43" fmla="*/ 156 h 654"/>
              <a:gd name="T44" fmla="*/ 16 w 173"/>
              <a:gd name="T45" fmla="*/ 175 h 654"/>
              <a:gd name="T46" fmla="*/ 8 w 173"/>
              <a:gd name="T47" fmla="*/ 198 h 654"/>
              <a:gd name="T48" fmla="*/ 5 w 173"/>
              <a:gd name="T49" fmla="*/ 218 h 654"/>
              <a:gd name="T50" fmla="*/ 26 w 173"/>
              <a:gd name="T51" fmla="*/ 233 h 654"/>
              <a:gd name="T52" fmla="*/ 9 w 173"/>
              <a:gd name="T53" fmla="*/ 281 h 654"/>
              <a:gd name="T54" fmla="*/ 20 w 173"/>
              <a:gd name="T55" fmla="*/ 308 h 654"/>
              <a:gd name="T56" fmla="*/ 1 w 173"/>
              <a:gd name="T57" fmla="*/ 454 h 654"/>
              <a:gd name="T58" fmla="*/ 14 w 173"/>
              <a:gd name="T59" fmla="*/ 477 h 654"/>
              <a:gd name="T60" fmla="*/ 63 w 173"/>
              <a:gd name="T61" fmla="*/ 542 h 654"/>
              <a:gd name="T62" fmla="*/ 71 w 173"/>
              <a:gd name="T63" fmla="*/ 598 h 654"/>
              <a:gd name="T64" fmla="*/ 61 w 173"/>
              <a:gd name="T65" fmla="*/ 626 h 654"/>
              <a:gd name="T66" fmla="*/ 43 w 173"/>
              <a:gd name="T67" fmla="*/ 639 h 654"/>
              <a:gd name="T68" fmla="*/ 74 w 173"/>
              <a:gd name="T69" fmla="*/ 653 h 654"/>
              <a:gd name="T70" fmla="*/ 89 w 173"/>
              <a:gd name="T71" fmla="*/ 644 h 654"/>
              <a:gd name="T72" fmla="*/ 105 w 173"/>
              <a:gd name="T73" fmla="*/ 619 h 654"/>
              <a:gd name="T74" fmla="*/ 108 w 173"/>
              <a:gd name="T75" fmla="*/ 652 h 654"/>
              <a:gd name="T76" fmla="*/ 115 w 173"/>
              <a:gd name="T77" fmla="*/ 620 h 654"/>
              <a:gd name="T78" fmla="*/ 119 w 173"/>
              <a:gd name="T79" fmla="*/ 644 h 654"/>
              <a:gd name="T80" fmla="*/ 127 w 173"/>
              <a:gd name="T81" fmla="*/ 607 h 654"/>
              <a:gd name="T82" fmla="*/ 117 w 173"/>
              <a:gd name="T83" fmla="*/ 580 h 654"/>
              <a:gd name="T84" fmla="*/ 106 w 173"/>
              <a:gd name="T85" fmla="*/ 569 h 654"/>
              <a:gd name="T86" fmla="*/ 107 w 173"/>
              <a:gd name="T87" fmla="*/ 485 h 654"/>
              <a:gd name="T88" fmla="*/ 102 w 173"/>
              <a:gd name="T89" fmla="*/ 460 h 654"/>
              <a:gd name="T90" fmla="*/ 123 w 173"/>
              <a:gd name="T91" fmla="*/ 351 h 654"/>
              <a:gd name="T92" fmla="*/ 120 w 173"/>
              <a:gd name="T93" fmla="*/ 285 h 654"/>
              <a:gd name="T94" fmla="*/ 114 w 173"/>
              <a:gd name="T95" fmla="*/ 253 h 654"/>
              <a:gd name="T96" fmla="*/ 141 w 173"/>
              <a:gd name="T97" fmla="*/ 238 h 654"/>
              <a:gd name="T98" fmla="*/ 166 w 173"/>
              <a:gd name="T99" fmla="*/ 236 h 654"/>
              <a:gd name="T100" fmla="*/ 169 w 173"/>
              <a:gd name="T101" fmla="*/ 173 h 654"/>
              <a:gd name="T102" fmla="*/ 53 w 173"/>
              <a:gd name="T103" fmla="*/ 457 h 654"/>
              <a:gd name="T104" fmla="*/ 61 w 173"/>
              <a:gd name="T105" fmla="*/ 468 h 654"/>
              <a:gd name="T106" fmla="*/ 139 w 173"/>
              <a:gd name="T107" fmla="*/ 208 h 654"/>
              <a:gd name="T108" fmla="*/ 124 w 173"/>
              <a:gd name="T109" fmla="*/ 211 h 654"/>
              <a:gd name="T110" fmla="*/ 116 w 173"/>
              <a:gd name="T111" fmla="*/ 204 h 654"/>
              <a:gd name="T112" fmla="*/ 129 w 173"/>
              <a:gd name="T113" fmla="*/ 179 h 654"/>
              <a:gd name="T114" fmla="*/ 139 w 173"/>
              <a:gd name="T115" fmla="*/ 208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" h="654">
                <a:moveTo>
                  <a:pt x="169" y="173"/>
                </a:moveTo>
                <a:cubicBezTo>
                  <a:pt x="167" y="166"/>
                  <a:pt x="167" y="167"/>
                  <a:pt x="167" y="162"/>
                </a:cubicBezTo>
                <a:cubicBezTo>
                  <a:pt x="167" y="158"/>
                  <a:pt x="167" y="157"/>
                  <a:pt x="167" y="153"/>
                </a:cubicBezTo>
                <a:cubicBezTo>
                  <a:pt x="166" y="148"/>
                  <a:pt x="165" y="144"/>
                  <a:pt x="165" y="141"/>
                </a:cubicBezTo>
                <a:cubicBezTo>
                  <a:pt x="165" y="139"/>
                  <a:pt x="162" y="129"/>
                  <a:pt x="162" y="122"/>
                </a:cubicBezTo>
                <a:cubicBezTo>
                  <a:pt x="161" y="116"/>
                  <a:pt x="160" y="111"/>
                  <a:pt x="156" y="108"/>
                </a:cubicBezTo>
                <a:cubicBezTo>
                  <a:pt x="153" y="104"/>
                  <a:pt x="146" y="101"/>
                  <a:pt x="146" y="101"/>
                </a:cubicBezTo>
                <a:cubicBezTo>
                  <a:pt x="141" y="97"/>
                  <a:pt x="129" y="94"/>
                  <a:pt x="129" y="94"/>
                </a:cubicBezTo>
                <a:cubicBezTo>
                  <a:pt x="129" y="94"/>
                  <a:pt x="129" y="90"/>
                  <a:pt x="128" y="88"/>
                </a:cubicBezTo>
                <a:cubicBezTo>
                  <a:pt x="127" y="87"/>
                  <a:pt x="123" y="85"/>
                  <a:pt x="123" y="85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79"/>
                  <a:pt x="121" y="79"/>
                </a:cubicBezTo>
                <a:cubicBezTo>
                  <a:pt x="121" y="79"/>
                  <a:pt x="121" y="79"/>
                  <a:pt x="121" y="79"/>
                </a:cubicBezTo>
                <a:cubicBezTo>
                  <a:pt x="121" y="78"/>
                  <a:pt x="121" y="77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2" y="78"/>
                  <a:pt x="127" y="78"/>
                </a:cubicBezTo>
                <a:cubicBezTo>
                  <a:pt x="132" y="79"/>
                  <a:pt x="135" y="74"/>
                  <a:pt x="138" y="67"/>
                </a:cubicBezTo>
                <a:cubicBezTo>
                  <a:pt x="140" y="60"/>
                  <a:pt x="137" y="60"/>
                  <a:pt x="136" y="59"/>
                </a:cubicBezTo>
                <a:cubicBezTo>
                  <a:pt x="136" y="59"/>
                  <a:pt x="135" y="56"/>
                  <a:pt x="132" y="55"/>
                </a:cubicBezTo>
                <a:cubicBezTo>
                  <a:pt x="132" y="54"/>
                  <a:pt x="132" y="53"/>
                  <a:pt x="133" y="51"/>
                </a:cubicBezTo>
                <a:cubicBezTo>
                  <a:pt x="133" y="48"/>
                  <a:pt x="131" y="45"/>
                  <a:pt x="131" y="45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9" y="43"/>
                  <a:pt x="131" y="32"/>
                  <a:pt x="129" y="23"/>
                </a:cubicBezTo>
                <a:cubicBezTo>
                  <a:pt x="127" y="15"/>
                  <a:pt x="122" y="7"/>
                  <a:pt x="115" y="3"/>
                </a:cubicBezTo>
                <a:cubicBezTo>
                  <a:pt x="108" y="0"/>
                  <a:pt x="94" y="0"/>
                  <a:pt x="92" y="1"/>
                </a:cubicBezTo>
                <a:cubicBezTo>
                  <a:pt x="79" y="5"/>
                  <a:pt x="77" y="7"/>
                  <a:pt x="73" y="23"/>
                </a:cubicBezTo>
                <a:cubicBezTo>
                  <a:pt x="71" y="32"/>
                  <a:pt x="73" y="37"/>
                  <a:pt x="73" y="37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2"/>
                  <a:pt x="73" y="42"/>
                  <a:pt x="72" y="44"/>
                </a:cubicBezTo>
                <a:cubicBezTo>
                  <a:pt x="72" y="46"/>
                  <a:pt x="71" y="52"/>
                  <a:pt x="73" y="55"/>
                </a:cubicBezTo>
                <a:cubicBezTo>
                  <a:pt x="74" y="58"/>
                  <a:pt x="75" y="58"/>
                  <a:pt x="75" y="58"/>
                </a:cubicBezTo>
                <a:cubicBezTo>
                  <a:pt x="75" y="58"/>
                  <a:pt x="76" y="65"/>
                  <a:pt x="79" y="70"/>
                </a:cubicBezTo>
                <a:cubicBezTo>
                  <a:pt x="82" y="75"/>
                  <a:pt x="85" y="78"/>
                  <a:pt x="85" y="79"/>
                </a:cubicBezTo>
                <a:cubicBezTo>
                  <a:pt x="85" y="81"/>
                  <a:pt x="85" y="81"/>
                  <a:pt x="85" y="82"/>
                </a:cubicBezTo>
                <a:cubicBezTo>
                  <a:pt x="84" y="82"/>
                  <a:pt x="75" y="84"/>
                  <a:pt x="72" y="85"/>
                </a:cubicBezTo>
                <a:cubicBezTo>
                  <a:pt x="69" y="86"/>
                  <a:pt x="66" y="86"/>
                  <a:pt x="66" y="88"/>
                </a:cubicBezTo>
                <a:cubicBezTo>
                  <a:pt x="65" y="90"/>
                  <a:pt x="64" y="97"/>
                  <a:pt x="63" y="97"/>
                </a:cubicBezTo>
                <a:cubicBezTo>
                  <a:pt x="63" y="98"/>
                  <a:pt x="63" y="98"/>
                  <a:pt x="63" y="98"/>
                </a:cubicBezTo>
                <a:cubicBezTo>
                  <a:pt x="61" y="100"/>
                  <a:pt x="50" y="104"/>
                  <a:pt x="47" y="105"/>
                </a:cubicBezTo>
                <a:cubicBezTo>
                  <a:pt x="45" y="107"/>
                  <a:pt x="44" y="106"/>
                  <a:pt x="42" y="108"/>
                </a:cubicBezTo>
                <a:cubicBezTo>
                  <a:pt x="40" y="111"/>
                  <a:pt x="40" y="111"/>
                  <a:pt x="40" y="112"/>
                </a:cubicBezTo>
                <a:cubicBezTo>
                  <a:pt x="39" y="114"/>
                  <a:pt x="28" y="150"/>
                  <a:pt x="26" y="156"/>
                </a:cubicBezTo>
                <a:cubicBezTo>
                  <a:pt x="24" y="162"/>
                  <a:pt x="23" y="161"/>
                  <a:pt x="20" y="165"/>
                </a:cubicBezTo>
                <a:cubicBezTo>
                  <a:pt x="18" y="169"/>
                  <a:pt x="17" y="166"/>
                  <a:pt x="16" y="175"/>
                </a:cubicBezTo>
                <a:cubicBezTo>
                  <a:pt x="14" y="183"/>
                  <a:pt x="16" y="180"/>
                  <a:pt x="13" y="186"/>
                </a:cubicBezTo>
                <a:cubicBezTo>
                  <a:pt x="10" y="193"/>
                  <a:pt x="10" y="195"/>
                  <a:pt x="8" y="198"/>
                </a:cubicBezTo>
                <a:cubicBezTo>
                  <a:pt x="7" y="200"/>
                  <a:pt x="5" y="199"/>
                  <a:pt x="5" y="205"/>
                </a:cubicBezTo>
                <a:cubicBezTo>
                  <a:pt x="4" y="212"/>
                  <a:pt x="1" y="212"/>
                  <a:pt x="5" y="218"/>
                </a:cubicBezTo>
                <a:cubicBezTo>
                  <a:pt x="8" y="224"/>
                  <a:pt x="20" y="233"/>
                  <a:pt x="21" y="234"/>
                </a:cubicBezTo>
                <a:cubicBezTo>
                  <a:pt x="23" y="234"/>
                  <a:pt x="26" y="233"/>
                  <a:pt x="26" y="233"/>
                </a:cubicBezTo>
                <a:cubicBezTo>
                  <a:pt x="26" y="233"/>
                  <a:pt x="14" y="266"/>
                  <a:pt x="13" y="271"/>
                </a:cubicBezTo>
                <a:cubicBezTo>
                  <a:pt x="11" y="275"/>
                  <a:pt x="6" y="280"/>
                  <a:pt x="9" y="281"/>
                </a:cubicBezTo>
                <a:cubicBezTo>
                  <a:pt x="12" y="282"/>
                  <a:pt x="21" y="283"/>
                  <a:pt x="21" y="283"/>
                </a:cubicBezTo>
                <a:cubicBezTo>
                  <a:pt x="21" y="283"/>
                  <a:pt x="20" y="302"/>
                  <a:pt x="20" y="308"/>
                </a:cubicBezTo>
                <a:cubicBezTo>
                  <a:pt x="20" y="314"/>
                  <a:pt x="16" y="338"/>
                  <a:pt x="12" y="362"/>
                </a:cubicBezTo>
                <a:cubicBezTo>
                  <a:pt x="9" y="385"/>
                  <a:pt x="0" y="454"/>
                  <a:pt x="1" y="454"/>
                </a:cubicBezTo>
                <a:cubicBezTo>
                  <a:pt x="2" y="455"/>
                  <a:pt x="4" y="456"/>
                  <a:pt x="4" y="456"/>
                </a:cubicBezTo>
                <a:cubicBezTo>
                  <a:pt x="4" y="456"/>
                  <a:pt x="9" y="471"/>
                  <a:pt x="14" y="477"/>
                </a:cubicBezTo>
                <a:cubicBezTo>
                  <a:pt x="19" y="482"/>
                  <a:pt x="22" y="481"/>
                  <a:pt x="27" y="488"/>
                </a:cubicBezTo>
                <a:cubicBezTo>
                  <a:pt x="32" y="496"/>
                  <a:pt x="55" y="531"/>
                  <a:pt x="63" y="542"/>
                </a:cubicBezTo>
                <a:cubicBezTo>
                  <a:pt x="71" y="554"/>
                  <a:pt x="73" y="559"/>
                  <a:pt x="73" y="559"/>
                </a:cubicBezTo>
                <a:cubicBezTo>
                  <a:pt x="73" y="559"/>
                  <a:pt x="73" y="590"/>
                  <a:pt x="71" y="598"/>
                </a:cubicBezTo>
                <a:cubicBezTo>
                  <a:pt x="68" y="606"/>
                  <a:pt x="65" y="609"/>
                  <a:pt x="64" y="616"/>
                </a:cubicBezTo>
                <a:cubicBezTo>
                  <a:pt x="62" y="624"/>
                  <a:pt x="62" y="625"/>
                  <a:pt x="61" y="626"/>
                </a:cubicBezTo>
                <a:cubicBezTo>
                  <a:pt x="60" y="627"/>
                  <a:pt x="58" y="629"/>
                  <a:pt x="54" y="632"/>
                </a:cubicBezTo>
                <a:cubicBezTo>
                  <a:pt x="50" y="634"/>
                  <a:pt x="44" y="637"/>
                  <a:pt x="43" y="639"/>
                </a:cubicBezTo>
                <a:cubicBezTo>
                  <a:pt x="42" y="642"/>
                  <a:pt x="41" y="645"/>
                  <a:pt x="43" y="647"/>
                </a:cubicBezTo>
                <a:cubicBezTo>
                  <a:pt x="46" y="648"/>
                  <a:pt x="69" y="654"/>
                  <a:pt x="74" y="653"/>
                </a:cubicBezTo>
                <a:cubicBezTo>
                  <a:pt x="80" y="652"/>
                  <a:pt x="84" y="645"/>
                  <a:pt x="84" y="645"/>
                </a:cubicBezTo>
                <a:cubicBezTo>
                  <a:pt x="84" y="645"/>
                  <a:pt x="87" y="645"/>
                  <a:pt x="89" y="644"/>
                </a:cubicBezTo>
                <a:cubicBezTo>
                  <a:pt x="90" y="642"/>
                  <a:pt x="97" y="628"/>
                  <a:pt x="100" y="624"/>
                </a:cubicBezTo>
                <a:cubicBezTo>
                  <a:pt x="102" y="620"/>
                  <a:pt x="103" y="618"/>
                  <a:pt x="105" y="619"/>
                </a:cubicBezTo>
                <a:cubicBezTo>
                  <a:pt x="107" y="620"/>
                  <a:pt x="108" y="621"/>
                  <a:pt x="108" y="622"/>
                </a:cubicBezTo>
                <a:cubicBezTo>
                  <a:pt x="109" y="623"/>
                  <a:pt x="108" y="652"/>
                  <a:pt x="108" y="652"/>
                </a:cubicBezTo>
                <a:cubicBezTo>
                  <a:pt x="109" y="653"/>
                  <a:pt x="112" y="652"/>
                  <a:pt x="112" y="652"/>
                </a:cubicBezTo>
                <a:cubicBezTo>
                  <a:pt x="112" y="652"/>
                  <a:pt x="113" y="625"/>
                  <a:pt x="115" y="620"/>
                </a:cubicBezTo>
                <a:cubicBezTo>
                  <a:pt x="117" y="615"/>
                  <a:pt x="118" y="615"/>
                  <a:pt x="118" y="615"/>
                </a:cubicBezTo>
                <a:cubicBezTo>
                  <a:pt x="118" y="615"/>
                  <a:pt x="118" y="644"/>
                  <a:pt x="119" y="644"/>
                </a:cubicBezTo>
                <a:cubicBezTo>
                  <a:pt x="120" y="645"/>
                  <a:pt x="122" y="644"/>
                  <a:pt x="122" y="644"/>
                </a:cubicBezTo>
                <a:cubicBezTo>
                  <a:pt x="122" y="644"/>
                  <a:pt x="125" y="611"/>
                  <a:pt x="127" y="607"/>
                </a:cubicBezTo>
                <a:cubicBezTo>
                  <a:pt x="129" y="602"/>
                  <a:pt x="130" y="600"/>
                  <a:pt x="128" y="594"/>
                </a:cubicBezTo>
                <a:cubicBezTo>
                  <a:pt x="126" y="587"/>
                  <a:pt x="118" y="581"/>
                  <a:pt x="117" y="580"/>
                </a:cubicBezTo>
                <a:cubicBezTo>
                  <a:pt x="115" y="580"/>
                  <a:pt x="115" y="581"/>
                  <a:pt x="115" y="581"/>
                </a:cubicBezTo>
                <a:cubicBezTo>
                  <a:pt x="115" y="581"/>
                  <a:pt x="108" y="573"/>
                  <a:pt x="106" y="569"/>
                </a:cubicBezTo>
                <a:cubicBezTo>
                  <a:pt x="104" y="565"/>
                  <a:pt x="102" y="561"/>
                  <a:pt x="102" y="561"/>
                </a:cubicBezTo>
                <a:cubicBezTo>
                  <a:pt x="102" y="561"/>
                  <a:pt x="109" y="496"/>
                  <a:pt x="107" y="485"/>
                </a:cubicBezTo>
                <a:cubicBezTo>
                  <a:pt x="104" y="473"/>
                  <a:pt x="103" y="464"/>
                  <a:pt x="103" y="462"/>
                </a:cubicBezTo>
                <a:cubicBezTo>
                  <a:pt x="102" y="461"/>
                  <a:pt x="102" y="460"/>
                  <a:pt x="102" y="460"/>
                </a:cubicBezTo>
                <a:cubicBezTo>
                  <a:pt x="119" y="461"/>
                  <a:pt x="119" y="461"/>
                  <a:pt x="119" y="461"/>
                </a:cubicBezTo>
                <a:cubicBezTo>
                  <a:pt x="119" y="461"/>
                  <a:pt x="122" y="376"/>
                  <a:pt x="123" y="351"/>
                </a:cubicBezTo>
                <a:cubicBezTo>
                  <a:pt x="124" y="327"/>
                  <a:pt x="122" y="297"/>
                  <a:pt x="121" y="291"/>
                </a:cubicBezTo>
                <a:cubicBezTo>
                  <a:pt x="120" y="286"/>
                  <a:pt x="120" y="285"/>
                  <a:pt x="120" y="285"/>
                </a:cubicBezTo>
                <a:cubicBezTo>
                  <a:pt x="125" y="285"/>
                  <a:pt x="125" y="285"/>
                  <a:pt x="125" y="285"/>
                </a:cubicBezTo>
                <a:cubicBezTo>
                  <a:pt x="125" y="285"/>
                  <a:pt x="117" y="260"/>
                  <a:pt x="114" y="253"/>
                </a:cubicBezTo>
                <a:cubicBezTo>
                  <a:pt x="112" y="245"/>
                  <a:pt x="111" y="238"/>
                  <a:pt x="111" y="238"/>
                </a:cubicBezTo>
                <a:cubicBezTo>
                  <a:pt x="111" y="238"/>
                  <a:pt x="134" y="238"/>
                  <a:pt x="141" y="238"/>
                </a:cubicBezTo>
                <a:cubicBezTo>
                  <a:pt x="148" y="238"/>
                  <a:pt x="147" y="237"/>
                  <a:pt x="154" y="237"/>
                </a:cubicBezTo>
                <a:cubicBezTo>
                  <a:pt x="160" y="237"/>
                  <a:pt x="162" y="238"/>
                  <a:pt x="166" y="236"/>
                </a:cubicBezTo>
                <a:cubicBezTo>
                  <a:pt x="170" y="234"/>
                  <a:pt x="173" y="228"/>
                  <a:pt x="173" y="226"/>
                </a:cubicBezTo>
                <a:cubicBezTo>
                  <a:pt x="173" y="225"/>
                  <a:pt x="170" y="180"/>
                  <a:pt x="169" y="173"/>
                </a:cubicBezTo>
                <a:close/>
                <a:moveTo>
                  <a:pt x="58" y="464"/>
                </a:moveTo>
                <a:cubicBezTo>
                  <a:pt x="56" y="462"/>
                  <a:pt x="53" y="457"/>
                  <a:pt x="53" y="457"/>
                </a:cubicBezTo>
                <a:cubicBezTo>
                  <a:pt x="53" y="457"/>
                  <a:pt x="56" y="457"/>
                  <a:pt x="57" y="457"/>
                </a:cubicBezTo>
                <a:cubicBezTo>
                  <a:pt x="57" y="457"/>
                  <a:pt x="61" y="468"/>
                  <a:pt x="61" y="468"/>
                </a:cubicBezTo>
                <a:cubicBezTo>
                  <a:pt x="61" y="468"/>
                  <a:pt x="60" y="466"/>
                  <a:pt x="58" y="464"/>
                </a:cubicBezTo>
                <a:close/>
                <a:moveTo>
                  <a:pt x="139" y="208"/>
                </a:moveTo>
                <a:cubicBezTo>
                  <a:pt x="139" y="210"/>
                  <a:pt x="139" y="209"/>
                  <a:pt x="137" y="209"/>
                </a:cubicBezTo>
                <a:cubicBezTo>
                  <a:pt x="135" y="210"/>
                  <a:pt x="131" y="213"/>
                  <a:pt x="124" y="211"/>
                </a:cubicBezTo>
                <a:cubicBezTo>
                  <a:pt x="118" y="209"/>
                  <a:pt x="114" y="209"/>
                  <a:pt x="114" y="209"/>
                </a:cubicBezTo>
                <a:cubicBezTo>
                  <a:pt x="114" y="209"/>
                  <a:pt x="114" y="208"/>
                  <a:pt x="116" y="204"/>
                </a:cubicBezTo>
                <a:cubicBezTo>
                  <a:pt x="117" y="200"/>
                  <a:pt x="118" y="198"/>
                  <a:pt x="121" y="194"/>
                </a:cubicBezTo>
                <a:cubicBezTo>
                  <a:pt x="124" y="190"/>
                  <a:pt x="128" y="182"/>
                  <a:pt x="129" y="179"/>
                </a:cubicBezTo>
                <a:cubicBezTo>
                  <a:pt x="129" y="179"/>
                  <a:pt x="136" y="190"/>
                  <a:pt x="137" y="194"/>
                </a:cubicBezTo>
                <a:cubicBezTo>
                  <a:pt x="138" y="198"/>
                  <a:pt x="140" y="206"/>
                  <a:pt x="139" y="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9" name="Freeform 8"/>
          <p:cNvSpPr>
            <a:spLocks/>
          </p:cNvSpPr>
          <p:nvPr/>
        </p:nvSpPr>
        <p:spPr bwMode="auto">
          <a:xfrm>
            <a:off x="18597592" y="674438"/>
            <a:ext cx="2295523" cy="6688138"/>
          </a:xfrm>
          <a:custGeom>
            <a:avLst/>
            <a:gdLst>
              <a:gd name="T0" fmla="*/ 205 w 227"/>
              <a:gd name="T1" fmla="*/ 629 h 661"/>
              <a:gd name="T2" fmla="*/ 186 w 227"/>
              <a:gd name="T3" fmla="*/ 596 h 661"/>
              <a:gd name="T4" fmla="*/ 178 w 227"/>
              <a:gd name="T5" fmla="*/ 550 h 661"/>
              <a:gd name="T6" fmla="*/ 163 w 227"/>
              <a:gd name="T7" fmla="*/ 396 h 661"/>
              <a:gd name="T8" fmla="*/ 163 w 227"/>
              <a:gd name="T9" fmla="*/ 318 h 661"/>
              <a:gd name="T10" fmla="*/ 154 w 227"/>
              <a:gd name="T11" fmla="*/ 269 h 661"/>
              <a:gd name="T12" fmla="*/ 153 w 227"/>
              <a:gd name="T13" fmla="*/ 257 h 661"/>
              <a:gd name="T14" fmla="*/ 163 w 227"/>
              <a:gd name="T15" fmla="*/ 226 h 661"/>
              <a:gd name="T16" fmla="*/ 168 w 227"/>
              <a:gd name="T17" fmla="*/ 204 h 661"/>
              <a:gd name="T18" fmla="*/ 160 w 227"/>
              <a:gd name="T19" fmla="*/ 149 h 661"/>
              <a:gd name="T20" fmla="*/ 156 w 227"/>
              <a:gd name="T21" fmla="*/ 134 h 661"/>
              <a:gd name="T22" fmla="*/ 146 w 227"/>
              <a:gd name="T23" fmla="*/ 112 h 661"/>
              <a:gd name="T24" fmla="*/ 111 w 227"/>
              <a:gd name="T25" fmla="*/ 99 h 661"/>
              <a:gd name="T26" fmla="*/ 101 w 227"/>
              <a:gd name="T27" fmla="*/ 90 h 661"/>
              <a:gd name="T28" fmla="*/ 100 w 227"/>
              <a:gd name="T29" fmla="*/ 89 h 661"/>
              <a:gd name="T30" fmla="*/ 99 w 227"/>
              <a:gd name="T31" fmla="*/ 88 h 661"/>
              <a:gd name="T32" fmla="*/ 99 w 227"/>
              <a:gd name="T33" fmla="*/ 87 h 661"/>
              <a:gd name="T34" fmla="*/ 98 w 227"/>
              <a:gd name="T35" fmla="*/ 81 h 661"/>
              <a:gd name="T36" fmla="*/ 101 w 227"/>
              <a:gd name="T37" fmla="*/ 65 h 661"/>
              <a:gd name="T38" fmla="*/ 107 w 227"/>
              <a:gd name="T39" fmla="*/ 57 h 661"/>
              <a:gd name="T40" fmla="*/ 105 w 227"/>
              <a:gd name="T41" fmla="*/ 44 h 661"/>
              <a:gd name="T42" fmla="*/ 102 w 227"/>
              <a:gd name="T43" fmla="*/ 11 h 661"/>
              <a:gd name="T44" fmla="*/ 59 w 227"/>
              <a:gd name="T45" fmla="*/ 7 h 661"/>
              <a:gd name="T46" fmla="*/ 48 w 227"/>
              <a:gd name="T47" fmla="*/ 21 h 661"/>
              <a:gd name="T48" fmla="*/ 47 w 227"/>
              <a:gd name="T49" fmla="*/ 47 h 661"/>
              <a:gd name="T50" fmla="*/ 50 w 227"/>
              <a:gd name="T51" fmla="*/ 65 h 661"/>
              <a:gd name="T52" fmla="*/ 54 w 227"/>
              <a:gd name="T53" fmla="*/ 72 h 661"/>
              <a:gd name="T54" fmla="*/ 58 w 227"/>
              <a:gd name="T55" fmla="*/ 82 h 661"/>
              <a:gd name="T56" fmla="*/ 58 w 227"/>
              <a:gd name="T57" fmla="*/ 83 h 661"/>
              <a:gd name="T58" fmla="*/ 58 w 227"/>
              <a:gd name="T59" fmla="*/ 83 h 661"/>
              <a:gd name="T60" fmla="*/ 57 w 227"/>
              <a:gd name="T61" fmla="*/ 83 h 661"/>
              <a:gd name="T62" fmla="*/ 50 w 227"/>
              <a:gd name="T63" fmla="*/ 90 h 661"/>
              <a:gd name="T64" fmla="*/ 43 w 227"/>
              <a:gd name="T65" fmla="*/ 97 h 661"/>
              <a:gd name="T66" fmla="*/ 2 w 227"/>
              <a:gd name="T67" fmla="*/ 113 h 661"/>
              <a:gd name="T68" fmla="*/ 2 w 227"/>
              <a:gd name="T69" fmla="*/ 140 h 661"/>
              <a:gd name="T70" fmla="*/ 7 w 227"/>
              <a:gd name="T71" fmla="*/ 186 h 661"/>
              <a:gd name="T72" fmla="*/ 21 w 227"/>
              <a:gd name="T73" fmla="*/ 236 h 661"/>
              <a:gd name="T74" fmla="*/ 22 w 227"/>
              <a:gd name="T75" fmla="*/ 260 h 661"/>
              <a:gd name="T76" fmla="*/ 1 w 227"/>
              <a:gd name="T77" fmla="*/ 328 h 661"/>
              <a:gd name="T78" fmla="*/ 18 w 227"/>
              <a:gd name="T79" fmla="*/ 332 h 661"/>
              <a:gd name="T80" fmla="*/ 16 w 227"/>
              <a:gd name="T81" fmla="*/ 398 h 661"/>
              <a:gd name="T82" fmla="*/ 23 w 227"/>
              <a:gd name="T83" fmla="*/ 477 h 661"/>
              <a:gd name="T84" fmla="*/ 23 w 227"/>
              <a:gd name="T85" fmla="*/ 504 h 661"/>
              <a:gd name="T86" fmla="*/ 27 w 227"/>
              <a:gd name="T87" fmla="*/ 572 h 661"/>
              <a:gd name="T88" fmla="*/ 36 w 227"/>
              <a:gd name="T89" fmla="*/ 627 h 661"/>
              <a:gd name="T90" fmla="*/ 36 w 227"/>
              <a:gd name="T91" fmla="*/ 653 h 661"/>
              <a:gd name="T92" fmla="*/ 58 w 227"/>
              <a:gd name="T93" fmla="*/ 661 h 661"/>
              <a:gd name="T94" fmla="*/ 72 w 227"/>
              <a:gd name="T95" fmla="*/ 652 h 661"/>
              <a:gd name="T96" fmla="*/ 70 w 227"/>
              <a:gd name="T97" fmla="*/ 636 h 661"/>
              <a:gd name="T98" fmla="*/ 72 w 227"/>
              <a:gd name="T99" fmla="*/ 611 h 661"/>
              <a:gd name="T100" fmla="*/ 73 w 227"/>
              <a:gd name="T101" fmla="*/ 579 h 661"/>
              <a:gd name="T102" fmla="*/ 64 w 227"/>
              <a:gd name="T103" fmla="*/ 512 h 661"/>
              <a:gd name="T104" fmla="*/ 68 w 227"/>
              <a:gd name="T105" fmla="*/ 465 h 661"/>
              <a:gd name="T106" fmla="*/ 91 w 227"/>
              <a:gd name="T107" fmla="*/ 387 h 661"/>
              <a:gd name="T108" fmla="*/ 113 w 227"/>
              <a:gd name="T109" fmla="*/ 471 h 661"/>
              <a:gd name="T110" fmla="*/ 127 w 227"/>
              <a:gd name="T111" fmla="*/ 513 h 661"/>
              <a:gd name="T112" fmla="*/ 132 w 227"/>
              <a:gd name="T113" fmla="*/ 573 h 661"/>
              <a:gd name="T114" fmla="*/ 134 w 227"/>
              <a:gd name="T115" fmla="*/ 607 h 661"/>
              <a:gd name="T116" fmla="*/ 136 w 227"/>
              <a:gd name="T117" fmla="*/ 628 h 661"/>
              <a:gd name="T118" fmla="*/ 139 w 227"/>
              <a:gd name="T119" fmla="*/ 638 h 661"/>
              <a:gd name="T120" fmla="*/ 165 w 227"/>
              <a:gd name="T121" fmla="*/ 638 h 661"/>
              <a:gd name="T122" fmla="*/ 217 w 227"/>
              <a:gd name="T123" fmla="*/ 645 h 661"/>
              <a:gd name="T124" fmla="*/ 226 w 227"/>
              <a:gd name="T125" fmla="*/ 637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" h="661">
                <a:moveTo>
                  <a:pt x="224" y="634"/>
                </a:moveTo>
                <a:cubicBezTo>
                  <a:pt x="223" y="633"/>
                  <a:pt x="211" y="632"/>
                  <a:pt x="205" y="629"/>
                </a:cubicBezTo>
                <a:cubicBezTo>
                  <a:pt x="198" y="626"/>
                  <a:pt x="182" y="609"/>
                  <a:pt x="182" y="609"/>
                </a:cubicBezTo>
                <a:cubicBezTo>
                  <a:pt x="182" y="609"/>
                  <a:pt x="185" y="598"/>
                  <a:pt x="186" y="596"/>
                </a:cubicBezTo>
                <a:cubicBezTo>
                  <a:pt x="187" y="594"/>
                  <a:pt x="184" y="587"/>
                  <a:pt x="182" y="578"/>
                </a:cubicBezTo>
                <a:cubicBezTo>
                  <a:pt x="180" y="569"/>
                  <a:pt x="176" y="563"/>
                  <a:pt x="178" y="550"/>
                </a:cubicBezTo>
                <a:cubicBezTo>
                  <a:pt x="179" y="537"/>
                  <a:pt x="173" y="468"/>
                  <a:pt x="173" y="465"/>
                </a:cubicBezTo>
                <a:cubicBezTo>
                  <a:pt x="173" y="462"/>
                  <a:pt x="164" y="401"/>
                  <a:pt x="163" y="396"/>
                </a:cubicBezTo>
                <a:cubicBezTo>
                  <a:pt x="163" y="390"/>
                  <a:pt x="146" y="329"/>
                  <a:pt x="146" y="329"/>
                </a:cubicBezTo>
                <a:cubicBezTo>
                  <a:pt x="146" y="329"/>
                  <a:pt x="162" y="320"/>
                  <a:pt x="163" y="318"/>
                </a:cubicBezTo>
                <a:cubicBezTo>
                  <a:pt x="164" y="317"/>
                  <a:pt x="161" y="311"/>
                  <a:pt x="158" y="302"/>
                </a:cubicBezTo>
                <a:cubicBezTo>
                  <a:pt x="154" y="292"/>
                  <a:pt x="154" y="269"/>
                  <a:pt x="154" y="269"/>
                </a:cubicBezTo>
                <a:cubicBezTo>
                  <a:pt x="154" y="269"/>
                  <a:pt x="155" y="267"/>
                  <a:pt x="156" y="266"/>
                </a:cubicBezTo>
                <a:cubicBezTo>
                  <a:pt x="156" y="265"/>
                  <a:pt x="153" y="261"/>
                  <a:pt x="153" y="257"/>
                </a:cubicBezTo>
                <a:cubicBezTo>
                  <a:pt x="152" y="253"/>
                  <a:pt x="145" y="232"/>
                  <a:pt x="145" y="232"/>
                </a:cubicBezTo>
                <a:cubicBezTo>
                  <a:pt x="145" y="232"/>
                  <a:pt x="159" y="229"/>
                  <a:pt x="163" y="226"/>
                </a:cubicBezTo>
                <a:cubicBezTo>
                  <a:pt x="167" y="223"/>
                  <a:pt x="169" y="219"/>
                  <a:pt x="169" y="217"/>
                </a:cubicBezTo>
                <a:cubicBezTo>
                  <a:pt x="169" y="215"/>
                  <a:pt x="169" y="209"/>
                  <a:pt x="168" y="204"/>
                </a:cubicBezTo>
                <a:cubicBezTo>
                  <a:pt x="166" y="198"/>
                  <a:pt x="161" y="162"/>
                  <a:pt x="160" y="158"/>
                </a:cubicBezTo>
                <a:cubicBezTo>
                  <a:pt x="160" y="153"/>
                  <a:pt x="160" y="151"/>
                  <a:pt x="160" y="149"/>
                </a:cubicBezTo>
                <a:cubicBezTo>
                  <a:pt x="159" y="147"/>
                  <a:pt x="159" y="145"/>
                  <a:pt x="158" y="142"/>
                </a:cubicBezTo>
                <a:cubicBezTo>
                  <a:pt x="156" y="139"/>
                  <a:pt x="156" y="138"/>
                  <a:pt x="156" y="134"/>
                </a:cubicBezTo>
                <a:cubicBezTo>
                  <a:pt x="156" y="129"/>
                  <a:pt x="153" y="116"/>
                  <a:pt x="153" y="116"/>
                </a:cubicBezTo>
                <a:cubicBezTo>
                  <a:pt x="153" y="116"/>
                  <a:pt x="151" y="113"/>
                  <a:pt x="146" y="112"/>
                </a:cubicBezTo>
                <a:cubicBezTo>
                  <a:pt x="140" y="111"/>
                  <a:pt x="114" y="102"/>
                  <a:pt x="114" y="102"/>
                </a:cubicBezTo>
                <a:cubicBezTo>
                  <a:pt x="114" y="102"/>
                  <a:pt x="112" y="100"/>
                  <a:pt x="111" y="99"/>
                </a:cubicBezTo>
                <a:cubicBezTo>
                  <a:pt x="111" y="98"/>
                  <a:pt x="109" y="97"/>
                  <a:pt x="106" y="95"/>
                </a:cubicBezTo>
                <a:cubicBezTo>
                  <a:pt x="104" y="94"/>
                  <a:pt x="103" y="92"/>
                  <a:pt x="101" y="90"/>
                </a:cubicBezTo>
                <a:cubicBezTo>
                  <a:pt x="101" y="90"/>
                  <a:pt x="101" y="90"/>
                  <a:pt x="100" y="89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00" y="89"/>
                  <a:pt x="100" y="88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81"/>
                  <a:pt x="99" y="80"/>
                  <a:pt x="100" y="77"/>
                </a:cubicBezTo>
                <a:cubicBezTo>
                  <a:pt x="101" y="74"/>
                  <a:pt x="101" y="65"/>
                  <a:pt x="101" y="65"/>
                </a:cubicBezTo>
                <a:cubicBezTo>
                  <a:pt x="101" y="65"/>
                  <a:pt x="103" y="65"/>
                  <a:pt x="105" y="63"/>
                </a:cubicBezTo>
                <a:cubicBezTo>
                  <a:pt x="106" y="61"/>
                  <a:pt x="106" y="59"/>
                  <a:pt x="107" y="57"/>
                </a:cubicBezTo>
                <a:cubicBezTo>
                  <a:pt x="107" y="55"/>
                  <a:pt x="108" y="49"/>
                  <a:pt x="107" y="46"/>
                </a:cubicBezTo>
                <a:cubicBezTo>
                  <a:pt x="106" y="43"/>
                  <a:pt x="105" y="44"/>
                  <a:pt x="105" y="44"/>
                </a:cubicBezTo>
                <a:cubicBezTo>
                  <a:pt x="105" y="44"/>
                  <a:pt x="107" y="33"/>
                  <a:pt x="107" y="29"/>
                </a:cubicBezTo>
                <a:cubicBezTo>
                  <a:pt x="108" y="26"/>
                  <a:pt x="103" y="14"/>
                  <a:pt x="102" y="11"/>
                </a:cubicBezTo>
                <a:cubicBezTo>
                  <a:pt x="101" y="7"/>
                  <a:pt x="88" y="2"/>
                  <a:pt x="79" y="1"/>
                </a:cubicBezTo>
                <a:cubicBezTo>
                  <a:pt x="70" y="0"/>
                  <a:pt x="61" y="6"/>
                  <a:pt x="59" y="7"/>
                </a:cubicBezTo>
                <a:cubicBezTo>
                  <a:pt x="56" y="9"/>
                  <a:pt x="53" y="14"/>
                  <a:pt x="53" y="14"/>
                </a:cubicBezTo>
                <a:cubicBezTo>
                  <a:pt x="53" y="14"/>
                  <a:pt x="50" y="17"/>
                  <a:pt x="48" y="21"/>
                </a:cubicBezTo>
                <a:cubicBezTo>
                  <a:pt x="47" y="25"/>
                  <a:pt x="48" y="46"/>
                  <a:pt x="48" y="47"/>
                </a:cubicBezTo>
                <a:cubicBezTo>
                  <a:pt x="48" y="47"/>
                  <a:pt x="47" y="46"/>
                  <a:pt x="47" y="47"/>
                </a:cubicBezTo>
                <a:cubicBezTo>
                  <a:pt x="46" y="47"/>
                  <a:pt x="45" y="48"/>
                  <a:pt x="46" y="53"/>
                </a:cubicBezTo>
                <a:cubicBezTo>
                  <a:pt x="46" y="58"/>
                  <a:pt x="48" y="64"/>
                  <a:pt x="50" y="65"/>
                </a:cubicBezTo>
                <a:cubicBezTo>
                  <a:pt x="52" y="67"/>
                  <a:pt x="54" y="67"/>
                  <a:pt x="54" y="67"/>
                </a:cubicBezTo>
                <a:cubicBezTo>
                  <a:pt x="54" y="67"/>
                  <a:pt x="54" y="67"/>
                  <a:pt x="54" y="72"/>
                </a:cubicBezTo>
                <a:cubicBezTo>
                  <a:pt x="54" y="76"/>
                  <a:pt x="58" y="80"/>
                  <a:pt x="58" y="80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2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7" y="83"/>
                  <a:pt x="57" y="83"/>
                  <a:pt x="57" y="83"/>
                </a:cubicBezTo>
                <a:cubicBezTo>
                  <a:pt x="57" y="83"/>
                  <a:pt x="57" y="83"/>
                  <a:pt x="57" y="83"/>
                </a:cubicBezTo>
                <a:cubicBezTo>
                  <a:pt x="57" y="84"/>
                  <a:pt x="57" y="84"/>
                  <a:pt x="56" y="85"/>
                </a:cubicBezTo>
                <a:cubicBezTo>
                  <a:pt x="55" y="86"/>
                  <a:pt x="52" y="89"/>
                  <a:pt x="50" y="90"/>
                </a:cubicBezTo>
                <a:cubicBezTo>
                  <a:pt x="49" y="91"/>
                  <a:pt x="47" y="92"/>
                  <a:pt x="47" y="95"/>
                </a:cubicBezTo>
                <a:cubicBezTo>
                  <a:pt x="47" y="97"/>
                  <a:pt x="46" y="96"/>
                  <a:pt x="43" y="97"/>
                </a:cubicBezTo>
                <a:cubicBezTo>
                  <a:pt x="40" y="99"/>
                  <a:pt x="26" y="103"/>
                  <a:pt x="23" y="104"/>
                </a:cubicBezTo>
                <a:cubicBezTo>
                  <a:pt x="21" y="106"/>
                  <a:pt x="5" y="110"/>
                  <a:pt x="2" y="113"/>
                </a:cubicBezTo>
                <a:cubicBezTo>
                  <a:pt x="0" y="116"/>
                  <a:pt x="3" y="125"/>
                  <a:pt x="4" y="129"/>
                </a:cubicBezTo>
                <a:cubicBezTo>
                  <a:pt x="5" y="134"/>
                  <a:pt x="3" y="136"/>
                  <a:pt x="2" y="140"/>
                </a:cubicBezTo>
                <a:cubicBezTo>
                  <a:pt x="1" y="145"/>
                  <a:pt x="1" y="158"/>
                  <a:pt x="3" y="165"/>
                </a:cubicBezTo>
                <a:cubicBezTo>
                  <a:pt x="5" y="172"/>
                  <a:pt x="6" y="175"/>
                  <a:pt x="7" y="186"/>
                </a:cubicBezTo>
                <a:cubicBezTo>
                  <a:pt x="9" y="196"/>
                  <a:pt x="15" y="227"/>
                  <a:pt x="15" y="227"/>
                </a:cubicBezTo>
                <a:cubicBezTo>
                  <a:pt x="21" y="236"/>
                  <a:pt x="21" y="236"/>
                  <a:pt x="21" y="236"/>
                </a:cubicBezTo>
                <a:cubicBezTo>
                  <a:pt x="21" y="236"/>
                  <a:pt x="19" y="255"/>
                  <a:pt x="19" y="257"/>
                </a:cubicBezTo>
                <a:cubicBezTo>
                  <a:pt x="19" y="259"/>
                  <a:pt x="22" y="260"/>
                  <a:pt x="22" y="260"/>
                </a:cubicBezTo>
                <a:cubicBezTo>
                  <a:pt x="22" y="260"/>
                  <a:pt x="17" y="274"/>
                  <a:pt x="17" y="278"/>
                </a:cubicBezTo>
                <a:cubicBezTo>
                  <a:pt x="16" y="283"/>
                  <a:pt x="1" y="328"/>
                  <a:pt x="1" y="328"/>
                </a:cubicBezTo>
                <a:cubicBezTo>
                  <a:pt x="1" y="328"/>
                  <a:pt x="2" y="328"/>
                  <a:pt x="8" y="331"/>
                </a:cubicBezTo>
                <a:cubicBezTo>
                  <a:pt x="14" y="334"/>
                  <a:pt x="18" y="332"/>
                  <a:pt x="18" y="332"/>
                </a:cubicBezTo>
                <a:cubicBezTo>
                  <a:pt x="18" y="332"/>
                  <a:pt x="17" y="346"/>
                  <a:pt x="18" y="354"/>
                </a:cubicBezTo>
                <a:cubicBezTo>
                  <a:pt x="18" y="363"/>
                  <a:pt x="17" y="386"/>
                  <a:pt x="16" y="398"/>
                </a:cubicBezTo>
                <a:cubicBezTo>
                  <a:pt x="14" y="411"/>
                  <a:pt x="16" y="410"/>
                  <a:pt x="17" y="419"/>
                </a:cubicBezTo>
                <a:cubicBezTo>
                  <a:pt x="18" y="427"/>
                  <a:pt x="23" y="477"/>
                  <a:pt x="23" y="477"/>
                </a:cubicBezTo>
                <a:cubicBezTo>
                  <a:pt x="24" y="494"/>
                  <a:pt x="24" y="494"/>
                  <a:pt x="24" y="494"/>
                </a:cubicBezTo>
                <a:cubicBezTo>
                  <a:pt x="24" y="494"/>
                  <a:pt x="24" y="499"/>
                  <a:pt x="23" y="504"/>
                </a:cubicBezTo>
                <a:cubicBezTo>
                  <a:pt x="22" y="509"/>
                  <a:pt x="22" y="511"/>
                  <a:pt x="22" y="525"/>
                </a:cubicBezTo>
                <a:cubicBezTo>
                  <a:pt x="22" y="538"/>
                  <a:pt x="28" y="567"/>
                  <a:pt x="27" y="572"/>
                </a:cubicBezTo>
                <a:cubicBezTo>
                  <a:pt x="26" y="577"/>
                  <a:pt x="26" y="588"/>
                  <a:pt x="27" y="599"/>
                </a:cubicBezTo>
                <a:cubicBezTo>
                  <a:pt x="28" y="609"/>
                  <a:pt x="36" y="627"/>
                  <a:pt x="36" y="627"/>
                </a:cubicBezTo>
                <a:cubicBezTo>
                  <a:pt x="36" y="627"/>
                  <a:pt x="34" y="642"/>
                  <a:pt x="34" y="645"/>
                </a:cubicBezTo>
                <a:cubicBezTo>
                  <a:pt x="34" y="648"/>
                  <a:pt x="36" y="652"/>
                  <a:pt x="36" y="653"/>
                </a:cubicBezTo>
                <a:cubicBezTo>
                  <a:pt x="36" y="654"/>
                  <a:pt x="36" y="654"/>
                  <a:pt x="40" y="657"/>
                </a:cubicBezTo>
                <a:cubicBezTo>
                  <a:pt x="43" y="660"/>
                  <a:pt x="52" y="661"/>
                  <a:pt x="58" y="661"/>
                </a:cubicBezTo>
                <a:cubicBezTo>
                  <a:pt x="65" y="661"/>
                  <a:pt x="71" y="658"/>
                  <a:pt x="72" y="656"/>
                </a:cubicBezTo>
                <a:cubicBezTo>
                  <a:pt x="73" y="655"/>
                  <a:pt x="73" y="653"/>
                  <a:pt x="72" y="652"/>
                </a:cubicBezTo>
                <a:cubicBezTo>
                  <a:pt x="72" y="652"/>
                  <a:pt x="73" y="652"/>
                  <a:pt x="74" y="649"/>
                </a:cubicBezTo>
                <a:cubicBezTo>
                  <a:pt x="74" y="646"/>
                  <a:pt x="71" y="639"/>
                  <a:pt x="70" y="636"/>
                </a:cubicBezTo>
                <a:cubicBezTo>
                  <a:pt x="69" y="633"/>
                  <a:pt x="67" y="624"/>
                  <a:pt x="67" y="624"/>
                </a:cubicBezTo>
                <a:cubicBezTo>
                  <a:pt x="67" y="624"/>
                  <a:pt x="72" y="617"/>
                  <a:pt x="72" y="611"/>
                </a:cubicBezTo>
                <a:cubicBezTo>
                  <a:pt x="71" y="606"/>
                  <a:pt x="70" y="600"/>
                  <a:pt x="68" y="596"/>
                </a:cubicBezTo>
                <a:cubicBezTo>
                  <a:pt x="67" y="592"/>
                  <a:pt x="70" y="587"/>
                  <a:pt x="73" y="579"/>
                </a:cubicBezTo>
                <a:cubicBezTo>
                  <a:pt x="76" y="570"/>
                  <a:pt x="74" y="567"/>
                  <a:pt x="72" y="561"/>
                </a:cubicBezTo>
                <a:cubicBezTo>
                  <a:pt x="70" y="554"/>
                  <a:pt x="64" y="512"/>
                  <a:pt x="64" y="512"/>
                </a:cubicBezTo>
                <a:cubicBezTo>
                  <a:pt x="64" y="512"/>
                  <a:pt x="66" y="495"/>
                  <a:pt x="67" y="486"/>
                </a:cubicBezTo>
                <a:cubicBezTo>
                  <a:pt x="69" y="478"/>
                  <a:pt x="67" y="470"/>
                  <a:pt x="68" y="465"/>
                </a:cubicBezTo>
                <a:cubicBezTo>
                  <a:pt x="69" y="460"/>
                  <a:pt x="76" y="453"/>
                  <a:pt x="77" y="442"/>
                </a:cubicBezTo>
                <a:cubicBezTo>
                  <a:pt x="77" y="431"/>
                  <a:pt x="91" y="387"/>
                  <a:pt x="91" y="387"/>
                </a:cubicBezTo>
                <a:cubicBezTo>
                  <a:pt x="91" y="387"/>
                  <a:pt x="93" y="390"/>
                  <a:pt x="98" y="406"/>
                </a:cubicBezTo>
                <a:cubicBezTo>
                  <a:pt x="103" y="422"/>
                  <a:pt x="111" y="461"/>
                  <a:pt x="113" y="471"/>
                </a:cubicBezTo>
                <a:cubicBezTo>
                  <a:pt x="115" y="480"/>
                  <a:pt x="118" y="486"/>
                  <a:pt x="122" y="491"/>
                </a:cubicBezTo>
                <a:cubicBezTo>
                  <a:pt x="125" y="497"/>
                  <a:pt x="125" y="504"/>
                  <a:pt x="127" y="513"/>
                </a:cubicBezTo>
                <a:cubicBezTo>
                  <a:pt x="128" y="522"/>
                  <a:pt x="129" y="553"/>
                  <a:pt x="129" y="553"/>
                </a:cubicBezTo>
                <a:cubicBezTo>
                  <a:pt x="132" y="573"/>
                  <a:pt x="132" y="573"/>
                  <a:pt x="132" y="573"/>
                </a:cubicBezTo>
                <a:cubicBezTo>
                  <a:pt x="132" y="573"/>
                  <a:pt x="129" y="584"/>
                  <a:pt x="129" y="587"/>
                </a:cubicBezTo>
                <a:cubicBezTo>
                  <a:pt x="128" y="591"/>
                  <a:pt x="134" y="607"/>
                  <a:pt x="134" y="607"/>
                </a:cubicBezTo>
                <a:cubicBezTo>
                  <a:pt x="134" y="607"/>
                  <a:pt x="133" y="614"/>
                  <a:pt x="133" y="617"/>
                </a:cubicBezTo>
                <a:cubicBezTo>
                  <a:pt x="133" y="619"/>
                  <a:pt x="136" y="628"/>
                  <a:pt x="136" y="628"/>
                </a:cubicBezTo>
                <a:cubicBezTo>
                  <a:pt x="136" y="628"/>
                  <a:pt x="136" y="635"/>
                  <a:pt x="136" y="636"/>
                </a:cubicBezTo>
                <a:cubicBezTo>
                  <a:pt x="136" y="638"/>
                  <a:pt x="136" y="638"/>
                  <a:pt x="139" y="638"/>
                </a:cubicBezTo>
                <a:cubicBezTo>
                  <a:pt x="141" y="639"/>
                  <a:pt x="157" y="640"/>
                  <a:pt x="158" y="641"/>
                </a:cubicBezTo>
                <a:cubicBezTo>
                  <a:pt x="158" y="641"/>
                  <a:pt x="165" y="638"/>
                  <a:pt x="165" y="638"/>
                </a:cubicBezTo>
                <a:cubicBezTo>
                  <a:pt x="166" y="638"/>
                  <a:pt x="169" y="641"/>
                  <a:pt x="186" y="645"/>
                </a:cubicBezTo>
                <a:cubicBezTo>
                  <a:pt x="202" y="649"/>
                  <a:pt x="214" y="646"/>
                  <a:pt x="217" y="645"/>
                </a:cubicBezTo>
                <a:cubicBezTo>
                  <a:pt x="220" y="644"/>
                  <a:pt x="226" y="642"/>
                  <a:pt x="226" y="641"/>
                </a:cubicBezTo>
                <a:cubicBezTo>
                  <a:pt x="227" y="640"/>
                  <a:pt x="226" y="638"/>
                  <a:pt x="226" y="637"/>
                </a:cubicBezTo>
                <a:cubicBezTo>
                  <a:pt x="226" y="637"/>
                  <a:pt x="225" y="636"/>
                  <a:pt x="224" y="6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0" name="TextBox 119"/>
          <p:cNvSpPr txBox="1"/>
          <p:nvPr/>
        </p:nvSpPr>
        <p:spPr>
          <a:xfrm>
            <a:off x="7575436" y="2170129"/>
            <a:ext cx="78534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362607" y="2170129"/>
            <a:ext cx="78534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2923837" y="2133600"/>
            <a:ext cx="78534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5711008" y="2133600"/>
            <a:ext cx="78534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7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15" name="TextBox 14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910951" y="2914367"/>
            <a:ext cx="8053388" cy="2054225"/>
            <a:chOff x="16511298" y="6145947"/>
            <a:chExt cx="8053388" cy="2054225"/>
          </a:xfrm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 rot="10800000">
            <a:off x="2493673" y="10734984"/>
            <a:ext cx="8053388" cy="2054225"/>
            <a:chOff x="16511298" y="6145947"/>
            <a:chExt cx="8053388" cy="2054225"/>
          </a:xfrm>
        </p:grpSpPr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470291" y="3474066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27240" y="11246661"/>
            <a:ext cx="4246863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0336901" y="3600236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accent6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950872" y="11380678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accent2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rot="10800000">
            <a:off x="808037" y="5200367"/>
            <a:ext cx="8053388" cy="2054225"/>
            <a:chOff x="16511298" y="6145947"/>
            <a:chExt cx="8053388" cy="2054225"/>
          </a:xfrm>
        </p:grpSpPr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4303392" cy="2021568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3041605" y="5581367"/>
            <a:ext cx="3168856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1265236" y="5846061"/>
            <a:ext cx="12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75%</a:t>
            </a:r>
            <a:endParaRPr lang="id-ID" sz="4000" b="1" dirty="0">
              <a:solidFill>
                <a:schemeClr val="accent3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5712513" y="7943567"/>
            <a:ext cx="8053388" cy="2054225"/>
            <a:chOff x="16511298" y="6145947"/>
            <a:chExt cx="8053388" cy="2054225"/>
          </a:xfrm>
        </p:grpSpPr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16511298" y="6145947"/>
              <a:ext cx="8053388" cy="2054225"/>
            </a:xfrm>
            <a:custGeom>
              <a:avLst/>
              <a:gdLst>
                <a:gd name="T0" fmla="*/ 257 w 294"/>
                <a:gd name="T1" fmla="*/ 0 h 75"/>
                <a:gd name="T2" fmla="*/ 0 w 294"/>
                <a:gd name="T3" fmla="*/ 0 h 75"/>
                <a:gd name="T4" fmla="*/ 0 w 294"/>
                <a:gd name="T5" fmla="*/ 75 h 75"/>
                <a:gd name="T6" fmla="*/ 257 w 294"/>
                <a:gd name="T7" fmla="*/ 75 h 75"/>
                <a:gd name="T8" fmla="*/ 294 w 294"/>
                <a:gd name="T9" fmla="*/ 38 h 75"/>
                <a:gd name="T10" fmla="*/ 257 w 29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298" y="6178604"/>
              <a:ext cx="5059841" cy="2021568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8256733" y="8401833"/>
            <a:ext cx="3551780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important.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22172391" y="8629436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45%</a:t>
            </a:r>
            <a:endParaRPr lang="id-ID" sz="4000" b="1" dirty="0">
              <a:solidFill>
                <a:schemeClr val="accent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52" name="กลุ่ม 1"/>
          <p:cNvGrpSpPr/>
          <p:nvPr/>
        </p:nvGrpSpPr>
        <p:grpSpPr>
          <a:xfrm>
            <a:off x="6210460" y="1618967"/>
            <a:ext cx="11916641" cy="11944633"/>
            <a:chOff x="7513637" y="2784474"/>
            <a:chExt cx="9461501" cy="9483726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2347575" y="5224462"/>
              <a:ext cx="4627563" cy="4603750"/>
            </a:xfrm>
            <a:custGeom>
              <a:avLst/>
              <a:gdLst>
                <a:gd name="T0" fmla="*/ 70 w 201"/>
                <a:gd name="T1" fmla="*/ 131 h 200"/>
                <a:gd name="T2" fmla="*/ 70 w 201"/>
                <a:gd name="T3" fmla="*/ 170 h 200"/>
                <a:gd name="T4" fmla="*/ 101 w 201"/>
                <a:gd name="T5" fmla="*/ 200 h 200"/>
                <a:gd name="T6" fmla="*/ 137 w 201"/>
                <a:gd name="T7" fmla="*/ 164 h 200"/>
                <a:gd name="T8" fmla="*/ 141 w 201"/>
                <a:gd name="T9" fmla="*/ 170 h 200"/>
                <a:gd name="T10" fmla="*/ 170 w 201"/>
                <a:gd name="T11" fmla="*/ 170 h 200"/>
                <a:gd name="T12" fmla="*/ 170 w 201"/>
                <a:gd name="T13" fmla="*/ 140 h 200"/>
                <a:gd name="T14" fmla="*/ 165 w 201"/>
                <a:gd name="T15" fmla="*/ 136 h 200"/>
                <a:gd name="T16" fmla="*/ 201 w 201"/>
                <a:gd name="T17" fmla="*/ 100 h 200"/>
                <a:gd name="T18" fmla="*/ 165 w 201"/>
                <a:gd name="T19" fmla="*/ 65 h 200"/>
                <a:gd name="T20" fmla="*/ 169 w 201"/>
                <a:gd name="T21" fmla="*/ 62 h 200"/>
                <a:gd name="T22" fmla="*/ 169 w 201"/>
                <a:gd name="T23" fmla="*/ 32 h 200"/>
                <a:gd name="T24" fmla="*/ 139 w 201"/>
                <a:gd name="T25" fmla="*/ 32 h 200"/>
                <a:gd name="T26" fmla="*/ 136 w 201"/>
                <a:gd name="T27" fmla="*/ 36 h 200"/>
                <a:gd name="T28" fmla="*/ 100 w 201"/>
                <a:gd name="T29" fmla="*/ 0 h 200"/>
                <a:gd name="T30" fmla="*/ 70 w 201"/>
                <a:gd name="T31" fmla="*/ 29 h 200"/>
                <a:gd name="T32" fmla="*/ 70 w 201"/>
                <a:gd name="T33" fmla="*/ 69 h 200"/>
                <a:gd name="T34" fmla="*/ 30 w 201"/>
                <a:gd name="T35" fmla="*/ 69 h 200"/>
                <a:gd name="T36" fmla="*/ 0 w 201"/>
                <a:gd name="T37" fmla="*/ 100 h 200"/>
                <a:gd name="T38" fmla="*/ 31 w 201"/>
                <a:gd name="T39" fmla="*/ 131 h 200"/>
                <a:gd name="T40" fmla="*/ 70 w 201"/>
                <a:gd name="T41" fmla="*/ 1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0">
                  <a:moveTo>
                    <a:pt x="70" y="131"/>
                  </a:moveTo>
                  <a:cubicBezTo>
                    <a:pt x="80" y="142"/>
                    <a:pt x="80" y="159"/>
                    <a:pt x="70" y="170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8" y="166"/>
                    <a:pt x="139" y="168"/>
                    <a:pt x="141" y="170"/>
                  </a:cubicBezTo>
                  <a:cubicBezTo>
                    <a:pt x="149" y="178"/>
                    <a:pt x="162" y="178"/>
                    <a:pt x="170" y="170"/>
                  </a:cubicBezTo>
                  <a:cubicBezTo>
                    <a:pt x="179" y="161"/>
                    <a:pt x="179" y="148"/>
                    <a:pt x="170" y="140"/>
                  </a:cubicBezTo>
                  <a:cubicBezTo>
                    <a:pt x="169" y="138"/>
                    <a:pt x="167" y="137"/>
                    <a:pt x="165" y="136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6" y="64"/>
                    <a:pt x="167" y="63"/>
                    <a:pt x="169" y="62"/>
                  </a:cubicBezTo>
                  <a:cubicBezTo>
                    <a:pt x="177" y="53"/>
                    <a:pt x="177" y="40"/>
                    <a:pt x="169" y="32"/>
                  </a:cubicBezTo>
                  <a:cubicBezTo>
                    <a:pt x="160" y="24"/>
                    <a:pt x="147" y="24"/>
                    <a:pt x="139" y="32"/>
                  </a:cubicBezTo>
                  <a:cubicBezTo>
                    <a:pt x="138" y="33"/>
                    <a:pt x="137" y="35"/>
                    <a:pt x="136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80" y="40"/>
                    <a:pt x="80" y="58"/>
                    <a:pt x="70" y="69"/>
                  </a:cubicBezTo>
                  <a:cubicBezTo>
                    <a:pt x="59" y="79"/>
                    <a:pt x="41" y="79"/>
                    <a:pt x="30" y="6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42" y="120"/>
                    <a:pt x="59" y="120"/>
                    <a:pt x="7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885362" y="7618412"/>
              <a:ext cx="4649788" cy="4649788"/>
            </a:xfrm>
            <a:custGeom>
              <a:avLst/>
              <a:gdLst>
                <a:gd name="T0" fmla="*/ 61 w 202"/>
                <a:gd name="T1" fmla="*/ 171 h 202"/>
                <a:gd name="T2" fmla="*/ 65 w 202"/>
                <a:gd name="T3" fmla="*/ 165 h 202"/>
                <a:gd name="T4" fmla="*/ 101 w 202"/>
                <a:gd name="T5" fmla="*/ 202 h 202"/>
                <a:gd name="T6" fmla="*/ 132 w 202"/>
                <a:gd name="T7" fmla="*/ 171 h 202"/>
                <a:gd name="T8" fmla="*/ 132 w 202"/>
                <a:gd name="T9" fmla="*/ 171 h 202"/>
                <a:gd name="T10" fmla="*/ 132 w 202"/>
                <a:gd name="T11" fmla="*/ 132 h 202"/>
                <a:gd name="T12" fmla="*/ 171 w 202"/>
                <a:gd name="T13" fmla="*/ 132 h 202"/>
                <a:gd name="T14" fmla="*/ 171 w 202"/>
                <a:gd name="T15" fmla="*/ 132 h 202"/>
                <a:gd name="T16" fmla="*/ 202 w 202"/>
                <a:gd name="T17" fmla="*/ 101 h 202"/>
                <a:gd name="T18" fmla="*/ 166 w 202"/>
                <a:gd name="T19" fmla="*/ 65 h 202"/>
                <a:gd name="T20" fmla="*/ 170 w 202"/>
                <a:gd name="T21" fmla="*/ 62 h 202"/>
                <a:gd name="T22" fmla="*/ 170 w 202"/>
                <a:gd name="T23" fmla="*/ 32 h 202"/>
                <a:gd name="T24" fmla="*/ 141 w 202"/>
                <a:gd name="T25" fmla="*/ 32 h 202"/>
                <a:gd name="T26" fmla="*/ 137 w 202"/>
                <a:gd name="T27" fmla="*/ 37 h 202"/>
                <a:gd name="T28" fmla="*/ 101 w 202"/>
                <a:gd name="T29" fmla="*/ 0 h 202"/>
                <a:gd name="T30" fmla="*/ 71 w 202"/>
                <a:gd name="T31" fmla="*/ 31 h 202"/>
                <a:gd name="T32" fmla="*/ 70 w 202"/>
                <a:gd name="T33" fmla="*/ 70 h 202"/>
                <a:gd name="T34" fmla="*/ 31 w 202"/>
                <a:gd name="T35" fmla="*/ 70 h 202"/>
                <a:gd name="T36" fmla="*/ 0 w 202"/>
                <a:gd name="T37" fmla="*/ 101 h 202"/>
                <a:gd name="T38" fmla="*/ 37 w 202"/>
                <a:gd name="T39" fmla="*/ 138 h 202"/>
                <a:gd name="T40" fmla="*/ 32 w 202"/>
                <a:gd name="T41" fmla="*/ 141 h 202"/>
                <a:gd name="T42" fmla="*/ 32 w 202"/>
                <a:gd name="T43" fmla="*/ 171 h 202"/>
                <a:gd name="T44" fmla="*/ 61 w 202"/>
                <a:gd name="T45" fmla="*/ 17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202">
                  <a:moveTo>
                    <a:pt x="61" y="171"/>
                  </a:moveTo>
                  <a:cubicBezTo>
                    <a:pt x="63" y="169"/>
                    <a:pt x="64" y="167"/>
                    <a:pt x="65" y="165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21" y="160"/>
                    <a:pt x="121" y="142"/>
                    <a:pt x="132" y="132"/>
                  </a:cubicBezTo>
                  <a:cubicBezTo>
                    <a:pt x="143" y="121"/>
                    <a:pt x="160" y="121"/>
                    <a:pt x="171" y="132"/>
                  </a:cubicBezTo>
                  <a:cubicBezTo>
                    <a:pt x="171" y="132"/>
                    <a:pt x="171" y="132"/>
                    <a:pt x="171" y="132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7" y="64"/>
                    <a:pt x="169" y="63"/>
                    <a:pt x="170" y="62"/>
                  </a:cubicBezTo>
                  <a:cubicBezTo>
                    <a:pt x="178" y="53"/>
                    <a:pt x="178" y="40"/>
                    <a:pt x="170" y="32"/>
                  </a:cubicBezTo>
                  <a:cubicBezTo>
                    <a:pt x="162" y="24"/>
                    <a:pt x="149" y="24"/>
                    <a:pt x="141" y="32"/>
                  </a:cubicBezTo>
                  <a:cubicBezTo>
                    <a:pt x="140" y="33"/>
                    <a:pt x="138" y="35"/>
                    <a:pt x="137" y="3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81" y="41"/>
                    <a:pt x="81" y="59"/>
                    <a:pt x="70" y="70"/>
                  </a:cubicBezTo>
                  <a:cubicBezTo>
                    <a:pt x="59" y="80"/>
                    <a:pt x="42" y="80"/>
                    <a:pt x="31" y="7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5" y="138"/>
                    <a:pt x="33" y="140"/>
                    <a:pt x="32" y="141"/>
                  </a:cubicBezTo>
                  <a:cubicBezTo>
                    <a:pt x="23" y="150"/>
                    <a:pt x="23" y="163"/>
                    <a:pt x="32" y="171"/>
                  </a:cubicBezTo>
                  <a:cubicBezTo>
                    <a:pt x="40" y="179"/>
                    <a:pt x="53" y="179"/>
                    <a:pt x="61" y="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9907587" y="2784474"/>
              <a:ext cx="4627563" cy="4627563"/>
            </a:xfrm>
            <a:custGeom>
              <a:avLst/>
              <a:gdLst>
                <a:gd name="T0" fmla="*/ 69 w 201"/>
                <a:gd name="T1" fmla="*/ 132 h 201"/>
                <a:gd name="T2" fmla="*/ 70 w 201"/>
                <a:gd name="T3" fmla="*/ 171 h 201"/>
                <a:gd name="T4" fmla="*/ 101 w 201"/>
                <a:gd name="T5" fmla="*/ 201 h 201"/>
                <a:gd name="T6" fmla="*/ 137 w 201"/>
                <a:gd name="T7" fmla="*/ 165 h 201"/>
                <a:gd name="T8" fmla="*/ 140 w 201"/>
                <a:gd name="T9" fmla="*/ 169 h 201"/>
                <a:gd name="T10" fmla="*/ 170 w 201"/>
                <a:gd name="T11" fmla="*/ 169 h 201"/>
                <a:gd name="T12" fmla="*/ 170 w 201"/>
                <a:gd name="T13" fmla="*/ 140 h 201"/>
                <a:gd name="T14" fmla="*/ 165 w 201"/>
                <a:gd name="T15" fmla="*/ 136 h 201"/>
                <a:gd name="T16" fmla="*/ 201 w 201"/>
                <a:gd name="T17" fmla="*/ 101 h 201"/>
                <a:gd name="T18" fmla="*/ 165 w 201"/>
                <a:gd name="T19" fmla="*/ 65 h 201"/>
                <a:gd name="T20" fmla="*/ 169 w 201"/>
                <a:gd name="T21" fmla="*/ 62 h 201"/>
                <a:gd name="T22" fmla="*/ 169 w 201"/>
                <a:gd name="T23" fmla="*/ 33 h 201"/>
                <a:gd name="T24" fmla="*/ 139 w 201"/>
                <a:gd name="T25" fmla="*/ 33 h 201"/>
                <a:gd name="T26" fmla="*/ 136 w 201"/>
                <a:gd name="T27" fmla="*/ 36 h 201"/>
                <a:gd name="T28" fmla="*/ 100 w 201"/>
                <a:gd name="T29" fmla="*/ 0 h 201"/>
                <a:gd name="T30" fmla="*/ 0 w 201"/>
                <a:gd name="T31" fmla="*/ 100 h 201"/>
                <a:gd name="T32" fmla="*/ 31 w 201"/>
                <a:gd name="T33" fmla="*/ 131 h 201"/>
                <a:gd name="T34" fmla="*/ 69 w 201"/>
                <a:gd name="T35" fmla="*/ 13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201">
                  <a:moveTo>
                    <a:pt x="69" y="132"/>
                  </a:moveTo>
                  <a:cubicBezTo>
                    <a:pt x="80" y="142"/>
                    <a:pt x="80" y="160"/>
                    <a:pt x="70" y="171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8" y="166"/>
                    <a:pt x="139" y="168"/>
                    <a:pt x="140" y="169"/>
                  </a:cubicBezTo>
                  <a:cubicBezTo>
                    <a:pt x="149" y="177"/>
                    <a:pt x="162" y="177"/>
                    <a:pt x="170" y="169"/>
                  </a:cubicBezTo>
                  <a:cubicBezTo>
                    <a:pt x="178" y="161"/>
                    <a:pt x="178" y="148"/>
                    <a:pt x="170" y="140"/>
                  </a:cubicBezTo>
                  <a:cubicBezTo>
                    <a:pt x="169" y="138"/>
                    <a:pt x="167" y="137"/>
                    <a:pt x="165" y="136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6" y="64"/>
                    <a:pt x="167" y="63"/>
                    <a:pt x="169" y="62"/>
                  </a:cubicBezTo>
                  <a:cubicBezTo>
                    <a:pt x="177" y="54"/>
                    <a:pt x="177" y="41"/>
                    <a:pt x="169" y="33"/>
                  </a:cubicBezTo>
                  <a:cubicBezTo>
                    <a:pt x="160" y="25"/>
                    <a:pt x="147" y="25"/>
                    <a:pt x="139" y="33"/>
                  </a:cubicBezTo>
                  <a:cubicBezTo>
                    <a:pt x="138" y="34"/>
                    <a:pt x="137" y="35"/>
                    <a:pt x="136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42" y="121"/>
                    <a:pt x="59" y="121"/>
                    <a:pt x="69" y="1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7513637" y="5224462"/>
              <a:ext cx="4627563" cy="4603750"/>
            </a:xfrm>
            <a:custGeom>
              <a:avLst/>
              <a:gdLst>
                <a:gd name="T0" fmla="*/ 58 w 201"/>
                <a:gd name="T1" fmla="*/ 172 h 200"/>
                <a:gd name="T2" fmla="*/ 63 w 201"/>
                <a:gd name="T3" fmla="*/ 163 h 200"/>
                <a:gd name="T4" fmla="*/ 100 w 201"/>
                <a:gd name="T5" fmla="*/ 200 h 200"/>
                <a:gd name="T6" fmla="*/ 136 w 201"/>
                <a:gd name="T7" fmla="*/ 164 h 200"/>
                <a:gd name="T8" fmla="*/ 139 w 201"/>
                <a:gd name="T9" fmla="*/ 169 h 200"/>
                <a:gd name="T10" fmla="*/ 169 w 201"/>
                <a:gd name="T11" fmla="*/ 169 h 200"/>
                <a:gd name="T12" fmla="*/ 169 w 201"/>
                <a:gd name="T13" fmla="*/ 139 h 200"/>
                <a:gd name="T14" fmla="*/ 164 w 201"/>
                <a:gd name="T15" fmla="*/ 136 h 200"/>
                <a:gd name="T16" fmla="*/ 201 w 201"/>
                <a:gd name="T17" fmla="*/ 100 h 200"/>
                <a:gd name="T18" fmla="*/ 170 w 201"/>
                <a:gd name="T19" fmla="*/ 69 h 200"/>
                <a:gd name="T20" fmla="*/ 165 w 201"/>
                <a:gd name="T21" fmla="*/ 64 h 200"/>
                <a:gd name="T22" fmla="*/ 169 w 201"/>
                <a:gd name="T23" fmla="*/ 61 h 200"/>
                <a:gd name="T24" fmla="*/ 169 w 201"/>
                <a:gd name="T25" fmla="*/ 31 h 200"/>
                <a:gd name="T26" fmla="*/ 140 w 201"/>
                <a:gd name="T27" fmla="*/ 31 h 200"/>
                <a:gd name="T28" fmla="*/ 136 w 201"/>
                <a:gd name="T29" fmla="*/ 35 h 200"/>
                <a:gd name="T30" fmla="*/ 131 w 201"/>
                <a:gd name="T31" fmla="*/ 30 h 200"/>
                <a:gd name="T32" fmla="*/ 101 w 201"/>
                <a:gd name="T33" fmla="*/ 0 h 200"/>
                <a:gd name="T34" fmla="*/ 63 w 201"/>
                <a:gd name="T35" fmla="*/ 37 h 200"/>
                <a:gd name="T36" fmla="*/ 59 w 201"/>
                <a:gd name="T37" fmla="*/ 31 h 200"/>
                <a:gd name="T38" fmla="*/ 30 w 201"/>
                <a:gd name="T39" fmla="*/ 31 h 200"/>
                <a:gd name="T40" fmla="*/ 30 w 201"/>
                <a:gd name="T41" fmla="*/ 60 h 200"/>
                <a:gd name="T42" fmla="*/ 36 w 201"/>
                <a:gd name="T43" fmla="*/ 64 h 200"/>
                <a:gd name="T44" fmla="*/ 0 w 201"/>
                <a:gd name="T45" fmla="*/ 100 h 200"/>
                <a:gd name="T46" fmla="*/ 37 w 201"/>
                <a:gd name="T47" fmla="*/ 137 h 200"/>
                <a:gd name="T48" fmla="*/ 28 w 201"/>
                <a:gd name="T49" fmla="*/ 142 h 200"/>
                <a:gd name="T50" fmla="*/ 28 w 201"/>
                <a:gd name="T51" fmla="*/ 172 h 200"/>
                <a:gd name="T52" fmla="*/ 58 w 201"/>
                <a:gd name="T53" fmla="*/ 17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1" h="200">
                  <a:moveTo>
                    <a:pt x="58" y="172"/>
                  </a:moveTo>
                  <a:cubicBezTo>
                    <a:pt x="60" y="169"/>
                    <a:pt x="62" y="167"/>
                    <a:pt x="63" y="163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37" y="166"/>
                    <a:pt x="138" y="167"/>
                    <a:pt x="139" y="169"/>
                  </a:cubicBezTo>
                  <a:cubicBezTo>
                    <a:pt x="148" y="177"/>
                    <a:pt x="161" y="177"/>
                    <a:pt x="169" y="169"/>
                  </a:cubicBezTo>
                  <a:cubicBezTo>
                    <a:pt x="177" y="161"/>
                    <a:pt x="177" y="147"/>
                    <a:pt x="169" y="139"/>
                  </a:cubicBezTo>
                  <a:cubicBezTo>
                    <a:pt x="168" y="138"/>
                    <a:pt x="166" y="137"/>
                    <a:pt x="164" y="136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63"/>
                    <a:pt x="168" y="62"/>
                    <a:pt x="169" y="61"/>
                  </a:cubicBezTo>
                  <a:cubicBezTo>
                    <a:pt x="177" y="52"/>
                    <a:pt x="177" y="39"/>
                    <a:pt x="169" y="31"/>
                  </a:cubicBezTo>
                  <a:cubicBezTo>
                    <a:pt x="161" y="23"/>
                    <a:pt x="148" y="23"/>
                    <a:pt x="140" y="31"/>
                  </a:cubicBezTo>
                  <a:cubicBezTo>
                    <a:pt x="138" y="32"/>
                    <a:pt x="137" y="34"/>
                    <a:pt x="136" y="3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4"/>
                    <a:pt x="61" y="32"/>
                    <a:pt x="59" y="31"/>
                  </a:cubicBezTo>
                  <a:cubicBezTo>
                    <a:pt x="51" y="22"/>
                    <a:pt x="38" y="22"/>
                    <a:pt x="30" y="31"/>
                  </a:cubicBezTo>
                  <a:cubicBezTo>
                    <a:pt x="22" y="39"/>
                    <a:pt x="22" y="52"/>
                    <a:pt x="30" y="60"/>
                  </a:cubicBezTo>
                  <a:cubicBezTo>
                    <a:pt x="32" y="62"/>
                    <a:pt x="34" y="63"/>
                    <a:pt x="36" y="6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4" y="138"/>
                    <a:pt x="31" y="140"/>
                    <a:pt x="28" y="142"/>
                  </a:cubicBezTo>
                  <a:cubicBezTo>
                    <a:pt x="20" y="151"/>
                    <a:pt x="20" y="164"/>
                    <a:pt x="28" y="172"/>
                  </a:cubicBezTo>
                  <a:cubicBezTo>
                    <a:pt x="36" y="180"/>
                    <a:pt x="50" y="180"/>
                    <a:pt x="58" y="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Freeform 29"/>
            <p:cNvSpPr>
              <a:spLocks noChangeArrowheads="1"/>
            </p:cNvSpPr>
            <p:nvPr/>
          </p:nvSpPr>
          <p:spPr bwMode="auto">
            <a:xfrm>
              <a:off x="11762920" y="4522067"/>
              <a:ext cx="1008517" cy="104053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58" name="Group 1"/>
            <p:cNvGrpSpPr>
              <a:grpSpLocks/>
            </p:cNvGrpSpPr>
            <p:nvPr/>
          </p:nvGrpSpPr>
          <p:grpSpPr bwMode="auto">
            <a:xfrm>
              <a:off x="11722902" y="9296400"/>
              <a:ext cx="1048535" cy="1032526"/>
              <a:chOff x="7197121" y="8332916"/>
              <a:chExt cx="553830" cy="543285"/>
            </a:xfrm>
          </p:grpSpPr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9" name="Freeform 65"/>
            <p:cNvSpPr>
              <a:spLocks noChangeArrowheads="1"/>
            </p:cNvSpPr>
            <p:nvPr/>
          </p:nvSpPr>
          <p:spPr bwMode="auto">
            <a:xfrm>
              <a:off x="14447837" y="7086600"/>
              <a:ext cx="952491" cy="944484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0" name="Freeform 116"/>
            <p:cNvSpPr>
              <a:spLocks noChangeArrowheads="1"/>
            </p:cNvSpPr>
            <p:nvPr/>
          </p:nvSpPr>
          <p:spPr bwMode="auto">
            <a:xfrm>
              <a:off x="9248320" y="7010400"/>
              <a:ext cx="1008517" cy="1040533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3118" y="2484730"/>
            <a:ext cx="2849271" cy="2849270"/>
            <a:chOff x="5684837" y="8229600"/>
            <a:chExt cx="5452844" cy="54528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28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9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7954" y="5989930"/>
            <a:ext cx="2849271" cy="2849270"/>
            <a:chOff x="11347902" y="8263156"/>
            <a:chExt cx="5452844" cy="54528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21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22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23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77954" y="9525000"/>
            <a:ext cx="2849271" cy="2849270"/>
            <a:chOff x="24266" y="8229600"/>
            <a:chExt cx="5452844" cy="54528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18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0" name="Round Same Side Corner Rectangle 58"/>
          <p:cNvSpPr/>
          <p:nvPr/>
        </p:nvSpPr>
        <p:spPr>
          <a:xfrm rot="10800000" flipH="1">
            <a:off x="3980849" y="3494638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8335" y="3560303"/>
            <a:ext cx="3871041" cy="206822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32" name="Round Same Side Corner Rectangle 58"/>
          <p:cNvSpPr/>
          <p:nvPr/>
        </p:nvSpPr>
        <p:spPr>
          <a:xfrm rot="10800000" flipH="1">
            <a:off x="4008990" y="6542638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36476" y="6608303"/>
            <a:ext cx="3871041" cy="206822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34" name="Round Same Side Corner Rectangle 58"/>
          <p:cNvSpPr/>
          <p:nvPr/>
        </p:nvSpPr>
        <p:spPr>
          <a:xfrm rot="10800000" flipH="1">
            <a:off x="3999548" y="9677113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27034" y="9742778"/>
            <a:ext cx="3871041" cy="206822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8" name="TextBox 37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40" name="กลุ่ม 33"/>
          <p:cNvGrpSpPr/>
          <p:nvPr/>
        </p:nvGrpSpPr>
        <p:grpSpPr>
          <a:xfrm>
            <a:off x="9081423" y="2819400"/>
            <a:ext cx="4683578" cy="5844799"/>
            <a:chOff x="1722437" y="3556308"/>
            <a:chExt cx="4843917" cy="6044892"/>
          </a:xfrm>
        </p:grpSpPr>
        <p:grpSp>
          <p:nvGrpSpPr>
            <p:cNvPr id="41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4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48" name="กลุ่ม 33"/>
          <p:cNvGrpSpPr/>
          <p:nvPr/>
        </p:nvGrpSpPr>
        <p:grpSpPr>
          <a:xfrm>
            <a:off x="13742086" y="2825710"/>
            <a:ext cx="4683578" cy="5844799"/>
            <a:chOff x="1722437" y="3556308"/>
            <a:chExt cx="4843917" cy="6044892"/>
          </a:xfrm>
        </p:grpSpPr>
        <p:grpSp>
          <p:nvGrpSpPr>
            <p:cNvPr id="49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2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56" name="กลุ่ม 33"/>
          <p:cNvGrpSpPr/>
          <p:nvPr/>
        </p:nvGrpSpPr>
        <p:grpSpPr>
          <a:xfrm>
            <a:off x="18374859" y="2825710"/>
            <a:ext cx="4683578" cy="5844799"/>
            <a:chOff x="1722437" y="3556308"/>
            <a:chExt cx="4843917" cy="6044892"/>
          </a:xfrm>
        </p:grpSpPr>
        <p:grpSp>
          <p:nvGrpSpPr>
            <p:cNvPr id="57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0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556667" y="9769210"/>
            <a:ext cx="13100983" cy="2015358"/>
            <a:chOff x="15948533" y="1519750"/>
            <a:chExt cx="5470898" cy="3916084"/>
          </a:xfrm>
        </p:grpSpPr>
        <p:sp>
          <p:nvSpPr>
            <p:cNvPr id="65" name="TextBox 64"/>
            <p:cNvSpPr txBox="1"/>
            <p:nvPr/>
          </p:nvSpPr>
          <p:spPr>
            <a:xfrm>
              <a:off x="15948533" y="2852342"/>
              <a:ext cx="5470898" cy="258349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amet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consectetur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adipiscing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elit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Ut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efficitur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tortor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a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pulvinar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lacinia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Donec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eu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arcu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justo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Fusce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eget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consequat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risus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Proin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est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lacus,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interdum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vitae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feugiat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quis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faucibus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vel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mi. 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Vivamus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accumsan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986355" y="1519750"/>
              <a:ext cx="2111808" cy="1435241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id-ID" sz="3600" b="1" dirty="0">
                <a:solidFill>
                  <a:schemeClr val="accent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1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33"/>
          <p:cNvGrpSpPr/>
          <p:nvPr/>
        </p:nvGrpSpPr>
        <p:grpSpPr>
          <a:xfrm>
            <a:off x="10162568" y="2492514"/>
            <a:ext cx="4683578" cy="5844799"/>
            <a:chOff x="1722437" y="3556308"/>
            <a:chExt cx="4843917" cy="6044892"/>
          </a:xfrm>
        </p:grpSpPr>
        <p:grpSp>
          <p:nvGrpSpPr>
            <p:cNvPr id="3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10" name="กลุ่ม 33"/>
          <p:cNvGrpSpPr/>
          <p:nvPr/>
        </p:nvGrpSpPr>
        <p:grpSpPr>
          <a:xfrm>
            <a:off x="5509822" y="2510451"/>
            <a:ext cx="4683578" cy="5844799"/>
            <a:chOff x="1722437" y="3556308"/>
            <a:chExt cx="4843917" cy="6044892"/>
          </a:xfrm>
        </p:grpSpPr>
        <p:grpSp>
          <p:nvGrpSpPr>
            <p:cNvPr id="11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4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18" name="กลุ่ม 33"/>
          <p:cNvGrpSpPr/>
          <p:nvPr/>
        </p:nvGrpSpPr>
        <p:grpSpPr>
          <a:xfrm>
            <a:off x="14841600" y="2510451"/>
            <a:ext cx="4683578" cy="5844799"/>
            <a:chOff x="1722437" y="3556308"/>
            <a:chExt cx="4843917" cy="6044892"/>
          </a:xfrm>
        </p:grpSpPr>
        <p:grpSp>
          <p:nvGrpSpPr>
            <p:cNvPr id="19" name="กลุ่ม 34"/>
            <p:cNvGrpSpPr/>
            <p:nvPr/>
          </p:nvGrpSpPr>
          <p:grpSpPr>
            <a:xfrm>
              <a:off x="1722437" y="3556308"/>
              <a:ext cx="4843917" cy="6044892"/>
              <a:chOff x="888609" y="3619938"/>
              <a:chExt cx="5726112" cy="6330728"/>
            </a:xfrm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633072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46754" y="5206772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2678740" y="3944772"/>
              <a:ext cx="2907612" cy="598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2" name="Round Same Side Corner Rectangle 58"/>
            <p:cNvSpPr/>
            <p:nvPr/>
          </p:nvSpPr>
          <p:spPr>
            <a:xfrm rot="16200000" flipH="1">
              <a:off x="4092036" y="5590044"/>
              <a:ext cx="104716" cy="29906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246" y="7267618"/>
              <a:ext cx="403860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08637" y="8969514"/>
            <a:ext cx="4410453" cy="3679686"/>
            <a:chOff x="5608637" y="9220200"/>
            <a:chExt cx="4410453" cy="3679686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6421274" y="9220200"/>
              <a:ext cx="231505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000" b="1" dirty="0">
                  <a:solidFill>
                    <a:schemeClr val="accent6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01</a:t>
              </a:r>
            </a:p>
          </p:txBody>
        </p:sp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6057978" y="9679287"/>
              <a:ext cx="3284459" cy="181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2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75</a:t>
              </a:r>
              <a:r>
                <a:rPr lang="id-ID" sz="112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%</a:t>
              </a:r>
            </a:p>
          </p:txBody>
        </p:sp>
        <p:sp>
          <p:nvSpPr>
            <p:cNvPr id="29" name="TextBox 30"/>
            <p:cNvSpPr txBox="1">
              <a:spLocks noChangeArrowheads="1"/>
            </p:cNvSpPr>
            <p:nvPr/>
          </p:nvSpPr>
          <p:spPr bwMode="auto">
            <a:xfrm>
              <a:off x="5608637" y="11367159"/>
              <a:ext cx="4410453" cy="153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adipiscing elit.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Aliquam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tincidunt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18384" y="8893314"/>
            <a:ext cx="4410453" cy="3679686"/>
            <a:chOff x="5608637" y="9220200"/>
            <a:chExt cx="4410453" cy="367968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6421274" y="9220200"/>
              <a:ext cx="231505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0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02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57978" y="9679287"/>
              <a:ext cx="3284459" cy="181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2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68</a:t>
              </a:r>
              <a:r>
                <a:rPr lang="id-ID" sz="11200" b="1" dirty="0">
                  <a:solidFill>
                    <a:schemeClr val="accent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%</a:t>
              </a:r>
            </a:p>
          </p:txBody>
        </p: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5608637" y="11367159"/>
              <a:ext cx="4410453" cy="153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adipiscing elit.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Aliquam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tincidunt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286037" y="8893314"/>
            <a:ext cx="4410453" cy="3679686"/>
            <a:chOff x="5608637" y="9220200"/>
            <a:chExt cx="4410453" cy="3679686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6421274" y="9220200"/>
              <a:ext cx="231505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000" b="1" dirty="0">
                  <a:solidFill>
                    <a:schemeClr val="accent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03</a:t>
              </a:r>
            </a:p>
          </p:txBody>
        </p:sp>
        <p:sp>
          <p:nvSpPr>
            <p:cNvPr id="36" name="TextBox 31"/>
            <p:cNvSpPr txBox="1">
              <a:spLocks noChangeArrowheads="1"/>
            </p:cNvSpPr>
            <p:nvPr/>
          </p:nvSpPr>
          <p:spPr bwMode="auto">
            <a:xfrm>
              <a:off x="6057978" y="9679287"/>
              <a:ext cx="3284459" cy="181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2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82</a:t>
              </a:r>
              <a:r>
                <a:rPr lang="id-ID" sz="112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%</a:t>
              </a:r>
            </a:p>
          </p:txBody>
        </p:sp>
        <p:sp>
          <p:nvSpPr>
            <p:cNvPr id="37" name="TextBox 30"/>
            <p:cNvSpPr txBox="1">
              <a:spLocks noChangeArrowheads="1"/>
            </p:cNvSpPr>
            <p:nvPr/>
          </p:nvSpPr>
          <p:spPr bwMode="auto">
            <a:xfrm>
              <a:off x="5608637" y="11367159"/>
              <a:ext cx="4410453" cy="153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adipiscing elit.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Aliquam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tincidunt</a:t>
              </a: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.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38" name="Freeform 10"/>
          <p:cNvSpPr>
            <a:spLocks noEditPoints="1"/>
          </p:cNvSpPr>
          <p:nvPr/>
        </p:nvSpPr>
        <p:spPr bwMode="auto">
          <a:xfrm flipH="1">
            <a:off x="1836009" y="2590800"/>
            <a:ext cx="3239228" cy="7941332"/>
          </a:xfrm>
          <a:custGeom>
            <a:avLst/>
            <a:gdLst>
              <a:gd name="T0" fmla="*/ 6 w 153"/>
              <a:gd name="T1" fmla="*/ 120 h 358"/>
              <a:gd name="T2" fmla="*/ 11 w 153"/>
              <a:gd name="T3" fmla="*/ 132 h 358"/>
              <a:gd name="T4" fmla="*/ 23 w 153"/>
              <a:gd name="T5" fmla="*/ 137 h 358"/>
              <a:gd name="T6" fmla="*/ 44 w 153"/>
              <a:gd name="T7" fmla="*/ 144 h 358"/>
              <a:gd name="T8" fmla="*/ 58 w 153"/>
              <a:gd name="T9" fmla="*/ 150 h 358"/>
              <a:gd name="T10" fmla="*/ 58 w 153"/>
              <a:gd name="T11" fmla="*/ 165 h 358"/>
              <a:gd name="T12" fmla="*/ 52 w 153"/>
              <a:gd name="T13" fmla="*/ 199 h 358"/>
              <a:gd name="T14" fmla="*/ 51 w 153"/>
              <a:gd name="T15" fmla="*/ 209 h 358"/>
              <a:gd name="T16" fmla="*/ 47 w 153"/>
              <a:gd name="T17" fmla="*/ 231 h 358"/>
              <a:gd name="T18" fmla="*/ 45 w 153"/>
              <a:gd name="T19" fmla="*/ 256 h 358"/>
              <a:gd name="T20" fmla="*/ 48 w 153"/>
              <a:gd name="T21" fmla="*/ 297 h 358"/>
              <a:gd name="T22" fmla="*/ 43 w 153"/>
              <a:gd name="T23" fmla="*/ 323 h 358"/>
              <a:gd name="T24" fmla="*/ 23 w 153"/>
              <a:gd name="T25" fmla="*/ 337 h 358"/>
              <a:gd name="T26" fmla="*/ 26 w 153"/>
              <a:gd name="T27" fmla="*/ 344 h 358"/>
              <a:gd name="T28" fmla="*/ 58 w 153"/>
              <a:gd name="T29" fmla="*/ 333 h 358"/>
              <a:gd name="T30" fmla="*/ 72 w 153"/>
              <a:gd name="T31" fmla="*/ 325 h 358"/>
              <a:gd name="T32" fmla="*/ 76 w 153"/>
              <a:gd name="T33" fmla="*/ 255 h 358"/>
              <a:gd name="T34" fmla="*/ 93 w 153"/>
              <a:gd name="T35" fmla="*/ 223 h 358"/>
              <a:gd name="T36" fmla="*/ 96 w 153"/>
              <a:gd name="T37" fmla="*/ 242 h 358"/>
              <a:gd name="T38" fmla="*/ 100 w 153"/>
              <a:gd name="T39" fmla="*/ 263 h 358"/>
              <a:gd name="T40" fmla="*/ 95 w 153"/>
              <a:gd name="T41" fmla="*/ 307 h 358"/>
              <a:gd name="T42" fmla="*/ 97 w 153"/>
              <a:gd name="T43" fmla="*/ 337 h 358"/>
              <a:gd name="T44" fmla="*/ 100 w 153"/>
              <a:gd name="T45" fmla="*/ 357 h 358"/>
              <a:gd name="T46" fmla="*/ 115 w 153"/>
              <a:gd name="T47" fmla="*/ 337 h 358"/>
              <a:gd name="T48" fmla="*/ 121 w 153"/>
              <a:gd name="T49" fmla="*/ 292 h 358"/>
              <a:gd name="T50" fmla="*/ 130 w 153"/>
              <a:gd name="T51" fmla="*/ 208 h 358"/>
              <a:gd name="T52" fmla="*/ 135 w 153"/>
              <a:gd name="T53" fmla="*/ 153 h 358"/>
              <a:gd name="T54" fmla="*/ 152 w 153"/>
              <a:gd name="T55" fmla="*/ 124 h 358"/>
              <a:gd name="T56" fmla="*/ 148 w 153"/>
              <a:gd name="T57" fmla="*/ 76 h 358"/>
              <a:gd name="T58" fmla="*/ 116 w 153"/>
              <a:gd name="T59" fmla="*/ 50 h 358"/>
              <a:gd name="T60" fmla="*/ 109 w 153"/>
              <a:gd name="T61" fmla="*/ 34 h 358"/>
              <a:gd name="T62" fmla="*/ 113 w 153"/>
              <a:gd name="T63" fmla="*/ 22 h 358"/>
              <a:gd name="T64" fmla="*/ 99 w 153"/>
              <a:gd name="T65" fmla="*/ 1 h 358"/>
              <a:gd name="T66" fmla="*/ 82 w 153"/>
              <a:gd name="T67" fmla="*/ 4 h 358"/>
              <a:gd name="T68" fmla="*/ 76 w 153"/>
              <a:gd name="T69" fmla="*/ 24 h 358"/>
              <a:gd name="T70" fmla="*/ 76 w 153"/>
              <a:gd name="T71" fmla="*/ 33 h 358"/>
              <a:gd name="T72" fmla="*/ 82 w 153"/>
              <a:gd name="T73" fmla="*/ 47 h 358"/>
              <a:gd name="T74" fmla="*/ 51 w 153"/>
              <a:gd name="T75" fmla="*/ 63 h 358"/>
              <a:gd name="T76" fmla="*/ 45 w 153"/>
              <a:gd name="T77" fmla="*/ 95 h 358"/>
              <a:gd name="T78" fmla="*/ 41 w 153"/>
              <a:gd name="T79" fmla="*/ 115 h 358"/>
              <a:gd name="T80" fmla="*/ 2 w 153"/>
              <a:gd name="T81" fmla="*/ 113 h 358"/>
              <a:gd name="T82" fmla="*/ 83 w 153"/>
              <a:gd name="T83" fmla="*/ 48 h 358"/>
              <a:gd name="T84" fmla="*/ 101 w 153"/>
              <a:gd name="T85" fmla="*/ 78 h 358"/>
              <a:gd name="T86" fmla="*/ 97 w 153"/>
              <a:gd name="T87" fmla="*/ 60 h 358"/>
              <a:gd name="T88" fmla="*/ 88 w 153"/>
              <a:gd name="T89" fmla="*/ 7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3" h="358">
                <a:moveTo>
                  <a:pt x="7" y="117"/>
                </a:moveTo>
                <a:cubicBezTo>
                  <a:pt x="7" y="117"/>
                  <a:pt x="7" y="118"/>
                  <a:pt x="6" y="118"/>
                </a:cubicBezTo>
                <a:cubicBezTo>
                  <a:pt x="6" y="119"/>
                  <a:pt x="6" y="120"/>
                  <a:pt x="6" y="120"/>
                </a:cubicBezTo>
                <a:cubicBezTo>
                  <a:pt x="5" y="122"/>
                  <a:pt x="5" y="122"/>
                  <a:pt x="5" y="122"/>
                </a:cubicBezTo>
                <a:cubicBezTo>
                  <a:pt x="5" y="122"/>
                  <a:pt x="6" y="124"/>
                  <a:pt x="10" y="126"/>
                </a:cubicBezTo>
                <a:cubicBezTo>
                  <a:pt x="10" y="126"/>
                  <a:pt x="10" y="132"/>
                  <a:pt x="11" y="132"/>
                </a:cubicBezTo>
                <a:cubicBezTo>
                  <a:pt x="12" y="133"/>
                  <a:pt x="13" y="133"/>
                  <a:pt x="14" y="134"/>
                </a:cubicBezTo>
                <a:cubicBezTo>
                  <a:pt x="16" y="134"/>
                  <a:pt x="15" y="135"/>
                  <a:pt x="16" y="135"/>
                </a:cubicBezTo>
                <a:cubicBezTo>
                  <a:pt x="16" y="136"/>
                  <a:pt x="23" y="137"/>
                  <a:pt x="23" y="137"/>
                </a:cubicBezTo>
                <a:cubicBezTo>
                  <a:pt x="23" y="137"/>
                  <a:pt x="29" y="153"/>
                  <a:pt x="33" y="153"/>
                </a:cubicBezTo>
                <a:cubicBezTo>
                  <a:pt x="33" y="153"/>
                  <a:pt x="42" y="146"/>
                  <a:pt x="42" y="145"/>
                </a:cubicBezTo>
                <a:cubicBezTo>
                  <a:pt x="43" y="145"/>
                  <a:pt x="44" y="144"/>
                  <a:pt x="44" y="144"/>
                </a:cubicBezTo>
                <a:cubicBezTo>
                  <a:pt x="45" y="144"/>
                  <a:pt x="46" y="143"/>
                  <a:pt x="46" y="143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58" y="147"/>
                  <a:pt x="59" y="149"/>
                  <a:pt x="58" y="150"/>
                </a:cubicBezTo>
                <a:cubicBezTo>
                  <a:pt x="58" y="151"/>
                  <a:pt x="57" y="154"/>
                  <a:pt x="58" y="156"/>
                </a:cubicBezTo>
                <a:cubicBezTo>
                  <a:pt x="58" y="159"/>
                  <a:pt x="57" y="160"/>
                  <a:pt x="56" y="161"/>
                </a:cubicBezTo>
                <a:cubicBezTo>
                  <a:pt x="56" y="161"/>
                  <a:pt x="58" y="164"/>
                  <a:pt x="58" y="165"/>
                </a:cubicBezTo>
                <a:cubicBezTo>
                  <a:pt x="57" y="166"/>
                  <a:pt x="56" y="174"/>
                  <a:pt x="56" y="174"/>
                </a:cubicBezTo>
                <a:cubicBezTo>
                  <a:pt x="56" y="174"/>
                  <a:pt x="53" y="196"/>
                  <a:pt x="53" y="197"/>
                </a:cubicBezTo>
                <a:cubicBezTo>
                  <a:pt x="52" y="198"/>
                  <a:pt x="52" y="199"/>
                  <a:pt x="52" y="199"/>
                </a:cubicBezTo>
                <a:cubicBezTo>
                  <a:pt x="52" y="199"/>
                  <a:pt x="52" y="203"/>
                  <a:pt x="52" y="203"/>
                </a:cubicBezTo>
                <a:cubicBezTo>
                  <a:pt x="53" y="203"/>
                  <a:pt x="52" y="204"/>
                  <a:pt x="52" y="205"/>
                </a:cubicBezTo>
                <a:cubicBezTo>
                  <a:pt x="52" y="205"/>
                  <a:pt x="52" y="208"/>
                  <a:pt x="51" y="209"/>
                </a:cubicBezTo>
                <a:cubicBezTo>
                  <a:pt x="50" y="210"/>
                  <a:pt x="51" y="211"/>
                  <a:pt x="50" y="212"/>
                </a:cubicBezTo>
                <a:cubicBezTo>
                  <a:pt x="49" y="214"/>
                  <a:pt x="48" y="221"/>
                  <a:pt x="48" y="221"/>
                </a:cubicBezTo>
                <a:cubicBezTo>
                  <a:pt x="48" y="221"/>
                  <a:pt x="47" y="230"/>
                  <a:pt x="47" y="231"/>
                </a:cubicBezTo>
                <a:cubicBezTo>
                  <a:pt x="47" y="232"/>
                  <a:pt x="46" y="238"/>
                  <a:pt x="46" y="238"/>
                </a:cubicBezTo>
                <a:cubicBezTo>
                  <a:pt x="46" y="238"/>
                  <a:pt x="45" y="243"/>
                  <a:pt x="44" y="245"/>
                </a:cubicBezTo>
                <a:cubicBezTo>
                  <a:pt x="44" y="248"/>
                  <a:pt x="44" y="254"/>
                  <a:pt x="45" y="256"/>
                </a:cubicBezTo>
                <a:cubicBezTo>
                  <a:pt x="46" y="257"/>
                  <a:pt x="49" y="280"/>
                  <a:pt x="49" y="283"/>
                </a:cubicBezTo>
                <a:cubicBezTo>
                  <a:pt x="48" y="285"/>
                  <a:pt x="49" y="286"/>
                  <a:pt x="49" y="287"/>
                </a:cubicBezTo>
                <a:cubicBezTo>
                  <a:pt x="49" y="287"/>
                  <a:pt x="48" y="296"/>
                  <a:pt x="48" y="297"/>
                </a:cubicBezTo>
                <a:cubicBezTo>
                  <a:pt x="48" y="298"/>
                  <a:pt x="48" y="304"/>
                  <a:pt x="47" y="305"/>
                </a:cubicBezTo>
                <a:cubicBezTo>
                  <a:pt x="47" y="305"/>
                  <a:pt x="46" y="312"/>
                  <a:pt x="47" y="314"/>
                </a:cubicBezTo>
                <a:cubicBezTo>
                  <a:pt x="47" y="317"/>
                  <a:pt x="43" y="322"/>
                  <a:pt x="43" y="323"/>
                </a:cubicBezTo>
                <a:cubicBezTo>
                  <a:pt x="43" y="324"/>
                  <a:pt x="41" y="325"/>
                  <a:pt x="41" y="326"/>
                </a:cubicBezTo>
                <a:cubicBezTo>
                  <a:pt x="41" y="327"/>
                  <a:pt x="33" y="332"/>
                  <a:pt x="32" y="332"/>
                </a:cubicBezTo>
                <a:cubicBezTo>
                  <a:pt x="31" y="332"/>
                  <a:pt x="23" y="336"/>
                  <a:pt x="23" y="337"/>
                </a:cubicBezTo>
                <a:cubicBezTo>
                  <a:pt x="23" y="338"/>
                  <a:pt x="23" y="338"/>
                  <a:pt x="23" y="338"/>
                </a:cubicBezTo>
                <a:cubicBezTo>
                  <a:pt x="23" y="338"/>
                  <a:pt x="21" y="338"/>
                  <a:pt x="21" y="339"/>
                </a:cubicBezTo>
                <a:cubicBezTo>
                  <a:pt x="21" y="339"/>
                  <a:pt x="23" y="343"/>
                  <a:pt x="26" y="344"/>
                </a:cubicBezTo>
                <a:cubicBezTo>
                  <a:pt x="26" y="344"/>
                  <a:pt x="41" y="343"/>
                  <a:pt x="44" y="342"/>
                </a:cubicBezTo>
                <a:cubicBezTo>
                  <a:pt x="47" y="340"/>
                  <a:pt x="50" y="338"/>
                  <a:pt x="50" y="338"/>
                </a:cubicBezTo>
                <a:cubicBezTo>
                  <a:pt x="50" y="338"/>
                  <a:pt x="57" y="333"/>
                  <a:pt x="58" y="333"/>
                </a:cubicBezTo>
                <a:cubicBezTo>
                  <a:pt x="59" y="335"/>
                  <a:pt x="59" y="335"/>
                  <a:pt x="59" y="335"/>
                </a:cubicBezTo>
                <a:cubicBezTo>
                  <a:pt x="59" y="335"/>
                  <a:pt x="72" y="333"/>
                  <a:pt x="73" y="331"/>
                </a:cubicBezTo>
                <a:cubicBezTo>
                  <a:pt x="74" y="330"/>
                  <a:pt x="72" y="326"/>
                  <a:pt x="72" y="325"/>
                </a:cubicBezTo>
                <a:cubicBezTo>
                  <a:pt x="71" y="324"/>
                  <a:pt x="72" y="324"/>
                  <a:pt x="72" y="324"/>
                </a:cubicBezTo>
                <a:cubicBezTo>
                  <a:pt x="72" y="319"/>
                  <a:pt x="72" y="319"/>
                  <a:pt x="72" y="319"/>
                </a:cubicBezTo>
                <a:cubicBezTo>
                  <a:pt x="72" y="319"/>
                  <a:pt x="76" y="257"/>
                  <a:pt x="76" y="255"/>
                </a:cubicBezTo>
                <a:cubicBezTo>
                  <a:pt x="76" y="255"/>
                  <a:pt x="76" y="254"/>
                  <a:pt x="76" y="252"/>
                </a:cubicBezTo>
                <a:cubicBezTo>
                  <a:pt x="77" y="251"/>
                  <a:pt x="90" y="215"/>
                  <a:pt x="90" y="215"/>
                </a:cubicBezTo>
                <a:cubicBezTo>
                  <a:pt x="90" y="214"/>
                  <a:pt x="92" y="218"/>
                  <a:pt x="93" y="223"/>
                </a:cubicBezTo>
                <a:cubicBezTo>
                  <a:pt x="93" y="223"/>
                  <a:pt x="94" y="229"/>
                  <a:pt x="94" y="230"/>
                </a:cubicBezTo>
                <a:cubicBezTo>
                  <a:pt x="93" y="231"/>
                  <a:pt x="94" y="235"/>
                  <a:pt x="95" y="237"/>
                </a:cubicBezTo>
                <a:cubicBezTo>
                  <a:pt x="96" y="239"/>
                  <a:pt x="96" y="241"/>
                  <a:pt x="96" y="242"/>
                </a:cubicBezTo>
                <a:cubicBezTo>
                  <a:pt x="96" y="242"/>
                  <a:pt x="98" y="249"/>
                  <a:pt x="97" y="249"/>
                </a:cubicBezTo>
                <a:cubicBezTo>
                  <a:pt x="97" y="250"/>
                  <a:pt x="97" y="257"/>
                  <a:pt x="97" y="258"/>
                </a:cubicBezTo>
                <a:cubicBezTo>
                  <a:pt x="97" y="260"/>
                  <a:pt x="100" y="262"/>
                  <a:pt x="100" y="263"/>
                </a:cubicBezTo>
                <a:cubicBezTo>
                  <a:pt x="100" y="264"/>
                  <a:pt x="97" y="282"/>
                  <a:pt x="98" y="286"/>
                </a:cubicBezTo>
                <a:cubicBezTo>
                  <a:pt x="98" y="286"/>
                  <a:pt x="96" y="291"/>
                  <a:pt x="96" y="294"/>
                </a:cubicBezTo>
                <a:cubicBezTo>
                  <a:pt x="95" y="297"/>
                  <a:pt x="95" y="307"/>
                  <a:pt x="95" y="307"/>
                </a:cubicBezTo>
                <a:cubicBezTo>
                  <a:pt x="93" y="323"/>
                  <a:pt x="93" y="323"/>
                  <a:pt x="93" y="323"/>
                </a:cubicBezTo>
                <a:cubicBezTo>
                  <a:pt x="93" y="323"/>
                  <a:pt x="92" y="328"/>
                  <a:pt x="93" y="330"/>
                </a:cubicBezTo>
                <a:cubicBezTo>
                  <a:pt x="94" y="332"/>
                  <a:pt x="97" y="337"/>
                  <a:pt x="97" y="337"/>
                </a:cubicBezTo>
                <a:cubicBezTo>
                  <a:pt x="97" y="337"/>
                  <a:pt x="96" y="344"/>
                  <a:pt x="96" y="344"/>
                </a:cubicBezTo>
                <a:cubicBezTo>
                  <a:pt x="96" y="345"/>
                  <a:pt x="95" y="346"/>
                  <a:pt x="95" y="346"/>
                </a:cubicBezTo>
                <a:cubicBezTo>
                  <a:pt x="95" y="346"/>
                  <a:pt x="95" y="356"/>
                  <a:pt x="100" y="357"/>
                </a:cubicBezTo>
                <a:cubicBezTo>
                  <a:pt x="100" y="357"/>
                  <a:pt x="107" y="358"/>
                  <a:pt x="109" y="357"/>
                </a:cubicBezTo>
                <a:cubicBezTo>
                  <a:pt x="112" y="357"/>
                  <a:pt x="117" y="349"/>
                  <a:pt x="116" y="345"/>
                </a:cubicBezTo>
                <a:cubicBezTo>
                  <a:pt x="115" y="341"/>
                  <a:pt x="115" y="337"/>
                  <a:pt x="115" y="337"/>
                </a:cubicBezTo>
                <a:cubicBezTo>
                  <a:pt x="115" y="337"/>
                  <a:pt x="115" y="336"/>
                  <a:pt x="116" y="336"/>
                </a:cubicBezTo>
                <a:cubicBezTo>
                  <a:pt x="116" y="335"/>
                  <a:pt x="117" y="326"/>
                  <a:pt x="119" y="323"/>
                </a:cubicBezTo>
                <a:cubicBezTo>
                  <a:pt x="121" y="321"/>
                  <a:pt x="122" y="294"/>
                  <a:pt x="121" y="292"/>
                </a:cubicBezTo>
                <a:cubicBezTo>
                  <a:pt x="121" y="290"/>
                  <a:pt x="123" y="269"/>
                  <a:pt x="123" y="267"/>
                </a:cubicBezTo>
                <a:cubicBezTo>
                  <a:pt x="123" y="266"/>
                  <a:pt x="124" y="243"/>
                  <a:pt x="124" y="242"/>
                </a:cubicBezTo>
                <a:cubicBezTo>
                  <a:pt x="124" y="241"/>
                  <a:pt x="131" y="209"/>
                  <a:pt x="130" y="208"/>
                </a:cubicBezTo>
                <a:cubicBezTo>
                  <a:pt x="129" y="208"/>
                  <a:pt x="139" y="206"/>
                  <a:pt x="142" y="202"/>
                </a:cubicBezTo>
                <a:cubicBezTo>
                  <a:pt x="142" y="202"/>
                  <a:pt x="138" y="163"/>
                  <a:pt x="137" y="162"/>
                </a:cubicBezTo>
                <a:cubicBezTo>
                  <a:pt x="136" y="160"/>
                  <a:pt x="135" y="153"/>
                  <a:pt x="135" y="153"/>
                </a:cubicBezTo>
                <a:cubicBezTo>
                  <a:pt x="135" y="153"/>
                  <a:pt x="134" y="148"/>
                  <a:pt x="134" y="148"/>
                </a:cubicBezTo>
                <a:cubicBezTo>
                  <a:pt x="135" y="148"/>
                  <a:pt x="151" y="142"/>
                  <a:pt x="153" y="129"/>
                </a:cubicBezTo>
                <a:cubicBezTo>
                  <a:pt x="153" y="129"/>
                  <a:pt x="152" y="124"/>
                  <a:pt x="152" y="124"/>
                </a:cubicBezTo>
                <a:cubicBezTo>
                  <a:pt x="151" y="124"/>
                  <a:pt x="150" y="98"/>
                  <a:pt x="151" y="97"/>
                </a:cubicBezTo>
                <a:cubicBezTo>
                  <a:pt x="151" y="96"/>
                  <a:pt x="150" y="88"/>
                  <a:pt x="150" y="88"/>
                </a:cubicBezTo>
                <a:cubicBezTo>
                  <a:pt x="150" y="88"/>
                  <a:pt x="149" y="76"/>
                  <a:pt x="148" y="76"/>
                </a:cubicBezTo>
                <a:cubicBezTo>
                  <a:pt x="147" y="75"/>
                  <a:pt x="148" y="68"/>
                  <a:pt x="148" y="67"/>
                </a:cubicBezTo>
                <a:cubicBezTo>
                  <a:pt x="148" y="66"/>
                  <a:pt x="147" y="61"/>
                  <a:pt x="139" y="59"/>
                </a:cubicBezTo>
                <a:cubicBezTo>
                  <a:pt x="132" y="57"/>
                  <a:pt x="116" y="50"/>
                  <a:pt x="116" y="50"/>
                </a:cubicBezTo>
                <a:cubicBezTo>
                  <a:pt x="116" y="50"/>
                  <a:pt x="115" y="48"/>
                  <a:pt x="113" y="48"/>
                </a:cubicBezTo>
                <a:cubicBezTo>
                  <a:pt x="111" y="47"/>
                  <a:pt x="109" y="42"/>
                  <a:pt x="107" y="42"/>
                </a:cubicBezTo>
                <a:cubicBezTo>
                  <a:pt x="107" y="42"/>
                  <a:pt x="109" y="36"/>
                  <a:pt x="109" y="34"/>
                </a:cubicBezTo>
                <a:cubicBezTo>
                  <a:pt x="109" y="34"/>
                  <a:pt x="111" y="33"/>
                  <a:pt x="112" y="32"/>
                </a:cubicBezTo>
                <a:cubicBezTo>
                  <a:pt x="112" y="31"/>
                  <a:pt x="113" y="29"/>
                  <a:pt x="112" y="28"/>
                </a:cubicBezTo>
                <a:cubicBezTo>
                  <a:pt x="112" y="27"/>
                  <a:pt x="114" y="24"/>
                  <a:pt x="113" y="22"/>
                </a:cubicBezTo>
                <a:cubicBezTo>
                  <a:pt x="113" y="22"/>
                  <a:pt x="114" y="19"/>
                  <a:pt x="110" y="20"/>
                </a:cubicBezTo>
                <a:cubicBezTo>
                  <a:pt x="110" y="20"/>
                  <a:pt x="110" y="5"/>
                  <a:pt x="102" y="2"/>
                </a:cubicBezTo>
                <a:cubicBezTo>
                  <a:pt x="102" y="2"/>
                  <a:pt x="101" y="1"/>
                  <a:pt x="99" y="1"/>
                </a:cubicBezTo>
                <a:cubicBezTo>
                  <a:pt x="97" y="0"/>
                  <a:pt x="96" y="1"/>
                  <a:pt x="95" y="1"/>
                </a:cubicBezTo>
                <a:cubicBezTo>
                  <a:pt x="94" y="0"/>
                  <a:pt x="90" y="0"/>
                  <a:pt x="89" y="0"/>
                </a:cubicBezTo>
                <a:cubicBezTo>
                  <a:pt x="88" y="1"/>
                  <a:pt x="83" y="4"/>
                  <a:pt x="82" y="4"/>
                </a:cubicBezTo>
                <a:cubicBezTo>
                  <a:pt x="82" y="4"/>
                  <a:pt x="77" y="8"/>
                  <a:pt x="77" y="10"/>
                </a:cubicBezTo>
                <a:cubicBezTo>
                  <a:pt x="77" y="12"/>
                  <a:pt x="75" y="16"/>
                  <a:pt x="77" y="20"/>
                </a:cubicBezTo>
                <a:cubicBezTo>
                  <a:pt x="78" y="24"/>
                  <a:pt x="76" y="24"/>
                  <a:pt x="76" y="24"/>
                </a:cubicBezTo>
                <a:cubicBezTo>
                  <a:pt x="76" y="24"/>
                  <a:pt x="75" y="23"/>
                  <a:pt x="75" y="23"/>
                </a:cubicBezTo>
                <a:cubicBezTo>
                  <a:pt x="74" y="24"/>
                  <a:pt x="74" y="29"/>
                  <a:pt x="75" y="29"/>
                </a:cubicBezTo>
                <a:cubicBezTo>
                  <a:pt x="75" y="30"/>
                  <a:pt x="76" y="33"/>
                  <a:pt x="76" y="33"/>
                </a:cubicBezTo>
                <a:cubicBezTo>
                  <a:pt x="76" y="33"/>
                  <a:pt x="77" y="35"/>
                  <a:pt x="79" y="36"/>
                </a:cubicBezTo>
                <a:cubicBezTo>
                  <a:pt x="79" y="36"/>
                  <a:pt x="81" y="44"/>
                  <a:pt x="83" y="44"/>
                </a:cubicBezTo>
                <a:cubicBezTo>
                  <a:pt x="83" y="44"/>
                  <a:pt x="83" y="47"/>
                  <a:pt x="82" y="47"/>
                </a:cubicBezTo>
                <a:cubicBezTo>
                  <a:pt x="82" y="48"/>
                  <a:pt x="77" y="51"/>
                  <a:pt x="77" y="51"/>
                </a:cubicBezTo>
                <a:cubicBezTo>
                  <a:pt x="77" y="51"/>
                  <a:pt x="61" y="58"/>
                  <a:pt x="60" y="58"/>
                </a:cubicBezTo>
                <a:cubicBezTo>
                  <a:pt x="59" y="58"/>
                  <a:pt x="51" y="63"/>
                  <a:pt x="51" y="63"/>
                </a:cubicBezTo>
                <a:cubicBezTo>
                  <a:pt x="51" y="64"/>
                  <a:pt x="47" y="66"/>
                  <a:pt x="48" y="69"/>
                </a:cubicBezTo>
                <a:cubicBezTo>
                  <a:pt x="48" y="73"/>
                  <a:pt x="46" y="82"/>
                  <a:pt x="46" y="82"/>
                </a:cubicBezTo>
                <a:cubicBezTo>
                  <a:pt x="45" y="95"/>
                  <a:pt x="45" y="95"/>
                  <a:pt x="45" y="95"/>
                </a:cubicBezTo>
                <a:cubicBezTo>
                  <a:pt x="45" y="95"/>
                  <a:pt x="44" y="100"/>
                  <a:pt x="45" y="102"/>
                </a:cubicBezTo>
                <a:cubicBezTo>
                  <a:pt x="45" y="104"/>
                  <a:pt x="43" y="108"/>
                  <a:pt x="42" y="109"/>
                </a:cubicBezTo>
                <a:cubicBezTo>
                  <a:pt x="42" y="110"/>
                  <a:pt x="41" y="115"/>
                  <a:pt x="41" y="115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0" y="117"/>
                  <a:pt x="4" y="108"/>
                  <a:pt x="2" y="109"/>
                </a:cubicBezTo>
                <a:cubicBezTo>
                  <a:pt x="0" y="110"/>
                  <a:pt x="1" y="112"/>
                  <a:pt x="2" y="113"/>
                </a:cubicBezTo>
                <a:cubicBezTo>
                  <a:pt x="3" y="114"/>
                  <a:pt x="7" y="117"/>
                  <a:pt x="7" y="117"/>
                </a:cubicBezTo>
                <a:close/>
                <a:moveTo>
                  <a:pt x="80" y="52"/>
                </a:move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6" y="53"/>
                  <a:pt x="93" y="55"/>
                </a:cubicBezTo>
                <a:cubicBezTo>
                  <a:pt x="98" y="59"/>
                  <a:pt x="110" y="45"/>
                  <a:pt x="110" y="45"/>
                </a:cubicBezTo>
                <a:cubicBezTo>
                  <a:pt x="111" y="49"/>
                  <a:pt x="106" y="65"/>
                  <a:pt x="101" y="78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9" y="67"/>
                  <a:pt x="100" y="66"/>
                </a:cubicBezTo>
                <a:cubicBezTo>
                  <a:pt x="101" y="64"/>
                  <a:pt x="98" y="60"/>
                  <a:pt x="97" y="60"/>
                </a:cubicBezTo>
                <a:cubicBezTo>
                  <a:pt x="96" y="60"/>
                  <a:pt x="93" y="60"/>
                  <a:pt x="92" y="63"/>
                </a:cubicBezTo>
                <a:cubicBezTo>
                  <a:pt x="92" y="66"/>
                  <a:pt x="94" y="66"/>
                  <a:pt x="94" y="66"/>
                </a:cubicBezTo>
                <a:cubicBezTo>
                  <a:pt x="88" y="75"/>
                  <a:pt x="88" y="75"/>
                  <a:pt x="88" y="75"/>
                </a:cubicBezTo>
                <a:cubicBezTo>
                  <a:pt x="84" y="64"/>
                  <a:pt x="80" y="52"/>
                  <a:pt x="80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20258842" y="2704329"/>
            <a:ext cx="1885195" cy="7632212"/>
          </a:xfrm>
          <a:custGeom>
            <a:avLst/>
            <a:gdLst>
              <a:gd name="T0" fmla="*/ 10 w 85"/>
              <a:gd name="T1" fmla="*/ 141 h 344"/>
              <a:gd name="T2" fmla="*/ 11 w 85"/>
              <a:gd name="T3" fmla="*/ 158 h 344"/>
              <a:gd name="T4" fmla="*/ 20 w 85"/>
              <a:gd name="T5" fmla="*/ 216 h 344"/>
              <a:gd name="T6" fmla="*/ 25 w 85"/>
              <a:gd name="T7" fmla="*/ 221 h 344"/>
              <a:gd name="T8" fmla="*/ 29 w 85"/>
              <a:gd name="T9" fmla="*/ 254 h 344"/>
              <a:gd name="T10" fmla="*/ 32 w 85"/>
              <a:gd name="T11" fmla="*/ 310 h 344"/>
              <a:gd name="T12" fmla="*/ 35 w 85"/>
              <a:gd name="T13" fmla="*/ 324 h 344"/>
              <a:gd name="T14" fmla="*/ 37 w 85"/>
              <a:gd name="T15" fmla="*/ 328 h 344"/>
              <a:gd name="T16" fmla="*/ 44 w 85"/>
              <a:gd name="T17" fmla="*/ 343 h 344"/>
              <a:gd name="T18" fmla="*/ 52 w 85"/>
              <a:gd name="T19" fmla="*/ 315 h 344"/>
              <a:gd name="T20" fmla="*/ 65 w 85"/>
              <a:gd name="T21" fmla="*/ 251 h 344"/>
              <a:gd name="T22" fmla="*/ 66 w 85"/>
              <a:gd name="T23" fmla="*/ 220 h 344"/>
              <a:gd name="T24" fmla="*/ 74 w 85"/>
              <a:gd name="T25" fmla="*/ 176 h 344"/>
              <a:gd name="T26" fmla="*/ 81 w 85"/>
              <a:gd name="T27" fmla="*/ 155 h 344"/>
              <a:gd name="T28" fmla="*/ 74 w 85"/>
              <a:gd name="T29" fmla="*/ 124 h 344"/>
              <a:gd name="T30" fmla="*/ 84 w 85"/>
              <a:gd name="T31" fmla="*/ 89 h 344"/>
              <a:gd name="T32" fmla="*/ 75 w 85"/>
              <a:gd name="T33" fmla="*/ 58 h 344"/>
              <a:gd name="T34" fmla="*/ 66 w 85"/>
              <a:gd name="T35" fmla="*/ 48 h 344"/>
              <a:gd name="T36" fmla="*/ 60 w 85"/>
              <a:gd name="T37" fmla="*/ 34 h 344"/>
              <a:gd name="T38" fmla="*/ 60 w 85"/>
              <a:gd name="T39" fmla="*/ 24 h 344"/>
              <a:gd name="T40" fmla="*/ 58 w 85"/>
              <a:gd name="T41" fmla="*/ 10 h 344"/>
              <a:gd name="T42" fmla="*/ 44 w 85"/>
              <a:gd name="T43" fmla="*/ 0 h 344"/>
              <a:gd name="T44" fmla="*/ 28 w 85"/>
              <a:gd name="T45" fmla="*/ 13 h 344"/>
              <a:gd name="T46" fmla="*/ 26 w 85"/>
              <a:gd name="T47" fmla="*/ 24 h 344"/>
              <a:gd name="T48" fmla="*/ 20 w 85"/>
              <a:gd name="T49" fmla="*/ 51 h 344"/>
              <a:gd name="T50" fmla="*/ 5 w 85"/>
              <a:gd name="T51" fmla="*/ 65 h 344"/>
              <a:gd name="T52" fmla="*/ 4 w 85"/>
              <a:gd name="T53" fmla="*/ 112 h 344"/>
              <a:gd name="T54" fmla="*/ 58 w 85"/>
              <a:gd name="T55" fmla="*/ 102 h 344"/>
              <a:gd name="T56" fmla="*/ 61 w 85"/>
              <a:gd name="T57" fmla="*/ 110 h 344"/>
              <a:gd name="T58" fmla="*/ 58 w 85"/>
              <a:gd name="T59" fmla="*/ 106 h 344"/>
              <a:gd name="T60" fmla="*/ 44 w 85"/>
              <a:gd name="T61" fmla="*/ 220 h 344"/>
              <a:gd name="T62" fmla="*/ 46 w 85"/>
              <a:gd name="T63" fmla="*/ 232 h 344"/>
              <a:gd name="T64" fmla="*/ 45 w 85"/>
              <a:gd name="T65" fmla="*/ 245 h 344"/>
              <a:gd name="T66" fmla="*/ 44 w 85"/>
              <a:gd name="T67" fmla="*/ 236 h 344"/>
              <a:gd name="T68" fmla="*/ 36 w 85"/>
              <a:gd name="T69" fmla="*/ 73 h 344"/>
              <a:gd name="T70" fmla="*/ 31 w 85"/>
              <a:gd name="T71" fmla="*/ 49 h 344"/>
              <a:gd name="T72" fmla="*/ 38 w 85"/>
              <a:gd name="T73" fmla="*/ 68 h 344"/>
              <a:gd name="T74" fmla="*/ 45 w 85"/>
              <a:gd name="T75" fmla="*/ 58 h 344"/>
              <a:gd name="T76" fmla="*/ 46 w 85"/>
              <a:gd name="T77" fmla="*/ 74 h 344"/>
              <a:gd name="T78" fmla="*/ 36 w 85"/>
              <a:gd name="T79" fmla="*/ 73 h 344"/>
              <a:gd name="T80" fmla="*/ 32 w 85"/>
              <a:gd name="T81" fmla="*/ 120 h 344"/>
              <a:gd name="T82" fmla="*/ 29 w 85"/>
              <a:gd name="T83" fmla="*/ 12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" h="344">
                <a:moveTo>
                  <a:pt x="12" y="119"/>
                </a:moveTo>
                <a:cubicBezTo>
                  <a:pt x="12" y="119"/>
                  <a:pt x="13" y="131"/>
                  <a:pt x="10" y="141"/>
                </a:cubicBezTo>
                <a:cubicBezTo>
                  <a:pt x="6" y="151"/>
                  <a:pt x="4" y="157"/>
                  <a:pt x="7" y="157"/>
                </a:cubicBezTo>
                <a:cubicBezTo>
                  <a:pt x="10" y="158"/>
                  <a:pt x="11" y="158"/>
                  <a:pt x="11" y="158"/>
                </a:cubicBezTo>
                <a:cubicBezTo>
                  <a:pt x="11" y="158"/>
                  <a:pt x="11" y="171"/>
                  <a:pt x="13" y="180"/>
                </a:cubicBezTo>
                <a:cubicBezTo>
                  <a:pt x="15" y="189"/>
                  <a:pt x="20" y="211"/>
                  <a:pt x="20" y="216"/>
                </a:cubicBezTo>
                <a:cubicBezTo>
                  <a:pt x="20" y="222"/>
                  <a:pt x="20" y="221"/>
                  <a:pt x="22" y="221"/>
                </a:cubicBezTo>
                <a:cubicBezTo>
                  <a:pt x="24" y="221"/>
                  <a:pt x="25" y="221"/>
                  <a:pt x="25" y="221"/>
                </a:cubicBezTo>
                <a:cubicBezTo>
                  <a:pt x="25" y="221"/>
                  <a:pt x="25" y="230"/>
                  <a:pt x="26" y="232"/>
                </a:cubicBezTo>
                <a:cubicBezTo>
                  <a:pt x="27" y="234"/>
                  <a:pt x="25" y="244"/>
                  <a:pt x="29" y="254"/>
                </a:cubicBezTo>
                <a:cubicBezTo>
                  <a:pt x="32" y="265"/>
                  <a:pt x="38" y="282"/>
                  <a:pt x="38" y="290"/>
                </a:cubicBezTo>
                <a:cubicBezTo>
                  <a:pt x="38" y="297"/>
                  <a:pt x="35" y="307"/>
                  <a:pt x="32" y="310"/>
                </a:cubicBezTo>
                <a:cubicBezTo>
                  <a:pt x="28" y="314"/>
                  <a:pt x="23" y="322"/>
                  <a:pt x="26" y="323"/>
                </a:cubicBezTo>
                <a:cubicBezTo>
                  <a:pt x="28" y="325"/>
                  <a:pt x="32" y="325"/>
                  <a:pt x="35" y="324"/>
                </a:cubicBezTo>
                <a:cubicBezTo>
                  <a:pt x="37" y="323"/>
                  <a:pt x="39" y="321"/>
                  <a:pt x="39" y="321"/>
                </a:cubicBezTo>
                <a:cubicBezTo>
                  <a:pt x="39" y="321"/>
                  <a:pt x="39" y="325"/>
                  <a:pt x="37" y="328"/>
                </a:cubicBezTo>
                <a:cubicBezTo>
                  <a:pt x="36" y="331"/>
                  <a:pt x="37" y="344"/>
                  <a:pt x="43" y="344"/>
                </a:cubicBezTo>
                <a:cubicBezTo>
                  <a:pt x="43" y="344"/>
                  <a:pt x="44" y="344"/>
                  <a:pt x="44" y="343"/>
                </a:cubicBezTo>
                <a:cubicBezTo>
                  <a:pt x="49" y="342"/>
                  <a:pt x="52" y="337"/>
                  <a:pt x="51" y="330"/>
                </a:cubicBezTo>
                <a:cubicBezTo>
                  <a:pt x="51" y="322"/>
                  <a:pt x="53" y="320"/>
                  <a:pt x="52" y="315"/>
                </a:cubicBezTo>
                <a:cubicBezTo>
                  <a:pt x="50" y="311"/>
                  <a:pt x="52" y="307"/>
                  <a:pt x="54" y="300"/>
                </a:cubicBezTo>
                <a:cubicBezTo>
                  <a:pt x="57" y="292"/>
                  <a:pt x="66" y="260"/>
                  <a:pt x="65" y="251"/>
                </a:cubicBezTo>
                <a:cubicBezTo>
                  <a:pt x="65" y="243"/>
                  <a:pt x="64" y="236"/>
                  <a:pt x="65" y="230"/>
                </a:cubicBezTo>
                <a:cubicBezTo>
                  <a:pt x="66" y="225"/>
                  <a:pt x="66" y="220"/>
                  <a:pt x="66" y="220"/>
                </a:cubicBezTo>
                <a:cubicBezTo>
                  <a:pt x="66" y="220"/>
                  <a:pt x="72" y="223"/>
                  <a:pt x="72" y="214"/>
                </a:cubicBezTo>
                <a:cubicBezTo>
                  <a:pt x="72" y="206"/>
                  <a:pt x="73" y="183"/>
                  <a:pt x="74" y="176"/>
                </a:cubicBezTo>
                <a:cubicBezTo>
                  <a:pt x="74" y="170"/>
                  <a:pt x="73" y="156"/>
                  <a:pt x="73" y="156"/>
                </a:cubicBezTo>
                <a:cubicBezTo>
                  <a:pt x="73" y="156"/>
                  <a:pt x="79" y="155"/>
                  <a:pt x="81" y="155"/>
                </a:cubicBezTo>
                <a:cubicBezTo>
                  <a:pt x="83" y="154"/>
                  <a:pt x="76" y="142"/>
                  <a:pt x="75" y="137"/>
                </a:cubicBezTo>
                <a:cubicBezTo>
                  <a:pt x="73" y="132"/>
                  <a:pt x="74" y="124"/>
                  <a:pt x="74" y="124"/>
                </a:cubicBezTo>
                <a:cubicBezTo>
                  <a:pt x="74" y="124"/>
                  <a:pt x="84" y="123"/>
                  <a:pt x="84" y="115"/>
                </a:cubicBezTo>
                <a:cubicBezTo>
                  <a:pt x="85" y="106"/>
                  <a:pt x="85" y="94"/>
                  <a:pt x="84" y="89"/>
                </a:cubicBezTo>
                <a:cubicBezTo>
                  <a:pt x="83" y="84"/>
                  <a:pt x="83" y="84"/>
                  <a:pt x="82" y="77"/>
                </a:cubicBezTo>
                <a:cubicBezTo>
                  <a:pt x="82" y="71"/>
                  <a:pt x="78" y="59"/>
                  <a:pt x="75" y="58"/>
                </a:cubicBezTo>
                <a:cubicBezTo>
                  <a:pt x="71" y="58"/>
                  <a:pt x="67" y="55"/>
                  <a:pt x="67" y="55"/>
                </a:cubicBezTo>
                <a:cubicBezTo>
                  <a:pt x="67" y="55"/>
                  <a:pt x="70" y="51"/>
                  <a:pt x="66" y="48"/>
                </a:cubicBezTo>
                <a:cubicBezTo>
                  <a:pt x="62" y="44"/>
                  <a:pt x="59" y="43"/>
                  <a:pt x="61" y="38"/>
                </a:cubicBezTo>
                <a:cubicBezTo>
                  <a:pt x="62" y="37"/>
                  <a:pt x="60" y="35"/>
                  <a:pt x="60" y="34"/>
                </a:cubicBezTo>
                <a:cubicBezTo>
                  <a:pt x="60" y="32"/>
                  <a:pt x="62" y="30"/>
                  <a:pt x="61" y="28"/>
                </a:cubicBezTo>
                <a:cubicBezTo>
                  <a:pt x="61" y="27"/>
                  <a:pt x="60" y="26"/>
                  <a:pt x="60" y="24"/>
                </a:cubicBezTo>
                <a:cubicBezTo>
                  <a:pt x="59" y="23"/>
                  <a:pt x="60" y="21"/>
                  <a:pt x="60" y="19"/>
                </a:cubicBezTo>
                <a:cubicBezTo>
                  <a:pt x="59" y="17"/>
                  <a:pt x="59" y="13"/>
                  <a:pt x="58" y="10"/>
                </a:cubicBezTo>
                <a:cubicBezTo>
                  <a:pt x="56" y="4"/>
                  <a:pt x="52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1" y="0"/>
                  <a:pt x="36" y="1"/>
                  <a:pt x="33" y="3"/>
                </a:cubicBezTo>
                <a:cubicBezTo>
                  <a:pt x="31" y="6"/>
                  <a:pt x="29" y="9"/>
                  <a:pt x="28" y="13"/>
                </a:cubicBezTo>
                <a:cubicBezTo>
                  <a:pt x="28" y="16"/>
                  <a:pt x="28" y="18"/>
                  <a:pt x="27" y="19"/>
                </a:cubicBezTo>
                <a:cubicBezTo>
                  <a:pt x="27" y="21"/>
                  <a:pt x="26" y="22"/>
                  <a:pt x="26" y="24"/>
                </a:cubicBezTo>
                <a:cubicBezTo>
                  <a:pt x="26" y="27"/>
                  <a:pt x="25" y="31"/>
                  <a:pt x="24" y="37"/>
                </a:cubicBezTo>
                <a:cubicBezTo>
                  <a:pt x="23" y="43"/>
                  <a:pt x="23" y="47"/>
                  <a:pt x="20" y="51"/>
                </a:cubicBezTo>
                <a:cubicBezTo>
                  <a:pt x="17" y="54"/>
                  <a:pt x="18" y="57"/>
                  <a:pt x="18" y="57"/>
                </a:cubicBezTo>
                <a:cubicBezTo>
                  <a:pt x="18" y="57"/>
                  <a:pt x="8" y="58"/>
                  <a:pt x="5" y="65"/>
                </a:cubicBezTo>
                <a:cubicBezTo>
                  <a:pt x="3" y="71"/>
                  <a:pt x="2" y="83"/>
                  <a:pt x="1" y="90"/>
                </a:cubicBezTo>
                <a:cubicBezTo>
                  <a:pt x="0" y="98"/>
                  <a:pt x="1" y="107"/>
                  <a:pt x="4" y="112"/>
                </a:cubicBezTo>
                <a:cubicBezTo>
                  <a:pt x="6" y="118"/>
                  <a:pt x="12" y="119"/>
                  <a:pt x="12" y="119"/>
                </a:cubicBezTo>
                <a:close/>
                <a:moveTo>
                  <a:pt x="58" y="102"/>
                </a:move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1" y="108"/>
                  <a:pt x="61" y="110"/>
                </a:cubicBezTo>
                <a:cubicBezTo>
                  <a:pt x="60" y="111"/>
                  <a:pt x="58" y="111"/>
                  <a:pt x="58" y="111"/>
                </a:cubicBezTo>
                <a:cubicBezTo>
                  <a:pt x="58" y="111"/>
                  <a:pt x="58" y="109"/>
                  <a:pt x="58" y="106"/>
                </a:cubicBezTo>
                <a:cubicBezTo>
                  <a:pt x="57" y="103"/>
                  <a:pt x="58" y="102"/>
                  <a:pt x="58" y="102"/>
                </a:cubicBezTo>
                <a:close/>
                <a:moveTo>
                  <a:pt x="44" y="220"/>
                </a:moveTo>
                <a:cubicBezTo>
                  <a:pt x="44" y="220"/>
                  <a:pt x="44" y="223"/>
                  <a:pt x="44" y="226"/>
                </a:cubicBezTo>
                <a:cubicBezTo>
                  <a:pt x="45" y="228"/>
                  <a:pt x="45" y="231"/>
                  <a:pt x="46" y="232"/>
                </a:cubicBezTo>
                <a:cubicBezTo>
                  <a:pt x="46" y="235"/>
                  <a:pt x="45" y="238"/>
                  <a:pt x="45" y="240"/>
                </a:cubicBezTo>
                <a:cubicBezTo>
                  <a:pt x="45" y="242"/>
                  <a:pt x="45" y="245"/>
                  <a:pt x="45" y="245"/>
                </a:cubicBezTo>
                <a:cubicBezTo>
                  <a:pt x="45" y="245"/>
                  <a:pt x="45" y="243"/>
                  <a:pt x="44" y="242"/>
                </a:cubicBezTo>
                <a:cubicBezTo>
                  <a:pt x="44" y="239"/>
                  <a:pt x="44" y="237"/>
                  <a:pt x="44" y="236"/>
                </a:cubicBezTo>
                <a:cubicBezTo>
                  <a:pt x="43" y="233"/>
                  <a:pt x="43" y="228"/>
                  <a:pt x="44" y="220"/>
                </a:cubicBezTo>
                <a:close/>
                <a:moveTo>
                  <a:pt x="36" y="73"/>
                </a:moveTo>
                <a:cubicBezTo>
                  <a:pt x="35" y="71"/>
                  <a:pt x="31" y="58"/>
                  <a:pt x="31" y="56"/>
                </a:cubicBezTo>
                <a:cubicBezTo>
                  <a:pt x="31" y="53"/>
                  <a:pt x="31" y="51"/>
                  <a:pt x="31" y="49"/>
                </a:cubicBezTo>
                <a:cubicBezTo>
                  <a:pt x="34" y="55"/>
                  <a:pt x="38" y="57"/>
                  <a:pt x="37" y="59"/>
                </a:cubicBezTo>
                <a:cubicBezTo>
                  <a:pt x="36" y="62"/>
                  <a:pt x="36" y="65"/>
                  <a:pt x="38" y="68"/>
                </a:cubicBezTo>
                <a:cubicBezTo>
                  <a:pt x="40" y="72"/>
                  <a:pt x="41" y="80"/>
                  <a:pt x="42" y="76"/>
                </a:cubicBezTo>
                <a:cubicBezTo>
                  <a:pt x="43" y="73"/>
                  <a:pt x="45" y="61"/>
                  <a:pt x="45" y="58"/>
                </a:cubicBezTo>
                <a:cubicBezTo>
                  <a:pt x="45" y="54"/>
                  <a:pt x="51" y="50"/>
                  <a:pt x="51" y="50"/>
                </a:cubicBezTo>
                <a:cubicBezTo>
                  <a:pt x="51" y="56"/>
                  <a:pt x="48" y="67"/>
                  <a:pt x="46" y="74"/>
                </a:cubicBezTo>
                <a:cubicBezTo>
                  <a:pt x="44" y="81"/>
                  <a:pt x="41" y="88"/>
                  <a:pt x="41" y="86"/>
                </a:cubicBezTo>
                <a:cubicBezTo>
                  <a:pt x="41" y="83"/>
                  <a:pt x="38" y="76"/>
                  <a:pt x="36" y="73"/>
                </a:cubicBezTo>
                <a:close/>
                <a:moveTo>
                  <a:pt x="29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120"/>
                  <a:pt x="33" y="125"/>
                  <a:pt x="33" y="127"/>
                </a:cubicBezTo>
                <a:cubicBezTo>
                  <a:pt x="33" y="128"/>
                  <a:pt x="29" y="127"/>
                  <a:pt x="29" y="127"/>
                </a:cubicBezTo>
                <a:lnTo>
                  <a:pt x="29" y="1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40" name="Group 39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41" name="TextBox 40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4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808337" y="3538252"/>
            <a:ext cx="10505162" cy="1960191"/>
            <a:chOff x="9367692" y="5209460"/>
            <a:chExt cx="12600826" cy="270885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flipH="1">
            <a:off x="10833251" y="5441466"/>
            <a:ext cx="10505162" cy="1960191"/>
            <a:chOff x="9367692" y="5209460"/>
            <a:chExt cx="12600826" cy="2708853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flipH="1">
            <a:off x="10824904" y="7363819"/>
            <a:ext cx="10505162" cy="1960191"/>
            <a:chOff x="9367692" y="5209460"/>
            <a:chExt cx="12600826" cy="2708853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flipH="1">
            <a:off x="10816557" y="9283935"/>
            <a:ext cx="10505162" cy="1960191"/>
            <a:chOff x="9367692" y="5209460"/>
            <a:chExt cx="12600826" cy="2708853"/>
          </a:xfrm>
          <a:solidFill>
            <a:schemeClr val="accent2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  <a:grpFill/>
          </p:spPr>
        </p:pic>
      </p:grpSp>
      <p:grpSp>
        <p:nvGrpSpPr>
          <p:cNvPr id="23" name="Group 22"/>
          <p:cNvGrpSpPr/>
          <p:nvPr/>
        </p:nvGrpSpPr>
        <p:grpSpPr>
          <a:xfrm>
            <a:off x="11810602" y="3717479"/>
            <a:ext cx="6637448" cy="1646546"/>
            <a:chOff x="15576914" y="1962121"/>
            <a:chExt cx="6643323" cy="1436096"/>
          </a:xfrm>
        </p:grpSpPr>
        <p:sp>
          <p:nvSpPr>
            <p:cNvPr id="24" name="TextBox 23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576914" y="1962121"/>
              <a:ext cx="4195296" cy="67707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784461" y="5627238"/>
            <a:ext cx="6637448" cy="1646546"/>
            <a:chOff x="15576914" y="1962121"/>
            <a:chExt cx="6643323" cy="1436096"/>
          </a:xfrm>
        </p:grpSpPr>
        <p:sp>
          <p:nvSpPr>
            <p:cNvPr id="27" name="TextBox 26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708261" y="7546239"/>
            <a:ext cx="6637448" cy="1646546"/>
            <a:chOff x="15576914" y="1962121"/>
            <a:chExt cx="6643323" cy="1436096"/>
          </a:xfrm>
        </p:grpSpPr>
        <p:sp>
          <p:nvSpPr>
            <p:cNvPr id="30" name="TextBox 29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708261" y="9457949"/>
            <a:ext cx="6637448" cy="1646546"/>
            <a:chOff x="15576914" y="1962121"/>
            <a:chExt cx="6643323" cy="1436096"/>
          </a:xfrm>
        </p:grpSpPr>
        <p:sp>
          <p:nvSpPr>
            <p:cNvPr id="33" name="TextBox 32"/>
            <p:cNvSpPr txBox="1"/>
            <p:nvPr/>
          </p:nvSpPr>
          <p:spPr>
            <a:xfrm>
              <a:off x="15576914" y="2437990"/>
              <a:ext cx="664332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576914" y="1962121"/>
              <a:ext cx="4195296" cy="70785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4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Information</a:t>
              </a:r>
              <a:endParaRPr lang="id-ID" sz="34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19629437" y="2514600"/>
            <a:ext cx="2876503" cy="9698437"/>
          </a:xfrm>
          <a:custGeom>
            <a:avLst/>
            <a:gdLst>
              <a:gd name="T0" fmla="*/ 25 w 94"/>
              <a:gd name="T1" fmla="*/ 124 h 317"/>
              <a:gd name="T2" fmla="*/ 26 w 94"/>
              <a:gd name="T3" fmla="*/ 124 h 317"/>
              <a:gd name="T4" fmla="*/ 28 w 94"/>
              <a:gd name="T5" fmla="*/ 150 h 317"/>
              <a:gd name="T6" fmla="*/ 47 w 94"/>
              <a:gd name="T7" fmla="*/ 193 h 317"/>
              <a:gd name="T8" fmla="*/ 41 w 94"/>
              <a:gd name="T9" fmla="*/ 264 h 317"/>
              <a:gd name="T10" fmla="*/ 32 w 94"/>
              <a:gd name="T11" fmla="*/ 284 h 317"/>
              <a:gd name="T12" fmla="*/ 31 w 94"/>
              <a:gd name="T13" fmla="*/ 285 h 317"/>
              <a:gd name="T14" fmla="*/ 42 w 94"/>
              <a:gd name="T15" fmla="*/ 300 h 317"/>
              <a:gd name="T16" fmla="*/ 43 w 94"/>
              <a:gd name="T17" fmla="*/ 302 h 317"/>
              <a:gd name="T18" fmla="*/ 43 w 94"/>
              <a:gd name="T19" fmla="*/ 304 h 317"/>
              <a:gd name="T20" fmla="*/ 43 w 94"/>
              <a:gd name="T21" fmla="*/ 307 h 317"/>
              <a:gd name="T22" fmla="*/ 42 w 94"/>
              <a:gd name="T23" fmla="*/ 309 h 317"/>
              <a:gd name="T24" fmla="*/ 43 w 94"/>
              <a:gd name="T25" fmla="*/ 314 h 317"/>
              <a:gd name="T26" fmla="*/ 64 w 94"/>
              <a:gd name="T27" fmla="*/ 315 h 317"/>
              <a:gd name="T28" fmla="*/ 70 w 94"/>
              <a:gd name="T29" fmla="*/ 315 h 317"/>
              <a:gd name="T30" fmla="*/ 88 w 94"/>
              <a:gd name="T31" fmla="*/ 309 h 317"/>
              <a:gd name="T32" fmla="*/ 89 w 94"/>
              <a:gd name="T33" fmla="*/ 307 h 317"/>
              <a:gd name="T34" fmla="*/ 89 w 94"/>
              <a:gd name="T35" fmla="*/ 307 h 317"/>
              <a:gd name="T36" fmla="*/ 89 w 94"/>
              <a:gd name="T37" fmla="*/ 306 h 317"/>
              <a:gd name="T38" fmla="*/ 89 w 94"/>
              <a:gd name="T39" fmla="*/ 306 h 317"/>
              <a:gd name="T40" fmla="*/ 88 w 94"/>
              <a:gd name="T41" fmla="*/ 305 h 317"/>
              <a:gd name="T42" fmla="*/ 88 w 94"/>
              <a:gd name="T43" fmla="*/ 305 h 317"/>
              <a:gd name="T44" fmla="*/ 87 w 94"/>
              <a:gd name="T45" fmla="*/ 305 h 317"/>
              <a:gd name="T46" fmla="*/ 87 w 94"/>
              <a:gd name="T47" fmla="*/ 305 h 317"/>
              <a:gd name="T48" fmla="*/ 86 w 94"/>
              <a:gd name="T49" fmla="*/ 304 h 317"/>
              <a:gd name="T50" fmla="*/ 85 w 94"/>
              <a:gd name="T51" fmla="*/ 304 h 317"/>
              <a:gd name="T52" fmla="*/ 84 w 94"/>
              <a:gd name="T53" fmla="*/ 304 h 317"/>
              <a:gd name="T54" fmla="*/ 83 w 94"/>
              <a:gd name="T55" fmla="*/ 304 h 317"/>
              <a:gd name="T56" fmla="*/ 82 w 94"/>
              <a:gd name="T57" fmla="*/ 304 h 317"/>
              <a:gd name="T58" fmla="*/ 81 w 94"/>
              <a:gd name="T59" fmla="*/ 303 h 317"/>
              <a:gd name="T60" fmla="*/ 79 w 94"/>
              <a:gd name="T61" fmla="*/ 303 h 317"/>
              <a:gd name="T62" fmla="*/ 78 w 94"/>
              <a:gd name="T63" fmla="*/ 303 h 317"/>
              <a:gd name="T64" fmla="*/ 77 w 94"/>
              <a:gd name="T65" fmla="*/ 303 h 317"/>
              <a:gd name="T66" fmla="*/ 63 w 94"/>
              <a:gd name="T67" fmla="*/ 294 h 317"/>
              <a:gd name="T68" fmla="*/ 60 w 94"/>
              <a:gd name="T69" fmla="*/ 269 h 317"/>
              <a:gd name="T70" fmla="*/ 89 w 94"/>
              <a:gd name="T71" fmla="*/ 229 h 317"/>
              <a:gd name="T72" fmla="*/ 79 w 94"/>
              <a:gd name="T73" fmla="*/ 179 h 317"/>
              <a:gd name="T74" fmla="*/ 82 w 94"/>
              <a:gd name="T75" fmla="*/ 136 h 317"/>
              <a:gd name="T76" fmla="*/ 81 w 94"/>
              <a:gd name="T77" fmla="*/ 85 h 317"/>
              <a:gd name="T78" fmla="*/ 71 w 94"/>
              <a:gd name="T79" fmla="*/ 62 h 317"/>
              <a:gd name="T80" fmla="*/ 71 w 94"/>
              <a:gd name="T81" fmla="*/ 62 h 317"/>
              <a:gd name="T82" fmla="*/ 76 w 94"/>
              <a:gd name="T83" fmla="*/ 19 h 317"/>
              <a:gd name="T84" fmla="*/ 35 w 94"/>
              <a:gd name="T85" fmla="*/ 28 h 317"/>
              <a:gd name="T86" fmla="*/ 30 w 94"/>
              <a:gd name="T87" fmla="*/ 56 h 317"/>
              <a:gd name="T88" fmla="*/ 18 w 94"/>
              <a:gd name="T89" fmla="*/ 78 h 317"/>
              <a:gd name="T90" fmla="*/ 11 w 94"/>
              <a:gd name="T91" fmla="*/ 95 h 317"/>
              <a:gd name="T92" fmla="*/ 16 w 94"/>
              <a:gd name="T93" fmla="*/ 122 h 317"/>
              <a:gd name="T94" fmla="*/ 28 w 94"/>
              <a:gd name="T95" fmla="*/ 98 h 317"/>
              <a:gd name="T96" fmla="*/ 27 w 94"/>
              <a:gd name="T97" fmla="*/ 10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4" h="317">
                <a:moveTo>
                  <a:pt x="16" y="122"/>
                </a:moveTo>
                <a:cubicBezTo>
                  <a:pt x="18" y="122"/>
                  <a:pt x="22" y="123"/>
                  <a:pt x="25" y="124"/>
                </a:cubicBezTo>
                <a:cubicBezTo>
                  <a:pt x="25" y="124"/>
                  <a:pt x="25" y="124"/>
                  <a:pt x="26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5"/>
                  <a:pt x="26" y="127"/>
                  <a:pt x="27" y="135"/>
                </a:cubicBezTo>
                <a:cubicBezTo>
                  <a:pt x="27" y="140"/>
                  <a:pt x="27" y="145"/>
                  <a:pt x="28" y="150"/>
                </a:cubicBezTo>
                <a:cubicBezTo>
                  <a:pt x="28" y="151"/>
                  <a:pt x="28" y="152"/>
                  <a:pt x="29" y="154"/>
                </a:cubicBezTo>
                <a:cubicBezTo>
                  <a:pt x="31" y="178"/>
                  <a:pt x="38" y="187"/>
                  <a:pt x="47" y="193"/>
                </a:cubicBezTo>
                <a:cubicBezTo>
                  <a:pt x="48" y="205"/>
                  <a:pt x="48" y="223"/>
                  <a:pt x="47" y="230"/>
                </a:cubicBezTo>
                <a:cubicBezTo>
                  <a:pt x="46" y="235"/>
                  <a:pt x="43" y="250"/>
                  <a:pt x="41" y="264"/>
                </a:cubicBezTo>
                <a:cubicBezTo>
                  <a:pt x="38" y="267"/>
                  <a:pt x="41" y="273"/>
                  <a:pt x="38" y="274"/>
                </a:cubicBezTo>
                <a:cubicBezTo>
                  <a:pt x="36" y="275"/>
                  <a:pt x="34" y="281"/>
                  <a:pt x="32" y="284"/>
                </a:cubicBezTo>
                <a:cubicBezTo>
                  <a:pt x="32" y="284"/>
                  <a:pt x="32" y="284"/>
                  <a:pt x="32" y="284"/>
                </a:cubicBezTo>
                <a:cubicBezTo>
                  <a:pt x="32" y="285"/>
                  <a:pt x="31" y="285"/>
                  <a:pt x="31" y="285"/>
                </a:cubicBezTo>
                <a:cubicBezTo>
                  <a:pt x="26" y="289"/>
                  <a:pt x="31" y="293"/>
                  <a:pt x="38" y="297"/>
                </a:cubicBezTo>
                <a:cubicBezTo>
                  <a:pt x="39" y="298"/>
                  <a:pt x="41" y="299"/>
                  <a:pt x="42" y="300"/>
                </a:cubicBezTo>
                <a:cubicBezTo>
                  <a:pt x="43" y="301"/>
                  <a:pt x="43" y="301"/>
                  <a:pt x="44" y="301"/>
                </a:cubicBezTo>
                <a:cubicBezTo>
                  <a:pt x="44" y="302"/>
                  <a:pt x="43" y="302"/>
                  <a:pt x="43" y="302"/>
                </a:cubicBezTo>
                <a:cubicBezTo>
                  <a:pt x="43" y="303"/>
                  <a:pt x="43" y="303"/>
                  <a:pt x="43" y="303"/>
                </a:cubicBezTo>
                <a:cubicBezTo>
                  <a:pt x="43" y="303"/>
                  <a:pt x="43" y="304"/>
                  <a:pt x="43" y="304"/>
                </a:cubicBezTo>
                <a:cubicBezTo>
                  <a:pt x="43" y="305"/>
                  <a:pt x="43" y="306"/>
                  <a:pt x="43" y="306"/>
                </a:cubicBezTo>
                <a:cubicBezTo>
                  <a:pt x="43" y="306"/>
                  <a:pt x="43" y="306"/>
                  <a:pt x="43" y="307"/>
                </a:cubicBezTo>
                <a:cubicBezTo>
                  <a:pt x="43" y="307"/>
                  <a:pt x="43" y="308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10"/>
                  <a:pt x="42" y="310"/>
                  <a:pt x="42" y="311"/>
                </a:cubicBezTo>
                <a:cubicBezTo>
                  <a:pt x="42" y="312"/>
                  <a:pt x="42" y="313"/>
                  <a:pt x="43" y="314"/>
                </a:cubicBezTo>
                <a:cubicBezTo>
                  <a:pt x="44" y="317"/>
                  <a:pt x="51" y="315"/>
                  <a:pt x="59" y="314"/>
                </a:cubicBezTo>
                <a:cubicBezTo>
                  <a:pt x="61" y="314"/>
                  <a:pt x="63" y="315"/>
                  <a:pt x="64" y="315"/>
                </a:cubicBezTo>
                <a:cubicBezTo>
                  <a:pt x="65" y="315"/>
                  <a:pt x="66" y="315"/>
                  <a:pt x="67" y="315"/>
                </a:cubicBezTo>
                <a:cubicBezTo>
                  <a:pt x="68" y="315"/>
                  <a:pt x="69" y="315"/>
                  <a:pt x="70" y="315"/>
                </a:cubicBezTo>
                <a:cubicBezTo>
                  <a:pt x="72" y="314"/>
                  <a:pt x="73" y="314"/>
                  <a:pt x="73" y="313"/>
                </a:cubicBezTo>
                <a:cubicBezTo>
                  <a:pt x="80" y="313"/>
                  <a:pt x="86" y="311"/>
                  <a:pt x="88" y="309"/>
                </a:cubicBezTo>
                <a:cubicBezTo>
                  <a:pt x="89" y="308"/>
                  <a:pt x="89" y="308"/>
                  <a:pt x="89" y="308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7"/>
                </a:cubicBezTo>
                <a:cubicBezTo>
                  <a:pt x="89" y="307"/>
                  <a:pt x="89" y="307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89" y="306"/>
                  <a:pt x="89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8" y="305"/>
                  <a:pt x="88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7" y="305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4" y="304"/>
                  <a:pt x="84" y="304"/>
                  <a:pt x="83" y="304"/>
                </a:cubicBezTo>
                <a:cubicBezTo>
                  <a:pt x="83" y="304"/>
                  <a:pt x="83" y="304"/>
                  <a:pt x="83" y="304"/>
                </a:cubicBezTo>
                <a:cubicBezTo>
                  <a:pt x="83" y="304"/>
                  <a:pt x="83" y="304"/>
                  <a:pt x="82" y="304"/>
                </a:cubicBezTo>
                <a:cubicBezTo>
                  <a:pt x="82" y="304"/>
                  <a:pt x="82" y="304"/>
                  <a:pt x="82" y="304"/>
                </a:cubicBezTo>
                <a:cubicBezTo>
                  <a:pt x="82" y="303"/>
                  <a:pt x="81" y="303"/>
                  <a:pt x="81" y="303"/>
                </a:cubicBezTo>
                <a:cubicBezTo>
                  <a:pt x="81" y="303"/>
                  <a:pt x="81" y="303"/>
                  <a:pt x="81" y="303"/>
                </a:cubicBezTo>
                <a:cubicBezTo>
                  <a:pt x="80" y="303"/>
                  <a:pt x="80" y="303"/>
                  <a:pt x="80" y="303"/>
                </a:cubicBezTo>
                <a:cubicBezTo>
                  <a:pt x="80" y="303"/>
                  <a:pt x="79" y="303"/>
                  <a:pt x="79" y="303"/>
                </a:cubicBezTo>
                <a:cubicBezTo>
                  <a:pt x="79" y="303"/>
                  <a:pt x="79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8" y="303"/>
                </a:cubicBezTo>
                <a:cubicBezTo>
                  <a:pt x="78" y="303"/>
                  <a:pt x="78" y="303"/>
                  <a:pt x="77" y="303"/>
                </a:cubicBezTo>
                <a:cubicBezTo>
                  <a:pt x="70" y="302"/>
                  <a:pt x="66" y="300"/>
                  <a:pt x="64" y="297"/>
                </a:cubicBezTo>
                <a:cubicBezTo>
                  <a:pt x="65" y="297"/>
                  <a:pt x="65" y="297"/>
                  <a:pt x="63" y="294"/>
                </a:cubicBezTo>
                <a:cubicBezTo>
                  <a:pt x="60" y="289"/>
                  <a:pt x="63" y="288"/>
                  <a:pt x="61" y="283"/>
                </a:cubicBezTo>
                <a:cubicBezTo>
                  <a:pt x="60" y="280"/>
                  <a:pt x="59" y="275"/>
                  <a:pt x="60" y="269"/>
                </a:cubicBezTo>
                <a:cubicBezTo>
                  <a:pt x="63" y="263"/>
                  <a:pt x="69" y="254"/>
                  <a:pt x="73" y="249"/>
                </a:cubicBezTo>
                <a:cubicBezTo>
                  <a:pt x="78" y="242"/>
                  <a:pt x="85" y="234"/>
                  <a:pt x="89" y="229"/>
                </a:cubicBezTo>
                <a:cubicBezTo>
                  <a:pt x="93" y="224"/>
                  <a:pt x="94" y="216"/>
                  <a:pt x="92" y="211"/>
                </a:cubicBezTo>
                <a:cubicBezTo>
                  <a:pt x="91" y="206"/>
                  <a:pt x="84" y="189"/>
                  <a:pt x="79" y="179"/>
                </a:cubicBezTo>
                <a:cubicBezTo>
                  <a:pt x="79" y="179"/>
                  <a:pt x="80" y="179"/>
                  <a:pt x="80" y="179"/>
                </a:cubicBezTo>
                <a:cubicBezTo>
                  <a:pt x="83" y="172"/>
                  <a:pt x="83" y="152"/>
                  <a:pt x="82" y="136"/>
                </a:cubicBezTo>
                <a:cubicBezTo>
                  <a:pt x="82" y="135"/>
                  <a:pt x="83" y="134"/>
                  <a:pt x="83" y="133"/>
                </a:cubicBezTo>
                <a:cubicBezTo>
                  <a:pt x="88" y="116"/>
                  <a:pt x="83" y="93"/>
                  <a:pt x="81" y="85"/>
                </a:cubicBezTo>
                <a:cubicBezTo>
                  <a:pt x="80" y="77"/>
                  <a:pt x="73" y="70"/>
                  <a:pt x="71" y="63"/>
                </a:cubicBezTo>
                <a:cubicBezTo>
                  <a:pt x="71" y="63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2" y="57"/>
                  <a:pt x="72" y="55"/>
                </a:cubicBezTo>
                <a:cubicBezTo>
                  <a:pt x="73" y="47"/>
                  <a:pt x="77" y="30"/>
                  <a:pt x="76" y="19"/>
                </a:cubicBezTo>
                <a:cubicBezTo>
                  <a:pt x="75" y="9"/>
                  <a:pt x="60" y="0"/>
                  <a:pt x="53" y="1"/>
                </a:cubicBezTo>
                <a:cubicBezTo>
                  <a:pt x="39" y="1"/>
                  <a:pt x="35" y="22"/>
                  <a:pt x="35" y="28"/>
                </a:cubicBezTo>
                <a:cubicBezTo>
                  <a:pt x="35" y="34"/>
                  <a:pt x="33" y="48"/>
                  <a:pt x="31" y="54"/>
                </a:cubicBezTo>
                <a:cubicBezTo>
                  <a:pt x="30" y="55"/>
                  <a:pt x="30" y="55"/>
                  <a:pt x="30" y="56"/>
                </a:cubicBezTo>
                <a:cubicBezTo>
                  <a:pt x="26" y="59"/>
                  <a:pt x="22" y="62"/>
                  <a:pt x="21" y="63"/>
                </a:cubicBezTo>
                <a:cubicBezTo>
                  <a:pt x="19" y="65"/>
                  <a:pt x="21" y="70"/>
                  <a:pt x="18" y="78"/>
                </a:cubicBezTo>
                <a:cubicBezTo>
                  <a:pt x="17" y="82"/>
                  <a:pt x="14" y="88"/>
                  <a:pt x="11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7" y="102"/>
                  <a:pt x="4" y="109"/>
                  <a:pt x="3" y="113"/>
                </a:cubicBezTo>
                <a:cubicBezTo>
                  <a:pt x="0" y="119"/>
                  <a:pt x="13" y="122"/>
                  <a:pt x="16" y="122"/>
                </a:cubicBezTo>
                <a:close/>
                <a:moveTo>
                  <a:pt x="22" y="108"/>
                </a:moveTo>
                <a:cubicBezTo>
                  <a:pt x="24" y="105"/>
                  <a:pt x="28" y="95"/>
                  <a:pt x="28" y="98"/>
                </a:cubicBezTo>
                <a:cubicBezTo>
                  <a:pt x="28" y="98"/>
                  <a:pt x="28" y="98"/>
                  <a:pt x="28" y="99"/>
                </a:cubicBezTo>
                <a:cubicBezTo>
                  <a:pt x="28" y="101"/>
                  <a:pt x="29" y="108"/>
                  <a:pt x="27" y="108"/>
                </a:cubicBezTo>
                <a:cubicBezTo>
                  <a:pt x="26" y="108"/>
                  <a:pt x="21" y="110"/>
                  <a:pt x="22" y="1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7" name="Group 36"/>
          <p:cNvGrpSpPr/>
          <p:nvPr/>
        </p:nvGrpSpPr>
        <p:grpSpPr>
          <a:xfrm>
            <a:off x="9369360" y="3538252"/>
            <a:ext cx="2309359" cy="2309359"/>
            <a:chOff x="17008473" y="8263156"/>
            <a:chExt cx="5452844" cy="5452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39" name="Rectangle 139"/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40" name="กลุ่ม 63"/>
            <p:cNvGrpSpPr/>
            <p:nvPr/>
          </p:nvGrpSpPr>
          <p:grpSpPr>
            <a:xfrm>
              <a:off x="19136773" y="9762392"/>
              <a:ext cx="1483264" cy="1486955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41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4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6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7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9316519" y="9355539"/>
            <a:ext cx="2309359" cy="2309359"/>
            <a:chOff x="5684837" y="8229600"/>
            <a:chExt cx="5452844" cy="545284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50" name="Rectangle 139"/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51" name="Freeform 102"/>
            <p:cNvSpPr>
              <a:spLocks noEditPoints="1"/>
            </p:cNvSpPr>
            <p:nvPr/>
          </p:nvSpPr>
          <p:spPr bwMode="auto">
            <a:xfrm>
              <a:off x="7782973" y="9762392"/>
              <a:ext cx="1483264" cy="1372573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69360" y="7424452"/>
            <a:ext cx="2309359" cy="2309359"/>
            <a:chOff x="24266" y="8229600"/>
            <a:chExt cx="5452844" cy="545284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54" name="Rectangle 139"/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55" name="Freeform 191"/>
            <p:cNvSpPr>
              <a:spLocks noEditPoints="1"/>
            </p:cNvSpPr>
            <p:nvPr/>
          </p:nvSpPr>
          <p:spPr bwMode="auto">
            <a:xfrm>
              <a:off x="2213156" y="9905028"/>
              <a:ext cx="1261881" cy="1372572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388637" y="5472038"/>
            <a:ext cx="2309359" cy="2309359"/>
            <a:chOff x="11347902" y="8263156"/>
            <a:chExt cx="5452844" cy="545284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58" name="Rectangle 139"/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grpSp>
          <p:nvGrpSpPr>
            <p:cNvPr id="59" name="กลุ่ม 79"/>
            <p:cNvGrpSpPr/>
            <p:nvPr/>
          </p:nvGrpSpPr>
          <p:grpSpPr>
            <a:xfrm>
              <a:off x="13627245" y="9762741"/>
              <a:ext cx="1040499" cy="1553370"/>
              <a:chOff x="9260948" y="10553700"/>
              <a:chExt cx="447675" cy="668338"/>
            </a:xfrm>
            <a:solidFill>
              <a:schemeClr val="bg1"/>
            </a:solidFill>
          </p:grpSpPr>
          <p:sp>
            <p:nvSpPr>
              <p:cNvPr id="60" name="Freeform 220"/>
              <p:cNvSpPr>
                <a:spLocks noEditPoints="1"/>
              </p:cNvSpPr>
              <p:nvPr/>
            </p:nvSpPr>
            <p:spPr bwMode="auto">
              <a:xfrm>
                <a:off x="9260948" y="10553700"/>
                <a:ext cx="447675" cy="668338"/>
              </a:xfrm>
              <a:custGeom>
                <a:avLst/>
                <a:gdLst>
                  <a:gd name="T0" fmla="*/ 43 w 47"/>
                  <a:gd name="T1" fmla="*/ 12 h 70"/>
                  <a:gd name="T2" fmla="*/ 47 w 47"/>
                  <a:gd name="T3" fmla="*/ 10 h 70"/>
                  <a:gd name="T4" fmla="*/ 45 w 47"/>
                  <a:gd name="T5" fmla="*/ 0 h 70"/>
                  <a:gd name="T6" fmla="*/ 0 w 47"/>
                  <a:gd name="T7" fmla="*/ 2 h 70"/>
                  <a:gd name="T8" fmla="*/ 1 w 47"/>
                  <a:gd name="T9" fmla="*/ 12 h 70"/>
                  <a:gd name="T10" fmla="*/ 4 w 47"/>
                  <a:gd name="T11" fmla="*/ 14 h 70"/>
                  <a:gd name="T12" fmla="*/ 17 w 47"/>
                  <a:gd name="T13" fmla="*/ 36 h 70"/>
                  <a:gd name="T14" fmla="*/ 4 w 47"/>
                  <a:gd name="T15" fmla="*/ 59 h 70"/>
                  <a:gd name="T16" fmla="*/ 0 w 47"/>
                  <a:gd name="T17" fmla="*/ 60 h 70"/>
                  <a:gd name="T18" fmla="*/ 1 w 47"/>
                  <a:gd name="T19" fmla="*/ 70 h 70"/>
                  <a:gd name="T20" fmla="*/ 47 w 47"/>
                  <a:gd name="T21" fmla="*/ 69 h 70"/>
                  <a:gd name="T22" fmla="*/ 45 w 47"/>
                  <a:gd name="T23" fmla="*/ 59 h 70"/>
                  <a:gd name="T24" fmla="*/ 43 w 47"/>
                  <a:gd name="T25" fmla="*/ 56 h 70"/>
                  <a:gd name="T26" fmla="*/ 30 w 47"/>
                  <a:gd name="T27" fmla="*/ 35 h 70"/>
                  <a:gd name="T28" fmla="*/ 3 w 47"/>
                  <a:gd name="T29" fmla="*/ 8 h 70"/>
                  <a:gd name="T30" fmla="*/ 43 w 47"/>
                  <a:gd name="T31" fmla="*/ 3 h 70"/>
                  <a:gd name="T32" fmla="*/ 3 w 47"/>
                  <a:gd name="T33" fmla="*/ 8 h 70"/>
                  <a:gd name="T34" fmla="*/ 43 w 47"/>
                  <a:gd name="T35" fmla="*/ 62 h 70"/>
                  <a:gd name="T36" fmla="*/ 3 w 47"/>
                  <a:gd name="T37" fmla="*/ 67 h 70"/>
                  <a:gd name="T38" fmla="*/ 6 w 47"/>
                  <a:gd name="T39" fmla="*/ 62 h 70"/>
                  <a:gd name="T40" fmla="*/ 41 w 47"/>
                  <a:gd name="T41" fmla="*/ 62 h 70"/>
                  <a:gd name="T42" fmla="*/ 39 w 47"/>
                  <a:gd name="T43" fmla="*/ 56 h 70"/>
                  <a:gd name="T44" fmla="*/ 7 w 47"/>
                  <a:gd name="T45" fmla="*/ 59 h 70"/>
                  <a:gd name="T46" fmla="*/ 8 w 47"/>
                  <a:gd name="T47" fmla="*/ 51 h 70"/>
                  <a:gd name="T48" fmla="*/ 39 w 47"/>
                  <a:gd name="T49" fmla="*/ 56 h 70"/>
                  <a:gd name="T50" fmla="*/ 37 w 47"/>
                  <a:gd name="T51" fmla="*/ 48 h 70"/>
                  <a:gd name="T52" fmla="*/ 19 w 47"/>
                  <a:gd name="T53" fmla="*/ 39 h 70"/>
                  <a:gd name="T54" fmla="*/ 20 w 47"/>
                  <a:gd name="T55" fmla="*/ 33 h 70"/>
                  <a:gd name="T56" fmla="*/ 7 w 47"/>
                  <a:gd name="T57" fmla="*/ 14 h 70"/>
                  <a:gd name="T58" fmla="*/ 9 w 47"/>
                  <a:gd name="T59" fmla="*/ 12 h 70"/>
                  <a:gd name="T60" fmla="*/ 38 w 47"/>
                  <a:gd name="T61" fmla="*/ 12 h 70"/>
                  <a:gd name="T62" fmla="*/ 39 w 47"/>
                  <a:gd name="T63" fmla="*/ 14 h 70"/>
                  <a:gd name="T64" fmla="*/ 27 w 47"/>
                  <a:gd name="T65" fmla="*/ 33 h 70"/>
                  <a:gd name="T66" fmla="*/ 28 w 47"/>
                  <a:gd name="T67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70">
                    <a:moveTo>
                      <a:pt x="43" y="14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2"/>
                      <a:pt x="47" y="11"/>
                      <a:pt x="47" y="1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3"/>
                      <a:pt x="9" y="31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9" y="40"/>
                      <a:pt x="4" y="48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7" y="70"/>
                      <a:pt x="47" y="69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59"/>
                      <a:pt x="46" y="59"/>
                      <a:pt x="45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48"/>
                      <a:pt x="38" y="40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8" y="31"/>
                      <a:pt x="43" y="23"/>
                      <a:pt x="43" y="14"/>
                    </a:cubicBezTo>
                    <a:close/>
                    <a:moveTo>
                      <a:pt x="3" y="8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3" y="8"/>
                    </a:lnTo>
                    <a:close/>
                    <a:moveTo>
                      <a:pt x="41" y="62"/>
                    </a:move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lose/>
                    <a:moveTo>
                      <a:pt x="39" y="5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5"/>
                      <a:pt x="8" y="53"/>
                      <a:pt x="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3"/>
                      <a:pt x="39" y="55"/>
                      <a:pt x="39" y="56"/>
                    </a:cubicBezTo>
                    <a:close/>
                    <a:moveTo>
                      <a:pt x="28" y="39"/>
                    </a:moveTo>
                    <a:cubicBezTo>
                      <a:pt x="32" y="40"/>
                      <a:pt x="35" y="44"/>
                      <a:pt x="37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4"/>
                      <a:pt x="15" y="40"/>
                      <a:pt x="19" y="39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12" y="29"/>
                      <a:pt x="7" y="22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5" y="29"/>
                      <a:pt x="28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Oval 221"/>
              <p:cNvSpPr>
                <a:spLocks noChangeArrowheads="1"/>
              </p:cNvSpPr>
              <p:nvPr/>
            </p:nvSpPr>
            <p:spPr bwMode="auto">
              <a:xfrm>
                <a:off x="9508598" y="10726737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Oval 222"/>
              <p:cNvSpPr>
                <a:spLocks noChangeArrowheads="1"/>
              </p:cNvSpPr>
              <p:nvPr/>
            </p:nvSpPr>
            <p:spPr bwMode="auto">
              <a:xfrm>
                <a:off x="9480023" y="1079341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Oval 223"/>
              <p:cNvSpPr>
                <a:spLocks noChangeArrowheads="1"/>
              </p:cNvSpPr>
              <p:nvPr/>
            </p:nvSpPr>
            <p:spPr bwMode="auto">
              <a:xfrm>
                <a:off x="9499073" y="10936287"/>
                <a:ext cx="285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64" name="TextBox 31"/>
          <p:cNvSpPr txBox="1">
            <a:spLocks noChangeArrowheads="1"/>
          </p:cNvSpPr>
          <p:nvPr/>
        </p:nvSpPr>
        <p:spPr bwMode="auto">
          <a:xfrm>
            <a:off x="2576641" y="3639835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84</a:t>
            </a:r>
            <a:r>
              <a:rPr lang="id-ID" sz="75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65" name="Round Same Side Corner Rectangle 58"/>
          <p:cNvSpPr/>
          <p:nvPr/>
        </p:nvSpPr>
        <p:spPr>
          <a:xfrm rot="10800000" flipH="1">
            <a:off x="4940163" y="3790186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42928" y="3633716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67" name="TextBox 31"/>
          <p:cNvSpPr txBox="1">
            <a:spLocks noChangeArrowheads="1"/>
          </p:cNvSpPr>
          <p:nvPr/>
        </p:nvSpPr>
        <p:spPr bwMode="auto">
          <a:xfrm>
            <a:off x="2576641" y="5697235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72</a:t>
            </a:r>
            <a:r>
              <a:rPr lang="id-ID" sz="7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68" name="Round Same Side Corner Rectangle 58"/>
          <p:cNvSpPr/>
          <p:nvPr/>
        </p:nvSpPr>
        <p:spPr>
          <a:xfrm rot="10800000" flipH="1">
            <a:off x="4940163" y="5847586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42928" y="5691116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2560637" y="7796677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63</a:t>
            </a:r>
            <a:r>
              <a:rPr lang="id-ID" sz="75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71" name="Round Same Side Corner Rectangle 58"/>
          <p:cNvSpPr/>
          <p:nvPr/>
        </p:nvSpPr>
        <p:spPr>
          <a:xfrm rot="10800000" flipH="1">
            <a:off x="4924159" y="7947028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26924" y="7790558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73" name="TextBox 31"/>
          <p:cNvSpPr txBox="1">
            <a:spLocks noChangeArrowheads="1"/>
          </p:cNvSpPr>
          <p:nvPr/>
        </p:nvSpPr>
        <p:spPr bwMode="auto">
          <a:xfrm>
            <a:off x="2560637" y="9854077"/>
            <a:ext cx="22150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78</a:t>
            </a:r>
            <a:r>
              <a:rPr lang="id-ID" sz="7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74" name="Round Same Side Corner Rectangle 58"/>
          <p:cNvSpPr/>
          <p:nvPr/>
        </p:nvSpPr>
        <p:spPr>
          <a:xfrm rot="10800000" flipH="1">
            <a:off x="4924159" y="10004428"/>
            <a:ext cx="122557" cy="10206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26924" y="9847958"/>
            <a:ext cx="406311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grpSp>
        <p:nvGrpSpPr>
          <p:cNvPr id="76" name="กลุ่ม 54"/>
          <p:cNvGrpSpPr/>
          <p:nvPr/>
        </p:nvGrpSpPr>
        <p:grpSpPr>
          <a:xfrm>
            <a:off x="2469961" y="1828800"/>
            <a:ext cx="16397476" cy="1524000"/>
            <a:chOff x="13443218" y="3170919"/>
            <a:chExt cx="11205988" cy="1524000"/>
          </a:xfrm>
        </p:grpSpPr>
        <p:sp>
          <p:nvSpPr>
            <p:cNvPr id="77" name="TextBox 76"/>
            <p:cNvSpPr txBox="1"/>
            <p:nvPr/>
          </p:nvSpPr>
          <p:spPr>
            <a:xfrm>
              <a:off x="13443218" y="3734692"/>
              <a:ext cx="11205988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443218" y="3170919"/>
              <a:ext cx="6016224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5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/>
      <p:bldP spid="71" grpId="0" animBg="1"/>
      <p:bldP spid="72" grpId="0"/>
      <p:bldP spid="73" grpId="0"/>
      <p:bldP spid="74" grpId="0" animBg="1"/>
      <p:bldP spid="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932237" y="10210800"/>
            <a:ext cx="17086216" cy="257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107000"/>
              </a:lnSpc>
              <a:spcAft>
                <a:spcPts val="1200"/>
              </a:spcAft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1371600">
              <a:lnSpc>
                <a:spcPct val="107000"/>
              </a:lnSpc>
              <a:spcAft>
                <a:spcPts val="1200"/>
              </a:spcAft>
            </a:pPr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8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1371600"/>
            <a:r>
              <a:rPr lang="en-US" sz="56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5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89" y="0"/>
            <a:ext cx="1819394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83138" y="2465829"/>
            <a:ext cx="15632299" cy="6528709"/>
            <a:chOff x="8900930" y="2450100"/>
            <a:chExt cx="12024804" cy="8375364"/>
          </a:xfrm>
        </p:grpSpPr>
        <p:grpSp>
          <p:nvGrpSpPr>
            <p:cNvPr id="32" name="Group 31"/>
            <p:cNvGrpSpPr/>
            <p:nvPr/>
          </p:nvGrpSpPr>
          <p:grpSpPr>
            <a:xfrm>
              <a:off x="10476616" y="2450100"/>
              <a:ext cx="9457621" cy="2138664"/>
              <a:chOff x="8871348" y="3276600"/>
              <a:chExt cx="20762203" cy="4694984"/>
            </a:xfrm>
          </p:grpSpPr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94984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1468113" y="4518969"/>
              <a:ext cx="9457621" cy="2123206"/>
              <a:chOff x="8871348" y="3276600"/>
              <a:chExt cx="20762203" cy="4661049"/>
            </a:xfrm>
          </p:grpSpPr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61049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10104437" y="6639794"/>
              <a:ext cx="9457621" cy="2123206"/>
              <a:chOff x="8871348" y="3276600"/>
              <a:chExt cx="20762203" cy="4661049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61049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900930" y="8686800"/>
              <a:ext cx="9457621" cy="2138664"/>
              <a:chOff x="8871348" y="3276600"/>
              <a:chExt cx="20762203" cy="4694984"/>
            </a:xfrm>
          </p:grpSpPr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94984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960524" y="1676400"/>
            <a:ext cx="6335899" cy="10511940"/>
            <a:chOff x="3960524" y="2442060"/>
            <a:chExt cx="6335899" cy="10511940"/>
          </a:xfrm>
        </p:grpSpPr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960524" y="4544318"/>
              <a:ext cx="6335899" cy="1780094"/>
            </a:xfrm>
            <a:custGeom>
              <a:avLst/>
              <a:gdLst>
                <a:gd name="T0" fmla="*/ 0 w 242"/>
                <a:gd name="T1" fmla="*/ 39 h 68"/>
                <a:gd name="T2" fmla="*/ 3 w 242"/>
                <a:gd name="T3" fmla="*/ 68 h 68"/>
                <a:gd name="T4" fmla="*/ 238 w 242"/>
                <a:gd name="T5" fmla="*/ 68 h 68"/>
                <a:gd name="T6" fmla="*/ 242 w 242"/>
                <a:gd name="T7" fmla="*/ 39 h 68"/>
                <a:gd name="T8" fmla="*/ 235 w 242"/>
                <a:gd name="T9" fmla="*/ 0 h 68"/>
                <a:gd name="T10" fmla="*/ 6 w 242"/>
                <a:gd name="T11" fmla="*/ 0 h 68"/>
                <a:gd name="T12" fmla="*/ 0 w 242"/>
                <a:gd name="T13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68">
                  <a:moveTo>
                    <a:pt x="0" y="39"/>
                  </a:moveTo>
                  <a:cubicBezTo>
                    <a:pt x="0" y="49"/>
                    <a:pt x="1" y="59"/>
                    <a:pt x="3" y="68"/>
                  </a:cubicBezTo>
                  <a:cubicBezTo>
                    <a:pt x="238" y="68"/>
                    <a:pt x="238" y="68"/>
                    <a:pt x="238" y="68"/>
                  </a:cubicBezTo>
                  <a:cubicBezTo>
                    <a:pt x="240" y="59"/>
                    <a:pt x="242" y="49"/>
                    <a:pt x="242" y="39"/>
                  </a:cubicBezTo>
                  <a:cubicBezTo>
                    <a:pt x="242" y="25"/>
                    <a:pt x="239" y="12"/>
                    <a:pt x="23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2"/>
                    <a:pt x="0" y="25"/>
                    <a:pt x="0" y="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099167" y="2442060"/>
              <a:ext cx="5997353" cy="2120461"/>
            </a:xfrm>
            <a:custGeom>
              <a:avLst/>
              <a:gdLst>
                <a:gd name="T0" fmla="*/ 229 w 229"/>
                <a:gd name="T1" fmla="*/ 81 h 81"/>
                <a:gd name="T2" fmla="*/ 115 w 229"/>
                <a:gd name="T3" fmla="*/ 0 h 81"/>
                <a:gd name="T4" fmla="*/ 0 w 229"/>
                <a:gd name="T5" fmla="*/ 81 h 81"/>
                <a:gd name="T6" fmla="*/ 229 w 229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81">
                  <a:moveTo>
                    <a:pt x="229" y="81"/>
                  </a:moveTo>
                  <a:cubicBezTo>
                    <a:pt x="213" y="34"/>
                    <a:pt x="168" y="0"/>
                    <a:pt x="115" y="0"/>
                  </a:cubicBezTo>
                  <a:cubicBezTo>
                    <a:pt x="62" y="0"/>
                    <a:pt x="17" y="34"/>
                    <a:pt x="0" y="81"/>
                  </a:cubicBezTo>
                  <a:lnTo>
                    <a:pt x="229" y="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059887" y="8131809"/>
              <a:ext cx="4137173" cy="1701829"/>
            </a:xfrm>
            <a:custGeom>
              <a:avLst/>
              <a:gdLst>
                <a:gd name="T0" fmla="*/ 0 w 158"/>
                <a:gd name="T1" fmla="*/ 0 h 65"/>
                <a:gd name="T2" fmla="*/ 11 w 158"/>
                <a:gd name="T3" fmla="*/ 46 h 65"/>
                <a:gd name="T4" fmla="*/ 30 w 158"/>
                <a:gd name="T5" fmla="*/ 65 h 65"/>
                <a:gd name="T6" fmla="*/ 127 w 158"/>
                <a:gd name="T7" fmla="*/ 65 h 65"/>
                <a:gd name="T8" fmla="*/ 146 w 158"/>
                <a:gd name="T9" fmla="*/ 46 h 65"/>
                <a:gd name="T10" fmla="*/ 158 w 158"/>
                <a:gd name="T11" fmla="*/ 0 h 65"/>
                <a:gd name="T12" fmla="*/ 0 w 158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65">
                  <a:moveTo>
                    <a:pt x="0" y="0"/>
                  </a:moveTo>
                  <a:cubicBezTo>
                    <a:pt x="6" y="11"/>
                    <a:pt x="11" y="27"/>
                    <a:pt x="11" y="46"/>
                  </a:cubicBezTo>
                  <a:cubicBezTo>
                    <a:pt x="11" y="56"/>
                    <a:pt x="20" y="65"/>
                    <a:pt x="30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38" y="65"/>
                    <a:pt x="146" y="56"/>
                    <a:pt x="146" y="46"/>
                  </a:cubicBezTo>
                  <a:cubicBezTo>
                    <a:pt x="146" y="27"/>
                    <a:pt x="152" y="11"/>
                    <a:pt x="1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038790" y="6324412"/>
              <a:ext cx="6153885" cy="1807397"/>
            </a:xfrm>
            <a:custGeom>
              <a:avLst/>
              <a:gdLst>
                <a:gd name="T0" fmla="*/ 0 w 235"/>
                <a:gd name="T1" fmla="*/ 0 h 69"/>
                <a:gd name="T2" fmla="*/ 23 w 235"/>
                <a:gd name="T3" fmla="*/ 46 h 69"/>
                <a:gd name="T4" fmla="*/ 23 w 235"/>
                <a:gd name="T5" fmla="*/ 46 h 69"/>
                <a:gd name="T6" fmla="*/ 23 w 235"/>
                <a:gd name="T7" fmla="*/ 46 h 69"/>
                <a:gd name="T8" fmla="*/ 29 w 235"/>
                <a:gd name="T9" fmla="*/ 52 h 69"/>
                <a:gd name="T10" fmla="*/ 39 w 235"/>
                <a:gd name="T11" fmla="*/ 69 h 69"/>
                <a:gd name="T12" fmla="*/ 197 w 235"/>
                <a:gd name="T13" fmla="*/ 69 h 69"/>
                <a:gd name="T14" fmla="*/ 207 w 235"/>
                <a:gd name="T15" fmla="*/ 52 h 69"/>
                <a:gd name="T16" fmla="*/ 213 w 235"/>
                <a:gd name="T17" fmla="*/ 46 h 69"/>
                <a:gd name="T18" fmla="*/ 213 w 235"/>
                <a:gd name="T19" fmla="*/ 46 h 69"/>
                <a:gd name="T20" fmla="*/ 213 w 235"/>
                <a:gd name="T21" fmla="*/ 46 h 69"/>
                <a:gd name="T22" fmla="*/ 235 w 235"/>
                <a:gd name="T23" fmla="*/ 0 h 69"/>
                <a:gd name="T24" fmla="*/ 0 w 235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69">
                  <a:moveTo>
                    <a:pt x="0" y="0"/>
                  </a:moveTo>
                  <a:cubicBezTo>
                    <a:pt x="5" y="17"/>
                    <a:pt x="12" y="33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8"/>
                    <a:pt x="27" y="50"/>
                    <a:pt x="29" y="52"/>
                  </a:cubicBezTo>
                  <a:cubicBezTo>
                    <a:pt x="32" y="56"/>
                    <a:pt x="35" y="62"/>
                    <a:pt x="39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200" y="62"/>
                    <a:pt x="204" y="56"/>
                    <a:pt x="207" y="52"/>
                  </a:cubicBezTo>
                  <a:cubicBezTo>
                    <a:pt x="209" y="50"/>
                    <a:pt x="211" y="48"/>
                    <a:pt x="213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23" y="33"/>
                    <a:pt x="231" y="17"/>
                    <a:pt x="2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54" name="Picture 3" descr="G:\ \z\1\2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630" y="9780980"/>
              <a:ext cx="3278203" cy="317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0162111" y="2769913"/>
            <a:ext cx="8846427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08538" y="2739540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93102" y="4370113"/>
            <a:ext cx="8846427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239529" y="4339740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55138" y="6122714"/>
            <a:ext cx="7707991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63129" y="6092340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05285" y="7721763"/>
            <a:ext cx="7783405" cy="95444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988690" y="7691390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6982012" y="2206140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82%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71" name="Round Same Side Corner Rectangle 70"/>
          <p:cNvSpPr/>
          <p:nvPr/>
        </p:nvSpPr>
        <p:spPr>
          <a:xfrm rot="10800000" flipH="1">
            <a:off x="6707701" y="2312803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52191" y="2738376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73" name="TextBox 31"/>
          <p:cNvSpPr txBox="1">
            <a:spLocks noChangeArrowheads="1"/>
          </p:cNvSpPr>
          <p:nvPr/>
        </p:nvSpPr>
        <p:spPr bwMode="auto">
          <a:xfrm>
            <a:off x="6930439" y="3960988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43%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74" name="Round Same Side Corner Rectangle 73"/>
          <p:cNvSpPr/>
          <p:nvPr/>
        </p:nvSpPr>
        <p:spPr>
          <a:xfrm rot="10800000" flipH="1">
            <a:off x="6656128" y="4067651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00618" y="4493224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6925122" y="5711340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65%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77" name="Round Same Side Corner Rectangle 76"/>
          <p:cNvSpPr/>
          <p:nvPr/>
        </p:nvSpPr>
        <p:spPr>
          <a:xfrm rot="10800000" flipH="1">
            <a:off x="6650811" y="5818003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95301" y="6243576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79" name="TextBox 31"/>
          <p:cNvSpPr txBox="1">
            <a:spLocks noChangeArrowheads="1"/>
          </p:cNvSpPr>
          <p:nvPr/>
        </p:nvSpPr>
        <p:spPr bwMode="auto">
          <a:xfrm>
            <a:off x="6873549" y="7466188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71%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80" name="Round Same Side Corner Rectangle 79"/>
          <p:cNvSpPr/>
          <p:nvPr/>
        </p:nvSpPr>
        <p:spPr>
          <a:xfrm rot="10800000" flipH="1">
            <a:off x="6599238" y="7572851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43728" y="7998424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grpSp>
        <p:nvGrpSpPr>
          <p:cNvPr id="98" name="กลุ่ม 63"/>
          <p:cNvGrpSpPr/>
          <p:nvPr/>
        </p:nvGrpSpPr>
        <p:grpSpPr>
          <a:xfrm>
            <a:off x="5595801" y="6072266"/>
            <a:ext cx="653733" cy="655360"/>
            <a:chOff x="17129509" y="11525195"/>
            <a:chExt cx="638175" cy="639763"/>
          </a:xfrm>
          <a:solidFill>
            <a:schemeClr val="bg1"/>
          </a:solidFill>
        </p:grpSpPr>
        <p:sp>
          <p:nvSpPr>
            <p:cNvPr id="99" name="Freeform 209"/>
            <p:cNvSpPr>
              <a:spLocks noEditPoints="1"/>
            </p:cNvSpPr>
            <p:nvPr/>
          </p:nvSpPr>
          <p:spPr bwMode="auto">
            <a:xfrm>
              <a:off x="17129509" y="11525195"/>
              <a:ext cx="638175" cy="639763"/>
            </a:xfrm>
            <a:custGeom>
              <a:avLst/>
              <a:gdLst>
                <a:gd name="T0" fmla="*/ 59 w 67"/>
                <a:gd name="T1" fmla="*/ 5 h 67"/>
                <a:gd name="T2" fmla="*/ 52 w 67"/>
                <a:gd name="T3" fmla="*/ 5 h 67"/>
                <a:gd name="T4" fmla="*/ 52 w 67"/>
                <a:gd name="T5" fmla="*/ 2 h 67"/>
                <a:gd name="T6" fmla="*/ 50 w 67"/>
                <a:gd name="T7" fmla="*/ 0 h 67"/>
                <a:gd name="T8" fmla="*/ 49 w 67"/>
                <a:gd name="T9" fmla="*/ 2 h 67"/>
                <a:gd name="T10" fmla="*/ 49 w 67"/>
                <a:gd name="T11" fmla="*/ 5 h 67"/>
                <a:gd name="T12" fmla="*/ 18 w 67"/>
                <a:gd name="T13" fmla="*/ 5 h 67"/>
                <a:gd name="T14" fmla="*/ 18 w 67"/>
                <a:gd name="T15" fmla="*/ 2 h 67"/>
                <a:gd name="T16" fmla="*/ 16 w 67"/>
                <a:gd name="T17" fmla="*/ 0 h 67"/>
                <a:gd name="T18" fmla="*/ 14 w 67"/>
                <a:gd name="T19" fmla="*/ 2 h 67"/>
                <a:gd name="T20" fmla="*/ 14 w 67"/>
                <a:gd name="T21" fmla="*/ 5 h 67"/>
                <a:gd name="T22" fmla="*/ 8 w 67"/>
                <a:gd name="T23" fmla="*/ 5 h 67"/>
                <a:gd name="T24" fmla="*/ 0 w 67"/>
                <a:gd name="T25" fmla="*/ 13 h 67"/>
                <a:gd name="T26" fmla="*/ 0 w 67"/>
                <a:gd name="T27" fmla="*/ 59 h 67"/>
                <a:gd name="T28" fmla="*/ 8 w 67"/>
                <a:gd name="T29" fmla="*/ 67 h 67"/>
                <a:gd name="T30" fmla="*/ 59 w 67"/>
                <a:gd name="T31" fmla="*/ 67 h 67"/>
                <a:gd name="T32" fmla="*/ 67 w 67"/>
                <a:gd name="T33" fmla="*/ 59 h 67"/>
                <a:gd name="T34" fmla="*/ 67 w 67"/>
                <a:gd name="T35" fmla="*/ 13 h 67"/>
                <a:gd name="T36" fmla="*/ 59 w 67"/>
                <a:gd name="T37" fmla="*/ 5 h 67"/>
                <a:gd name="T38" fmla="*/ 63 w 67"/>
                <a:gd name="T39" fmla="*/ 59 h 67"/>
                <a:gd name="T40" fmla="*/ 59 w 67"/>
                <a:gd name="T41" fmla="*/ 63 h 67"/>
                <a:gd name="T42" fmla="*/ 8 w 67"/>
                <a:gd name="T43" fmla="*/ 63 h 67"/>
                <a:gd name="T44" fmla="*/ 3 w 67"/>
                <a:gd name="T45" fmla="*/ 59 h 67"/>
                <a:gd name="T46" fmla="*/ 3 w 67"/>
                <a:gd name="T47" fmla="*/ 21 h 67"/>
                <a:gd name="T48" fmla="*/ 63 w 67"/>
                <a:gd name="T49" fmla="*/ 21 h 67"/>
                <a:gd name="T50" fmla="*/ 63 w 67"/>
                <a:gd name="T51" fmla="*/ 59 h 67"/>
                <a:gd name="T52" fmla="*/ 63 w 67"/>
                <a:gd name="T53" fmla="*/ 17 h 67"/>
                <a:gd name="T54" fmla="*/ 3 w 67"/>
                <a:gd name="T55" fmla="*/ 17 h 67"/>
                <a:gd name="T56" fmla="*/ 3 w 67"/>
                <a:gd name="T57" fmla="*/ 13 h 67"/>
                <a:gd name="T58" fmla="*/ 8 w 67"/>
                <a:gd name="T59" fmla="*/ 8 h 67"/>
                <a:gd name="T60" fmla="*/ 14 w 67"/>
                <a:gd name="T61" fmla="*/ 8 h 67"/>
                <a:gd name="T62" fmla="*/ 14 w 67"/>
                <a:gd name="T63" fmla="*/ 12 h 67"/>
                <a:gd name="T64" fmla="*/ 16 w 67"/>
                <a:gd name="T65" fmla="*/ 14 h 67"/>
                <a:gd name="T66" fmla="*/ 18 w 67"/>
                <a:gd name="T67" fmla="*/ 12 h 67"/>
                <a:gd name="T68" fmla="*/ 18 w 67"/>
                <a:gd name="T69" fmla="*/ 8 h 67"/>
                <a:gd name="T70" fmla="*/ 49 w 67"/>
                <a:gd name="T71" fmla="*/ 8 h 67"/>
                <a:gd name="T72" fmla="*/ 49 w 67"/>
                <a:gd name="T73" fmla="*/ 12 h 67"/>
                <a:gd name="T74" fmla="*/ 50 w 67"/>
                <a:gd name="T75" fmla="*/ 14 h 67"/>
                <a:gd name="T76" fmla="*/ 52 w 67"/>
                <a:gd name="T77" fmla="*/ 12 h 67"/>
                <a:gd name="T78" fmla="*/ 52 w 67"/>
                <a:gd name="T79" fmla="*/ 8 h 67"/>
                <a:gd name="T80" fmla="*/ 59 w 67"/>
                <a:gd name="T81" fmla="*/ 8 h 67"/>
                <a:gd name="T82" fmla="*/ 63 w 67"/>
                <a:gd name="T83" fmla="*/ 13 h 67"/>
                <a:gd name="T84" fmla="*/ 63 w 67"/>
                <a:gd name="T8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67">
                  <a:moveTo>
                    <a:pt x="59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1"/>
                    <a:pt x="49" y="2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3" y="5"/>
                    <a:pt x="0" y="8"/>
                    <a:pt x="0" y="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7"/>
                    <a:pt x="8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3" y="67"/>
                    <a:pt x="67" y="63"/>
                    <a:pt x="67" y="59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8"/>
                    <a:pt x="63" y="5"/>
                    <a:pt x="59" y="5"/>
                  </a:cubicBezTo>
                  <a:close/>
                  <a:moveTo>
                    <a:pt x="63" y="59"/>
                  </a:moveTo>
                  <a:cubicBezTo>
                    <a:pt x="63" y="61"/>
                    <a:pt x="61" y="63"/>
                    <a:pt x="5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5" y="63"/>
                    <a:pt x="3" y="61"/>
                    <a:pt x="3" y="59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63" y="21"/>
                    <a:pt x="63" y="21"/>
                    <a:pt x="63" y="21"/>
                  </a:cubicBezTo>
                  <a:lnTo>
                    <a:pt x="63" y="59"/>
                  </a:lnTo>
                  <a:close/>
                  <a:moveTo>
                    <a:pt x="6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5" y="8"/>
                    <a:pt x="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5" y="14"/>
                    <a:pt x="16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4"/>
                    <a:pt x="50" y="14"/>
                  </a:cubicBezTo>
                  <a:cubicBezTo>
                    <a:pt x="51" y="14"/>
                    <a:pt x="52" y="13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8"/>
                    <a:pt x="63" y="10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" name="Freeform 210"/>
            <p:cNvSpPr>
              <a:spLocks noEditPoints="1"/>
            </p:cNvSpPr>
            <p:nvPr/>
          </p:nvSpPr>
          <p:spPr bwMode="auto">
            <a:xfrm>
              <a:off x="17253334" y="11936358"/>
              <a:ext cx="104775" cy="104775"/>
            </a:xfrm>
            <a:custGeom>
              <a:avLst/>
              <a:gdLst>
                <a:gd name="T0" fmla="*/ 1 w 11"/>
                <a:gd name="T1" fmla="*/ 11 h 11"/>
                <a:gd name="T2" fmla="*/ 10 w 11"/>
                <a:gd name="T3" fmla="*/ 11 h 11"/>
                <a:gd name="T4" fmla="*/ 11 w 11"/>
                <a:gd name="T5" fmla="*/ 10 h 11"/>
                <a:gd name="T6" fmla="*/ 11 w 11"/>
                <a:gd name="T7" fmla="*/ 1 h 11"/>
                <a:gd name="T8" fmla="*/ 10 w 11"/>
                <a:gd name="T9" fmla="*/ 0 h 11"/>
                <a:gd name="T10" fmla="*/ 1 w 11"/>
                <a:gd name="T11" fmla="*/ 0 h 11"/>
                <a:gd name="T12" fmla="*/ 0 w 11"/>
                <a:gd name="T13" fmla="*/ 1 h 11"/>
                <a:gd name="T14" fmla="*/ 0 w 11"/>
                <a:gd name="T15" fmla="*/ 10 h 11"/>
                <a:gd name="T16" fmla="*/ 1 w 11"/>
                <a:gd name="T17" fmla="*/ 11 h 11"/>
                <a:gd name="T18" fmla="*/ 3 w 11"/>
                <a:gd name="T19" fmla="*/ 3 h 11"/>
                <a:gd name="T20" fmla="*/ 8 w 11"/>
                <a:gd name="T21" fmla="*/ 3 h 11"/>
                <a:gd name="T22" fmla="*/ 8 w 11"/>
                <a:gd name="T23" fmla="*/ 9 h 11"/>
                <a:gd name="T24" fmla="*/ 3 w 11"/>
                <a:gd name="T25" fmla="*/ 9 h 11"/>
                <a:gd name="T26" fmla="*/ 3 w 11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1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lose/>
                  <a:moveTo>
                    <a:pt x="3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" name="Freeform 211"/>
            <p:cNvSpPr>
              <a:spLocks noEditPoints="1"/>
            </p:cNvSpPr>
            <p:nvPr/>
          </p:nvSpPr>
          <p:spPr bwMode="auto">
            <a:xfrm>
              <a:off x="17396209" y="11936358"/>
              <a:ext cx="95250" cy="104775"/>
            </a:xfrm>
            <a:custGeom>
              <a:avLst/>
              <a:gdLst>
                <a:gd name="T0" fmla="*/ 1 w 10"/>
                <a:gd name="T1" fmla="*/ 11 h 11"/>
                <a:gd name="T2" fmla="*/ 9 w 10"/>
                <a:gd name="T3" fmla="*/ 11 h 11"/>
                <a:gd name="T4" fmla="*/ 10 w 10"/>
                <a:gd name="T5" fmla="*/ 10 h 11"/>
                <a:gd name="T6" fmla="*/ 10 w 10"/>
                <a:gd name="T7" fmla="*/ 1 h 11"/>
                <a:gd name="T8" fmla="*/ 9 w 10"/>
                <a:gd name="T9" fmla="*/ 0 h 11"/>
                <a:gd name="T10" fmla="*/ 1 w 10"/>
                <a:gd name="T11" fmla="*/ 0 h 11"/>
                <a:gd name="T12" fmla="*/ 0 w 10"/>
                <a:gd name="T13" fmla="*/ 1 h 11"/>
                <a:gd name="T14" fmla="*/ 0 w 10"/>
                <a:gd name="T15" fmla="*/ 10 h 11"/>
                <a:gd name="T16" fmla="*/ 1 w 10"/>
                <a:gd name="T17" fmla="*/ 11 h 11"/>
                <a:gd name="T18" fmla="*/ 2 w 10"/>
                <a:gd name="T19" fmla="*/ 3 h 11"/>
                <a:gd name="T20" fmla="*/ 8 w 10"/>
                <a:gd name="T21" fmla="*/ 3 h 11"/>
                <a:gd name="T22" fmla="*/ 8 w 10"/>
                <a:gd name="T23" fmla="*/ 9 h 11"/>
                <a:gd name="T24" fmla="*/ 2 w 10"/>
                <a:gd name="T25" fmla="*/ 9 h 11"/>
                <a:gd name="T26" fmla="*/ 2 w 10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lose/>
                  <a:moveTo>
                    <a:pt x="2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" name="Freeform 212"/>
            <p:cNvSpPr>
              <a:spLocks noEditPoints="1"/>
            </p:cNvSpPr>
            <p:nvPr/>
          </p:nvSpPr>
          <p:spPr bwMode="auto">
            <a:xfrm>
              <a:off x="17529559" y="11936358"/>
              <a:ext cx="104775" cy="104775"/>
            </a:xfrm>
            <a:custGeom>
              <a:avLst/>
              <a:gdLst>
                <a:gd name="T0" fmla="*/ 2 w 11"/>
                <a:gd name="T1" fmla="*/ 11 h 11"/>
                <a:gd name="T2" fmla="*/ 10 w 11"/>
                <a:gd name="T3" fmla="*/ 11 h 11"/>
                <a:gd name="T4" fmla="*/ 11 w 11"/>
                <a:gd name="T5" fmla="*/ 10 h 11"/>
                <a:gd name="T6" fmla="*/ 11 w 11"/>
                <a:gd name="T7" fmla="*/ 1 h 11"/>
                <a:gd name="T8" fmla="*/ 10 w 11"/>
                <a:gd name="T9" fmla="*/ 0 h 11"/>
                <a:gd name="T10" fmla="*/ 2 w 11"/>
                <a:gd name="T11" fmla="*/ 0 h 11"/>
                <a:gd name="T12" fmla="*/ 0 w 11"/>
                <a:gd name="T13" fmla="*/ 1 h 11"/>
                <a:gd name="T14" fmla="*/ 0 w 11"/>
                <a:gd name="T15" fmla="*/ 10 h 11"/>
                <a:gd name="T16" fmla="*/ 2 w 11"/>
                <a:gd name="T17" fmla="*/ 11 h 11"/>
                <a:gd name="T18" fmla="*/ 3 w 11"/>
                <a:gd name="T19" fmla="*/ 3 h 11"/>
                <a:gd name="T20" fmla="*/ 9 w 11"/>
                <a:gd name="T21" fmla="*/ 3 h 11"/>
                <a:gd name="T22" fmla="*/ 9 w 11"/>
                <a:gd name="T23" fmla="*/ 9 h 11"/>
                <a:gd name="T24" fmla="*/ 3 w 11"/>
                <a:gd name="T25" fmla="*/ 9 h 11"/>
                <a:gd name="T26" fmla="*/ 3 w 11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" name="Freeform 213"/>
            <p:cNvSpPr>
              <a:spLocks noEditPoints="1"/>
            </p:cNvSpPr>
            <p:nvPr/>
          </p:nvSpPr>
          <p:spPr bwMode="auto">
            <a:xfrm>
              <a:off x="17253334" y="11803008"/>
              <a:ext cx="104775" cy="95250"/>
            </a:xfrm>
            <a:custGeom>
              <a:avLst/>
              <a:gdLst>
                <a:gd name="T0" fmla="*/ 1 w 11"/>
                <a:gd name="T1" fmla="*/ 10 h 10"/>
                <a:gd name="T2" fmla="*/ 10 w 11"/>
                <a:gd name="T3" fmla="*/ 10 h 10"/>
                <a:gd name="T4" fmla="*/ 11 w 11"/>
                <a:gd name="T5" fmla="*/ 9 h 10"/>
                <a:gd name="T6" fmla="*/ 11 w 11"/>
                <a:gd name="T7" fmla="*/ 1 h 10"/>
                <a:gd name="T8" fmla="*/ 10 w 11"/>
                <a:gd name="T9" fmla="*/ 0 h 10"/>
                <a:gd name="T10" fmla="*/ 1 w 11"/>
                <a:gd name="T11" fmla="*/ 0 h 10"/>
                <a:gd name="T12" fmla="*/ 0 w 11"/>
                <a:gd name="T13" fmla="*/ 1 h 10"/>
                <a:gd name="T14" fmla="*/ 0 w 11"/>
                <a:gd name="T15" fmla="*/ 9 h 10"/>
                <a:gd name="T16" fmla="*/ 1 w 11"/>
                <a:gd name="T17" fmla="*/ 10 h 10"/>
                <a:gd name="T18" fmla="*/ 3 w 11"/>
                <a:gd name="T19" fmla="*/ 2 h 10"/>
                <a:gd name="T20" fmla="*/ 8 w 11"/>
                <a:gd name="T21" fmla="*/ 2 h 10"/>
                <a:gd name="T22" fmla="*/ 8 w 11"/>
                <a:gd name="T23" fmla="*/ 8 h 10"/>
                <a:gd name="T24" fmla="*/ 3 w 11"/>
                <a:gd name="T25" fmla="*/ 8 h 10"/>
                <a:gd name="T26" fmla="*/ 3 w 11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lose/>
                  <a:moveTo>
                    <a:pt x="3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4" name="Freeform 214"/>
            <p:cNvSpPr>
              <a:spLocks noEditPoints="1"/>
            </p:cNvSpPr>
            <p:nvPr/>
          </p:nvSpPr>
          <p:spPr bwMode="auto">
            <a:xfrm>
              <a:off x="17396209" y="11803008"/>
              <a:ext cx="95250" cy="95250"/>
            </a:xfrm>
            <a:custGeom>
              <a:avLst/>
              <a:gdLst>
                <a:gd name="T0" fmla="*/ 1 w 10"/>
                <a:gd name="T1" fmla="*/ 10 h 10"/>
                <a:gd name="T2" fmla="*/ 9 w 10"/>
                <a:gd name="T3" fmla="*/ 10 h 10"/>
                <a:gd name="T4" fmla="*/ 10 w 10"/>
                <a:gd name="T5" fmla="*/ 9 h 10"/>
                <a:gd name="T6" fmla="*/ 10 w 10"/>
                <a:gd name="T7" fmla="*/ 1 h 10"/>
                <a:gd name="T8" fmla="*/ 9 w 10"/>
                <a:gd name="T9" fmla="*/ 0 h 10"/>
                <a:gd name="T10" fmla="*/ 1 w 10"/>
                <a:gd name="T11" fmla="*/ 0 h 10"/>
                <a:gd name="T12" fmla="*/ 0 w 10"/>
                <a:gd name="T13" fmla="*/ 1 h 10"/>
                <a:gd name="T14" fmla="*/ 0 w 10"/>
                <a:gd name="T15" fmla="*/ 9 h 10"/>
                <a:gd name="T16" fmla="*/ 1 w 10"/>
                <a:gd name="T17" fmla="*/ 10 h 10"/>
                <a:gd name="T18" fmla="*/ 2 w 10"/>
                <a:gd name="T19" fmla="*/ 2 h 10"/>
                <a:gd name="T20" fmla="*/ 8 w 10"/>
                <a:gd name="T21" fmla="*/ 2 h 10"/>
                <a:gd name="T22" fmla="*/ 8 w 10"/>
                <a:gd name="T23" fmla="*/ 8 h 10"/>
                <a:gd name="T24" fmla="*/ 2 w 10"/>
                <a:gd name="T25" fmla="*/ 8 h 10"/>
                <a:gd name="T26" fmla="*/ 2 w 10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lose/>
                  <a:moveTo>
                    <a:pt x="2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5" name="Freeform 215"/>
            <p:cNvSpPr>
              <a:spLocks noEditPoints="1"/>
            </p:cNvSpPr>
            <p:nvPr/>
          </p:nvSpPr>
          <p:spPr bwMode="auto">
            <a:xfrm>
              <a:off x="17529559" y="11803008"/>
              <a:ext cx="104775" cy="95250"/>
            </a:xfrm>
            <a:custGeom>
              <a:avLst/>
              <a:gdLst>
                <a:gd name="T0" fmla="*/ 2 w 11"/>
                <a:gd name="T1" fmla="*/ 10 h 10"/>
                <a:gd name="T2" fmla="*/ 10 w 11"/>
                <a:gd name="T3" fmla="*/ 10 h 10"/>
                <a:gd name="T4" fmla="*/ 11 w 11"/>
                <a:gd name="T5" fmla="*/ 9 h 10"/>
                <a:gd name="T6" fmla="*/ 11 w 11"/>
                <a:gd name="T7" fmla="*/ 1 h 10"/>
                <a:gd name="T8" fmla="*/ 10 w 11"/>
                <a:gd name="T9" fmla="*/ 0 h 10"/>
                <a:gd name="T10" fmla="*/ 2 w 11"/>
                <a:gd name="T11" fmla="*/ 0 h 10"/>
                <a:gd name="T12" fmla="*/ 0 w 11"/>
                <a:gd name="T13" fmla="*/ 1 h 10"/>
                <a:gd name="T14" fmla="*/ 0 w 11"/>
                <a:gd name="T15" fmla="*/ 9 h 10"/>
                <a:gd name="T16" fmla="*/ 2 w 11"/>
                <a:gd name="T17" fmla="*/ 10 h 10"/>
                <a:gd name="T18" fmla="*/ 3 w 11"/>
                <a:gd name="T19" fmla="*/ 2 h 10"/>
                <a:gd name="T20" fmla="*/ 9 w 11"/>
                <a:gd name="T21" fmla="*/ 2 h 10"/>
                <a:gd name="T22" fmla="*/ 9 w 11"/>
                <a:gd name="T23" fmla="*/ 8 h 10"/>
                <a:gd name="T24" fmla="*/ 3 w 11"/>
                <a:gd name="T25" fmla="*/ 8 h 10"/>
                <a:gd name="T26" fmla="*/ 3 w 11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lose/>
                  <a:moveTo>
                    <a:pt x="3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06" name="Freeform 102"/>
          <p:cNvSpPr>
            <a:spLocks noEditPoints="1"/>
          </p:cNvSpPr>
          <p:nvPr/>
        </p:nvSpPr>
        <p:spPr bwMode="auto">
          <a:xfrm>
            <a:off x="5640704" y="2663340"/>
            <a:ext cx="653733" cy="604947"/>
          </a:xfrm>
          <a:custGeom>
            <a:avLst/>
            <a:gdLst>
              <a:gd name="T0" fmla="*/ 59 w 67"/>
              <a:gd name="T1" fmla="*/ 44 h 62"/>
              <a:gd name="T2" fmla="*/ 59 w 67"/>
              <a:gd name="T3" fmla="*/ 35 h 62"/>
              <a:gd name="T4" fmla="*/ 58 w 67"/>
              <a:gd name="T5" fmla="*/ 33 h 62"/>
              <a:gd name="T6" fmla="*/ 53 w 67"/>
              <a:gd name="T7" fmla="*/ 33 h 62"/>
              <a:gd name="T8" fmla="*/ 50 w 67"/>
              <a:gd name="T9" fmla="*/ 33 h 62"/>
              <a:gd name="T10" fmla="*/ 35 w 67"/>
              <a:gd name="T11" fmla="*/ 33 h 62"/>
              <a:gd name="T12" fmla="*/ 35 w 67"/>
              <a:gd name="T13" fmla="*/ 19 h 62"/>
              <a:gd name="T14" fmla="*/ 43 w 67"/>
              <a:gd name="T15" fmla="*/ 10 h 62"/>
              <a:gd name="T16" fmla="*/ 34 w 67"/>
              <a:gd name="T17" fmla="*/ 0 h 62"/>
              <a:gd name="T18" fmla="*/ 24 w 67"/>
              <a:gd name="T19" fmla="*/ 10 h 62"/>
              <a:gd name="T20" fmla="*/ 32 w 67"/>
              <a:gd name="T21" fmla="*/ 19 h 62"/>
              <a:gd name="T22" fmla="*/ 32 w 67"/>
              <a:gd name="T23" fmla="*/ 33 h 62"/>
              <a:gd name="T24" fmla="*/ 10 w 67"/>
              <a:gd name="T25" fmla="*/ 33 h 62"/>
              <a:gd name="T26" fmla="*/ 8 w 67"/>
              <a:gd name="T27" fmla="*/ 35 h 62"/>
              <a:gd name="T28" fmla="*/ 8 w 67"/>
              <a:gd name="T29" fmla="*/ 44 h 62"/>
              <a:gd name="T30" fmla="*/ 0 w 67"/>
              <a:gd name="T31" fmla="*/ 53 h 62"/>
              <a:gd name="T32" fmla="*/ 10 w 67"/>
              <a:gd name="T33" fmla="*/ 62 h 62"/>
              <a:gd name="T34" fmla="*/ 19 w 67"/>
              <a:gd name="T35" fmla="*/ 53 h 62"/>
              <a:gd name="T36" fmla="*/ 11 w 67"/>
              <a:gd name="T37" fmla="*/ 44 h 62"/>
              <a:gd name="T38" fmla="*/ 11 w 67"/>
              <a:gd name="T39" fmla="*/ 36 h 62"/>
              <a:gd name="T40" fmla="*/ 32 w 67"/>
              <a:gd name="T41" fmla="*/ 36 h 62"/>
              <a:gd name="T42" fmla="*/ 32 w 67"/>
              <a:gd name="T43" fmla="*/ 44 h 62"/>
              <a:gd name="T44" fmla="*/ 24 w 67"/>
              <a:gd name="T45" fmla="*/ 53 h 62"/>
              <a:gd name="T46" fmla="*/ 34 w 67"/>
              <a:gd name="T47" fmla="*/ 62 h 62"/>
              <a:gd name="T48" fmla="*/ 43 w 67"/>
              <a:gd name="T49" fmla="*/ 53 h 62"/>
              <a:gd name="T50" fmla="*/ 35 w 67"/>
              <a:gd name="T51" fmla="*/ 44 h 62"/>
              <a:gd name="T52" fmla="*/ 35 w 67"/>
              <a:gd name="T53" fmla="*/ 36 h 62"/>
              <a:gd name="T54" fmla="*/ 50 w 67"/>
              <a:gd name="T55" fmla="*/ 36 h 62"/>
              <a:gd name="T56" fmla="*/ 53 w 67"/>
              <a:gd name="T57" fmla="*/ 36 h 62"/>
              <a:gd name="T58" fmla="*/ 56 w 67"/>
              <a:gd name="T59" fmla="*/ 36 h 62"/>
              <a:gd name="T60" fmla="*/ 56 w 67"/>
              <a:gd name="T61" fmla="*/ 44 h 62"/>
              <a:gd name="T62" fmla="*/ 48 w 67"/>
              <a:gd name="T63" fmla="*/ 53 h 62"/>
              <a:gd name="T64" fmla="*/ 58 w 67"/>
              <a:gd name="T65" fmla="*/ 62 h 62"/>
              <a:gd name="T66" fmla="*/ 67 w 67"/>
              <a:gd name="T67" fmla="*/ 53 h 62"/>
              <a:gd name="T68" fmla="*/ 59 w 67"/>
              <a:gd name="T69" fmla="*/ 44 h 62"/>
              <a:gd name="T70" fmla="*/ 28 w 67"/>
              <a:gd name="T71" fmla="*/ 10 h 62"/>
              <a:gd name="T72" fmla="*/ 34 w 67"/>
              <a:gd name="T73" fmla="*/ 4 h 62"/>
              <a:gd name="T74" fmla="*/ 39 w 67"/>
              <a:gd name="T75" fmla="*/ 10 h 62"/>
              <a:gd name="T76" fmla="*/ 34 w 67"/>
              <a:gd name="T77" fmla="*/ 15 h 62"/>
              <a:gd name="T78" fmla="*/ 28 w 67"/>
              <a:gd name="T79" fmla="*/ 10 h 62"/>
              <a:gd name="T80" fmla="*/ 15 w 67"/>
              <a:gd name="T81" fmla="*/ 53 h 62"/>
              <a:gd name="T82" fmla="*/ 10 w 67"/>
              <a:gd name="T83" fmla="*/ 58 h 62"/>
              <a:gd name="T84" fmla="*/ 4 w 67"/>
              <a:gd name="T85" fmla="*/ 53 h 62"/>
              <a:gd name="T86" fmla="*/ 10 w 67"/>
              <a:gd name="T87" fmla="*/ 47 h 62"/>
              <a:gd name="T88" fmla="*/ 15 w 67"/>
              <a:gd name="T89" fmla="*/ 53 h 62"/>
              <a:gd name="T90" fmla="*/ 39 w 67"/>
              <a:gd name="T91" fmla="*/ 53 h 62"/>
              <a:gd name="T92" fmla="*/ 34 w 67"/>
              <a:gd name="T93" fmla="*/ 58 h 62"/>
              <a:gd name="T94" fmla="*/ 28 w 67"/>
              <a:gd name="T95" fmla="*/ 53 h 62"/>
              <a:gd name="T96" fmla="*/ 34 w 67"/>
              <a:gd name="T97" fmla="*/ 47 h 62"/>
              <a:gd name="T98" fmla="*/ 39 w 67"/>
              <a:gd name="T99" fmla="*/ 53 h 62"/>
              <a:gd name="T100" fmla="*/ 58 w 67"/>
              <a:gd name="T101" fmla="*/ 58 h 62"/>
              <a:gd name="T102" fmla="*/ 52 w 67"/>
              <a:gd name="T103" fmla="*/ 53 h 62"/>
              <a:gd name="T104" fmla="*/ 58 w 67"/>
              <a:gd name="T105" fmla="*/ 47 h 62"/>
              <a:gd name="T106" fmla="*/ 63 w 67"/>
              <a:gd name="T107" fmla="*/ 53 h 62"/>
              <a:gd name="T108" fmla="*/ 58 w 67"/>
              <a:gd name="T109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59" y="44"/>
                </a:move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3"/>
                  <a:pt x="58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19"/>
                  <a:pt x="35" y="19"/>
                  <a:pt x="35" y="19"/>
                </a:cubicBezTo>
                <a:cubicBezTo>
                  <a:pt x="40" y="18"/>
                  <a:pt x="43" y="14"/>
                  <a:pt x="43" y="10"/>
                </a:cubicBezTo>
                <a:cubicBezTo>
                  <a:pt x="43" y="4"/>
                  <a:pt x="39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4"/>
                  <a:pt x="28" y="18"/>
                  <a:pt x="32" y="19"/>
                </a:cubicBezTo>
                <a:cubicBezTo>
                  <a:pt x="32" y="33"/>
                  <a:pt x="32" y="33"/>
                  <a:pt x="3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8" y="34"/>
                  <a:pt x="8" y="35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3"/>
                </a:cubicBezTo>
                <a:cubicBezTo>
                  <a:pt x="0" y="58"/>
                  <a:pt x="4" y="62"/>
                  <a:pt x="10" y="62"/>
                </a:cubicBezTo>
                <a:cubicBezTo>
                  <a:pt x="15" y="62"/>
                  <a:pt x="19" y="58"/>
                  <a:pt x="19" y="53"/>
                </a:cubicBezTo>
                <a:cubicBezTo>
                  <a:pt x="19" y="48"/>
                  <a:pt x="16" y="44"/>
                  <a:pt x="11" y="44"/>
                </a:cubicBezTo>
                <a:cubicBezTo>
                  <a:pt x="11" y="36"/>
                  <a:pt x="11" y="36"/>
                  <a:pt x="1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4"/>
                  <a:pt x="32" y="44"/>
                  <a:pt x="32" y="44"/>
                </a:cubicBezTo>
                <a:cubicBezTo>
                  <a:pt x="28" y="44"/>
                  <a:pt x="24" y="48"/>
                  <a:pt x="24" y="53"/>
                </a:cubicBezTo>
                <a:cubicBezTo>
                  <a:pt x="24" y="58"/>
                  <a:pt x="29" y="62"/>
                  <a:pt x="34" y="62"/>
                </a:cubicBezTo>
                <a:cubicBezTo>
                  <a:pt x="39" y="62"/>
                  <a:pt x="43" y="58"/>
                  <a:pt x="43" y="53"/>
                </a:cubicBezTo>
                <a:cubicBezTo>
                  <a:pt x="43" y="48"/>
                  <a:pt x="40" y="44"/>
                  <a:pt x="35" y="44"/>
                </a:cubicBezTo>
                <a:cubicBezTo>
                  <a:pt x="35" y="36"/>
                  <a:pt x="35" y="36"/>
                  <a:pt x="35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44"/>
                  <a:pt x="56" y="44"/>
                  <a:pt x="56" y="44"/>
                </a:cubicBezTo>
                <a:cubicBezTo>
                  <a:pt x="52" y="44"/>
                  <a:pt x="48" y="48"/>
                  <a:pt x="48" y="53"/>
                </a:cubicBezTo>
                <a:cubicBezTo>
                  <a:pt x="48" y="58"/>
                  <a:pt x="53" y="62"/>
                  <a:pt x="58" y="62"/>
                </a:cubicBezTo>
                <a:cubicBezTo>
                  <a:pt x="63" y="62"/>
                  <a:pt x="67" y="58"/>
                  <a:pt x="67" y="53"/>
                </a:cubicBezTo>
                <a:cubicBezTo>
                  <a:pt x="67" y="48"/>
                  <a:pt x="64" y="44"/>
                  <a:pt x="59" y="44"/>
                </a:cubicBezTo>
                <a:close/>
                <a:moveTo>
                  <a:pt x="28" y="10"/>
                </a:moveTo>
                <a:cubicBezTo>
                  <a:pt x="28" y="6"/>
                  <a:pt x="31" y="4"/>
                  <a:pt x="34" y="4"/>
                </a:cubicBezTo>
                <a:cubicBezTo>
                  <a:pt x="37" y="4"/>
                  <a:pt x="39" y="6"/>
                  <a:pt x="39" y="10"/>
                </a:cubicBezTo>
                <a:cubicBezTo>
                  <a:pt x="39" y="13"/>
                  <a:pt x="37" y="15"/>
                  <a:pt x="34" y="15"/>
                </a:cubicBezTo>
                <a:cubicBezTo>
                  <a:pt x="31" y="15"/>
                  <a:pt x="28" y="13"/>
                  <a:pt x="28" y="10"/>
                </a:cubicBezTo>
                <a:close/>
                <a:moveTo>
                  <a:pt x="15" y="53"/>
                </a:moveTo>
                <a:cubicBezTo>
                  <a:pt x="15" y="56"/>
                  <a:pt x="13" y="58"/>
                  <a:pt x="10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0"/>
                  <a:pt x="6" y="47"/>
                  <a:pt x="10" y="47"/>
                </a:cubicBezTo>
                <a:cubicBezTo>
                  <a:pt x="13" y="47"/>
                  <a:pt x="15" y="50"/>
                  <a:pt x="15" y="53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4" y="58"/>
                </a:cubicBezTo>
                <a:cubicBezTo>
                  <a:pt x="31" y="58"/>
                  <a:pt x="28" y="56"/>
                  <a:pt x="28" y="53"/>
                </a:cubicBezTo>
                <a:cubicBezTo>
                  <a:pt x="28" y="50"/>
                  <a:pt x="31" y="47"/>
                  <a:pt x="34" y="47"/>
                </a:cubicBezTo>
                <a:cubicBezTo>
                  <a:pt x="37" y="47"/>
                  <a:pt x="39" y="50"/>
                  <a:pt x="39" y="53"/>
                </a:cubicBezTo>
                <a:close/>
                <a:moveTo>
                  <a:pt x="58" y="58"/>
                </a:moveTo>
                <a:cubicBezTo>
                  <a:pt x="55" y="58"/>
                  <a:pt x="52" y="56"/>
                  <a:pt x="52" y="53"/>
                </a:cubicBezTo>
                <a:cubicBezTo>
                  <a:pt x="52" y="50"/>
                  <a:pt x="55" y="47"/>
                  <a:pt x="58" y="47"/>
                </a:cubicBezTo>
                <a:cubicBezTo>
                  <a:pt x="61" y="47"/>
                  <a:pt x="63" y="50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7" name="Freeform 191"/>
          <p:cNvSpPr>
            <a:spLocks noEditPoints="1"/>
          </p:cNvSpPr>
          <p:nvPr/>
        </p:nvSpPr>
        <p:spPr bwMode="auto">
          <a:xfrm>
            <a:off x="5656173" y="4420593"/>
            <a:ext cx="556161" cy="604947"/>
          </a:xfrm>
          <a:custGeom>
            <a:avLst/>
            <a:gdLst>
              <a:gd name="T0" fmla="*/ 34 w 57"/>
              <a:gd name="T1" fmla="*/ 0 h 62"/>
              <a:gd name="T2" fmla="*/ 32 w 57"/>
              <a:gd name="T3" fmla="*/ 10 h 62"/>
              <a:gd name="T4" fmla="*/ 30 w 57"/>
              <a:gd name="T5" fmla="*/ 25 h 62"/>
              <a:gd name="T6" fmla="*/ 28 w 57"/>
              <a:gd name="T7" fmla="*/ 25 h 62"/>
              <a:gd name="T8" fmla="*/ 24 w 57"/>
              <a:gd name="T9" fmla="*/ 25 h 62"/>
              <a:gd name="T10" fmla="*/ 24 w 57"/>
              <a:gd name="T11" fmla="*/ 2 h 62"/>
              <a:gd name="T12" fmla="*/ 1 w 57"/>
              <a:gd name="T13" fmla="*/ 0 h 62"/>
              <a:gd name="T14" fmla="*/ 0 w 57"/>
              <a:gd name="T15" fmla="*/ 10 h 62"/>
              <a:gd name="T16" fmla="*/ 0 w 57"/>
              <a:gd name="T17" fmla="*/ 28 h 62"/>
              <a:gd name="T18" fmla="*/ 8 w 57"/>
              <a:gd name="T19" fmla="*/ 60 h 62"/>
              <a:gd name="T20" fmla="*/ 27 w 57"/>
              <a:gd name="T21" fmla="*/ 62 h 62"/>
              <a:gd name="T22" fmla="*/ 30 w 57"/>
              <a:gd name="T23" fmla="*/ 62 h 62"/>
              <a:gd name="T24" fmla="*/ 48 w 57"/>
              <a:gd name="T25" fmla="*/ 60 h 62"/>
              <a:gd name="T26" fmla="*/ 56 w 57"/>
              <a:gd name="T27" fmla="*/ 28 h 62"/>
              <a:gd name="T28" fmla="*/ 57 w 57"/>
              <a:gd name="T29" fmla="*/ 10 h 62"/>
              <a:gd name="T30" fmla="*/ 55 w 57"/>
              <a:gd name="T31" fmla="*/ 0 h 62"/>
              <a:gd name="T32" fmla="*/ 21 w 57"/>
              <a:gd name="T33" fmla="*/ 4 h 62"/>
              <a:gd name="T34" fmla="*/ 3 w 57"/>
              <a:gd name="T35" fmla="*/ 9 h 62"/>
              <a:gd name="T36" fmla="*/ 10 w 57"/>
              <a:gd name="T37" fmla="*/ 48 h 62"/>
              <a:gd name="T38" fmla="*/ 3 w 57"/>
              <a:gd name="T39" fmla="*/ 12 h 62"/>
              <a:gd name="T40" fmla="*/ 10 w 57"/>
              <a:gd name="T41" fmla="*/ 48 h 62"/>
              <a:gd name="T42" fmla="*/ 12 w 57"/>
              <a:gd name="T43" fmla="*/ 59 h 62"/>
              <a:gd name="T44" fmla="*/ 25 w 57"/>
              <a:gd name="T45" fmla="*/ 54 h 62"/>
              <a:gd name="T46" fmla="*/ 25 w 57"/>
              <a:gd name="T47" fmla="*/ 43 h 62"/>
              <a:gd name="T48" fmla="*/ 13 w 57"/>
              <a:gd name="T49" fmla="*/ 50 h 62"/>
              <a:gd name="T50" fmla="*/ 21 w 57"/>
              <a:gd name="T51" fmla="*/ 12 h 62"/>
              <a:gd name="T52" fmla="*/ 22 w 57"/>
              <a:gd name="T53" fmla="*/ 29 h 62"/>
              <a:gd name="T54" fmla="*/ 25 w 57"/>
              <a:gd name="T55" fmla="*/ 36 h 62"/>
              <a:gd name="T56" fmla="*/ 31 w 57"/>
              <a:gd name="T57" fmla="*/ 29 h 62"/>
              <a:gd name="T58" fmla="*/ 36 w 57"/>
              <a:gd name="T59" fmla="*/ 27 h 62"/>
              <a:gd name="T60" fmla="*/ 43 w 57"/>
              <a:gd name="T61" fmla="*/ 12 h 62"/>
              <a:gd name="T62" fmla="*/ 31 w 57"/>
              <a:gd name="T63" fmla="*/ 50 h 62"/>
              <a:gd name="T64" fmla="*/ 25 w 57"/>
              <a:gd name="T65" fmla="*/ 43 h 62"/>
              <a:gd name="T66" fmla="*/ 31 w 57"/>
              <a:gd name="T67" fmla="*/ 59 h 62"/>
              <a:gd name="T68" fmla="*/ 45 w 57"/>
              <a:gd name="T69" fmla="*/ 54 h 62"/>
              <a:gd name="T70" fmla="*/ 53 w 57"/>
              <a:gd name="T71" fmla="*/ 27 h 62"/>
              <a:gd name="T72" fmla="*/ 46 w 57"/>
              <a:gd name="T73" fmla="*/ 12 h 62"/>
              <a:gd name="T74" fmla="*/ 53 w 57"/>
              <a:gd name="T75" fmla="*/ 27 h 62"/>
              <a:gd name="T76" fmla="*/ 36 w 57"/>
              <a:gd name="T77" fmla="*/ 9 h 62"/>
              <a:gd name="T78" fmla="*/ 53 w 57"/>
              <a:gd name="T79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" h="62">
                <a:moveTo>
                  <a:pt x="55" y="0"/>
                </a:move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1"/>
                  <a:pt x="32" y="2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9" y="62"/>
                  <a:pt x="10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2"/>
                  <a:pt x="29" y="62"/>
                  <a:pt x="3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1"/>
                  <a:pt x="48" y="60"/>
                </a:cubicBezTo>
                <a:cubicBezTo>
                  <a:pt x="48" y="52"/>
                  <a:pt x="48" y="52"/>
                  <a:pt x="48" y="52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7"/>
                  <a:pt x="57" y="27"/>
                  <a:pt x="57" y="27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1"/>
                  <a:pt x="56" y="0"/>
                  <a:pt x="55" y="0"/>
                </a:cubicBezTo>
                <a:close/>
                <a:moveTo>
                  <a:pt x="3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9"/>
                  <a:pt x="21" y="9"/>
                  <a:pt x="21" y="9"/>
                </a:cubicBezTo>
                <a:cubicBezTo>
                  <a:pt x="3" y="9"/>
                  <a:pt x="3" y="9"/>
                  <a:pt x="3" y="9"/>
                </a:cubicBezTo>
                <a:lnTo>
                  <a:pt x="3" y="4"/>
                </a:lnTo>
                <a:close/>
                <a:moveTo>
                  <a:pt x="10" y="48"/>
                </a:moveTo>
                <a:cubicBezTo>
                  <a:pt x="3" y="27"/>
                  <a:pt x="3" y="27"/>
                  <a:pt x="3" y="27"/>
                </a:cubicBezTo>
                <a:cubicBezTo>
                  <a:pt x="3" y="12"/>
                  <a:pt x="3" y="12"/>
                  <a:pt x="3" y="12"/>
                </a:cubicBezTo>
                <a:cubicBezTo>
                  <a:pt x="10" y="12"/>
                  <a:pt x="10" y="12"/>
                  <a:pt x="10" y="12"/>
                </a:cubicBezTo>
                <a:lnTo>
                  <a:pt x="10" y="48"/>
                </a:lnTo>
                <a:close/>
                <a:moveTo>
                  <a:pt x="25" y="59"/>
                </a:moveTo>
                <a:cubicBezTo>
                  <a:pt x="12" y="59"/>
                  <a:pt x="12" y="59"/>
                  <a:pt x="12" y="59"/>
                </a:cubicBezTo>
                <a:cubicBezTo>
                  <a:pt x="12" y="54"/>
                  <a:pt x="12" y="54"/>
                  <a:pt x="12" y="54"/>
                </a:cubicBezTo>
                <a:cubicBezTo>
                  <a:pt x="25" y="54"/>
                  <a:pt x="25" y="54"/>
                  <a:pt x="25" y="54"/>
                </a:cubicBezTo>
                <a:lnTo>
                  <a:pt x="25" y="59"/>
                </a:lnTo>
                <a:close/>
                <a:moveTo>
                  <a:pt x="25" y="43"/>
                </a:moveTo>
                <a:cubicBezTo>
                  <a:pt x="25" y="50"/>
                  <a:pt x="25" y="50"/>
                  <a:pt x="25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12"/>
                  <a:pt x="13" y="12"/>
                  <a:pt x="13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9"/>
                  <a:pt x="22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6" y="28"/>
                  <a:pt x="36" y="27"/>
                </a:cubicBezTo>
                <a:cubicBezTo>
                  <a:pt x="36" y="12"/>
                  <a:pt x="36" y="12"/>
                  <a:pt x="36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50"/>
                  <a:pt x="43" y="50"/>
                  <a:pt x="43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43"/>
                  <a:pt x="31" y="43"/>
                  <a:pt x="31" y="43"/>
                </a:cubicBezTo>
                <a:lnTo>
                  <a:pt x="25" y="43"/>
                </a:lnTo>
                <a:close/>
                <a:moveTo>
                  <a:pt x="45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4"/>
                  <a:pt x="31" y="54"/>
                  <a:pt x="31" y="54"/>
                </a:cubicBezTo>
                <a:cubicBezTo>
                  <a:pt x="45" y="54"/>
                  <a:pt x="45" y="54"/>
                  <a:pt x="45" y="54"/>
                </a:cubicBezTo>
                <a:lnTo>
                  <a:pt x="45" y="59"/>
                </a:lnTo>
                <a:close/>
                <a:moveTo>
                  <a:pt x="53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12"/>
                  <a:pt x="46" y="12"/>
                  <a:pt x="46" y="12"/>
                </a:cubicBezTo>
                <a:cubicBezTo>
                  <a:pt x="53" y="12"/>
                  <a:pt x="53" y="12"/>
                  <a:pt x="53" y="12"/>
                </a:cubicBezTo>
                <a:lnTo>
                  <a:pt x="53" y="27"/>
                </a:lnTo>
                <a:close/>
                <a:moveTo>
                  <a:pt x="53" y="9"/>
                </a:moveTo>
                <a:cubicBezTo>
                  <a:pt x="36" y="9"/>
                  <a:pt x="36" y="9"/>
                  <a:pt x="36" y="9"/>
                </a:cubicBezTo>
                <a:cubicBezTo>
                  <a:pt x="36" y="4"/>
                  <a:pt x="36" y="4"/>
                  <a:pt x="36" y="4"/>
                </a:cubicBezTo>
                <a:cubicBezTo>
                  <a:pt x="53" y="4"/>
                  <a:pt x="53" y="4"/>
                  <a:pt x="53" y="4"/>
                </a:cubicBezTo>
                <a:lnTo>
                  <a:pt x="5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8" name="กลุ่ม 79"/>
          <p:cNvGrpSpPr/>
          <p:nvPr/>
        </p:nvGrpSpPr>
        <p:grpSpPr>
          <a:xfrm>
            <a:off x="20043659" y="9765337"/>
            <a:ext cx="458589" cy="684631"/>
            <a:chOff x="9260948" y="10553700"/>
            <a:chExt cx="447675" cy="668338"/>
          </a:xfrm>
          <a:solidFill>
            <a:schemeClr val="bg1"/>
          </a:solidFill>
        </p:grpSpPr>
        <p:sp>
          <p:nvSpPr>
            <p:cNvPr id="109" name="Freeform 220"/>
            <p:cNvSpPr>
              <a:spLocks noEditPoints="1"/>
            </p:cNvSpPr>
            <p:nvPr/>
          </p:nvSpPr>
          <p:spPr bwMode="auto">
            <a:xfrm>
              <a:off x="9260948" y="10553700"/>
              <a:ext cx="447675" cy="668338"/>
            </a:xfrm>
            <a:custGeom>
              <a:avLst/>
              <a:gdLst>
                <a:gd name="T0" fmla="*/ 43 w 47"/>
                <a:gd name="T1" fmla="*/ 12 h 70"/>
                <a:gd name="T2" fmla="*/ 47 w 47"/>
                <a:gd name="T3" fmla="*/ 10 h 70"/>
                <a:gd name="T4" fmla="*/ 45 w 47"/>
                <a:gd name="T5" fmla="*/ 0 h 70"/>
                <a:gd name="T6" fmla="*/ 0 w 47"/>
                <a:gd name="T7" fmla="*/ 2 h 70"/>
                <a:gd name="T8" fmla="*/ 1 w 47"/>
                <a:gd name="T9" fmla="*/ 12 h 70"/>
                <a:gd name="T10" fmla="*/ 4 w 47"/>
                <a:gd name="T11" fmla="*/ 14 h 70"/>
                <a:gd name="T12" fmla="*/ 17 w 47"/>
                <a:gd name="T13" fmla="*/ 36 h 70"/>
                <a:gd name="T14" fmla="*/ 4 w 47"/>
                <a:gd name="T15" fmla="*/ 59 h 70"/>
                <a:gd name="T16" fmla="*/ 0 w 47"/>
                <a:gd name="T17" fmla="*/ 60 h 70"/>
                <a:gd name="T18" fmla="*/ 1 w 47"/>
                <a:gd name="T19" fmla="*/ 70 h 70"/>
                <a:gd name="T20" fmla="*/ 47 w 47"/>
                <a:gd name="T21" fmla="*/ 69 h 70"/>
                <a:gd name="T22" fmla="*/ 45 w 47"/>
                <a:gd name="T23" fmla="*/ 59 h 70"/>
                <a:gd name="T24" fmla="*/ 43 w 47"/>
                <a:gd name="T25" fmla="*/ 56 h 70"/>
                <a:gd name="T26" fmla="*/ 30 w 47"/>
                <a:gd name="T27" fmla="*/ 35 h 70"/>
                <a:gd name="T28" fmla="*/ 3 w 47"/>
                <a:gd name="T29" fmla="*/ 8 h 70"/>
                <a:gd name="T30" fmla="*/ 43 w 47"/>
                <a:gd name="T31" fmla="*/ 3 h 70"/>
                <a:gd name="T32" fmla="*/ 3 w 47"/>
                <a:gd name="T33" fmla="*/ 8 h 70"/>
                <a:gd name="T34" fmla="*/ 43 w 47"/>
                <a:gd name="T35" fmla="*/ 62 h 70"/>
                <a:gd name="T36" fmla="*/ 3 w 47"/>
                <a:gd name="T37" fmla="*/ 67 h 70"/>
                <a:gd name="T38" fmla="*/ 6 w 47"/>
                <a:gd name="T39" fmla="*/ 62 h 70"/>
                <a:gd name="T40" fmla="*/ 41 w 47"/>
                <a:gd name="T41" fmla="*/ 62 h 70"/>
                <a:gd name="T42" fmla="*/ 39 w 47"/>
                <a:gd name="T43" fmla="*/ 56 h 70"/>
                <a:gd name="T44" fmla="*/ 7 w 47"/>
                <a:gd name="T45" fmla="*/ 59 h 70"/>
                <a:gd name="T46" fmla="*/ 8 w 47"/>
                <a:gd name="T47" fmla="*/ 51 h 70"/>
                <a:gd name="T48" fmla="*/ 39 w 47"/>
                <a:gd name="T49" fmla="*/ 56 h 70"/>
                <a:gd name="T50" fmla="*/ 37 w 47"/>
                <a:gd name="T51" fmla="*/ 48 h 70"/>
                <a:gd name="T52" fmla="*/ 19 w 47"/>
                <a:gd name="T53" fmla="*/ 39 h 70"/>
                <a:gd name="T54" fmla="*/ 20 w 47"/>
                <a:gd name="T55" fmla="*/ 33 h 70"/>
                <a:gd name="T56" fmla="*/ 7 w 47"/>
                <a:gd name="T57" fmla="*/ 14 h 70"/>
                <a:gd name="T58" fmla="*/ 9 w 47"/>
                <a:gd name="T59" fmla="*/ 12 h 70"/>
                <a:gd name="T60" fmla="*/ 38 w 47"/>
                <a:gd name="T61" fmla="*/ 12 h 70"/>
                <a:gd name="T62" fmla="*/ 39 w 47"/>
                <a:gd name="T63" fmla="*/ 14 h 70"/>
                <a:gd name="T64" fmla="*/ 27 w 47"/>
                <a:gd name="T65" fmla="*/ 33 h 70"/>
                <a:gd name="T66" fmla="*/ 28 w 47"/>
                <a:gd name="T67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70">
                  <a:moveTo>
                    <a:pt x="43" y="14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7" y="11"/>
                    <a:pt x="47" y="1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3"/>
                    <a:pt x="9" y="31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40"/>
                    <a:pt x="4" y="48"/>
                    <a:pt x="4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0" y="59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0"/>
                    <a:pt x="1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7" y="70"/>
                    <a:pt x="47" y="6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9"/>
                    <a:pt x="46" y="59"/>
                    <a:pt x="45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48"/>
                    <a:pt x="38" y="40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8" y="31"/>
                    <a:pt x="43" y="23"/>
                    <a:pt x="43" y="14"/>
                  </a:cubicBezTo>
                  <a:close/>
                  <a:moveTo>
                    <a:pt x="3" y="8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3" y="8"/>
                  </a:lnTo>
                  <a:close/>
                  <a:moveTo>
                    <a:pt x="41" y="62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lose/>
                  <a:moveTo>
                    <a:pt x="39" y="56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5"/>
                    <a:pt x="8" y="53"/>
                    <a:pt x="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3"/>
                    <a:pt x="39" y="55"/>
                    <a:pt x="39" y="56"/>
                  </a:cubicBezTo>
                  <a:close/>
                  <a:moveTo>
                    <a:pt x="28" y="39"/>
                  </a:moveTo>
                  <a:cubicBezTo>
                    <a:pt x="32" y="40"/>
                    <a:pt x="35" y="44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4"/>
                    <a:pt x="15" y="40"/>
                    <a:pt x="19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2" y="29"/>
                    <a:pt x="7" y="22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5" y="29"/>
                    <a:pt x="28" y="32"/>
                  </a:cubicBezTo>
                  <a:cubicBezTo>
                    <a:pt x="27" y="32"/>
                    <a:pt x="27" y="33"/>
                    <a:pt x="27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0" name="Oval 221"/>
            <p:cNvSpPr>
              <a:spLocks noChangeArrowheads="1"/>
            </p:cNvSpPr>
            <p:nvPr/>
          </p:nvSpPr>
          <p:spPr bwMode="auto">
            <a:xfrm>
              <a:off x="9508598" y="10726737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1" name="Oval 222"/>
            <p:cNvSpPr>
              <a:spLocks noChangeArrowheads="1"/>
            </p:cNvSpPr>
            <p:nvPr/>
          </p:nvSpPr>
          <p:spPr bwMode="auto">
            <a:xfrm>
              <a:off x="9480023" y="10793412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2" name="Oval 223"/>
            <p:cNvSpPr>
              <a:spLocks noChangeArrowheads="1"/>
            </p:cNvSpPr>
            <p:nvPr/>
          </p:nvSpPr>
          <p:spPr bwMode="auto">
            <a:xfrm>
              <a:off x="9499073" y="10936287"/>
              <a:ext cx="2857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5" name="กลุ่ม 60"/>
          <p:cNvGrpSpPr/>
          <p:nvPr/>
        </p:nvGrpSpPr>
        <p:grpSpPr>
          <a:xfrm>
            <a:off x="10867083" y="9921397"/>
            <a:ext cx="4648199" cy="1066801"/>
            <a:chOff x="1057779" y="20942"/>
            <a:chExt cx="5552824" cy="1274420"/>
          </a:xfrm>
        </p:grpSpPr>
        <p:sp>
          <p:nvSpPr>
            <p:cNvPr id="96" name="TextBox 95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7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3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4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5" name="กลุ่ม 65"/>
          <p:cNvGrpSpPr/>
          <p:nvPr/>
        </p:nvGrpSpPr>
        <p:grpSpPr>
          <a:xfrm>
            <a:off x="10853874" y="11145514"/>
            <a:ext cx="4648199" cy="1066801"/>
            <a:chOff x="1057779" y="20942"/>
            <a:chExt cx="5552824" cy="1274420"/>
          </a:xfrm>
        </p:grpSpPr>
        <p:sp>
          <p:nvSpPr>
            <p:cNvPr id="116" name="TextBox 115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7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8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9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0" name="กลุ่ม 70"/>
          <p:cNvGrpSpPr/>
          <p:nvPr/>
        </p:nvGrpSpPr>
        <p:grpSpPr>
          <a:xfrm>
            <a:off x="15805603" y="9878988"/>
            <a:ext cx="4648199" cy="1066801"/>
            <a:chOff x="1057779" y="20942"/>
            <a:chExt cx="5552824" cy="1274420"/>
          </a:xfrm>
        </p:grpSpPr>
        <p:sp>
          <p:nvSpPr>
            <p:cNvPr id="121" name="TextBox 120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22" name="กลุ่ม 7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23" name="วงรี 7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4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5" name="กลุ่ม 75"/>
          <p:cNvGrpSpPr/>
          <p:nvPr/>
        </p:nvGrpSpPr>
        <p:grpSpPr>
          <a:xfrm>
            <a:off x="15841553" y="11098188"/>
            <a:ext cx="4648199" cy="1066801"/>
            <a:chOff x="1057779" y="20942"/>
            <a:chExt cx="5552824" cy="1274420"/>
          </a:xfrm>
        </p:grpSpPr>
        <p:sp>
          <p:nvSpPr>
            <p:cNvPr id="126" name="TextBox 125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27" name="กลุ่ม 7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28" name="วงรี 7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9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4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375406" y="3067463"/>
            <a:ext cx="7372343" cy="1667117"/>
            <a:chOff x="8871348" y="3276600"/>
            <a:chExt cx="20762203" cy="4694984"/>
          </a:xfrm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rot="10800000">
            <a:off x="2027237" y="4504894"/>
            <a:ext cx="7372343" cy="1655068"/>
            <a:chOff x="8871348" y="3276600"/>
            <a:chExt cx="20762203" cy="4661049"/>
          </a:xfrm>
        </p:grpSpPr>
        <p:sp>
          <p:nvSpPr>
            <p:cNvPr id="3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4085287" y="6333386"/>
            <a:ext cx="7372343" cy="1655068"/>
            <a:chOff x="8871348" y="3276600"/>
            <a:chExt cx="20762203" cy="4661049"/>
          </a:xfrm>
        </p:grpSpPr>
        <p:sp>
          <p:nvSpPr>
            <p:cNvPr id="38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 rot="10800000">
            <a:off x="3670129" y="7979409"/>
            <a:ext cx="7372343" cy="1667117"/>
            <a:chOff x="8871348" y="3276600"/>
            <a:chExt cx="20762203" cy="4694984"/>
          </a:xfrm>
        </p:grpSpPr>
        <p:sp>
          <p:nvSpPr>
            <p:cNvPr id="46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sp>
        <p:nvSpPr>
          <p:cNvPr id="50" name="Freeform 49"/>
          <p:cNvSpPr>
            <a:spLocks/>
          </p:cNvSpPr>
          <p:nvPr/>
        </p:nvSpPr>
        <p:spPr bwMode="auto">
          <a:xfrm>
            <a:off x="9260937" y="4391918"/>
            <a:ext cx="6335899" cy="1780094"/>
          </a:xfrm>
          <a:custGeom>
            <a:avLst/>
            <a:gdLst>
              <a:gd name="T0" fmla="*/ 0 w 242"/>
              <a:gd name="T1" fmla="*/ 39 h 68"/>
              <a:gd name="T2" fmla="*/ 3 w 242"/>
              <a:gd name="T3" fmla="*/ 68 h 68"/>
              <a:gd name="T4" fmla="*/ 238 w 242"/>
              <a:gd name="T5" fmla="*/ 68 h 68"/>
              <a:gd name="T6" fmla="*/ 242 w 242"/>
              <a:gd name="T7" fmla="*/ 39 h 68"/>
              <a:gd name="T8" fmla="*/ 235 w 242"/>
              <a:gd name="T9" fmla="*/ 0 h 68"/>
              <a:gd name="T10" fmla="*/ 6 w 242"/>
              <a:gd name="T11" fmla="*/ 0 h 68"/>
              <a:gd name="T12" fmla="*/ 0 w 242"/>
              <a:gd name="T13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68">
                <a:moveTo>
                  <a:pt x="0" y="39"/>
                </a:moveTo>
                <a:cubicBezTo>
                  <a:pt x="0" y="49"/>
                  <a:pt x="1" y="59"/>
                  <a:pt x="3" y="68"/>
                </a:cubicBezTo>
                <a:cubicBezTo>
                  <a:pt x="238" y="68"/>
                  <a:pt x="238" y="68"/>
                  <a:pt x="238" y="68"/>
                </a:cubicBezTo>
                <a:cubicBezTo>
                  <a:pt x="240" y="59"/>
                  <a:pt x="242" y="49"/>
                  <a:pt x="242" y="39"/>
                </a:cubicBezTo>
                <a:cubicBezTo>
                  <a:pt x="242" y="25"/>
                  <a:pt x="239" y="12"/>
                  <a:pt x="235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12"/>
                  <a:pt x="0" y="25"/>
                  <a:pt x="0" y="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9399580" y="2289660"/>
            <a:ext cx="5997353" cy="2120461"/>
          </a:xfrm>
          <a:custGeom>
            <a:avLst/>
            <a:gdLst>
              <a:gd name="T0" fmla="*/ 229 w 229"/>
              <a:gd name="T1" fmla="*/ 81 h 81"/>
              <a:gd name="T2" fmla="*/ 115 w 229"/>
              <a:gd name="T3" fmla="*/ 0 h 81"/>
              <a:gd name="T4" fmla="*/ 0 w 229"/>
              <a:gd name="T5" fmla="*/ 81 h 81"/>
              <a:gd name="T6" fmla="*/ 229 w 229"/>
              <a:gd name="T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81">
                <a:moveTo>
                  <a:pt x="229" y="81"/>
                </a:moveTo>
                <a:cubicBezTo>
                  <a:pt x="213" y="34"/>
                  <a:pt x="168" y="0"/>
                  <a:pt x="115" y="0"/>
                </a:cubicBezTo>
                <a:cubicBezTo>
                  <a:pt x="62" y="0"/>
                  <a:pt x="17" y="34"/>
                  <a:pt x="0" y="81"/>
                </a:cubicBezTo>
                <a:lnTo>
                  <a:pt x="229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10360300" y="7979409"/>
            <a:ext cx="4137173" cy="1701829"/>
          </a:xfrm>
          <a:custGeom>
            <a:avLst/>
            <a:gdLst>
              <a:gd name="T0" fmla="*/ 0 w 158"/>
              <a:gd name="T1" fmla="*/ 0 h 65"/>
              <a:gd name="T2" fmla="*/ 11 w 158"/>
              <a:gd name="T3" fmla="*/ 46 h 65"/>
              <a:gd name="T4" fmla="*/ 30 w 158"/>
              <a:gd name="T5" fmla="*/ 65 h 65"/>
              <a:gd name="T6" fmla="*/ 127 w 158"/>
              <a:gd name="T7" fmla="*/ 65 h 65"/>
              <a:gd name="T8" fmla="*/ 146 w 158"/>
              <a:gd name="T9" fmla="*/ 46 h 65"/>
              <a:gd name="T10" fmla="*/ 158 w 158"/>
              <a:gd name="T11" fmla="*/ 0 h 65"/>
              <a:gd name="T12" fmla="*/ 0 w 158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65">
                <a:moveTo>
                  <a:pt x="0" y="0"/>
                </a:moveTo>
                <a:cubicBezTo>
                  <a:pt x="6" y="11"/>
                  <a:pt x="11" y="27"/>
                  <a:pt x="11" y="46"/>
                </a:cubicBezTo>
                <a:cubicBezTo>
                  <a:pt x="11" y="56"/>
                  <a:pt x="20" y="65"/>
                  <a:pt x="30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38" y="65"/>
                  <a:pt x="146" y="56"/>
                  <a:pt x="146" y="46"/>
                </a:cubicBezTo>
                <a:cubicBezTo>
                  <a:pt x="146" y="27"/>
                  <a:pt x="152" y="11"/>
                  <a:pt x="15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9339203" y="6172012"/>
            <a:ext cx="6153885" cy="1807397"/>
          </a:xfrm>
          <a:custGeom>
            <a:avLst/>
            <a:gdLst>
              <a:gd name="T0" fmla="*/ 0 w 235"/>
              <a:gd name="T1" fmla="*/ 0 h 69"/>
              <a:gd name="T2" fmla="*/ 23 w 235"/>
              <a:gd name="T3" fmla="*/ 46 h 69"/>
              <a:gd name="T4" fmla="*/ 23 w 235"/>
              <a:gd name="T5" fmla="*/ 46 h 69"/>
              <a:gd name="T6" fmla="*/ 23 w 235"/>
              <a:gd name="T7" fmla="*/ 46 h 69"/>
              <a:gd name="T8" fmla="*/ 29 w 235"/>
              <a:gd name="T9" fmla="*/ 52 h 69"/>
              <a:gd name="T10" fmla="*/ 39 w 235"/>
              <a:gd name="T11" fmla="*/ 69 h 69"/>
              <a:gd name="T12" fmla="*/ 197 w 235"/>
              <a:gd name="T13" fmla="*/ 69 h 69"/>
              <a:gd name="T14" fmla="*/ 207 w 235"/>
              <a:gd name="T15" fmla="*/ 52 h 69"/>
              <a:gd name="T16" fmla="*/ 213 w 235"/>
              <a:gd name="T17" fmla="*/ 46 h 69"/>
              <a:gd name="T18" fmla="*/ 213 w 235"/>
              <a:gd name="T19" fmla="*/ 46 h 69"/>
              <a:gd name="T20" fmla="*/ 213 w 235"/>
              <a:gd name="T21" fmla="*/ 46 h 69"/>
              <a:gd name="T22" fmla="*/ 235 w 235"/>
              <a:gd name="T23" fmla="*/ 0 h 69"/>
              <a:gd name="T24" fmla="*/ 0 w 235"/>
              <a:gd name="T2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" h="69">
                <a:moveTo>
                  <a:pt x="0" y="0"/>
                </a:moveTo>
                <a:cubicBezTo>
                  <a:pt x="5" y="17"/>
                  <a:pt x="12" y="33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5" y="48"/>
                  <a:pt x="27" y="50"/>
                  <a:pt x="29" y="52"/>
                </a:cubicBezTo>
                <a:cubicBezTo>
                  <a:pt x="32" y="56"/>
                  <a:pt x="35" y="62"/>
                  <a:pt x="39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200" y="62"/>
                  <a:pt x="204" y="56"/>
                  <a:pt x="207" y="52"/>
                </a:cubicBezTo>
                <a:cubicBezTo>
                  <a:pt x="209" y="50"/>
                  <a:pt x="211" y="48"/>
                  <a:pt x="213" y="46"/>
                </a:cubicBezTo>
                <a:cubicBezTo>
                  <a:pt x="213" y="46"/>
                  <a:pt x="213" y="46"/>
                  <a:pt x="213" y="46"/>
                </a:cubicBezTo>
                <a:cubicBezTo>
                  <a:pt x="213" y="46"/>
                  <a:pt x="213" y="46"/>
                  <a:pt x="213" y="46"/>
                </a:cubicBezTo>
                <a:cubicBezTo>
                  <a:pt x="223" y="33"/>
                  <a:pt x="231" y="17"/>
                  <a:pt x="23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4" name="Picture 3" descr="G:\ \z\1\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043" y="9628580"/>
            <a:ext cx="3278203" cy="31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493088" y="3425300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408671" y="3425301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09837" y="6629400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125420" y="6629401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0129" y="4783284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95249" y="4734581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1917" y="8387779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37037" y="8339076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12252648" y="2667000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82%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6" name="Round Same Side Corner Rectangle 55"/>
          <p:cNvSpPr/>
          <p:nvPr/>
        </p:nvSpPr>
        <p:spPr>
          <a:xfrm rot="10800000" flipH="1">
            <a:off x="11978337" y="2773663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022827" y="3199236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12201075" y="4421848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43%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9" name="Round Same Side Corner Rectangle 58"/>
          <p:cNvSpPr/>
          <p:nvPr/>
        </p:nvSpPr>
        <p:spPr>
          <a:xfrm rot="10800000" flipH="1">
            <a:off x="11926764" y="4528511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971254" y="4954084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12195758" y="6172200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65%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2" name="Round Same Side Corner Rectangle 61"/>
          <p:cNvSpPr/>
          <p:nvPr/>
        </p:nvSpPr>
        <p:spPr>
          <a:xfrm rot="10800000" flipH="1">
            <a:off x="11921447" y="6278863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965937" y="6704436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64" name="TextBox 31"/>
          <p:cNvSpPr txBox="1">
            <a:spLocks noChangeArrowheads="1"/>
          </p:cNvSpPr>
          <p:nvPr/>
        </p:nvSpPr>
        <p:spPr bwMode="auto">
          <a:xfrm>
            <a:off x="12144185" y="7927048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71%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5" name="Round Same Side Corner Rectangle 64"/>
          <p:cNvSpPr/>
          <p:nvPr/>
        </p:nvSpPr>
        <p:spPr>
          <a:xfrm rot="10800000" flipH="1">
            <a:off x="11869874" y="8033711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914364" y="8459284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grpSp>
        <p:nvGrpSpPr>
          <p:cNvPr id="67" name="กลุ่ม 63"/>
          <p:cNvGrpSpPr/>
          <p:nvPr/>
        </p:nvGrpSpPr>
        <p:grpSpPr>
          <a:xfrm>
            <a:off x="10866437" y="6533126"/>
            <a:ext cx="653733" cy="655360"/>
            <a:chOff x="17129509" y="11525195"/>
            <a:chExt cx="638175" cy="639763"/>
          </a:xfrm>
          <a:solidFill>
            <a:schemeClr val="bg1"/>
          </a:solidFill>
        </p:grpSpPr>
        <p:sp>
          <p:nvSpPr>
            <p:cNvPr id="68" name="Freeform 209"/>
            <p:cNvSpPr>
              <a:spLocks noEditPoints="1"/>
            </p:cNvSpPr>
            <p:nvPr/>
          </p:nvSpPr>
          <p:spPr bwMode="auto">
            <a:xfrm>
              <a:off x="17129509" y="11525195"/>
              <a:ext cx="638175" cy="639763"/>
            </a:xfrm>
            <a:custGeom>
              <a:avLst/>
              <a:gdLst>
                <a:gd name="T0" fmla="*/ 59 w 67"/>
                <a:gd name="T1" fmla="*/ 5 h 67"/>
                <a:gd name="T2" fmla="*/ 52 w 67"/>
                <a:gd name="T3" fmla="*/ 5 h 67"/>
                <a:gd name="T4" fmla="*/ 52 w 67"/>
                <a:gd name="T5" fmla="*/ 2 h 67"/>
                <a:gd name="T6" fmla="*/ 50 w 67"/>
                <a:gd name="T7" fmla="*/ 0 h 67"/>
                <a:gd name="T8" fmla="*/ 49 w 67"/>
                <a:gd name="T9" fmla="*/ 2 h 67"/>
                <a:gd name="T10" fmla="*/ 49 w 67"/>
                <a:gd name="T11" fmla="*/ 5 h 67"/>
                <a:gd name="T12" fmla="*/ 18 w 67"/>
                <a:gd name="T13" fmla="*/ 5 h 67"/>
                <a:gd name="T14" fmla="*/ 18 w 67"/>
                <a:gd name="T15" fmla="*/ 2 h 67"/>
                <a:gd name="T16" fmla="*/ 16 w 67"/>
                <a:gd name="T17" fmla="*/ 0 h 67"/>
                <a:gd name="T18" fmla="*/ 14 w 67"/>
                <a:gd name="T19" fmla="*/ 2 h 67"/>
                <a:gd name="T20" fmla="*/ 14 w 67"/>
                <a:gd name="T21" fmla="*/ 5 h 67"/>
                <a:gd name="T22" fmla="*/ 8 w 67"/>
                <a:gd name="T23" fmla="*/ 5 h 67"/>
                <a:gd name="T24" fmla="*/ 0 w 67"/>
                <a:gd name="T25" fmla="*/ 13 h 67"/>
                <a:gd name="T26" fmla="*/ 0 w 67"/>
                <a:gd name="T27" fmla="*/ 59 h 67"/>
                <a:gd name="T28" fmla="*/ 8 w 67"/>
                <a:gd name="T29" fmla="*/ 67 h 67"/>
                <a:gd name="T30" fmla="*/ 59 w 67"/>
                <a:gd name="T31" fmla="*/ 67 h 67"/>
                <a:gd name="T32" fmla="*/ 67 w 67"/>
                <a:gd name="T33" fmla="*/ 59 h 67"/>
                <a:gd name="T34" fmla="*/ 67 w 67"/>
                <a:gd name="T35" fmla="*/ 13 h 67"/>
                <a:gd name="T36" fmla="*/ 59 w 67"/>
                <a:gd name="T37" fmla="*/ 5 h 67"/>
                <a:gd name="T38" fmla="*/ 63 w 67"/>
                <a:gd name="T39" fmla="*/ 59 h 67"/>
                <a:gd name="T40" fmla="*/ 59 w 67"/>
                <a:gd name="T41" fmla="*/ 63 h 67"/>
                <a:gd name="T42" fmla="*/ 8 w 67"/>
                <a:gd name="T43" fmla="*/ 63 h 67"/>
                <a:gd name="T44" fmla="*/ 3 w 67"/>
                <a:gd name="T45" fmla="*/ 59 h 67"/>
                <a:gd name="T46" fmla="*/ 3 w 67"/>
                <a:gd name="T47" fmla="*/ 21 h 67"/>
                <a:gd name="T48" fmla="*/ 63 w 67"/>
                <a:gd name="T49" fmla="*/ 21 h 67"/>
                <a:gd name="T50" fmla="*/ 63 w 67"/>
                <a:gd name="T51" fmla="*/ 59 h 67"/>
                <a:gd name="T52" fmla="*/ 63 w 67"/>
                <a:gd name="T53" fmla="*/ 17 h 67"/>
                <a:gd name="T54" fmla="*/ 3 w 67"/>
                <a:gd name="T55" fmla="*/ 17 h 67"/>
                <a:gd name="T56" fmla="*/ 3 w 67"/>
                <a:gd name="T57" fmla="*/ 13 h 67"/>
                <a:gd name="T58" fmla="*/ 8 w 67"/>
                <a:gd name="T59" fmla="*/ 8 h 67"/>
                <a:gd name="T60" fmla="*/ 14 w 67"/>
                <a:gd name="T61" fmla="*/ 8 h 67"/>
                <a:gd name="T62" fmla="*/ 14 w 67"/>
                <a:gd name="T63" fmla="*/ 12 h 67"/>
                <a:gd name="T64" fmla="*/ 16 w 67"/>
                <a:gd name="T65" fmla="*/ 14 h 67"/>
                <a:gd name="T66" fmla="*/ 18 w 67"/>
                <a:gd name="T67" fmla="*/ 12 h 67"/>
                <a:gd name="T68" fmla="*/ 18 w 67"/>
                <a:gd name="T69" fmla="*/ 8 h 67"/>
                <a:gd name="T70" fmla="*/ 49 w 67"/>
                <a:gd name="T71" fmla="*/ 8 h 67"/>
                <a:gd name="T72" fmla="*/ 49 w 67"/>
                <a:gd name="T73" fmla="*/ 12 h 67"/>
                <a:gd name="T74" fmla="*/ 50 w 67"/>
                <a:gd name="T75" fmla="*/ 14 h 67"/>
                <a:gd name="T76" fmla="*/ 52 w 67"/>
                <a:gd name="T77" fmla="*/ 12 h 67"/>
                <a:gd name="T78" fmla="*/ 52 w 67"/>
                <a:gd name="T79" fmla="*/ 8 h 67"/>
                <a:gd name="T80" fmla="*/ 59 w 67"/>
                <a:gd name="T81" fmla="*/ 8 h 67"/>
                <a:gd name="T82" fmla="*/ 63 w 67"/>
                <a:gd name="T83" fmla="*/ 13 h 67"/>
                <a:gd name="T84" fmla="*/ 63 w 67"/>
                <a:gd name="T8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67">
                  <a:moveTo>
                    <a:pt x="59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1"/>
                    <a:pt x="49" y="2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3" y="5"/>
                    <a:pt x="0" y="8"/>
                    <a:pt x="0" y="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7"/>
                    <a:pt x="8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3" y="67"/>
                    <a:pt x="67" y="63"/>
                    <a:pt x="67" y="59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8"/>
                    <a:pt x="63" y="5"/>
                    <a:pt x="59" y="5"/>
                  </a:cubicBezTo>
                  <a:close/>
                  <a:moveTo>
                    <a:pt x="63" y="59"/>
                  </a:moveTo>
                  <a:cubicBezTo>
                    <a:pt x="63" y="61"/>
                    <a:pt x="61" y="63"/>
                    <a:pt x="5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5" y="63"/>
                    <a:pt x="3" y="61"/>
                    <a:pt x="3" y="59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63" y="21"/>
                    <a:pt x="63" y="21"/>
                    <a:pt x="63" y="21"/>
                  </a:cubicBezTo>
                  <a:lnTo>
                    <a:pt x="63" y="59"/>
                  </a:lnTo>
                  <a:close/>
                  <a:moveTo>
                    <a:pt x="6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5" y="8"/>
                    <a:pt x="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5" y="14"/>
                    <a:pt x="16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4"/>
                    <a:pt x="50" y="14"/>
                  </a:cubicBezTo>
                  <a:cubicBezTo>
                    <a:pt x="51" y="14"/>
                    <a:pt x="52" y="13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8"/>
                    <a:pt x="63" y="10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Freeform 210"/>
            <p:cNvSpPr>
              <a:spLocks noEditPoints="1"/>
            </p:cNvSpPr>
            <p:nvPr/>
          </p:nvSpPr>
          <p:spPr bwMode="auto">
            <a:xfrm>
              <a:off x="17253334" y="11936358"/>
              <a:ext cx="104775" cy="104775"/>
            </a:xfrm>
            <a:custGeom>
              <a:avLst/>
              <a:gdLst>
                <a:gd name="T0" fmla="*/ 1 w 11"/>
                <a:gd name="T1" fmla="*/ 11 h 11"/>
                <a:gd name="T2" fmla="*/ 10 w 11"/>
                <a:gd name="T3" fmla="*/ 11 h 11"/>
                <a:gd name="T4" fmla="*/ 11 w 11"/>
                <a:gd name="T5" fmla="*/ 10 h 11"/>
                <a:gd name="T6" fmla="*/ 11 w 11"/>
                <a:gd name="T7" fmla="*/ 1 h 11"/>
                <a:gd name="T8" fmla="*/ 10 w 11"/>
                <a:gd name="T9" fmla="*/ 0 h 11"/>
                <a:gd name="T10" fmla="*/ 1 w 11"/>
                <a:gd name="T11" fmla="*/ 0 h 11"/>
                <a:gd name="T12" fmla="*/ 0 w 11"/>
                <a:gd name="T13" fmla="*/ 1 h 11"/>
                <a:gd name="T14" fmla="*/ 0 w 11"/>
                <a:gd name="T15" fmla="*/ 10 h 11"/>
                <a:gd name="T16" fmla="*/ 1 w 11"/>
                <a:gd name="T17" fmla="*/ 11 h 11"/>
                <a:gd name="T18" fmla="*/ 3 w 11"/>
                <a:gd name="T19" fmla="*/ 3 h 11"/>
                <a:gd name="T20" fmla="*/ 8 w 11"/>
                <a:gd name="T21" fmla="*/ 3 h 11"/>
                <a:gd name="T22" fmla="*/ 8 w 11"/>
                <a:gd name="T23" fmla="*/ 9 h 11"/>
                <a:gd name="T24" fmla="*/ 3 w 11"/>
                <a:gd name="T25" fmla="*/ 9 h 11"/>
                <a:gd name="T26" fmla="*/ 3 w 11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1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lose/>
                  <a:moveTo>
                    <a:pt x="3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" name="Freeform 211"/>
            <p:cNvSpPr>
              <a:spLocks noEditPoints="1"/>
            </p:cNvSpPr>
            <p:nvPr/>
          </p:nvSpPr>
          <p:spPr bwMode="auto">
            <a:xfrm>
              <a:off x="17396209" y="11936358"/>
              <a:ext cx="95250" cy="104775"/>
            </a:xfrm>
            <a:custGeom>
              <a:avLst/>
              <a:gdLst>
                <a:gd name="T0" fmla="*/ 1 w 10"/>
                <a:gd name="T1" fmla="*/ 11 h 11"/>
                <a:gd name="T2" fmla="*/ 9 w 10"/>
                <a:gd name="T3" fmla="*/ 11 h 11"/>
                <a:gd name="T4" fmla="*/ 10 w 10"/>
                <a:gd name="T5" fmla="*/ 10 h 11"/>
                <a:gd name="T6" fmla="*/ 10 w 10"/>
                <a:gd name="T7" fmla="*/ 1 h 11"/>
                <a:gd name="T8" fmla="*/ 9 w 10"/>
                <a:gd name="T9" fmla="*/ 0 h 11"/>
                <a:gd name="T10" fmla="*/ 1 w 10"/>
                <a:gd name="T11" fmla="*/ 0 h 11"/>
                <a:gd name="T12" fmla="*/ 0 w 10"/>
                <a:gd name="T13" fmla="*/ 1 h 11"/>
                <a:gd name="T14" fmla="*/ 0 w 10"/>
                <a:gd name="T15" fmla="*/ 10 h 11"/>
                <a:gd name="T16" fmla="*/ 1 w 10"/>
                <a:gd name="T17" fmla="*/ 11 h 11"/>
                <a:gd name="T18" fmla="*/ 2 w 10"/>
                <a:gd name="T19" fmla="*/ 3 h 11"/>
                <a:gd name="T20" fmla="*/ 8 w 10"/>
                <a:gd name="T21" fmla="*/ 3 h 11"/>
                <a:gd name="T22" fmla="*/ 8 w 10"/>
                <a:gd name="T23" fmla="*/ 9 h 11"/>
                <a:gd name="T24" fmla="*/ 2 w 10"/>
                <a:gd name="T25" fmla="*/ 9 h 11"/>
                <a:gd name="T26" fmla="*/ 2 w 10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lose/>
                  <a:moveTo>
                    <a:pt x="2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Freeform 212"/>
            <p:cNvSpPr>
              <a:spLocks noEditPoints="1"/>
            </p:cNvSpPr>
            <p:nvPr/>
          </p:nvSpPr>
          <p:spPr bwMode="auto">
            <a:xfrm>
              <a:off x="17529559" y="11936358"/>
              <a:ext cx="104775" cy="104775"/>
            </a:xfrm>
            <a:custGeom>
              <a:avLst/>
              <a:gdLst>
                <a:gd name="T0" fmla="*/ 2 w 11"/>
                <a:gd name="T1" fmla="*/ 11 h 11"/>
                <a:gd name="T2" fmla="*/ 10 w 11"/>
                <a:gd name="T3" fmla="*/ 11 h 11"/>
                <a:gd name="T4" fmla="*/ 11 w 11"/>
                <a:gd name="T5" fmla="*/ 10 h 11"/>
                <a:gd name="T6" fmla="*/ 11 w 11"/>
                <a:gd name="T7" fmla="*/ 1 h 11"/>
                <a:gd name="T8" fmla="*/ 10 w 11"/>
                <a:gd name="T9" fmla="*/ 0 h 11"/>
                <a:gd name="T10" fmla="*/ 2 w 11"/>
                <a:gd name="T11" fmla="*/ 0 h 11"/>
                <a:gd name="T12" fmla="*/ 0 w 11"/>
                <a:gd name="T13" fmla="*/ 1 h 11"/>
                <a:gd name="T14" fmla="*/ 0 w 11"/>
                <a:gd name="T15" fmla="*/ 10 h 11"/>
                <a:gd name="T16" fmla="*/ 2 w 11"/>
                <a:gd name="T17" fmla="*/ 11 h 11"/>
                <a:gd name="T18" fmla="*/ 3 w 11"/>
                <a:gd name="T19" fmla="*/ 3 h 11"/>
                <a:gd name="T20" fmla="*/ 9 w 11"/>
                <a:gd name="T21" fmla="*/ 3 h 11"/>
                <a:gd name="T22" fmla="*/ 9 w 11"/>
                <a:gd name="T23" fmla="*/ 9 h 11"/>
                <a:gd name="T24" fmla="*/ 3 w 11"/>
                <a:gd name="T25" fmla="*/ 9 h 11"/>
                <a:gd name="T26" fmla="*/ 3 w 11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Freeform 213"/>
            <p:cNvSpPr>
              <a:spLocks noEditPoints="1"/>
            </p:cNvSpPr>
            <p:nvPr/>
          </p:nvSpPr>
          <p:spPr bwMode="auto">
            <a:xfrm>
              <a:off x="17253334" y="11803008"/>
              <a:ext cx="104775" cy="95250"/>
            </a:xfrm>
            <a:custGeom>
              <a:avLst/>
              <a:gdLst>
                <a:gd name="T0" fmla="*/ 1 w 11"/>
                <a:gd name="T1" fmla="*/ 10 h 10"/>
                <a:gd name="T2" fmla="*/ 10 w 11"/>
                <a:gd name="T3" fmla="*/ 10 h 10"/>
                <a:gd name="T4" fmla="*/ 11 w 11"/>
                <a:gd name="T5" fmla="*/ 9 h 10"/>
                <a:gd name="T6" fmla="*/ 11 w 11"/>
                <a:gd name="T7" fmla="*/ 1 h 10"/>
                <a:gd name="T8" fmla="*/ 10 w 11"/>
                <a:gd name="T9" fmla="*/ 0 h 10"/>
                <a:gd name="T10" fmla="*/ 1 w 11"/>
                <a:gd name="T11" fmla="*/ 0 h 10"/>
                <a:gd name="T12" fmla="*/ 0 w 11"/>
                <a:gd name="T13" fmla="*/ 1 h 10"/>
                <a:gd name="T14" fmla="*/ 0 w 11"/>
                <a:gd name="T15" fmla="*/ 9 h 10"/>
                <a:gd name="T16" fmla="*/ 1 w 11"/>
                <a:gd name="T17" fmla="*/ 10 h 10"/>
                <a:gd name="T18" fmla="*/ 3 w 11"/>
                <a:gd name="T19" fmla="*/ 2 h 10"/>
                <a:gd name="T20" fmla="*/ 8 w 11"/>
                <a:gd name="T21" fmla="*/ 2 h 10"/>
                <a:gd name="T22" fmla="*/ 8 w 11"/>
                <a:gd name="T23" fmla="*/ 8 h 10"/>
                <a:gd name="T24" fmla="*/ 3 w 11"/>
                <a:gd name="T25" fmla="*/ 8 h 10"/>
                <a:gd name="T26" fmla="*/ 3 w 11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lose/>
                  <a:moveTo>
                    <a:pt x="3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Freeform 214"/>
            <p:cNvSpPr>
              <a:spLocks noEditPoints="1"/>
            </p:cNvSpPr>
            <p:nvPr/>
          </p:nvSpPr>
          <p:spPr bwMode="auto">
            <a:xfrm>
              <a:off x="17396209" y="11803008"/>
              <a:ext cx="95250" cy="95250"/>
            </a:xfrm>
            <a:custGeom>
              <a:avLst/>
              <a:gdLst>
                <a:gd name="T0" fmla="*/ 1 w 10"/>
                <a:gd name="T1" fmla="*/ 10 h 10"/>
                <a:gd name="T2" fmla="*/ 9 w 10"/>
                <a:gd name="T3" fmla="*/ 10 h 10"/>
                <a:gd name="T4" fmla="*/ 10 w 10"/>
                <a:gd name="T5" fmla="*/ 9 h 10"/>
                <a:gd name="T6" fmla="*/ 10 w 10"/>
                <a:gd name="T7" fmla="*/ 1 h 10"/>
                <a:gd name="T8" fmla="*/ 9 w 10"/>
                <a:gd name="T9" fmla="*/ 0 h 10"/>
                <a:gd name="T10" fmla="*/ 1 w 10"/>
                <a:gd name="T11" fmla="*/ 0 h 10"/>
                <a:gd name="T12" fmla="*/ 0 w 10"/>
                <a:gd name="T13" fmla="*/ 1 h 10"/>
                <a:gd name="T14" fmla="*/ 0 w 10"/>
                <a:gd name="T15" fmla="*/ 9 h 10"/>
                <a:gd name="T16" fmla="*/ 1 w 10"/>
                <a:gd name="T17" fmla="*/ 10 h 10"/>
                <a:gd name="T18" fmla="*/ 2 w 10"/>
                <a:gd name="T19" fmla="*/ 2 h 10"/>
                <a:gd name="T20" fmla="*/ 8 w 10"/>
                <a:gd name="T21" fmla="*/ 2 h 10"/>
                <a:gd name="T22" fmla="*/ 8 w 10"/>
                <a:gd name="T23" fmla="*/ 8 h 10"/>
                <a:gd name="T24" fmla="*/ 2 w 10"/>
                <a:gd name="T25" fmla="*/ 8 h 10"/>
                <a:gd name="T26" fmla="*/ 2 w 10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lose/>
                  <a:moveTo>
                    <a:pt x="2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Freeform 215"/>
            <p:cNvSpPr>
              <a:spLocks noEditPoints="1"/>
            </p:cNvSpPr>
            <p:nvPr/>
          </p:nvSpPr>
          <p:spPr bwMode="auto">
            <a:xfrm>
              <a:off x="17529559" y="11803008"/>
              <a:ext cx="104775" cy="95250"/>
            </a:xfrm>
            <a:custGeom>
              <a:avLst/>
              <a:gdLst>
                <a:gd name="T0" fmla="*/ 2 w 11"/>
                <a:gd name="T1" fmla="*/ 10 h 10"/>
                <a:gd name="T2" fmla="*/ 10 w 11"/>
                <a:gd name="T3" fmla="*/ 10 h 10"/>
                <a:gd name="T4" fmla="*/ 11 w 11"/>
                <a:gd name="T5" fmla="*/ 9 h 10"/>
                <a:gd name="T6" fmla="*/ 11 w 11"/>
                <a:gd name="T7" fmla="*/ 1 h 10"/>
                <a:gd name="T8" fmla="*/ 10 w 11"/>
                <a:gd name="T9" fmla="*/ 0 h 10"/>
                <a:gd name="T10" fmla="*/ 2 w 11"/>
                <a:gd name="T11" fmla="*/ 0 h 10"/>
                <a:gd name="T12" fmla="*/ 0 w 11"/>
                <a:gd name="T13" fmla="*/ 1 h 10"/>
                <a:gd name="T14" fmla="*/ 0 w 11"/>
                <a:gd name="T15" fmla="*/ 9 h 10"/>
                <a:gd name="T16" fmla="*/ 2 w 11"/>
                <a:gd name="T17" fmla="*/ 10 h 10"/>
                <a:gd name="T18" fmla="*/ 3 w 11"/>
                <a:gd name="T19" fmla="*/ 2 h 10"/>
                <a:gd name="T20" fmla="*/ 9 w 11"/>
                <a:gd name="T21" fmla="*/ 2 h 10"/>
                <a:gd name="T22" fmla="*/ 9 w 11"/>
                <a:gd name="T23" fmla="*/ 8 h 10"/>
                <a:gd name="T24" fmla="*/ 3 w 11"/>
                <a:gd name="T25" fmla="*/ 8 h 10"/>
                <a:gd name="T26" fmla="*/ 3 w 11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lose/>
                  <a:moveTo>
                    <a:pt x="3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75" name="Freeform 102"/>
          <p:cNvSpPr>
            <a:spLocks noEditPoints="1"/>
          </p:cNvSpPr>
          <p:nvPr/>
        </p:nvSpPr>
        <p:spPr bwMode="auto">
          <a:xfrm>
            <a:off x="10911340" y="3124200"/>
            <a:ext cx="653733" cy="604947"/>
          </a:xfrm>
          <a:custGeom>
            <a:avLst/>
            <a:gdLst>
              <a:gd name="T0" fmla="*/ 59 w 67"/>
              <a:gd name="T1" fmla="*/ 44 h 62"/>
              <a:gd name="T2" fmla="*/ 59 w 67"/>
              <a:gd name="T3" fmla="*/ 35 h 62"/>
              <a:gd name="T4" fmla="*/ 58 w 67"/>
              <a:gd name="T5" fmla="*/ 33 h 62"/>
              <a:gd name="T6" fmla="*/ 53 w 67"/>
              <a:gd name="T7" fmla="*/ 33 h 62"/>
              <a:gd name="T8" fmla="*/ 50 w 67"/>
              <a:gd name="T9" fmla="*/ 33 h 62"/>
              <a:gd name="T10" fmla="*/ 35 w 67"/>
              <a:gd name="T11" fmla="*/ 33 h 62"/>
              <a:gd name="T12" fmla="*/ 35 w 67"/>
              <a:gd name="T13" fmla="*/ 19 h 62"/>
              <a:gd name="T14" fmla="*/ 43 w 67"/>
              <a:gd name="T15" fmla="*/ 10 h 62"/>
              <a:gd name="T16" fmla="*/ 34 w 67"/>
              <a:gd name="T17" fmla="*/ 0 h 62"/>
              <a:gd name="T18" fmla="*/ 24 w 67"/>
              <a:gd name="T19" fmla="*/ 10 h 62"/>
              <a:gd name="T20" fmla="*/ 32 w 67"/>
              <a:gd name="T21" fmla="*/ 19 h 62"/>
              <a:gd name="T22" fmla="*/ 32 w 67"/>
              <a:gd name="T23" fmla="*/ 33 h 62"/>
              <a:gd name="T24" fmla="*/ 10 w 67"/>
              <a:gd name="T25" fmla="*/ 33 h 62"/>
              <a:gd name="T26" fmla="*/ 8 w 67"/>
              <a:gd name="T27" fmla="*/ 35 h 62"/>
              <a:gd name="T28" fmla="*/ 8 w 67"/>
              <a:gd name="T29" fmla="*/ 44 h 62"/>
              <a:gd name="T30" fmla="*/ 0 w 67"/>
              <a:gd name="T31" fmla="*/ 53 h 62"/>
              <a:gd name="T32" fmla="*/ 10 w 67"/>
              <a:gd name="T33" fmla="*/ 62 h 62"/>
              <a:gd name="T34" fmla="*/ 19 w 67"/>
              <a:gd name="T35" fmla="*/ 53 h 62"/>
              <a:gd name="T36" fmla="*/ 11 w 67"/>
              <a:gd name="T37" fmla="*/ 44 h 62"/>
              <a:gd name="T38" fmla="*/ 11 w 67"/>
              <a:gd name="T39" fmla="*/ 36 h 62"/>
              <a:gd name="T40" fmla="*/ 32 w 67"/>
              <a:gd name="T41" fmla="*/ 36 h 62"/>
              <a:gd name="T42" fmla="*/ 32 w 67"/>
              <a:gd name="T43" fmla="*/ 44 h 62"/>
              <a:gd name="T44" fmla="*/ 24 w 67"/>
              <a:gd name="T45" fmla="*/ 53 h 62"/>
              <a:gd name="T46" fmla="*/ 34 w 67"/>
              <a:gd name="T47" fmla="*/ 62 h 62"/>
              <a:gd name="T48" fmla="*/ 43 w 67"/>
              <a:gd name="T49" fmla="*/ 53 h 62"/>
              <a:gd name="T50" fmla="*/ 35 w 67"/>
              <a:gd name="T51" fmla="*/ 44 h 62"/>
              <a:gd name="T52" fmla="*/ 35 w 67"/>
              <a:gd name="T53" fmla="*/ 36 h 62"/>
              <a:gd name="T54" fmla="*/ 50 w 67"/>
              <a:gd name="T55" fmla="*/ 36 h 62"/>
              <a:gd name="T56" fmla="*/ 53 w 67"/>
              <a:gd name="T57" fmla="*/ 36 h 62"/>
              <a:gd name="T58" fmla="*/ 56 w 67"/>
              <a:gd name="T59" fmla="*/ 36 h 62"/>
              <a:gd name="T60" fmla="*/ 56 w 67"/>
              <a:gd name="T61" fmla="*/ 44 h 62"/>
              <a:gd name="T62" fmla="*/ 48 w 67"/>
              <a:gd name="T63" fmla="*/ 53 h 62"/>
              <a:gd name="T64" fmla="*/ 58 w 67"/>
              <a:gd name="T65" fmla="*/ 62 h 62"/>
              <a:gd name="T66" fmla="*/ 67 w 67"/>
              <a:gd name="T67" fmla="*/ 53 h 62"/>
              <a:gd name="T68" fmla="*/ 59 w 67"/>
              <a:gd name="T69" fmla="*/ 44 h 62"/>
              <a:gd name="T70" fmla="*/ 28 w 67"/>
              <a:gd name="T71" fmla="*/ 10 h 62"/>
              <a:gd name="T72" fmla="*/ 34 w 67"/>
              <a:gd name="T73" fmla="*/ 4 h 62"/>
              <a:gd name="T74" fmla="*/ 39 w 67"/>
              <a:gd name="T75" fmla="*/ 10 h 62"/>
              <a:gd name="T76" fmla="*/ 34 w 67"/>
              <a:gd name="T77" fmla="*/ 15 h 62"/>
              <a:gd name="T78" fmla="*/ 28 w 67"/>
              <a:gd name="T79" fmla="*/ 10 h 62"/>
              <a:gd name="T80" fmla="*/ 15 w 67"/>
              <a:gd name="T81" fmla="*/ 53 h 62"/>
              <a:gd name="T82" fmla="*/ 10 w 67"/>
              <a:gd name="T83" fmla="*/ 58 h 62"/>
              <a:gd name="T84" fmla="*/ 4 w 67"/>
              <a:gd name="T85" fmla="*/ 53 h 62"/>
              <a:gd name="T86" fmla="*/ 10 w 67"/>
              <a:gd name="T87" fmla="*/ 47 h 62"/>
              <a:gd name="T88" fmla="*/ 15 w 67"/>
              <a:gd name="T89" fmla="*/ 53 h 62"/>
              <a:gd name="T90" fmla="*/ 39 w 67"/>
              <a:gd name="T91" fmla="*/ 53 h 62"/>
              <a:gd name="T92" fmla="*/ 34 w 67"/>
              <a:gd name="T93" fmla="*/ 58 h 62"/>
              <a:gd name="T94" fmla="*/ 28 w 67"/>
              <a:gd name="T95" fmla="*/ 53 h 62"/>
              <a:gd name="T96" fmla="*/ 34 w 67"/>
              <a:gd name="T97" fmla="*/ 47 h 62"/>
              <a:gd name="T98" fmla="*/ 39 w 67"/>
              <a:gd name="T99" fmla="*/ 53 h 62"/>
              <a:gd name="T100" fmla="*/ 58 w 67"/>
              <a:gd name="T101" fmla="*/ 58 h 62"/>
              <a:gd name="T102" fmla="*/ 52 w 67"/>
              <a:gd name="T103" fmla="*/ 53 h 62"/>
              <a:gd name="T104" fmla="*/ 58 w 67"/>
              <a:gd name="T105" fmla="*/ 47 h 62"/>
              <a:gd name="T106" fmla="*/ 63 w 67"/>
              <a:gd name="T107" fmla="*/ 53 h 62"/>
              <a:gd name="T108" fmla="*/ 58 w 67"/>
              <a:gd name="T109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59" y="44"/>
                </a:move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3"/>
                  <a:pt x="58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19"/>
                  <a:pt x="35" y="19"/>
                  <a:pt x="35" y="19"/>
                </a:cubicBezTo>
                <a:cubicBezTo>
                  <a:pt x="40" y="18"/>
                  <a:pt x="43" y="14"/>
                  <a:pt x="43" y="10"/>
                </a:cubicBezTo>
                <a:cubicBezTo>
                  <a:pt x="43" y="4"/>
                  <a:pt x="39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4"/>
                  <a:pt x="28" y="18"/>
                  <a:pt x="32" y="19"/>
                </a:cubicBezTo>
                <a:cubicBezTo>
                  <a:pt x="32" y="33"/>
                  <a:pt x="32" y="33"/>
                  <a:pt x="3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8" y="34"/>
                  <a:pt x="8" y="35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3"/>
                </a:cubicBezTo>
                <a:cubicBezTo>
                  <a:pt x="0" y="58"/>
                  <a:pt x="4" y="62"/>
                  <a:pt x="10" y="62"/>
                </a:cubicBezTo>
                <a:cubicBezTo>
                  <a:pt x="15" y="62"/>
                  <a:pt x="19" y="58"/>
                  <a:pt x="19" y="53"/>
                </a:cubicBezTo>
                <a:cubicBezTo>
                  <a:pt x="19" y="48"/>
                  <a:pt x="16" y="44"/>
                  <a:pt x="11" y="44"/>
                </a:cubicBezTo>
                <a:cubicBezTo>
                  <a:pt x="11" y="36"/>
                  <a:pt x="11" y="36"/>
                  <a:pt x="1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4"/>
                  <a:pt x="32" y="44"/>
                  <a:pt x="32" y="44"/>
                </a:cubicBezTo>
                <a:cubicBezTo>
                  <a:pt x="28" y="44"/>
                  <a:pt x="24" y="48"/>
                  <a:pt x="24" y="53"/>
                </a:cubicBezTo>
                <a:cubicBezTo>
                  <a:pt x="24" y="58"/>
                  <a:pt x="29" y="62"/>
                  <a:pt x="34" y="62"/>
                </a:cubicBezTo>
                <a:cubicBezTo>
                  <a:pt x="39" y="62"/>
                  <a:pt x="43" y="58"/>
                  <a:pt x="43" y="53"/>
                </a:cubicBezTo>
                <a:cubicBezTo>
                  <a:pt x="43" y="48"/>
                  <a:pt x="40" y="44"/>
                  <a:pt x="35" y="44"/>
                </a:cubicBezTo>
                <a:cubicBezTo>
                  <a:pt x="35" y="36"/>
                  <a:pt x="35" y="36"/>
                  <a:pt x="35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44"/>
                  <a:pt x="56" y="44"/>
                  <a:pt x="56" y="44"/>
                </a:cubicBezTo>
                <a:cubicBezTo>
                  <a:pt x="52" y="44"/>
                  <a:pt x="48" y="48"/>
                  <a:pt x="48" y="53"/>
                </a:cubicBezTo>
                <a:cubicBezTo>
                  <a:pt x="48" y="58"/>
                  <a:pt x="53" y="62"/>
                  <a:pt x="58" y="62"/>
                </a:cubicBezTo>
                <a:cubicBezTo>
                  <a:pt x="63" y="62"/>
                  <a:pt x="67" y="58"/>
                  <a:pt x="67" y="53"/>
                </a:cubicBezTo>
                <a:cubicBezTo>
                  <a:pt x="67" y="48"/>
                  <a:pt x="64" y="44"/>
                  <a:pt x="59" y="44"/>
                </a:cubicBezTo>
                <a:close/>
                <a:moveTo>
                  <a:pt x="28" y="10"/>
                </a:moveTo>
                <a:cubicBezTo>
                  <a:pt x="28" y="6"/>
                  <a:pt x="31" y="4"/>
                  <a:pt x="34" y="4"/>
                </a:cubicBezTo>
                <a:cubicBezTo>
                  <a:pt x="37" y="4"/>
                  <a:pt x="39" y="6"/>
                  <a:pt x="39" y="10"/>
                </a:cubicBezTo>
                <a:cubicBezTo>
                  <a:pt x="39" y="13"/>
                  <a:pt x="37" y="15"/>
                  <a:pt x="34" y="15"/>
                </a:cubicBezTo>
                <a:cubicBezTo>
                  <a:pt x="31" y="15"/>
                  <a:pt x="28" y="13"/>
                  <a:pt x="28" y="10"/>
                </a:cubicBezTo>
                <a:close/>
                <a:moveTo>
                  <a:pt x="15" y="53"/>
                </a:moveTo>
                <a:cubicBezTo>
                  <a:pt x="15" y="56"/>
                  <a:pt x="13" y="58"/>
                  <a:pt x="10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0"/>
                  <a:pt x="6" y="47"/>
                  <a:pt x="10" y="47"/>
                </a:cubicBezTo>
                <a:cubicBezTo>
                  <a:pt x="13" y="47"/>
                  <a:pt x="15" y="50"/>
                  <a:pt x="15" y="53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4" y="58"/>
                </a:cubicBezTo>
                <a:cubicBezTo>
                  <a:pt x="31" y="58"/>
                  <a:pt x="28" y="56"/>
                  <a:pt x="28" y="53"/>
                </a:cubicBezTo>
                <a:cubicBezTo>
                  <a:pt x="28" y="50"/>
                  <a:pt x="31" y="47"/>
                  <a:pt x="34" y="47"/>
                </a:cubicBezTo>
                <a:cubicBezTo>
                  <a:pt x="37" y="47"/>
                  <a:pt x="39" y="50"/>
                  <a:pt x="39" y="53"/>
                </a:cubicBezTo>
                <a:close/>
                <a:moveTo>
                  <a:pt x="58" y="58"/>
                </a:moveTo>
                <a:cubicBezTo>
                  <a:pt x="55" y="58"/>
                  <a:pt x="52" y="56"/>
                  <a:pt x="52" y="53"/>
                </a:cubicBezTo>
                <a:cubicBezTo>
                  <a:pt x="52" y="50"/>
                  <a:pt x="55" y="47"/>
                  <a:pt x="58" y="47"/>
                </a:cubicBezTo>
                <a:cubicBezTo>
                  <a:pt x="61" y="47"/>
                  <a:pt x="63" y="50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6" name="Freeform 191"/>
          <p:cNvSpPr>
            <a:spLocks noEditPoints="1"/>
          </p:cNvSpPr>
          <p:nvPr/>
        </p:nvSpPr>
        <p:spPr bwMode="auto">
          <a:xfrm>
            <a:off x="10926809" y="4881453"/>
            <a:ext cx="556161" cy="604947"/>
          </a:xfrm>
          <a:custGeom>
            <a:avLst/>
            <a:gdLst>
              <a:gd name="T0" fmla="*/ 34 w 57"/>
              <a:gd name="T1" fmla="*/ 0 h 62"/>
              <a:gd name="T2" fmla="*/ 32 w 57"/>
              <a:gd name="T3" fmla="*/ 10 h 62"/>
              <a:gd name="T4" fmla="*/ 30 w 57"/>
              <a:gd name="T5" fmla="*/ 25 h 62"/>
              <a:gd name="T6" fmla="*/ 28 w 57"/>
              <a:gd name="T7" fmla="*/ 25 h 62"/>
              <a:gd name="T8" fmla="*/ 24 w 57"/>
              <a:gd name="T9" fmla="*/ 25 h 62"/>
              <a:gd name="T10" fmla="*/ 24 w 57"/>
              <a:gd name="T11" fmla="*/ 2 h 62"/>
              <a:gd name="T12" fmla="*/ 1 w 57"/>
              <a:gd name="T13" fmla="*/ 0 h 62"/>
              <a:gd name="T14" fmla="*/ 0 w 57"/>
              <a:gd name="T15" fmla="*/ 10 h 62"/>
              <a:gd name="T16" fmla="*/ 0 w 57"/>
              <a:gd name="T17" fmla="*/ 28 h 62"/>
              <a:gd name="T18" fmla="*/ 8 w 57"/>
              <a:gd name="T19" fmla="*/ 60 h 62"/>
              <a:gd name="T20" fmla="*/ 27 w 57"/>
              <a:gd name="T21" fmla="*/ 62 h 62"/>
              <a:gd name="T22" fmla="*/ 30 w 57"/>
              <a:gd name="T23" fmla="*/ 62 h 62"/>
              <a:gd name="T24" fmla="*/ 48 w 57"/>
              <a:gd name="T25" fmla="*/ 60 h 62"/>
              <a:gd name="T26" fmla="*/ 56 w 57"/>
              <a:gd name="T27" fmla="*/ 28 h 62"/>
              <a:gd name="T28" fmla="*/ 57 w 57"/>
              <a:gd name="T29" fmla="*/ 10 h 62"/>
              <a:gd name="T30" fmla="*/ 55 w 57"/>
              <a:gd name="T31" fmla="*/ 0 h 62"/>
              <a:gd name="T32" fmla="*/ 21 w 57"/>
              <a:gd name="T33" fmla="*/ 4 h 62"/>
              <a:gd name="T34" fmla="*/ 3 w 57"/>
              <a:gd name="T35" fmla="*/ 9 h 62"/>
              <a:gd name="T36" fmla="*/ 10 w 57"/>
              <a:gd name="T37" fmla="*/ 48 h 62"/>
              <a:gd name="T38" fmla="*/ 3 w 57"/>
              <a:gd name="T39" fmla="*/ 12 h 62"/>
              <a:gd name="T40" fmla="*/ 10 w 57"/>
              <a:gd name="T41" fmla="*/ 48 h 62"/>
              <a:gd name="T42" fmla="*/ 12 w 57"/>
              <a:gd name="T43" fmla="*/ 59 h 62"/>
              <a:gd name="T44" fmla="*/ 25 w 57"/>
              <a:gd name="T45" fmla="*/ 54 h 62"/>
              <a:gd name="T46" fmla="*/ 25 w 57"/>
              <a:gd name="T47" fmla="*/ 43 h 62"/>
              <a:gd name="T48" fmla="*/ 13 w 57"/>
              <a:gd name="T49" fmla="*/ 50 h 62"/>
              <a:gd name="T50" fmla="*/ 21 w 57"/>
              <a:gd name="T51" fmla="*/ 12 h 62"/>
              <a:gd name="T52" fmla="*/ 22 w 57"/>
              <a:gd name="T53" fmla="*/ 29 h 62"/>
              <a:gd name="T54" fmla="*/ 25 w 57"/>
              <a:gd name="T55" fmla="*/ 36 h 62"/>
              <a:gd name="T56" fmla="*/ 31 w 57"/>
              <a:gd name="T57" fmla="*/ 29 h 62"/>
              <a:gd name="T58" fmla="*/ 36 w 57"/>
              <a:gd name="T59" fmla="*/ 27 h 62"/>
              <a:gd name="T60" fmla="*/ 43 w 57"/>
              <a:gd name="T61" fmla="*/ 12 h 62"/>
              <a:gd name="T62" fmla="*/ 31 w 57"/>
              <a:gd name="T63" fmla="*/ 50 h 62"/>
              <a:gd name="T64" fmla="*/ 25 w 57"/>
              <a:gd name="T65" fmla="*/ 43 h 62"/>
              <a:gd name="T66" fmla="*/ 31 w 57"/>
              <a:gd name="T67" fmla="*/ 59 h 62"/>
              <a:gd name="T68" fmla="*/ 45 w 57"/>
              <a:gd name="T69" fmla="*/ 54 h 62"/>
              <a:gd name="T70" fmla="*/ 53 w 57"/>
              <a:gd name="T71" fmla="*/ 27 h 62"/>
              <a:gd name="T72" fmla="*/ 46 w 57"/>
              <a:gd name="T73" fmla="*/ 12 h 62"/>
              <a:gd name="T74" fmla="*/ 53 w 57"/>
              <a:gd name="T75" fmla="*/ 27 h 62"/>
              <a:gd name="T76" fmla="*/ 36 w 57"/>
              <a:gd name="T77" fmla="*/ 9 h 62"/>
              <a:gd name="T78" fmla="*/ 53 w 57"/>
              <a:gd name="T79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" h="62">
                <a:moveTo>
                  <a:pt x="55" y="0"/>
                </a:move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1"/>
                  <a:pt x="32" y="2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9" y="62"/>
                  <a:pt x="10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2"/>
                  <a:pt x="29" y="62"/>
                  <a:pt x="3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1"/>
                  <a:pt x="48" y="60"/>
                </a:cubicBezTo>
                <a:cubicBezTo>
                  <a:pt x="48" y="52"/>
                  <a:pt x="48" y="52"/>
                  <a:pt x="48" y="52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7"/>
                  <a:pt x="57" y="27"/>
                  <a:pt x="57" y="27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1"/>
                  <a:pt x="56" y="0"/>
                  <a:pt x="55" y="0"/>
                </a:cubicBezTo>
                <a:close/>
                <a:moveTo>
                  <a:pt x="3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9"/>
                  <a:pt x="21" y="9"/>
                  <a:pt x="21" y="9"/>
                </a:cubicBezTo>
                <a:cubicBezTo>
                  <a:pt x="3" y="9"/>
                  <a:pt x="3" y="9"/>
                  <a:pt x="3" y="9"/>
                </a:cubicBezTo>
                <a:lnTo>
                  <a:pt x="3" y="4"/>
                </a:lnTo>
                <a:close/>
                <a:moveTo>
                  <a:pt x="10" y="48"/>
                </a:moveTo>
                <a:cubicBezTo>
                  <a:pt x="3" y="27"/>
                  <a:pt x="3" y="27"/>
                  <a:pt x="3" y="27"/>
                </a:cubicBezTo>
                <a:cubicBezTo>
                  <a:pt x="3" y="12"/>
                  <a:pt x="3" y="12"/>
                  <a:pt x="3" y="12"/>
                </a:cubicBezTo>
                <a:cubicBezTo>
                  <a:pt x="10" y="12"/>
                  <a:pt x="10" y="12"/>
                  <a:pt x="10" y="12"/>
                </a:cubicBezTo>
                <a:lnTo>
                  <a:pt x="10" y="48"/>
                </a:lnTo>
                <a:close/>
                <a:moveTo>
                  <a:pt x="25" y="59"/>
                </a:moveTo>
                <a:cubicBezTo>
                  <a:pt x="12" y="59"/>
                  <a:pt x="12" y="59"/>
                  <a:pt x="12" y="59"/>
                </a:cubicBezTo>
                <a:cubicBezTo>
                  <a:pt x="12" y="54"/>
                  <a:pt x="12" y="54"/>
                  <a:pt x="12" y="54"/>
                </a:cubicBezTo>
                <a:cubicBezTo>
                  <a:pt x="25" y="54"/>
                  <a:pt x="25" y="54"/>
                  <a:pt x="25" y="54"/>
                </a:cubicBezTo>
                <a:lnTo>
                  <a:pt x="25" y="59"/>
                </a:lnTo>
                <a:close/>
                <a:moveTo>
                  <a:pt x="25" y="43"/>
                </a:moveTo>
                <a:cubicBezTo>
                  <a:pt x="25" y="50"/>
                  <a:pt x="25" y="50"/>
                  <a:pt x="25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12"/>
                  <a:pt x="13" y="12"/>
                  <a:pt x="13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9"/>
                  <a:pt x="22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6" y="28"/>
                  <a:pt x="36" y="27"/>
                </a:cubicBezTo>
                <a:cubicBezTo>
                  <a:pt x="36" y="12"/>
                  <a:pt x="36" y="12"/>
                  <a:pt x="36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50"/>
                  <a:pt x="43" y="50"/>
                  <a:pt x="43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43"/>
                  <a:pt x="31" y="43"/>
                  <a:pt x="31" y="43"/>
                </a:cubicBezTo>
                <a:lnTo>
                  <a:pt x="25" y="43"/>
                </a:lnTo>
                <a:close/>
                <a:moveTo>
                  <a:pt x="45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4"/>
                  <a:pt x="31" y="54"/>
                  <a:pt x="31" y="54"/>
                </a:cubicBezTo>
                <a:cubicBezTo>
                  <a:pt x="45" y="54"/>
                  <a:pt x="45" y="54"/>
                  <a:pt x="45" y="54"/>
                </a:cubicBezTo>
                <a:lnTo>
                  <a:pt x="45" y="59"/>
                </a:lnTo>
                <a:close/>
                <a:moveTo>
                  <a:pt x="53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12"/>
                  <a:pt x="46" y="12"/>
                  <a:pt x="46" y="12"/>
                </a:cubicBezTo>
                <a:cubicBezTo>
                  <a:pt x="53" y="12"/>
                  <a:pt x="53" y="12"/>
                  <a:pt x="53" y="12"/>
                </a:cubicBezTo>
                <a:lnTo>
                  <a:pt x="53" y="27"/>
                </a:lnTo>
                <a:close/>
                <a:moveTo>
                  <a:pt x="53" y="9"/>
                </a:moveTo>
                <a:cubicBezTo>
                  <a:pt x="36" y="9"/>
                  <a:pt x="36" y="9"/>
                  <a:pt x="36" y="9"/>
                </a:cubicBezTo>
                <a:cubicBezTo>
                  <a:pt x="36" y="4"/>
                  <a:pt x="36" y="4"/>
                  <a:pt x="36" y="4"/>
                </a:cubicBezTo>
                <a:cubicBezTo>
                  <a:pt x="53" y="4"/>
                  <a:pt x="53" y="4"/>
                  <a:pt x="53" y="4"/>
                </a:cubicBezTo>
                <a:lnTo>
                  <a:pt x="5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7" name="กลุ่ม 79"/>
          <p:cNvGrpSpPr/>
          <p:nvPr/>
        </p:nvGrpSpPr>
        <p:grpSpPr>
          <a:xfrm>
            <a:off x="10949473" y="8305800"/>
            <a:ext cx="458589" cy="684631"/>
            <a:chOff x="9260948" y="10553700"/>
            <a:chExt cx="447675" cy="668338"/>
          </a:xfrm>
          <a:solidFill>
            <a:schemeClr val="bg1"/>
          </a:solidFill>
        </p:grpSpPr>
        <p:sp>
          <p:nvSpPr>
            <p:cNvPr id="78" name="Freeform 220"/>
            <p:cNvSpPr>
              <a:spLocks noEditPoints="1"/>
            </p:cNvSpPr>
            <p:nvPr/>
          </p:nvSpPr>
          <p:spPr bwMode="auto">
            <a:xfrm>
              <a:off x="9260948" y="10553700"/>
              <a:ext cx="447675" cy="668338"/>
            </a:xfrm>
            <a:custGeom>
              <a:avLst/>
              <a:gdLst>
                <a:gd name="T0" fmla="*/ 43 w 47"/>
                <a:gd name="T1" fmla="*/ 12 h 70"/>
                <a:gd name="T2" fmla="*/ 47 w 47"/>
                <a:gd name="T3" fmla="*/ 10 h 70"/>
                <a:gd name="T4" fmla="*/ 45 w 47"/>
                <a:gd name="T5" fmla="*/ 0 h 70"/>
                <a:gd name="T6" fmla="*/ 0 w 47"/>
                <a:gd name="T7" fmla="*/ 2 h 70"/>
                <a:gd name="T8" fmla="*/ 1 w 47"/>
                <a:gd name="T9" fmla="*/ 12 h 70"/>
                <a:gd name="T10" fmla="*/ 4 w 47"/>
                <a:gd name="T11" fmla="*/ 14 h 70"/>
                <a:gd name="T12" fmla="*/ 17 w 47"/>
                <a:gd name="T13" fmla="*/ 36 h 70"/>
                <a:gd name="T14" fmla="*/ 4 w 47"/>
                <a:gd name="T15" fmla="*/ 59 h 70"/>
                <a:gd name="T16" fmla="*/ 0 w 47"/>
                <a:gd name="T17" fmla="*/ 60 h 70"/>
                <a:gd name="T18" fmla="*/ 1 w 47"/>
                <a:gd name="T19" fmla="*/ 70 h 70"/>
                <a:gd name="T20" fmla="*/ 47 w 47"/>
                <a:gd name="T21" fmla="*/ 69 h 70"/>
                <a:gd name="T22" fmla="*/ 45 w 47"/>
                <a:gd name="T23" fmla="*/ 59 h 70"/>
                <a:gd name="T24" fmla="*/ 43 w 47"/>
                <a:gd name="T25" fmla="*/ 56 h 70"/>
                <a:gd name="T26" fmla="*/ 30 w 47"/>
                <a:gd name="T27" fmla="*/ 35 h 70"/>
                <a:gd name="T28" fmla="*/ 3 w 47"/>
                <a:gd name="T29" fmla="*/ 8 h 70"/>
                <a:gd name="T30" fmla="*/ 43 w 47"/>
                <a:gd name="T31" fmla="*/ 3 h 70"/>
                <a:gd name="T32" fmla="*/ 3 w 47"/>
                <a:gd name="T33" fmla="*/ 8 h 70"/>
                <a:gd name="T34" fmla="*/ 43 w 47"/>
                <a:gd name="T35" fmla="*/ 62 h 70"/>
                <a:gd name="T36" fmla="*/ 3 w 47"/>
                <a:gd name="T37" fmla="*/ 67 h 70"/>
                <a:gd name="T38" fmla="*/ 6 w 47"/>
                <a:gd name="T39" fmla="*/ 62 h 70"/>
                <a:gd name="T40" fmla="*/ 41 w 47"/>
                <a:gd name="T41" fmla="*/ 62 h 70"/>
                <a:gd name="T42" fmla="*/ 39 w 47"/>
                <a:gd name="T43" fmla="*/ 56 h 70"/>
                <a:gd name="T44" fmla="*/ 7 w 47"/>
                <a:gd name="T45" fmla="*/ 59 h 70"/>
                <a:gd name="T46" fmla="*/ 8 w 47"/>
                <a:gd name="T47" fmla="*/ 51 h 70"/>
                <a:gd name="T48" fmla="*/ 39 w 47"/>
                <a:gd name="T49" fmla="*/ 56 h 70"/>
                <a:gd name="T50" fmla="*/ 37 w 47"/>
                <a:gd name="T51" fmla="*/ 48 h 70"/>
                <a:gd name="T52" fmla="*/ 19 w 47"/>
                <a:gd name="T53" fmla="*/ 39 h 70"/>
                <a:gd name="T54" fmla="*/ 20 w 47"/>
                <a:gd name="T55" fmla="*/ 33 h 70"/>
                <a:gd name="T56" fmla="*/ 7 w 47"/>
                <a:gd name="T57" fmla="*/ 14 h 70"/>
                <a:gd name="T58" fmla="*/ 9 w 47"/>
                <a:gd name="T59" fmla="*/ 12 h 70"/>
                <a:gd name="T60" fmla="*/ 38 w 47"/>
                <a:gd name="T61" fmla="*/ 12 h 70"/>
                <a:gd name="T62" fmla="*/ 39 w 47"/>
                <a:gd name="T63" fmla="*/ 14 h 70"/>
                <a:gd name="T64" fmla="*/ 27 w 47"/>
                <a:gd name="T65" fmla="*/ 33 h 70"/>
                <a:gd name="T66" fmla="*/ 28 w 47"/>
                <a:gd name="T67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70">
                  <a:moveTo>
                    <a:pt x="43" y="14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7" y="11"/>
                    <a:pt x="47" y="1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3"/>
                    <a:pt x="9" y="31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40"/>
                    <a:pt x="4" y="48"/>
                    <a:pt x="4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0" y="59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0"/>
                    <a:pt x="1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7" y="70"/>
                    <a:pt x="47" y="6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9"/>
                    <a:pt x="46" y="59"/>
                    <a:pt x="45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48"/>
                    <a:pt x="38" y="40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8" y="31"/>
                    <a:pt x="43" y="23"/>
                    <a:pt x="43" y="14"/>
                  </a:cubicBezTo>
                  <a:close/>
                  <a:moveTo>
                    <a:pt x="3" y="8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3" y="8"/>
                  </a:lnTo>
                  <a:close/>
                  <a:moveTo>
                    <a:pt x="41" y="62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lose/>
                  <a:moveTo>
                    <a:pt x="39" y="56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5"/>
                    <a:pt x="8" y="53"/>
                    <a:pt x="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3"/>
                    <a:pt x="39" y="55"/>
                    <a:pt x="39" y="56"/>
                  </a:cubicBezTo>
                  <a:close/>
                  <a:moveTo>
                    <a:pt x="28" y="39"/>
                  </a:moveTo>
                  <a:cubicBezTo>
                    <a:pt x="32" y="40"/>
                    <a:pt x="35" y="44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4"/>
                    <a:pt x="15" y="40"/>
                    <a:pt x="19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2" y="29"/>
                    <a:pt x="7" y="22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5" y="29"/>
                    <a:pt x="28" y="32"/>
                  </a:cubicBezTo>
                  <a:cubicBezTo>
                    <a:pt x="27" y="32"/>
                    <a:pt x="27" y="33"/>
                    <a:pt x="27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Oval 221"/>
            <p:cNvSpPr>
              <a:spLocks noChangeArrowheads="1"/>
            </p:cNvSpPr>
            <p:nvPr/>
          </p:nvSpPr>
          <p:spPr bwMode="auto">
            <a:xfrm>
              <a:off x="9508598" y="10726737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Oval 222"/>
            <p:cNvSpPr>
              <a:spLocks noChangeArrowheads="1"/>
            </p:cNvSpPr>
            <p:nvPr/>
          </p:nvSpPr>
          <p:spPr bwMode="auto">
            <a:xfrm>
              <a:off x="9480023" y="10793412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Oval 223"/>
            <p:cNvSpPr>
              <a:spLocks noChangeArrowheads="1"/>
            </p:cNvSpPr>
            <p:nvPr/>
          </p:nvSpPr>
          <p:spPr bwMode="auto">
            <a:xfrm>
              <a:off x="9499073" y="10936287"/>
              <a:ext cx="2857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2" name="กลุ่ม 60"/>
          <p:cNvGrpSpPr/>
          <p:nvPr/>
        </p:nvGrpSpPr>
        <p:grpSpPr>
          <a:xfrm>
            <a:off x="4194197" y="10301236"/>
            <a:ext cx="4648199" cy="1066801"/>
            <a:chOff x="1057779" y="20942"/>
            <a:chExt cx="5552824" cy="1274420"/>
          </a:xfrm>
        </p:grpSpPr>
        <p:sp>
          <p:nvSpPr>
            <p:cNvPr id="83" name="TextBox 82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84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85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6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7" name="กลุ่ม 65"/>
          <p:cNvGrpSpPr/>
          <p:nvPr/>
        </p:nvGrpSpPr>
        <p:grpSpPr>
          <a:xfrm>
            <a:off x="4180988" y="11525353"/>
            <a:ext cx="4648199" cy="1066801"/>
            <a:chOff x="1057779" y="20942"/>
            <a:chExt cx="5552824" cy="1274420"/>
          </a:xfrm>
        </p:grpSpPr>
        <p:sp>
          <p:nvSpPr>
            <p:cNvPr id="88" name="TextBox 87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89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90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1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2" name="กลุ่ม 70"/>
          <p:cNvGrpSpPr/>
          <p:nvPr/>
        </p:nvGrpSpPr>
        <p:grpSpPr>
          <a:xfrm>
            <a:off x="16240688" y="10287000"/>
            <a:ext cx="4648199" cy="1066801"/>
            <a:chOff x="1057779" y="20942"/>
            <a:chExt cx="5552824" cy="1274420"/>
          </a:xfrm>
        </p:grpSpPr>
        <p:sp>
          <p:nvSpPr>
            <p:cNvPr id="93" name="TextBox 92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4" name="กลุ่ม 7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95" name="วงรี 7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6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7" name="กลุ่ม 75"/>
          <p:cNvGrpSpPr/>
          <p:nvPr/>
        </p:nvGrpSpPr>
        <p:grpSpPr>
          <a:xfrm>
            <a:off x="16276638" y="11506200"/>
            <a:ext cx="4648199" cy="1066801"/>
            <a:chOff x="1057779" y="20942"/>
            <a:chExt cx="5552824" cy="1274420"/>
          </a:xfrm>
        </p:grpSpPr>
        <p:sp>
          <p:nvSpPr>
            <p:cNvPr id="98" name="TextBox 97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9" name="กลุ่ม 7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00" name="วงรี 7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1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6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4389437" y="2966821"/>
            <a:ext cx="12333101" cy="6528709"/>
            <a:chOff x="8900930" y="2450100"/>
            <a:chExt cx="12024804" cy="8375364"/>
          </a:xfrm>
        </p:grpSpPr>
        <p:grpSp>
          <p:nvGrpSpPr>
            <p:cNvPr id="32" name="Group 31"/>
            <p:cNvGrpSpPr/>
            <p:nvPr/>
          </p:nvGrpSpPr>
          <p:grpSpPr>
            <a:xfrm>
              <a:off x="10476616" y="2450100"/>
              <a:ext cx="9457621" cy="2138664"/>
              <a:chOff x="8871348" y="3276600"/>
              <a:chExt cx="20762203" cy="4694984"/>
            </a:xfrm>
          </p:grpSpPr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94984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1468113" y="4518969"/>
              <a:ext cx="9457621" cy="2123206"/>
              <a:chOff x="8871348" y="3276600"/>
              <a:chExt cx="20762203" cy="4661049"/>
            </a:xfrm>
          </p:grpSpPr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61049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10104437" y="6639794"/>
              <a:ext cx="9457621" cy="2123206"/>
              <a:chOff x="8871348" y="3276600"/>
              <a:chExt cx="20762203" cy="4661049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61049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900930" y="8686800"/>
              <a:ext cx="9457621" cy="2138664"/>
              <a:chOff x="8871348" y="3276600"/>
              <a:chExt cx="20762203" cy="4694984"/>
            </a:xfrm>
          </p:grpSpPr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 rot="5400000" flipV="1">
                <a:off x="26890350" y="5194448"/>
                <a:ext cx="4654295" cy="832107"/>
              </a:xfrm>
              <a:custGeom>
                <a:avLst/>
                <a:gdLst>
                  <a:gd name="T0" fmla="*/ 588 w 588"/>
                  <a:gd name="T1" fmla="*/ 0 h 142"/>
                  <a:gd name="T2" fmla="*/ 0 w 588"/>
                  <a:gd name="T3" fmla="*/ 0 h 142"/>
                  <a:gd name="T4" fmla="*/ 92 w 588"/>
                  <a:gd name="T5" fmla="*/ 142 h 142"/>
                  <a:gd name="T6" fmla="*/ 496 w 588"/>
                  <a:gd name="T7" fmla="*/ 142 h 142"/>
                  <a:gd name="T8" fmla="*/ 588 w 58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142">
                    <a:moveTo>
                      <a:pt x="588" y="0"/>
                    </a:moveTo>
                    <a:lnTo>
                      <a:pt x="0" y="0"/>
                    </a:lnTo>
                    <a:lnTo>
                      <a:pt x="92" y="142"/>
                    </a:lnTo>
                    <a:lnTo>
                      <a:pt x="496" y="14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16516194" y="-4347602"/>
                <a:ext cx="4654294" cy="199162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1348" y="3276600"/>
                <a:ext cx="10101043" cy="4694984"/>
              </a:xfrm>
              <a:prstGeom prst="rect">
                <a:avLst/>
              </a:prstGeom>
            </p:spPr>
          </p:pic>
        </p:grpSp>
      </p:grpSp>
      <p:sp>
        <p:nvSpPr>
          <p:cNvPr id="50" name="Freeform 49"/>
          <p:cNvSpPr>
            <a:spLocks/>
          </p:cNvSpPr>
          <p:nvPr/>
        </p:nvSpPr>
        <p:spPr bwMode="auto">
          <a:xfrm>
            <a:off x="12836338" y="4291276"/>
            <a:ext cx="6335899" cy="1780094"/>
          </a:xfrm>
          <a:custGeom>
            <a:avLst/>
            <a:gdLst>
              <a:gd name="T0" fmla="*/ 0 w 242"/>
              <a:gd name="T1" fmla="*/ 39 h 68"/>
              <a:gd name="T2" fmla="*/ 3 w 242"/>
              <a:gd name="T3" fmla="*/ 68 h 68"/>
              <a:gd name="T4" fmla="*/ 238 w 242"/>
              <a:gd name="T5" fmla="*/ 68 h 68"/>
              <a:gd name="T6" fmla="*/ 242 w 242"/>
              <a:gd name="T7" fmla="*/ 39 h 68"/>
              <a:gd name="T8" fmla="*/ 235 w 242"/>
              <a:gd name="T9" fmla="*/ 0 h 68"/>
              <a:gd name="T10" fmla="*/ 6 w 242"/>
              <a:gd name="T11" fmla="*/ 0 h 68"/>
              <a:gd name="T12" fmla="*/ 0 w 242"/>
              <a:gd name="T13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68">
                <a:moveTo>
                  <a:pt x="0" y="39"/>
                </a:moveTo>
                <a:cubicBezTo>
                  <a:pt x="0" y="49"/>
                  <a:pt x="1" y="59"/>
                  <a:pt x="3" y="68"/>
                </a:cubicBezTo>
                <a:cubicBezTo>
                  <a:pt x="238" y="68"/>
                  <a:pt x="238" y="68"/>
                  <a:pt x="238" y="68"/>
                </a:cubicBezTo>
                <a:cubicBezTo>
                  <a:pt x="240" y="59"/>
                  <a:pt x="242" y="49"/>
                  <a:pt x="242" y="39"/>
                </a:cubicBezTo>
                <a:cubicBezTo>
                  <a:pt x="242" y="25"/>
                  <a:pt x="239" y="12"/>
                  <a:pt x="235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12"/>
                  <a:pt x="0" y="25"/>
                  <a:pt x="0" y="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12974981" y="2189018"/>
            <a:ext cx="5997353" cy="2120461"/>
          </a:xfrm>
          <a:custGeom>
            <a:avLst/>
            <a:gdLst>
              <a:gd name="T0" fmla="*/ 229 w 229"/>
              <a:gd name="T1" fmla="*/ 81 h 81"/>
              <a:gd name="T2" fmla="*/ 115 w 229"/>
              <a:gd name="T3" fmla="*/ 0 h 81"/>
              <a:gd name="T4" fmla="*/ 0 w 229"/>
              <a:gd name="T5" fmla="*/ 81 h 81"/>
              <a:gd name="T6" fmla="*/ 229 w 229"/>
              <a:gd name="T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81">
                <a:moveTo>
                  <a:pt x="229" y="81"/>
                </a:moveTo>
                <a:cubicBezTo>
                  <a:pt x="213" y="34"/>
                  <a:pt x="168" y="0"/>
                  <a:pt x="115" y="0"/>
                </a:cubicBezTo>
                <a:cubicBezTo>
                  <a:pt x="62" y="0"/>
                  <a:pt x="17" y="34"/>
                  <a:pt x="0" y="81"/>
                </a:cubicBezTo>
                <a:lnTo>
                  <a:pt x="229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13935701" y="7878767"/>
            <a:ext cx="4137173" cy="1701829"/>
          </a:xfrm>
          <a:custGeom>
            <a:avLst/>
            <a:gdLst>
              <a:gd name="T0" fmla="*/ 0 w 158"/>
              <a:gd name="T1" fmla="*/ 0 h 65"/>
              <a:gd name="T2" fmla="*/ 11 w 158"/>
              <a:gd name="T3" fmla="*/ 46 h 65"/>
              <a:gd name="T4" fmla="*/ 30 w 158"/>
              <a:gd name="T5" fmla="*/ 65 h 65"/>
              <a:gd name="T6" fmla="*/ 127 w 158"/>
              <a:gd name="T7" fmla="*/ 65 h 65"/>
              <a:gd name="T8" fmla="*/ 146 w 158"/>
              <a:gd name="T9" fmla="*/ 46 h 65"/>
              <a:gd name="T10" fmla="*/ 158 w 158"/>
              <a:gd name="T11" fmla="*/ 0 h 65"/>
              <a:gd name="T12" fmla="*/ 0 w 158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65">
                <a:moveTo>
                  <a:pt x="0" y="0"/>
                </a:moveTo>
                <a:cubicBezTo>
                  <a:pt x="6" y="11"/>
                  <a:pt x="11" y="27"/>
                  <a:pt x="11" y="46"/>
                </a:cubicBezTo>
                <a:cubicBezTo>
                  <a:pt x="11" y="56"/>
                  <a:pt x="20" y="65"/>
                  <a:pt x="30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38" y="65"/>
                  <a:pt x="146" y="56"/>
                  <a:pt x="146" y="46"/>
                </a:cubicBezTo>
                <a:cubicBezTo>
                  <a:pt x="146" y="27"/>
                  <a:pt x="152" y="11"/>
                  <a:pt x="15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2914604" y="6071370"/>
            <a:ext cx="6153885" cy="1807397"/>
          </a:xfrm>
          <a:custGeom>
            <a:avLst/>
            <a:gdLst>
              <a:gd name="T0" fmla="*/ 0 w 235"/>
              <a:gd name="T1" fmla="*/ 0 h 69"/>
              <a:gd name="T2" fmla="*/ 23 w 235"/>
              <a:gd name="T3" fmla="*/ 46 h 69"/>
              <a:gd name="T4" fmla="*/ 23 w 235"/>
              <a:gd name="T5" fmla="*/ 46 h 69"/>
              <a:gd name="T6" fmla="*/ 23 w 235"/>
              <a:gd name="T7" fmla="*/ 46 h 69"/>
              <a:gd name="T8" fmla="*/ 29 w 235"/>
              <a:gd name="T9" fmla="*/ 52 h 69"/>
              <a:gd name="T10" fmla="*/ 39 w 235"/>
              <a:gd name="T11" fmla="*/ 69 h 69"/>
              <a:gd name="T12" fmla="*/ 197 w 235"/>
              <a:gd name="T13" fmla="*/ 69 h 69"/>
              <a:gd name="T14" fmla="*/ 207 w 235"/>
              <a:gd name="T15" fmla="*/ 52 h 69"/>
              <a:gd name="T16" fmla="*/ 213 w 235"/>
              <a:gd name="T17" fmla="*/ 46 h 69"/>
              <a:gd name="T18" fmla="*/ 213 w 235"/>
              <a:gd name="T19" fmla="*/ 46 h 69"/>
              <a:gd name="T20" fmla="*/ 213 w 235"/>
              <a:gd name="T21" fmla="*/ 46 h 69"/>
              <a:gd name="T22" fmla="*/ 235 w 235"/>
              <a:gd name="T23" fmla="*/ 0 h 69"/>
              <a:gd name="T24" fmla="*/ 0 w 235"/>
              <a:gd name="T2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" h="69">
                <a:moveTo>
                  <a:pt x="0" y="0"/>
                </a:moveTo>
                <a:cubicBezTo>
                  <a:pt x="5" y="17"/>
                  <a:pt x="12" y="33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5" y="48"/>
                  <a:pt x="27" y="50"/>
                  <a:pt x="29" y="52"/>
                </a:cubicBezTo>
                <a:cubicBezTo>
                  <a:pt x="32" y="56"/>
                  <a:pt x="35" y="62"/>
                  <a:pt x="39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200" y="62"/>
                  <a:pt x="204" y="56"/>
                  <a:pt x="207" y="52"/>
                </a:cubicBezTo>
                <a:cubicBezTo>
                  <a:pt x="209" y="50"/>
                  <a:pt x="211" y="48"/>
                  <a:pt x="213" y="46"/>
                </a:cubicBezTo>
                <a:cubicBezTo>
                  <a:pt x="213" y="46"/>
                  <a:pt x="213" y="46"/>
                  <a:pt x="213" y="46"/>
                </a:cubicBezTo>
                <a:cubicBezTo>
                  <a:pt x="213" y="46"/>
                  <a:pt x="213" y="46"/>
                  <a:pt x="213" y="46"/>
                </a:cubicBezTo>
                <a:cubicBezTo>
                  <a:pt x="223" y="33"/>
                  <a:pt x="231" y="17"/>
                  <a:pt x="23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4" name="Picture 3" descr="G:\ \z\1\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444" y="9527938"/>
            <a:ext cx="3278203" cy="31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40717" y="3351652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65837" y="3302949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0854" y="4951852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75974" y="4903149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5483" y="6518776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60603" y="6470073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94748" y="8195176"/>
            <a:ext cx="4915583" cy="98482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19868" y="8146473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7" name="TextBox 31"/>
          <p:cNvSpPr txBox="1">
            <a:spLocks noChangeArrowheads="1"/>
          </p:cNvSpPr>
          <p:nvPr/>
        </p:nvSpPr>
        <p:spPr bwMode="auto">
          <a:xfrm>
            <a:off x="15681648" y="2736273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82%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8" name="Round Same Side Corner Rectangle 57"/>
          <p:cNvSpPr/>
          <p:nvPr/>
        </p:nvSpPr>
        <p:spPr>
          <a:xfrm rot="10800000" flipH="1">
            <a:off x="15407337" y="2842936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451827" y="3268509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60" name="TextBox 31"/>
          <p:cNvSpPr txBox="1">
            <a:spLocks noChangeArrowheads="1"/>
          </p:cNvSpPr>
          <p:nvPr/>
        </p:nvSpPr>
        <p:spPr bwMode="auto">
          <a:xfrm>
            <a:off x="15630075" y="4491121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43%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1" name="Round Same Side Corner Rectangle 60"/>
          <p:cNvSpPr/>
          <p:nvPr/>
        </p:nvSpPr>
        <p:spPr>
          <a:xfrm rot="10800000" flipH="1">
            <a:off x="15355764" y="4597784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00254" y="5023357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63" name="TextBox 31"/>
          <p:cNvSpPr txBox="1">
            <a:spLocks noChangeArrowheads="1"/>
          </p:cNvSpPr>
          <p:nvPr/>
        </p:nvSpPr>
        <p:spPr bwMode="auto">
          <a:xfrm>
            <a:off x="15624758" y="6241473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65%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4" name="Round Same Side Corner Rectangle 63"/>
          <p:cNvSpPr/>
          <p:nvPr/>
        </p:nvSpPr>
        <p:spPr>
          <a:xfrm rot="10800000" flipH="1">
            <a:off x="15350447" y="6348136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394937" y="6773709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sp>
        <p:nvSpPr>
          <p:cNvPr id="66" name="TextBox 31"/>
          <p:cNvSpPr txBox="1">
            <a:spLocks noChangeArrowheads="1"/>
          </p:cNvSpPr>
          <p:nvPr/>
        </p:nvSpPr>
        <p:spPr bwMode="auto">
          <a:xfrm>
            <a:off x="15573185" y="7996321"/>
            <a:ext cx="1762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71%</a:t>
            </a:r>
            <a:endParaRPr lang="id-ID" sz="4000" b="1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67" name="Round Same Side Corner Rectangle 66"/>
          <p:cNvSpPr/>
          <p:nvPr/>
        </p:nvSpPr>
        <p:spPr>
          <a:xfrm rot="10800000" flipH="1">
            <a:off x="15298874" y="8102984"/>
            <a:ext cx="162468" cy="121082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343364" y="8528557"/>
            <a:ext cx="2622529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</a:t>
            </a:r>
          </a:p>
        </p:txBody>
      </p:sp>
      <p:grpSp>
        <p:nvGrpSpPr>
          <p:cNvPr id="69" name="กลุ่ม 63"/>
          <p:cNvGrpSpPr/>
          <p:nvPr/>
        </p:nvGrpSpPr>
        <p:grpSpPr>
          <a:xfrm>
            <a:off x="14295437" y="6602399"/>
            <a:ext cx="653733" cy="655360"/>
            <a:chOff x="17129509" y="11525195"/>
            <a:chExt cx="638175" cy="639763"/>
          </a:xfrm>
          <a:solidFill>
            <a:schemeClr val="bg1"/>
          </a:solidFill>
        </p:grpSpPr>
        <p:sp>
          <p:nvSpPr>
            <p:cNvPr id="70" name="Freeform 209"/>
            <p:cNvSpPr>
              <a:spLocks noEditPoints="1"/>
            </p:cNvSpPr>
            <p:nvPr/>
          </p:nvSpPr>
          <p:spPr bwMode="auto">
            <a:xfrm>
              <a:off x="17129509" y="11525195"/>
              <a:ext cx="638175" cy="639763"/>
            </a:xfrm>
            <a:custGeom>
              <a:avLst/>
              <a:gdLst>
                <a:gd name="T0" fmla="*/ 59 w 67"/>
                <a:gd name="T1" fmla="*/ 5 h 67"/>
                <a:gd name="T2" fmla="*/ 52 w 67"/>
                <a:gd name="T3" fmla="*/ 5 h 67"/>
                <a:gd name="T4" fmla="*/ 52 w 67"/>
                <a:gd name="T5" fmla="*/ 2 h 67"/>
                <a:gd name="T6" fmla="*/ 50 w 67"/>
                <a:gd name="T7" fmla="*/ 0 h 67"/>
                <a:gd name="T8" fmla="*/ 49 w 67"/>
                <a:gd name="T9" fmla="*/ 2 h 67"/>
                <a:gd name="T10" fmla="*/ 49 w 67"/>
                <a:gd name="T11" fmla="*/ 5 h 67"/>
                <a:gd name="T12" fmla="*/ 18 w 67"/>
                <a:gd name="T13" fmla="*/ 5 h 67"/>
                <a:gd name="T14" fmla="*/ 18 w 67"/>
                <a:gd name="T15" fmla="*/ 2 h 67"/>
                <a:gd name="T16" fmla="*/ 16 w 67"/>
                <a:gd name="T17" fmla="*/ 0 h 67"/>
                <a:gd name="T18" fmla="*/ 14 w 67"/>
                <a:gd name="T19" fmla="*/ 2 h 67"/>
                <a:gd name="T20" fmla="*/ 14 w 67"/>
                <a:gd name="T21" fmla="*/ 5 h 67"/>
                <a:gd name="T22" fmla="*/ 8 w 67"/>
                <a:gd name="T23" fmla="*/ 5 h 67"/>
                <a:gd name="T24" fmla="*/ 0 w 67"/>
                <a:gd name="T25" fmla="*/ 13 h 67"/>
                <a:gd name="T26" fmla="*/ 0 w 67"/>
                <a:gd name="T27" fmla="*/ 59 h 67"/>
                <a:gd name="T28" fmla="*/ 8 w 67"/>
                <a:gd name="T29" fmla="*/ 67 h 67"/>
                <a:gd name="T30" fmla="*/ 59 w 67"/>
                <a:gd name="T31" fmla="*/ 67 h 67"/>
                <a:gd name="T32" fmla="*/ 67 w 67"/>
                <a:gd name="T33" fmla="*/ 59 h 67"/>
                <a:gd name="T34" fmla="*/ 67 w 67"/>
                <a:gd name="T35" fmla="*/ 13 h 67"/>
                <a:gd name="T36" fmla="*/ 59 w 67"/>
                <a:gd name="T37" fmla="*/ 5 h 67"/>
                <a:gd name="T38" fmla="*/ 63 w 67"/>
                <a:gd name="T39" fmla="*/ 59 h 67"/>
                <a:gd name="T40" fmla="*/ 59 w 67"/>
                <a:gd name="T41" fmla="*/ 63 h 67"/>
                <a:gd name="T42" fmla="*/ 8 w 67"/>
                <a:gd name="T43" fmla="*/ 63 h 67"/>
                <a:gd name="T44" fmla="*/ 3 w 67"/>
                <a:gd name="T45" fmla="*/ 59 h 67"/>
                <a:gd name="T46" fmla="*/ 3 w 67"/>
                <a:gd name="T47" fmla="*/ 21 h 67"/>
                <a:gd name="T48" fmla="*/ 63 w 67"/>
                <a:gd name="T49" fmla="*/ 21 h 67"/>
                <a:gd name="T50" fmla="*/ 63 w 67"/>
                <a:gd name="T51" fmla="*/ 59 h 67"/>
                <a:gd name="T52" fmla="*/ 63 w 67"/>
                <a:gd name="T53" fmla="*/ 17 h 67"/>
                <a:gd name="T54" fmla="*/ 3 w 67"/>
                <a:gd name="T55" fmla="*/ 17 h 67"/>
                <a:gd name="T56" fmla="*/ 3 w 67"/>
                <a:gd name="T57" fmla="*/ 13 h 67"/>
                <a:gd name="T58" fmla="*/ 8 w 67"/>
                <a:gd name="T59" fmla="*/ 8 h 67"/>
                <a:gd name="T60" fmla="*/ 14 w 67"/>
                <a:gd name="T61" fmla="*/ 8 h 67"/>
                <a:gd name="T62" fmla="*/ 14 w 67"/>
                <a:gd name="T63" fmla="*/ 12 h 67"/>
                <a:gd name="T64" fmla="*/ 16 w 67"/>
                <a:gd name="T65" fmla="*/ 14 h 67"/>
                <a:gd name="T66" fmla="*/ 18 w 67"/>
                <a:gd name="T67" fmla="*/ 12 h 67"/>
                <a:gd name="T68" fmla="*/ 18 w 67"/>
                <a:gd name="T69" fmla="*/ 8 h 67"/>
                <a:gd name="T70" fmla="*/ 49 w 67"/>
                <a:gd name="T71" fmla="*/ 8 h 67"/>
                <a:gd name="T72" fmla="*/ 49 w 67"/>
                <a:gd name="T73" fmla="*/ 12 h 67"/>
                <a:gd name="T74" fmla="*/ 50 w 67"/>
                <a:gd name="T75" fmla="*/ 14 h 67"/>
                <a:gd name="T76" fmla="*/ 52 w 67"/>
                <a:gd name="T77" fmla="*/ 12 h 67"/>
                <a:gd name="T78" fmla="*/ 52 w 67"/>
                <a:gd name="T79" fmla="*/ 8 h 67"/>
                <a:gd name="T80" fmla="*/ 59 w 67"/>
                <a:gd name="T81" fmla="*/ 8 h 67"/>
                <a:gd name="T82" fmla="*/ 63 w 67"/>
                <a:gd name="T83" fmla="*/ 13 h 67"/>
                <a:gd name="T84" fmla="*/ 63 w 67"/>
                <a:gd name="T8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67">
                  <a:moveTo>
                    <a:pt x="59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1"/>
                    <a:pt x="49" y="2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3" y="5"/>
                    <a:pt x="0" y="8"/>
                    <a:pt x="0" y="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7"/>
                    <a:pt x="8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3" y="67"/>
                    <a:pt x="67" y="63"/>
                    <a:pt x="67" y="59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8"/>
                    <a:pt x="63" y="5"/>
                    <a:pt x="59" y="5"/>
                  </a:cubicBezTo>
                  <a:close/>
                  <a:moveTo>
                    <a:pt x="63" y="59"/>
                  </a:moveTo>
                  <a:cubicBezTo>
                    <a:pt x="63" y="61"/>
                    <a:pt x="61" y="63"/>
                    <a:pt x="5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5" y="63"/>
                    <a:pt x="3" y="61"/>
                    <a:pt x="3" y="59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63" y="21"/>
                    <a:pt x="63" y="21"/>
                    <a:pt x="63" y="21"/>
                  </a:cubicBezTo>
                  <a:lnTo>
                    <a:pt x="63" y="59"/>
                  </a:lnTo>
                  <a:close/>
                  <a:moveTo>
                    <a:pt x="6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5" y="8"/>
                    <a:pt x="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5" y="14"/>
                    <a:pt x="16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4"/>
                    <a:pt x="50" y="14"/>
                  </a:cubicBezTo>
                  <a:cubicBezTo>
                    <a:pt x="51" y="14"/>
                    <a:pt x="52" y="13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8"/>
                    <a:pt x="63" y="10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Freeform 210"/>
            <p:cNvSpPr>
              <a:spLocks noEditPoints="1"/>
            </p:cNvSpPr>
            <p:nvPr/>
          </p:nvSpPr>
          <p:spPr bwMode="auto">
            <a:xfrm>
              <a:off x="17253334" y="11936358"/>
              <a:ext cx="104775" cy="104775"/>
            </a:xfrm>
            <a:custGeom>
              <a:avLst/>
              <a:gdLst>
                <a:gd name="T0" fmla="*/ 1 w 11"/>
                <a:gd name="T1" fmla="*/ 11 h 11"/>
                <a:gd name="T2" fmla="*/ 10 w 11"/>
                <a:gd name="T3" fmla="*/ 11 h 11"/>
                <a:gd name="T4" fmla="*/ 11 w 11"/>
                <a:gd name="T5" fmla="*/ 10 h 11"/>
                <a:gd name="T6" fmla="*/ 11 w 11"/>
                <a:gd name="T7" fmla="*/ 1 h 11"/>
                <a:gd name="T8" fmla="*/ 10 w 11"/>
                <a:gd name="T9" fmla="*/ 0 h 11"/>
                <a:gd name="T10" fmla="*/ 1 w 11"/>
                <a:gd name="T11" fmla="*/ 0 h 11"/>
                <a:gd name="T12" fmla="*/ 0 w 11"/>
                <a:gd name="T13" fmla="*/ 1 h 11"/>
                <a:gd name="T14" fmla="*/ 0 w 11"/>
                <a:gd name="T15" fmla="*/ 10 h 11"/>
                <a:gd name="T16" fmla="*/ 1 w 11"/>
                <a:gd name="T17" fmla="*/ 11 h 11"/>
                <a:gd name="T18" fmla="*/ 3 w 11"/>
                <a:gd name="T19" fmla="*/ 3 h 11"/>
                <a:gd name="T20" fmla="*/ 8 w 11"/>
                <a:gd name="T21" fmla="*/ 3 h 11"/>
                <a:gd name="T22" fmla="*/ 8 w 11"/>
                <a:gd name="T23" fmla="*/ 9 h 11"/>
                <a:gd name="T24" fmla="*/ 3 w 11"/>
                <a:gd name="T25" fmla="*/ 9 h 11"/>
                <a:gd name="T26" fmla="*/ 3 w 11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1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lose/>
                  <a:moveTo>
                    <a:pt x="3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Freeform 211"/>
            <p:cNvSpPr>
              <a:spLocks noEditPoints="1"/>
            </p:cNvSpPr>
            <p:nvPr/>
          </p:nvSpPr>
          <p:spPr bwMode="auto">
            <a:xfrm>
              <a:off x="17396209" y="11936358"/>
              <a:ext cx="95250" cy="104775"/>
            </a:xfrm>
            <a:custGeom>
              <a:avLst/>
              <a:gdLst>
                <a:gd name="T0" fmla="*/ 1 w 10"/>
                <a:gd name="T1" fmla="*/ 11 h 11"/>
                <a:gd name="T2" fmla="*/ 9 w 10"/>
                <a:gd name="T3" fmla="*/ 11 h 11"/>
                <a:gd name="T4" fmla="*/ 10 w 10"/>
                <a:gd name="T5" fmla="*/ 10 h 11"/>
                <a:gd name="T6" fmla="*/ 10 w 10"/>
                <a:gd name="T7" fmla="*/ 1 h 11"/>
                <a:gd name="T8" fmla="*/ 9 w 10"/>
                <a:gd name="T9" fmla="*/ 0 h 11"/>
                <a:gd name="T10" fmla="*/ 1 w 10"/>
                <a:gd name="T11" fmla="*/ 0 h 11"/>
                <a:gd name="T12" fmla="*/ 0 w 10"/>
                <a:gd name="T13" fmla="*/ 1 h 11"/>
                <a:gd name="T14" fmla="*/ 0 w 10"/>
                <a:gd name="T15" fmla="*/ 10 h 11"/>
                <a:gd name="T16" fmla="*/ 1 w 10"/>
                <a:gd name="T17" fmla="*/ 11 h 11"/>
                <a:gd name="T18" fmla="*/ 2 w 10"/>
                <a:gd name="T19" fmla="*/ 3 h 11"/>
                <a:gd name="T20" fmla="*/ 8 w 10"/>
                <a:gd name="T21" fmla="*/ 3 h 11"/>
                <a:gd name="T22" fmla="*/ 8 w 10"/>
                <a:gd name="T23" fmla="*/ 9 h 11"/>
                <a:gd name="T24" fmla="*/ 2 w 10"/>
                <a:gd name="T25" fmla="*/ 9 h 11"/>
                <a:gd name="T26" fmla="*/ 2 w 10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lose/>
                  <a:moveTo>
                    <a:pt x="2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Freeform 212"/>
            <p:cNvSpPr>
              <a:spLocks noEditPoints="1"/>
            </p:cNvSpPr>
            <p:nvPr/>
          </p:nvSpPr>
          <p:spPr bwMode="auto">
            <a:xfrm>
              <a:off x="17529559" y="11936358"/>
              <a:ext cx="104775" cy="104775"/>
            </a:xfrm>
            <a:custGeom>
              <a:avLst/>
              <a:gdLst>
                <a:gd name="T0" fmla="*/ 2 w 11"/>
                <a:gd name="T1" fmla="*/ 11 h 11"/>
                <a:gd name="T2" fmla="*/ 10 w 11"/>
                <a:gd name="T3" fmla="*/ 11 h 11"/>
                <a:gd name="T4" fmla="*/ 11 w 11"/>
                <a:gd name="T5" fmla="*/ 10 h 11"/>
                <a:gd name="T6" fmla="*/ 11 w 11"/>
                <a:gd name="T7" fmla="*/ 1 h 11"/>
                <a:gd name="T8" fmla="*/ 10 w 11"/>
                <a:gd name="T9" fmla="*/ 0 h 11"/>
                <a:gd name="T10" fmla="*/ 2 w 11"/>
                <a:gd name="T11" fmla="*/ 0 h 11"/>
                <a:gd name="T12" fmla="*/ 0 w 11"/>
                <a:gd name="T13" fmla="*/ 1 h 11"/>
                <a:gd name="T14" fmla="*/ 0 w 11"/>
                <a:gd name="T15" fmla="*/ 10 h 11"/>
                <a:gd name="T16" fmla="*/ 2 w 11"/>
                <a:gd name="T17" fmla="*/ 11 h 11"/>
                <a:gd name="T18" fmla="*/ 3 w 11"/>
                <a:gd name="T19" fmla="*/ 3 h 11"/>
                <a:gd name="T20" fmla="*/ 9 w 11"/>
                <a:gd name="T21" fmla="*/ 3 h 11"/>
                <a:gd name="T22" fmla="*/ 9 w 11"/>
                <a:gd name="T23" fmla="*/ 9 h 11"/>
                <a:gd name="T24" fmla="*/ 3 w 11"/>
                <a:gd name="T25" fmla="*/ 9 h 11"/>
                <a:gd name="T26" fmla="*/ 3 w 11"/>
                <a:gd name="T2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Freeform 213"/>
            <p:cNvSpPr>
              <a:spLocks noEditPoints="1"/>
            </p:cNvSpPr>
            <p:nvPr/>
          </p:nvSpPr>
          <p:spPr bwMode="auto">
            <a:xfrm>
              <a:off x="17253334" y="11803008"/>
              <a:ext cx="104775" cy="95250"/>
            </a:xfrm>
            <a:custGeom>
              <a:avLst/>
              <a:gdLst>
                <a:gd name="T0" fmla="*/ 1 w 11"/>
                <a:gd name="T1" fmla="*/ 10 h 10"/>
                <a:gd name="T2" fmla="*/ 10 w 11"/>
                <a:gd name="T3" fmla="*/ 10 h 10"/>
                <a:gd name="T4" fmla="*/ 11 w 11"/>
                <a:gd name="T5" fmla="*/ 9 h 10"/>
                <a:gd name="T6" fmla="*/ 11 w 11"/>
                <a:gd name="T7" fmla="*/ 1 h 10"/>
                <a:gd name="T8" fmla="*/ 10 w 11"/>
                <a:gd name="T9" fmla="*/ 0 h 10"/>
                <a:gd name="T10" fmla="*/ 1 w 11"/>
                <a:gd name="T11" fmla="*/ 0 h 10"/>
                <a:gd name="T12" fmla="*/ 0 w 11"/>
                <a:gd name="T13" fmla="*/ 1 h 10"/>
                <a:gd name="T14" fmla="*/ 0 w 11"/>
                <a:gd name="T15" fmla="*/ 9 h 10"/>
                <a:gd name="T16" fmla="*/ 1 w 11"/>
                <a:gd name="T17" fmla="*/ 10 h 10"/>
                <a:gd name="T18" fmla="*/ 3 w 11"/>
                <a:gd name="T19" fmla="*/ 2 h 10"/>
                <a:gd name="T20" fmla="*/ 8 w 11"/>
                <a:gd name="T21" fmla="*/ 2 h 10"/>
                <a:gd name="T22" fmla="*/ 8 w 11"/>
                <a:gd name="T23" fmla="*/ 8 h 10"/>
                <a:gd name="T24" fmla="*/ 3 w 11"/>
                <a:gd name="T25" fmla="*/ 8 h 10"/>
                <a:gd name="T26" fmla="*/ 3 w 11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lose/>
                  <a:moveTo>
                    <a:pt x="3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Freeform 214"/>
            <p:cNvSpPr>
              <a:spLocks noEditPoints="1"/>
            </p:cNvSpPr>
            <p:nvPr/>
          </p:nvSpPr>
          <p:spPr bwMode="auto">
            <a:xfrm>
              <a:off x="17396209" y="11803008"/>
              <a:ext cx="95250" cy="95250"/>
            </a:xfrm>
            <a:custGeom>
              <a:avLst/>
              <a:gdLst>
                <a:gd name="T0" fmla="*/ 1 w 10"/>
                <a:gd name="T1" fmla="*/ 10 h 10"/>
                <a:gd name="T2" fmla="*/ 9 w 10"/>
                <a:gd name="T3" fmla="*/ 10 h 10"/>
                <a:gd name="T4" fmla="*/ 10 w 10"/>
                <a:gd name="T5" fmla="*/ 9 h 10"/>
                <a:gd name="T6" fmla="*/ 10 w 10"/>
                <a:gd name="T7" fmla="*/ 1 h 10"/>
                <a:gd name="T8" fmla="*/ 9 w 10"/>
                <a:gd name="T9" fmla="*/ 0 h 10"/>
                <a:gd name="T10" fmla="*/ 1 w 10"/>
                <a:gd name="T11" fmla="*/ 0 h 10"/>
                <a:gd name="T12" fmla="*/ 0 w 10"/>
                <a:gd name="T13" fmla="*/ 1 h 10"/>
                <a:gd name="T14" fmla="*/ 0 w 10"/>
                <a:gd name="T15" fmla="*/ 9 h 10"/>
                <a:gd name="T16" fmla="*/ 1 w 10"/>
                <a:gd name="T17" fmla="*/ 10 h 10"/>
                <a:gd name="T18" fmla="*/ 2 w 10"/>
                <a:gd name="T19" fmla="*/ 2 h 10"/>
                <a:gd name="T20" fmla="*/ 8 w 10"/>
                <a:gd name="T21" fmla="*/ 2 h 10"/>
                <a:gd name="T22" fmla="*/ 8 w 10"/>
                <a:gd name="T23" fmla="*/ 8 h 10"/>
                <a:gd name="T24" fmla="*/ 2 w 10"/>
                <a:gd name="T25" fmla="*/ 8 h 10"/>
                <a:gd name="T26" fmla="*/ 2 w 10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lose/>
                  <a:moveTo>
                    <a:pt x="2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Freeform 215"/>
            <p:cNvSpPr>
              <a:spLocks noEditPoints="1"/>
            </p:cNvSpPr>
            <p:nvPr/>
          </p:nvSpPr>
          <p:spPr bwMode="auto">
            <a:xfrm>
              <a:off x="17529559" y="11803008"/>
              <a:ext cx="104775" cy="95250"/>
            </a:xfrm>
            <a:custGeom>
              <a:avLst/>
              <a:gdLst>
                <a:gd name="T0" fmla="*/ 2 w 11"/>
                <a:gd name="T1" fmla="*/ 10 h 10"/>
                <a:gd name="T2" fmla="*/ 10 w 11"/>
                <a:gd name="T3" fmla="*/ 10 h 10"/>
                <a:gd name="T4" fmla="*/ 11 w 11"/>
                <a:gd name="T5" fmla="*/ 9 h 10"/>
                <a:gd name="T6" fmla="*/ 11 w 11"/>
                <a:gd name="T7" fmla="*/ 1 h 10"/>
                <a:gd name="T8" fmla="*/ 10 w 11"/>
                <a:gd name="T9" fmla="*/ 0 h 10"/>
                <a:gd name="T10" fmla="*/ 2 w 11"/>
                <a:gd name="T11" fmla="*/ 0 h 10"/>
                <a:gd name="T12" fmla="*/ 0 w 11"/>
                <a:gd name="T13" fmla="*/ 1 h 10"/>
                <a:gd name="T14" fmla="*/ 0 w 11"/>
                <a:gd name="T15" fmla="*/ 9 h 10"/>
                <a:gd name="T16" fmla="*/ 2 w 11"/>
                <a:gd name="T17" fmla="*/ 10 h 10"/>
                <a:gd name="T18" fmla="*/ 3 w 11"/>
                <a:gd name="T19" fmla="*/ 2 h 10"/>
                <a:gd name="T20" fmla="*/ 9 w 11"/>
                <a:gd name="T21" fmla="*/ 2 h 10"/>
                <a:gd name="T22" fmla="*/ 9 w 11"/>
                <a:gd name="T23" fmla="*/ 8 h 10"/>
                <a:gd name="T24" fmla="*/ 3 w 11"/>
                <a:gd name="T25" fmla="*/ 8 h 10"/>
                <a:gd name="T26" fmla="*/ 3 w 11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lose/>
                  <a:moveTo>
                    <a:pt x="3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77" name="Freeform 102"/>
          <p:cNvSpPr>
            <a:spLocks noEditPoints="1"/>
          </p:cNvSpPr>
          <p:nvPr/>
        </p:nvSpPr>
        <p:spPr bwMode="auto">
          <a:xfrm>
            <a:off x="14340340" y="3193473"/>
            <a:ext cx="653733" cy="604947"/>
          </a:xfrm>
          <a:custGeom>
            <a:avLst/>
            <a:gdLst>
              <a:gd name="T0" fmla="*/ 59 w 67"/>
              <a:gd name="T1" fmla="*/ 44 h 62"/>
              <a:gd name="T2" fmla="*/ 59 w 67"/>
              <a:gd name="T3" fmla="*/ 35 h 62"/>
              <a:gd name="T4" fmla="*/ 58 w 67"/>
              <a:gd name="T5" fmla="*/ 33 h 62"/>
              <a:gd name="T6" fmla="*/ 53 w 67"/>
              <a:gd name="T7" fmla="*/ 33 h 62"/>
              <a:gd name="T8" fmla="*/ 50 w 67"/>
              <a:gd name="T9" fmla="*/ 33 h 62"/>
              <a:gd name="T10" fmla="*/ 35 w 67"/>
              <a:gd name="T11" fmla="*/ 33 h 62"/>
              <a:gd name="T12" fmla="*/ 35 w 67"/>
              <a:gd name="T13" fmla="*/ 19 h 62"/>
              <a:gd name="T14" fmla="*/ 43 w 67"/>
              <a:gd name="T15" fmla="*/ 10 h 62"/>
              <a:gd name="T16" fmla="*/ 34 w 67"/>
              <a:gd name="T17" fmla="*/ 0 h 62"/>
              <a:gd name="T18" fmla="*/ 24 w 67"/>
              <a:gd name="T19" fmla="*/ 10 h 62"/>
              <a:gd name="T20" fmla="*/ 32 w 67"/>
              <a:gd name="T21" fmla="*/ 19 h 62"/>
              <a:gd name="T22" fmla="*/ 32 w 67"/>
              <a:gd name="T23" fmla="*/ 33 h 62"/>
              <a:gd name="T24" fmla="*/ 10 w 67"/>
              <a:gd name="T25" fmla="*/ 33 h 62"/>
              <a:gd name="T26" fmla="*/ 8 w 67"/>
              <a:gd name="T27" fmla="*/ 35 h 62"/>
              <a:gd name="T28" fmla="*/ 8 w 67"/>
              <a:gd name="T29" fmla="*/ 44 h 62"/>
              <a:gd name="T30" fmla="*/ 0 w 67"/>
              <a:gd name="T31" fmla="*/ 53 h 62"/>
              <a:gd name="T32" fmla="*/ 10 w 67"/>
              <a:gd name="T33" fmla="*/ 62 h 62"/>
              <a:gd name="T34" fmla="*/ 19 w 67"/>
              <a:gd name="T35" fmla="*/ 53 h 62"/>
              <a:gd name="T36" fmla="*/ 11 w 67"/>
              <a:gd name="T37" fmla="*/ 44 h 62"/>
              <a:gd name="T38" fmla="*/ 11 w 67"/>
              <a:gd name="T39" fmla="*/ 36 h 62"/>
              <a:gd name="T40" fmla="*/ 32 w 67"/>
              <a:gd name="T41" fmla="*/ 36 h 62"/>
              <a:gd name="T42" fmla="*/ 32 w 67"/>
              <a:gd name="T43" fmla="*/ 44 h 62"/>
              <a:gd name="T44" fmla="*/ 24 w 67"/>
              <a:gd name="T45" fmla="*/ 53 h 62"/>
              <a:gd name="T46" fmla="*/ 34 w 67"/>
              <a:gd name="T47" fmla="*/ 62 h 62"/>
              <a:gd name="T48" fmla="*/ 43 w 67"/>
              <a:gd name="T49" fmla="*/ 53 h 62"/>
              <a:gd name="T50" fmla="*/ 35 w 67"/>
              <a:gd name="T51" fmla="*/ 44 h 62"/>
              <a:gd name="T52" fmla="*/ 35 w 67"/>
              <a:gd name="T53" fmla="*/ 36 h 62"/>
              <a:gd name="T54" fmla="*/ 50 w 67"/>
              <a:gd name="T55" fmla="*/ 36 h 62"/>
              <a:gd name="T56" fmla="*/ 53 w 67"/>
              <a:gd name="T57" fmla="*/ 36 h 62"/>
              <a:gd name="T58" fmla="*/ 56 w 67"/>
              <a:gd name="T59" fmla="*/ 36 h 62"/>
              <a:gd name="T60" fmla="*/ 56 w 67"/>
              <a:gd name="T61" fmla="*/ 44 h 62"/>
              <a:gd name="T62" fmla="*/ 48 w 67"/>
              <a:gd name="T63" fmla="*/ 53 h 62"/>
              <a:gd name="T64" fmla="*/ 58 w 67"/>
              <a:gd name="T65" fmla="*/ 62 h 62"/>
              <a:gd name="T66" fmla="*/ 67 w 67"/>
              <a:gd name="T67" fmla="*/ 53 h 62"/>
              <a:gd name="T68" fmla="*/ 59 w 67"/>
              <a:gd name="T69" fmla="*/ 44 h 62"/>
              <a:gd name="T70" fmla="*/ 28 w 67"/>
              <a:gd name="T71" fmla="*/ 10 h 62"/>
              <a:gd name="T72" fmla="*/ 34 w 67"/>
              <a:gd name="T73" fmla="*/ 4 h 62"/>
              <a:gd name="T74" fmla="*/ 39 w 67"/>
              <a:gd name="T75" fmla="*/ 10 h 62"/>
              <a:gd name="T76" fmla="*/ 34 w 67"/>
              <a:gd name="T77" fmla="*/ 15 h 62"/>
              <a:gd name="T78" fmla="*/ 28 w 67"/>
              <a:gd name="T79" fmla="*/ 10 h 62"/>
              <a:gd name="T80" fmla="*/ 15 w 67"/>
              <a:gd name="T81" fmla="*/ 53 h 62"/>
              <a:gd name="T82" fmla="*/ 10 w 67"/>
              <a:gd name="T83" fmla="*/ 58 h 62"/>
              <a:gd name="T84" fmla="*/ 4 w 67"/>
              <a:gd name="T85" fmla="*/ 53 h 62"/>
              <a:gd name="T86" fmla="*/ 10 w 67"/>
              <a:gd name="T87" fmla="*/ 47 h 62"/>
              <a:gd name="T88" fmla="*/ 15 w 67"/>
              <a:gd name="T89" fmla="*/ 53 h 62"/>
              <a:gd name="T90" fmla="*/ 39 w 67"/>
              <a:gd name="T91" fmla="*/ 53 h 62"/>
              <a:gd name="T92" fmla="*/ 34 w 67"/>
              <a:gd name="T93" fmla="*/ 58 h 62"/>
              <a:gd name="T94" fmla="*/ 28 w 67"/>
              <a:gd name="T95" fmla="*/ 53 h 62"/>
              <a:gd name="T96" fmla="*/ 34 w 67"/>
              <a:gd name="T97" fmla="*/ 47 h 62"/>
              <a:gd name="T98" fmla="*/ 39 w 67"/>
              <a:gd name="T99" fmla="*/ 53 h 62"/>
              <a:gd name="T100" fmla="*/ 58 w 67"/>
              <a:gd name="T101" fmla="*/ 58 h 62"/>
              <a:gd name="T102" fmla="*/ 52 w 67"/>
              <a:gd name="T103" fmla="*/ 53 h 62"/>
              <a:gd name="T104" fmla="*/ 58 w 67"/>
              <a:gd name="T105" fmla="*/ 47 h 62"/>
              <a:gd name="T106" fmla="*/ 63 w 67"/>
              <a:gd name="T107" fmla="*/ 53 h 62"/>
              <a:gd name="T108" fmla="*/ 58 w 67"/>
              <a:gd name="T109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59" y="44"/>
                </a:move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3"/>
                  <a:pt x="58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19"/>
                  <a:pt x="35" y="19"/>
                  <a:pt x="35" y="19"/>
                </a:cubicBezTo>
                <a:cubicBezTo>
                  <a:pt x="40" y="18"/>
                  <a:pt x="43" y="14"/>
                  <a:pt x="43" y="10"/>
                </a:cubicBezTo>
                <a:cubicBezTo>
                  <a:pt x="43" y="4"/>
                  <a:pt x="39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4"/>
                  <a:pt x="28" y="18"/>
                  <a:pt x="32" y="19"/>
                </a:cubicBezTo>
                <a:cubicBezTo>
                  <a:pt x="32" y="33"/>
                  <a:pt x="32" y="33"/>
                  <a:pt x="3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8" y="34"/>
                  <a:pt x="8" y="35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3"/>
                </a:cubicBezTo>
                <a:cubicBezTo>
                  <a:pt x="0" y="58"/>
                  <a:pt x="4" y="62"/>
                  <a:pt x="10" y="62"/>
                </a:cubicBezTo>
                <a:cubicBezTo>
                  <a:pt x="15" y="62"/>
                  <a:pt x="19" y="58"/>
                  <a:pt x="19" y="53"/>
                </a:cubicBezTo>
                <a:cubicBezTo>
                  <a:pt x="19" y="48"/>
                  <a:pt x="16" y="44"/>
                  <a:pt x="11" y="44"/>
                </a:cubicBezTo>
                <a:cubicBezTo>
                  <a:pt x="11" y="36"/>
                  <a:pt x="11" y="36"/>
                  <a:pt x="1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4"/>
                  <a:pt x="32" y="44"/>
                  <a:pt x="32" y="44"/>
                </a:cubicBezTo>
                <a:cubicBezTo>
                  <a:pt x="28" y="44"/>
                  <a:pt x="24" y="48"/>
                  <a:pt x="24" y="53"/>
                </a:cubicBezTo>
                <a:cubicBezTo>
                  <a:pt x="24" y="58"/>
                  <a:pt x="29" y="62"/>
                  <a:pt x="34" y="62"/>
                </a:cubicBezTo>
                <a:cubicBezTo>
                  <a:pt x="39" y="62"/>
                  <a:pt x="43" y="58"/>
                  <a:pt x="43" y="53"/>
                </a:cubicBezTo>
                <a:cubicBezTo>
                  <a:pt x="43" y="48"/>
                  <a:pt x="40" y="44"/>
                  <a:pt x="35" y="44"/>
                </a:cubicBezTo>
                <a:cubicBezTo>
                  <a:pt x="35" y="36"/>
                  <a:pt x="35" y="36"/>
                  <a:pt x="35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44"/>
                  <a:pt x="56" y="44"/>
                  <a:pt x="56" y="44"/>
                </a:cubicBezTo>
                <a:cubicBezTo>
                  <a:pt x="52" y="44"/>
                  <a:pt x="48" y="48"/>
                  <a:pt x="48" y="53"/>
                </a:cubicBezTo>
                <a:cubicBezTo>
                  <a:pt x="48" y="58"/>
                  <a:pt x="53" y="62"/>
                  <a:pt x="58" y="62"/>
                </a:cubicBezTo>
                <a:cubicBezTo>
                  <a:pt x="63" y="62"/>
                  <a:pt x="67" y="58"/>
                  <a:pt x="67" y="53"/>
                </a:cubicBezTo>
                <a:cubicBezTo>
                  <a:pt x="67" y="48"/>
                  <a:pt x="64" y="44"/>
                  <a:pt x="59" y="44"/>
                </a:cubicBezTo>
                <a:close/>
                <a:moveTo>
                  <a:pt x="28" y="10"/>
                </a:moveTo>
                <a:cubicBezTo>
                  <a:pt x="28" y="6"/>
                  <a:pt x="31" y="4"/>
                  <a:pt x="34" y="4"/>
                </a:cubicBezTo>
                <a:cubicBezTo>
                  <a:pt x="37" y="4"/>
                  <a:pt x="39" y="6"/>
                  <a:pt x="39" y="10"/>
                </a:cubicBezTo>
                <a:cubicBezTo>
                  <a:pt x="39" y="13"/>
                  <a:pt x="37" y="15"/>
                  <a:pt x="34" y="15"/>
                </a:cubicBezTo>
                <a:cubicBezTo>
                  <a:pt x="31" y="15"/>
                  <a:pt x="28" y="13"/>
                  <a:pt x="28" y="10"/>
                </a:cubicBezTo>
                <a:close/>
                <a:moveTo>
                  <a:pt x="15" y="53"/>
                </a:moveTo>
                <a:cubicBezTo>
                  <a:pt x="15" y="56"/>
                  <a:pt x="13" y="58"/>
                  <a:pt x="10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0"/>
                  <a:pt x="6" y="47"/>
                  <a:pt x="10" y="47"/>
                </a:cubicBezTo>
                <a:cubicBezTo>
                  <a:pt x="13" y="47"/>
                  <a:pt x="15" y="50"/>
                  <a:pt x="15" y="53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4" y="58"/>
                </a:cubicBezTo>
                <a:cubicBezTo>
                  <a:pt x="31" y="58"/>
                  <a:pt x="28" y="56"/>
                  <a:pt x="28" y="53"/>
                </a:cubicBezTo>
                <a:cubicBezTo>
                  <a:pt x="28" y="50"/>
                  <a:pt x="31" y="47"/>
                  <a:pt x="34" y="47"/>
                </a:cubicBezTo>
                <a:cubicBezTo>
                  <a:pt x="37" y="47"/>
                  <a:pt x="39" y="50"/>
                  <a:pt x="39" y="53"/>
                </a:cubicBezTo>
                <a:close/>
                <a:moveTo>
                  <a:pt x="58" y="58"/>
                </a:moveTo>
                <a:cubicBezTo>
                  <a:pt x="55" y="58"/>
                  <a:pt x="52" y="56"/>
                  <a:pt x="52" y="53"/>
                </a:cubicBezTo>
                <a:cubicBezTo>
                  <a:pt x="52" y="50"/>
                  <a:pt x="55" y="47"/>
                  <a:pt x="58" y="47"/>
                </a:cubicBezTo>
                <a:cubicBezTo>
                  <a:pt x="61" y="47"/>
                  <a:pt x="63" y="50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8" name="Freeform 191"/>
          <p:cNvSpPr>
            <a:spLocks noEditPoints="1"/>
          </p:cNvSpPr>
          <p:nvPr/>
        </p:nvSpPr>
        <p:spPr bwMode="auto">
          <a:xfrm>
            <a:off x="14355809" y="4950726"/>
            <a:ext cx="556161" cy="604947"/>
          </a:xfrm>
          <a:custGeom>
            <a:avLst/>
            <a:gdLst>
              <a:gd name="T0" fmla="*/ 34 w 57"/>
              <a:gd name="T1" fmla="*/ 0 h 62"/>
              <a:gd name="T2" fmla="*/ 32 w 57"/>
              <a:gd name="T3" fmla="*/ 10 h 62"/>
              <a:gd name="T4" fmla="*/ 30 w 57"/>
              <a:gd name="T5" fmla="*/ 25 h 62"/>
              <a:gd name="T6" fmla="*/ 28 w 57"/>
              <a:gd name="T7" fmla="*/ 25 h 62"/>
              <a:gd name="T8" fmla="*/ 24 w 57"/>
              <a:gd name="T9" fmla="*/ 25 h 62"/>
              <a:gd name="T10" fmla="*/ 24 w 57"/>
              <a:gd name="T11" fmla="*/ 2 h 62"/>
              <a:gd name="T12" fmla="*/ 1 w 57"/>
              <a:gd name="T13" fmla="*/ 0 h 62"/>
              <a:gd name="T14" fmla="*/ 0 w 57"/>
              <a:gd name="T15" fmla="*/ 10 h 62"/>
              <a:gd name="T16" fmla="*/ 0 w 57"/>
              <a:gd name="T17" fmla="*/ 28 h 62"/>
              <a:gd name="T18" fmla="*/ 8 w 57"/>
              <a:gd name="T19" fmla="*/ 60 h 62"/>
              <a:gd name="T20" fmla="*/ 27 w 57"/>
              <a:gd name="T21" fmla="*/ 62 h 62"/>
              <a:gd name="T22" fmla="*/ 30 w 57"/>
              <a:gd name="T23" fmla="*/ 62 h 62"/>
              <a:gd name="T24" fmla="*/ 48 w 57"/>
              <a:gd name="T25" fmla="*/ 60 h 62"/>
              <a:gd name="T26" fmla="*/ 56 w 57"/>
              <a:gd name="T27" fmla="*/ 28 h 62"/>
              <a:gd name="T28" fmla="*/ 57 w 57"/>
              <a:gd name="T29" fmla="*/ 10 h 62"/>
              <a:gd name="T30" fmla="*/ 55 w 57"/>
              <a:gd name="T31" fmla="*/ 0 h 62"/>
              <a:gd name="T32" fmla="*/ 21 w 57"/>
              <a:gd name="T33" fmla="*/ 4 h 62"/>
              <a:gd name="T34" fmla="*/ 3 w 57"/>
              <a:gd name="T35" fmla="*/ 9 h 62"/>
              <a:gd name="T36" fmla="*/ 10 w 57"/>
              <a:gd name="T37" fmla="*/ 48 h 62"/>
              <a:gd name="T38" fmla="*/ 3 w 57"/>
              <a:gd name="T39" fmla="*/ 12 h 62"/>
              <a:gd name="T40" fmla="*/ 10 w 57"/>
              <a:gd name="T41" fmla="*/ 48 h 62"/>
              <a:gd name="T42" fmla="*/ 12 w 57"/>
              <a:gd name="T43" fmla="*/ 59 h 62"/>
              <a:gd name="T44" fmla="*/ 25 w 57"/>
              <a:gd name="T45" fmla="*/ 54 h 62"/>
              <a:gd name="T46" fmla="*/ 25 w 57"/>
              <a:gd name="T47" fmla="*/ 43 h 62"/>
              <a:gd name="T48" fmla="*/ 13 w 57"/>
              <a:gd name="T49" fmla="*/ 50 h 62"/>
              <a:gd name="T50" fmla="*/ 21 w 57"/>
              <a:gd name="T51" fmla="*/ 12 h 62"/>
              <a:gd name="T52" fmla="*/ 22 w 57"/>
              <a:gd name="T53" fmla="*/ 29 h 62"/>
              <a:gd name="T54" fmla="*/ 25 w 57"/>
              <a:gd name="T55" fmla="*/ 36 h 62"/>
              <a:gd name="T56" fmla="*/ 31 w 57"/>
              <a:gd name="T57" fmla="*/ 29 h 62"/>
              <a:gd name="T58" fmla="*/ 36 w 57"/>
              <a:gd name="T59" fmla="*/ 27 h 62"/>
              <a:gd name="T60" fmla="*/ 43 w 57"/>
              <a:gd name="T61" fmla="*/ 12 h 62"/>
              <a:gd name="T62" fmla="*/ 31 w 57"/>
              <a:gd name="T63" fmla="*/ 50 h 62"/>
              <a:gd name="T64" fmla="*/ 25 w 57"/>
              <a:gd name="T65" fmla="*/ 43 h 62"/>
              <a:gd name="T66" fmla="*/ 31 w 57"/>
              <a:gd name="T67" fmla="*/ 59 h 62"/>
              <a:gd name="T68" fmla="*/ 45 w 57"/>
              <a:gd name="T69" fmla="*/ 54 h 62"/>
              <a:gd name="T70" fmla="*/ 53 w 57"/>
              <a:gd name="T71" fmla="*/ 27 h 62"/>
              <a:gd name="T72" fmla="*/ 46 w 57"/>
              <a:gd name="T73" fmla="*/ 12 h 62"/>
              <a:gd name="T74" fmla="*/ 53 w 57"/>
              <a:gd name="T75" fmla="*/ 27 h 62"/>
              <a:gd name="T76" fmla="*/ 36 w 57"/>
              <a:gd name="T77" fmla="*/ 9 h 62"/>
              <a:gd name="T78" fmla="*/ 53 w 57"/>
              <a:gd name="T79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" h="62">
                <a:moveTo>
                  <a:pt x="55" y="0"/>
                </a:move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1"/>
                  <a:pt x="32" y="2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9" y="62"/>
                  <a:pt x="10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2"/>
                  <a:pt x="29" y="62"/>
                  <a:pt x="3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1"/>
                  <a:pt x="48" y="60"/>
                </a:cubicBezTo>
                <a:cubicBezTo>
                  <a:pt x="48" y="52"/>
                  <a:pt x="48" y="52"/>
                  <a:pt x="48" y="52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7"/>
                  <a:pt x="57" y="27"/>
                  <a:pt x="57" y="27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1"/>
                  <a:pt x="56" y="0"/>
                  <a:pt x="55" y="0"/>
                </a:cubicBezTo>
                <a:close/>
                <a:moveTo>
                  <a:pt x="3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9"/>
                  <a:pt x="21" y="9"/>
                  <a:pt x="21" y="9"/>
                </a:cubicBezTo>
                <a:cubicBezTo>
                  <a:pt x="3" y="9"/>
                  <a:pt x="3" y="9"/>
                  <a:pt x="3" y="9"/>
                </a:cubicBezTo>
                <a:lnTo>
                  <a:pt x="3" y="4"/>
                </a:lnTo>
                <a:close/>
                <a:moveTo>
                  <a:pt x="10" y="48"/>
                </a:moveTo>
                <a:cubicBezTo>
                  <a:pt x="3" y="27"/>
                  <a:pt x="3" y="27"/>
                  <a:pt x="3" y="27"/>
                </a:cubicBezTo>
                <a:cubicBezTo>
                  <a:pt x="3" y="12"/>
                  <a:pt x="3" y="12"/>
                  <a:pt x="3" y="12"/>
                </a:cubicBezTo>
                <a:cubicBezTo>
                  <a:pt x="10" y="12"/>
                  <a:pt x="10" y="12"/>
                  <a:pt x="10" y="12"/>
                </a:cubicBezTo>
                <a:lnTo>
                  <a:pt x="10" y="48"/>
                </a:lnTo>
                <a:close/>
                <a:moveTo>
                  <a:pt x="25" y="59"/>
                </a:moveTo>
                <a:cubicBezTo>
                  <a:pt x="12" y="59"/>
                  <a:pt x="12" y="59"/>
                  <a:pt x="12" y="59"/>
                </a:cubicBezTo>
                <a:cubicBezTo>
                  <a:pt x="12" y="54"/>
                  <a:pt x="12" y="54"/>
                  <a:pt x="12" y="54"/>
                </a:cubicBezTo>
                <a:cubicBezTo>
                  <a:pt x="25" y="54"/>
                  <a:pt x="25" y="54"/>
                  <a:pt x="25" y="54"/>
                </a:cubicBezTo>
                <a:lnTo>
                  <a:pt x="25" y="59"/>
                </a:lnTo>
                <a:close/>
                <a:moveTo>
                  <a:pt x="25" y="43"/>
                </a:moveTo>
                <a:cubicBezTo>
                  <a:pt x="25" y="50"/>
                  <a:pt x="25" y="50"/>
                  <a:pt x="25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12"/>
                  <a:pt x="13" y="12"/>
                  <a:pt x="13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9"/>
                  <a:pt x="22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6" y="28"/>
                  <a:pt x="36" y="27"/>
                </a:cubicBezTo>
                <a:cubicBezTo>
                  <a:pt x="36" y="12"/>
                  <a:pt x="36" y="12"/>
                  <a:pt x="36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50"/>
                  <a:pt x="43" y="50"/>
                  <a:pt x="43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43"/>
                  <a:pt x="31" y="43"/>
                  <a:pt x="31" y="43"/>
                </a:cubicBezTo>
                <a:lnTo>
                  <a:pt x="25" y="43"/>
                </a:lnTo>
                <a:close/>
                <a:moveTo>
                  <a:pt x="45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4"/>
                  <a:pt x="31" y="54"/>
                  <a:pt x="31" y="54"/>
                </a:cubicBezTo>
                <a:cubicBezTo>
                  <a:pt x="45" y="54"/>
                  <a:pt x="45" y="54"/>
                  <a:pt x="45" y="54"/>
                </a:cubicBezTo>
                <a:lnTo>
                  <a:pt x="45" y="59"/>
                </a:lnTo>
                <a:close/>
                <a:moveTo>
                  <a:pt x="53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12"/>
                  <a:pt x="46" y="12"/>
                  <a:pt x="46" y="12"/>
                </a:cubicBezTo>
                <a:cubicBezTo>
                  <a:pt x="53" y="12"/>
                  <a:pt x="53" y="12"/>
                  <a:pt x="53" y="12"/>
                </a:cubicBezTo>
                <a:lnTo>
                  <a:pt x="53" y="27"/>
                </a:lnTo>
                <a:close/>
                <a:moveTo>
                  <a:pt x="53" y="9"/>
                </a:moveTo>
                <a:cubicBezTo>
                  <a:pt x="36" y="9"/>
                  <a:pt x="36" y="9"/>
                  <a:pt x="36" y="9"/>
                </a:cubicBezTo>
                <a:cubicBezTo>
                  <a:pt x="36" y="4"/>
                  <a:pt x="36" y="4"/>
                  <a:pt x="36" y="4"/>
                </a:cubicBezTo>
                <a:cubicBezTo>
                  <a:pt x="53" y="4"/>
                  <a:pt x="53" y="4"/>
                  <a:pt x="53" y="4"/>
                </a:cubicBezTo>
                <a:lnTo>
                  <a:pt x="5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9"/>
          <p:cNvGrpSpPr/>
          <p:nvPr/>
        </p:nvGrpSpPr>
        <p:grpSpPr>
          <a:xfrm>
            <a:off x="14378473" y="8375073"/>
            <a:ext cx="458589" cy="684631"/>
            <a:chOff x="9260948" y="10553700"/>
            <a:chExt cx="447675" cy="668338"/>
          </a:xfrm>
          <a:solidFill>
            <a:schemeClr val="bg1"/>
          </a:solidFill>
        </p:grpSpPr>
        <p:sp>
          <p:nvSpPr>
            <p:cNvPr id="80" name="Freeform 220"/>
            <p:cNvSpPr>
              <a:spLocks noEditPoints="1"/>
            </p:cNvSpPr>
            <p:nvPr/>
          </p:nvSpPr>
          <p:spPr bwMode="auto">
            <a:xfrm>
              <a:off x="9260948" y="10553700"/>
              <a:ext cx="447675" cy="668338"/>
            </a:xfrm>
            <a:custGeom>
              <a:avLst/>
              <a:gdLst>
                <a:gd name="T0" fmla="*/ 43 w 47"/>
                <a:gd name="T1" fmla="*/ 12 h 70"/>
                <a:gd name="T2" fmla="*/ 47 w 47"/>
                <a:gd name="T3" fmla="*/ 10 h 70"/>
                <a:gd name="T4" fmla="*/ 45 w 47"/>
                <a:gd name="T5" fmla="*/ 0 h 70"/>
                <a:gd name="T6" fmla="*/ 0 w 47"/>
                <a:gd name="T7" fmla="*/ 2 h 70"/>
                <a:gd name="T8" fmla="*/ 1 w 47"/>
                <a:gd name="T9" fmla="*/ 12 h 70"/>
                <a:gd name="T10" fmla="*/ 4 w 47"/>
                <a:gd name="T11" fmla="*/ 14 h 70"/>
                <a:gd name="T12" fmla="*/ 17 w 47"/>
                <a:gd name="T13" fmla="*/ 36 h 70"/>
                <a:gd name="T14" fmla="*/ 4 w 47"/>
                <a:gd name="T15" fmla="*/ 59 h 70"/>
                <a:gd name="T16" fmla="*/ 0 w 47"/>
                <a:gd name="T17" fmla="*/ 60 h 70"/>
                <a:gd name="T18" fmla="*/ 1 w 47"/>
                <a:gd name="T19" fmla="*/ 70 h 70"/>
                <a:gd name="T20" fmla="*/ 47 w 47"/>
                <a:gd name="T21" fmla="*/ 69 h 70"/>
                <a:gd name="T22" fmla="*/ 45 w 47"/>
                <a:gd name="T23" fmla="*/ 59 h 70"/>
                <a:gd name="T24" fmla="*/ 43 w 47"/>
                <a:gd name="T25" fmla="*/ 56 h 70"/>
                <a:gd name="T26" fmla="*/ 30 w 47"/>
                <a:gd name="T27" fmla="*/ 35 h 70"/>
                <a:gd name="T28" fmla="*/ 3 w 47"/>
                <a:gd name="T29" fmla="*/ 8 h 70"/>
                <a:gd name="T30" fmla="*/ 43 w 47"/>
                <a:gd name="T31" fmla="*/ 3 h 70"/>
                <a:gd name="T32" fmla="*/ 3 w 47"/>
                <a:gd name="T33" fmla="*/ 8 h 70"/>
                <a:gd name="T34" fmla="*/ 43 w 47"/>
                <a:gd name="T35" fmla="*/ 62 h 70"/>
                <a:gd name="T36" fmla="*/ 3 w 47"/>
                <a:gd name="T37" fmla="*/ 67 h 70"/>
                <a:gd name="T38" fmla="*/ 6 w 47"/>
                <a:gd name="T39" fmla="*/ 62 h 70"/>
                <a:gd name="T40" fmla="*/ 41 w 47"/>
                <a:gd name="T41" fmla="*/ 62 h 70"/>
                <a:gd name="T42" fmla="*/ 39 w 47"/>
                <a:gd name="T43" fmla="*/ 56 h 70"/>
                <a:gd name="T44" fmla="*/ 7 w 47"/>
                <a:gd name="T45" fmla="*/ 59 h 70"/>
                <a:gd name="T46" fmla="*/ 8 w 47"/>
                <a:gd name="T47" fmla="*/ 51 h 70"/>
                <a:gd name="T48" fmla="*/ 39 w 47"/>
                <a:gd name="T49" fmla="*/ 56 h 70"/>
                <a:gd name="T50" fmla="*/ 37 w 47"/>
                <a:gd name="T51" fmla="*/ 48 h 70"/>
                <a:gd name="T52" fmla="*/ 19 w 47"/>
                <a:gd name="T53" fmla="*/ 39 h 70"/>
                <a:gd name="T54" fmla="*/ 20 w 47"/>
                <a:gd name="T55" fmla="*/ 33 h 70"/>
                <a:gd name="T56" fmla="*/ 7 w 47"/>
                <a:gd name="T57" fmla="*/ 14 h 70"/>
                <a:gd name="T58" fmla="*/ 9 w 47"/>
                <a:gd name="T59" fmla="*/ 12 h 70"/>
                <a:gd name="T60" fmla="*/ 38 w 47"/>
                <a:gd name="T61" fmla="*/ 12 h 70"/>
                <a:gd name="T62" fmla="*/ 39 w 47"/>
                <a:gd name="T63" fmla="*/ 14 h 70"/>
                <a:gd name="T64" fmla="*/ 27 w 47"/>
                <a:gd name="T65" fmla="*/ 33 h 70"/>
                <a:gd name="T66" fmla="*/ 28 w 47"/>
                <a:gd name="T67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70">
                  <a:moveTo>
                    <a:pt x="43" y="14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7" y="11"/>
                    <a:pt x="47" y="1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3"/>
                    <a:pt x="9" y="31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40"/>
                    <a:pt x="4" y="48"/>
                    <a:pt x="4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0" y="59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0"/>
                    <a:pt x="1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7" y="70"/>
                    <a:pt x="47" y="6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9"/>
                    <a:pt x="46" y="59"/>
                    <a:pt x="45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48"/>
                    <a:pt x="38" y="40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8" y="31"/>
                    <a:pt x="43" y="23"/>
                    <a:pt x="43" y="14"/>
                  </a:cubicBezTo>
                  <a:close/>
                  <a:moveTo>
                    <a:pt x="3" y="8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3" y="8"/>
                  </a:lnTo>
                  <a:close/>
                  <a:moveTo>
                    <a:pt x="41" y="62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lose/>
                  <a:moveTo>
                    <a:pt x="39" y="56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5"/>
                    <a:pt x="8" y="53"/>
                    <a:pt x="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3"/>
                    <a:pt x="39" y="55"/>
                    <a:pt x="39" y="56"/>
                  </a:cubicBezTo>
                  <a:close/>
                  <a:moveTo>
                    <a:pt x="28" y="39"/>
                  </a:moveTo>
                  <a:cubicBezTo>
                    <a:pt x="32" y="40"/>
                    <a:pt x="35" y="44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4"/>
                    <a:pt x="15" y="40"/>
                    <a:pt x="19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2" y="29"/>
                    <a:pt x="7" y="22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5" y="29"/>
                    <a:pt x="28" y="32"/>
                  </a:cubicBezTo>
                  <a:cubicBezTo>
                    <a:pt x="27" y="32"/>
                    <a:pt x="27" y="33"/>
                    <a:pt x="27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Oval 221"/>
            <p:cNvSpPr>
              <a:spLocks noChangeArrowheads="1"/>
            </p:cNvSpPr>
            <p:nvPr/>
          </p:nvSpPr>
          <p:spPr bwMode="auto">
            <a:xfrm>
              <a:off x="9508598" y="10726737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Oval 222"/>
            <p:cNvSpPr>
              <a:spLocks noChangeArrowheads="1"/>
            </p:cNvSpPr>
            <p:nvPr/>
          </p:nvSpPr>
          <p:spPr bwMode="auto">
            <a:xfrm>
              <a:off x="9480023" y="10793412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Oval 223"/>
            <p:cNvSpPr>
              <a:spLocks noChangeArrowheads="1"/>
            </p:cNvSpPr>
            <p:nvPr/>
          </p:nvSpPr>
          <p:spPr bwMode="auto">
            <a:xfrm>
              <a:off x="9499073" y="10936287"/>
              <a:ext cx="2857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4" name="Freeform 9"/>
          <p:cNvSpPr>
            <a:spLocks noEditPoints="1"/>
          </p:cNvSpPr>
          <p:nvPr/>
        </p:nvSpPr>
        <p:spPr bwMode="auto">
          <a:xfrm>
            <a:off x="19096037" y="3747074"/>
            <a:ext cx="3589963" cy="8292526"/>
          </a:xfrm>
          <a:custGeom>
            <a:avLst/>
            <a:gdLst>
              <a:gd name="T0" fmla="*/ 33 w 149"/>
              <a:gd name="T1" fmla="*/ 255 h 341"/>
              <a:gd name="T2" fmla="*/ 38 w 149"/>
              <a:gd name="T3" fmla="*/ 302 h 341"/>
              <a:gd name="T4" fmla="*/ 39 w 149"/>
              <a:gd name="T5" fmla="*/ 319 h 341"/>
              <a:gd name="T6" fmla="*/ 44 w 149"/>
              <a:gd name="T7" fmla="*/ 334 h 341"/>
              <a:gd name="T8" fmla="*/ 67 w 149"/>
              <a:gd name="T9" fmla="*/ 334 h 341"/>
              <a:gd name="T10" fmla="*/ 61 w 149"/>
              <a:gd name="T11" fmla="*/ 324 h 341"/>
              <a:gd name="T12" fmla="*/ 60 w 149"/>
              <a:gd name="T13" fmla="*/ 301 h 341"/>
              <a:gd name="T14" fmla="*/ 57 w 149"/>
              <a:gd name="T15" fmla="*/ 280 h 341"/>
              <a:gd name="T16" fmla="*/ 67 w 149"/>
              <a:gd name="T17" fmla="*/ 257 h 341"/>
              <a:gd name="T18" fmla="*/ 75 w 149"/>
              <a:gd name="T19" fmla="*/ 271 h 341"/>
              <a:gd name="T20" fmla="*/ 83 w 149"/>
              <a:gd name="T21" fmla="*/ 301 h 341"/>
              <a:gd name="T22" fmla="*/ 91 w 149"/>
              <a:gd name="T23" fmla="*/ 324 h 341"/>
              <a:gd name="T24" fmla="*/ 107 w 149"/>
              <a:gd name="T25" fmla="*/ 334 h 341"/>
              <a:gd name="T26" fmla="*/ 127 w 149"/>
              <a:gd name="T27" fmla="*/ 335 h 341"/>
              <a:gd name="T28" fmla="*/ 135 w 149"/>
              <a:gd name="T29" fmla="*/ 326 h 341"/>
              <a:gd name="T30" fmla="*/ 115 w 149"/>
              <a:gd name="T31" fmla="*/ 307 h 341"/>
              <a:gd name="T32" fmla="*/ 105 w 149"/>
              <a:gd name="T33" fmla="*/ 282 h 341"/>
              <a:gd name="T34" fmla="*/ 101 w 149"/>
              <a:gd name="T35" fmla="*/ 246 h 341"/>
              <a:gd name="T36" fmla="*/ 101 w 149"/>
              <a:gd name="T37" fmla="*/ 187 h 341"/>
              <a:gd name="T38" fmla="*/ 102 w 149"/>
              <a:gd name="T39" fmla="*/ 154 h 341"/>
              <a:gd name="T40" fmla="*/ 98 w 149"/>
              <a:gd name="T41" fmla="*/ 122 h 341"/>
              <a:gd name="T42" fmla="*/ 88 w 149"/>
              <a:gd name="T43" fmla="*/ 66 h 341"/>
              <a:gd name="T44" fmla="*/ 72 w 149"/>
              <a:gd name="T45" fmla="*/ 48 h 341"/>
              <a:gd name="T46" fmla="*/ 80 w 149"/>
              <a:gd name="T47" fmla="*/ 30 h 341"/>
              <a:gd name="T48" fmla="*/ 80 w 149"/>
              <a:gd name="T49" fmla="*/ 13 h 341"/>
              <a:gd name="T50" fmla="*/ 58 w 149"/>
              <a:gd name="T51" fmla="*/ 3 h 341"/>
              <a:gd name="T52" fmla="*/ 46 w 149"/>
              <a:gd name="T53" fmla="*/ 23 h 341"/>
              <a:gd name="T54" fmla="*/ 49 w 149"/>
              <a:gd name="T55" fmla="*/ 35 h 341"/>
              <a:gd name="T56" fmla="*/ 50 w 149"/>
              <a:gd name="T57" fmla="*/ 44 h 341"/>
              <a:gd name="T58" fmla="*/ 42 w 149"/>
              <a:gd name="T59" fmla="*/ 54 h 341"/>
              <a:gd name="T60" fmla="*/ 19 w 149"/>
              <a:gd name="T61" fmla="*/ 71 h 341"/>
              <a:gd name="T62" fmla="*/ 16 w 149"/>
              <a:gd name="T63" fmla="*/ 95 h 341"/>
              <a:gd name="T64" fmla="*/ 19 w 149"/>
              <a:gd name="T65" fmla="*/ 124 h 341"/>
              <a:gd name="T66" fmla="*/ 20 w 149"/>
              <a:gd name="T67" fmla="*/ 151 h 341"/>
              <a:gd name="T68" fmla="*/ 26 w 149"/>
              <a:gd name="T69" fmla="*/ 188 h 341"/>
              <a:gd name="T70" fmla="*/ 25 w 149"/>
              <a:gd name="T71" fmla="*/ 197 h 341"/>
              <a:gd name="T72" fmla="*/ 3 w 149"/>
              <a:gd name="T73" fmla="*/ 198 h 341"/>
              <a:gd name="T74" fmla="*/ 1 w 149"/>
              <a:gd name="T75" fmla="*/ 251 h 341"/>
              <a:gd name="T76" fmla="*/ 50 w 149"/>
              <a:gd name="T77" fmla="*/ 54 h 341"/>
              <a:gd name="T78" fmla="*/ 78 w 149"/>
              <a:gd name="T79" fmla="*/ 86 h 341"/>
              <a:gd name="T80" fmla="*/ 92 w 149"/>
              <a:gd name="T81" fmla="*/ 163 h 341"/>
              <a:gd name="T82" fmla="*/ 65 w 149"/>
              <a:gd name="T83" fmla="*/ 73 h 341"/>
              <a:gd name="T84" fmla="*/ 50 w 149"/>
              <a:gd name="T85" fmla="*/ 17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341">
                <a:moveTo>
                  <a:pt x="1" y="251"/>
                </a:moveTo>
                <a:cubicBezTo>
                  <a:pt x="1" y="253"/>
                  <a:pt x="2" y="253"/>
                  <a:pt x="4" y="253"/>
                </a:cubicBezTo>
                <a:cubicBezTo>
                  <a:pt x="5" y="253"/>
                  <a:pt x="33" y="255"/>
                  <a:pt x="33" y="255"/>
                </a:cubicBezTo>
                <a:cubicBezTo>
                  <a:pt x="33" y="255"/>
                  <a:pt x="33" y="262"/>
                  <a:pt x="33" y="265"/>
                </a:cubicBezTo>
                <a:cubicBezTo>
                  <a:pt x="33" y="267"/>
                  <a:pt x="33" y="289"/>
                  <a:pt x="35" y="292"/>
                </a:cubicBezTo>
                <a:cubicBezTo>
                  <a:pt x="37" y="295"/>
                  <a:pt x="35" y="300"/>
                  <a:pt x="38" y="302"/>
                </a:cubicBezTo>
                <a:cubicBezTo>
                  <a:pt x="41" y="303"/>
                  <a:pt x="39" y="307"/>
                  <a:pt x="38" y="307"/>
                </a:cubicBezTo>
                <a:cubicBezTo>
                  <a:pt x="38" y="308"/>
                  <a:pt x="38" y="310"/>
                  <a:pt x="38" y="311"/>
                </a:cubicBezTo>
                <a:cubicBezTo>
                  <a:pt x="37" y="312"/>
                  <a:pt x="39" y="319"/>
                  <a:pt x="39" y="319"/>
                </a:cubicBezTo>
                <a:cubicBezTo>
                  <a:pt x="39" y="327"/>
                  <a:pt x="39" y="327"/>
                  <a:pt x="39" y="327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4" y="334"/>
                  <a:pt x="44" y="334"/>
                </a:cubicBezTo>
                <a:cubicBezTo>
                  <a:pt x="44" y="335"/>
                  <a:pt x="53" y="341"/>
                  <a:pt x="59" y="340"/>
                </a:cubicBezTo>
                <a:cubicBezTo>
                  <a:pt x="59" y="340"/>
                  <a:pt x="66" y="341"/>
                  <a:pt x="67" y="340"/>
                </a:cubicBezTo>
                <a:cubicBezTo>
                  <a:pt x="68" y="340"/>
                  <a:pt x="68" y="335"/>
                  <a:pt x="67" y="334"/>
                </a:cubicBezTo>
                <a:cubicBezTo>
                  <a:pt x="65" y="334"/>
                  <a:pt x="65" y="333"/>
                  <a:pt x="65" y="333"/>
                </a:cubicBezTo>
                <a:cubicBezTo>
                  <a:pt x="65" y="333"/>
                  <a:pt x="66" y="328"/>
                  <a:pt x="65" y="328"/>
                </a:cubicBezTo>
                <a:cubicBezTo>
                  <a:pt x="64" y="328"/>
                  <a:pt x="62" y="324"/>
                  <a:pt x="61" y="324"/>
                </a:cubicBezTo>
                <a:cubicBezTo>
                  <a:pt x="61" y="323"/>
                  <a:pt x="58" y="319"/>
                  <a:pt x="59" y="319"/>
                </a:cubicBezTo>
                <a:cubicBezTo>
                  <a:pt x="59" y="318"/>
                  <a:pt x="63" y="308"/>
                  <a:pt x="62" y="307"/>
                </a:cubicBezTo>
                <a:cubicBezTo>
                  <a:pt x="62" y="306"/>
                  <a:pt x="61" y="301"/>
                  <a:pt x="60" y="301"/>
                </a:cubicBezTo>
                <a:cubicBezTo>
                  <a:pt x="59" y="301"/>
                  <a:pt x="55" y="292"/>
                  <a:pt x="55" y="292"/>
                </a:cubicBezTo>
                <a:cubicBezTo>
                  <a:pt x="55" y="291"/>
                  <a:pt x="57" y="285"/>
                  <a:pt x="57" y="285"/>
                </a:cubicBezTo>
                <a:cubicBezTo>
                  <a:pt x="57" y="285"/>
                  <a:pt x="58" y="280"/>
                  <a:pt x="57" y="280"/>
                </a:cubicBezTo>
                <a:cubicBezTo>
                  <a:pt x="56" y="280"/>
                  <a:pt x="54" y="276"/>
                  <a:pt x="54" y="275"/>
                </a:cubicBezTo>
                <a:cubicBezTo>
                  <a:pt x="54" y="274"/>
                  <a:pt x="58" y="258"/>
                  <a:pt x="58" y="258"/>
                </a:cubicBezTo>
                <a:cubicBezTo>
                  <a:pt x="58" y="258"/>
                  <a:pt x="66" y="257"/>
                  <a:pt x="67" y="257"/>
                </a:cubicBezTo>
                <a:cubicBezTo>
                  <a:pt x="68" y="257"/>
                  <a:pt x="69" y="255"/>
                  <a:pt x="70" y="255"/>
                </a:cubicBezTo>
                <a:cubicBezTo>
                  <a:pt x="72" y="255"/>
                  <a:pt x="72" y="260"/>
                  <a:pt x="72" y="261"/>
                </a:cubicBezTo>
                <a:cubicBezTo>
                  <a:pt x="72" y="262"/>
                  <a:pt x="74" y="270"/>
                  <a:pt x="75" y="271"/>
                </a:cubicBezTo>
                <a:cubicBezTo>
                  <a:pt x="75" y="271"/>
                  <a:pt x="77" y="281"/>
                  <a:pt x="77" y="282"/>
                </a:cubicBezTo>
                <a:cubicBezTo>
                  <a:pt x="77" y="284"/>
                  <a:pt x="80" y="291"/>
                  <a:pt x="80" y="292"/>
                </a:cubicBezTo>
                <a:cubicBezTo>
                  <a:pt x="80" y="293"/>
                  <a:pt x="82" y="300"/>
                  <a:pt x="83" y="301"/>
                </a:cubicBezTo>
                <a:cubicBezTo>
                  <a:pt x="84" y="302"/>
                  <a:pt x="87" y="307"/>
                  <a:pt x="87" y="309"/>
                </a:cubicBezTo>
                <a:cubicBezTo>
                  <a:pt x="87" y="312"/>
                  <a:pt x="91" y="317"/>
                  <a:pt x="90" y="318"/>
                </a:cubicBezTo>
                <a:cubicBezTo>
                  <a:pt x="90" y="319"/>
                  <a:pt x="91" y="324"/>
                  <a:pt x="91" y="324"/>
                </a:cubicBezTo>
                <a:cubicBezTo>
                  <a:pt x="91" y="325"/>
                  <a:pt x="93" y="325"/>
                  <a:pt x="93" y="325"/>
                </a:cubicBezTo>
                <a:cubicBezTo>
                  <a:pt x="93" y="325"/>
                  <a:pt x="92" y="331"/>
                  <a:pt x="92" y="331"/>
                </a:cubicBezTo>
                <a:cubicBezTo>
                  <a:pt x="92" y="332"/>
                  <a:pt x="98" y="335"/>
                  <a:pt x="107" y="334"/>
                </a:cubicBezTo>
                <a:cubicBezTo>
                  <a:pt x="107" y="332"/>
                  <a:pt x="107" y="332"/>
                  <a:pt x="107" y="332"/>
                </a:cubicBezTo>
                <a:cubicBezTo>
                  <a:pt x="107" y="332"/>
                  <a:pt x="112" y="331"/>
                  <a:pt x="114" y="333"/>
                </a:cubicBezTo>
                <a:cubicBezTo>
                  <a:pt x="115" y="334"/>
                  <a:pt x="124" y="336"/>
                  <a:pt x="127" y="335"/>
                </a:cubicBezTo>
                <a:cubicBezTo>
                  <a:pt x="130" y="335"/>
                  <a:pt x="137" y="337"/>
                  <a:pt x="149" y="330"/>
                </a:cubicBezTo>
                <a:cubicBezTo>
                  <a:pt x="149" y="330"/>
                  <a:pt x="148" y="327"/>
                  <a:pt x="147" y="327"/>
                </a:cubicBezTo>
                <a:cubicBezTo>
                  <a:pt x="146" y="327"/>
                  <a:pt x="137" y="327"/>
                  <a:pt x="135" y="326"/>
                </a:cubicBezTo>
                <a:cubicBezTo>
                  <a:pt x="132" y="326"/>
                  <a:pt x="126" y="321"/>
                  <a:pt x="125" y="321"/>
                </a:cubicBezTo>
                <a:cubicBezTo>
                  <a:pt x="125" y="321"/>
                  <a:pt x="121" y="315"/>
                  <a:pt x="120" y="316"/>
                </a:cubicBezTo>
                <a:cubicBezTo>
                  <a:pt x="119" y="316"/>
                  <a:pt x="116" y="307"/>
                  <a:pt x="115" y="307"/>
                </a:cubicBezTo>
                <a:cubicBezTo>
                  <a:pt x="114" y="307"/>
                  <a:pt x="115" y="301"/>
                  <a:pt x="114" y="301"/>
                </a:cubicBezTo>
                <a:cubicBezTo>
                  <a:pt x="114" y="301"/>
                  <a:pt x="109" y="300"/>
                  <a:pt x="109" y="299"/>
                </a:cubicBezTo>
                <a:cubicBezTo>
                  <a:pt x="108" y="298"/>
                  <a:pt x="105" y="282"/>
                  <a:pt x="105" y="282"/>
                </a:cubicBezTo>
                <a:cubicBezTo>
                  <a:pt x="105" y="282"/>
                  <a:pt x="108" y="278"/>
                  <a:pt x="103" y="274"/>
                </a:cubicBezTo>
                <a:cubicBezTo>
                  <a:pt x="103" y="274"/>
                  <a:pt x="102" y="258"/>
                  <a:pt x="101" y="257"/>
                </a:cubicBezTo>
                <a:cubicBezTo>
                  <a:pt x="101" y="255"/>
                  <a:pt x="101" y="246"/>
                  <a:pt x="101" y="246"/>
                </a:cubicBezTo>
                <a:cubicBezTo>
                  <a:pt x="101" y="246"/>
                  <a:pt x="100" y="220"/>
                  <a:pt x="100" y="220"/>
                </a:cubicBezTo>
                <a:cubicBezTo>
                  <a:pt x="99" y="221"/>
                  <a:pt x="97" y="217"/>
                  <a:pt x="97" y="216"/>
                </a:cubicBezTo>
                <a:cubicBezTo>
                  <a:pt x="97" y="216"/>
                  <a:pt x="102" y="192"/>
                  <a:pt x="101" y="187"/>
                </a:cubicBezTo>
                <a:cubicBezTo>
                  <a:pt x="101" y="187"/>
                  <a:pt x="106" y="178"/>
                  <a:pt x="105" y="177"/>
                </a:cubicBezTo>
                <a:cubicBezTo>
                  <a:pt x="105" y="176"/>
                  <a:pt x="107" y="165"/>
                  <a:pt x="107" y="165"/>
                </a:cubicBezTo>
                <a:cubicBezTo>
                  <a:pt x="107" y="165"/>
                  <a:pt x="104" y="155"/>
                  <a:pt x="102" y="154"/>
                </a:cubicBezTo>
                <a:cubicBezTo>
                  <a:pt x="101" y="153"/>
                  <a:pt x="98" y="146"/>
                  <a:pt x="99" y="144"/>
                </a:cubicBezTo>
                <a:cubicBezTo>
                  <a:pt x="99" y="142"/>
                  <a:pt x="99" y="137"/>
                  <a:pt x="99" y="13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6"/>
                  <a:pt x="94" y="75"/>
                  <a:pt x="93" y="75"/>
                </a:cubicBezTo>
                <a:cubicBezTo>
                  <a:pt x="92" y="75"/>
                  <a:pt x="90" y="66"/>
                  <a:pt x="88" y="66"/>
                </a:cubicBezTo>
                <a:cubicBezTo>
                  <a:pt x="86" y="66"/>
                  <a:pt x="75" y="57"/>
                  <a:pt x="75" y="57"/>
                </a:cubicBezTo>
                <a:cubicBezTo>
                  <a:pt x="75" y="57"/>
                  <a:pt x="72" y="55"/>
                  <a:pt x="72" y="54"/>
                </a:cubicBezTo>
                <a:cubicBezTo>
                  <a:pt x="72" y="53"/>
                  <a:pt x="72" y="48"/>
                  <a:pt x="72" y="48"/>
                </a:cubicBezTo>
                <a:cubicBezTo>
                  <a:pt x="72" y="48"/>
                  <a:pt x="77" y="42"/>
                  <a:pt x="78" y="39"/>
                </a:cubicBezTo>
                <a:cubicBezTo>
                  <a:pt x="79" y="33"/>
                  <a:pt x="79" y="33"/>
                  <a:pt x="79" y="33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9"/>
                  <a:pt x="78" y="8"/>
                </a:cubicBezTo>
                <a:cubicBezTo>
                  <a:pt x="76" y="7"/>
                  <a:pt x="68" y="0"/>
                  <a:pt x="65" y="1"/>
                </a:cubicBezTo>
                <a:cubicBezTo>
                  <a:pt x="63" y="2"/>
                  <a:pt x="58" y="2"/>
                  <a:pt x="58" y="3"/>
                </a:cubicBezTo>
                <a:cubicBezTo>
                  <a:pt x="58" y="4"/>
                  <a:pt x="49" y="6"/>
                  <a:pt x="49" y="8"/>
                </a:cubicBezTo>
                <a:cubicBezTo>
                  <a:pt x="49" y="11"/>
                  <a:pt x="46" y="17"/>
                  <a:pt x="46" y="18"/>
                </a:cubicBezTo>
                <a:cubicBezTo>
                  <a:pt x="46" y="20"/>
                  <a:pt x="46" y="23"/>
                  <a:pt x="46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5" y="29"/>
                  <a:pt x="47" y="3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42"/>
                  <a:pt x="50" y="42"/>
                </a:cubicBezTo>
                <a:cubicBezTo>
                  <a:pt x="50" y="42"/>
                  <a:pt x="50" y="43"/>
                  <a:pt x="50" y="44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48"/>
                  <a:pt x="45" y="48"/>
                  <a:pt x="45" y="51"/>
                </a:cubicBezTo>
                <a:cubicBezTo>
                  <a:pt x="45" y="53"/>
                  <a:pt x="42" y="54"/>
                  <a:pt x="42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19" y="69"/>
                  <a:pt x="19" y="71"/>
                </a:cubicBezTo>
                <a:cubicBezTo>
                  <a:pt x="19" y="73"/>
                  <a:pt x="17" y="80"/>
                  <a:pt x="17" y="81"/>
                </a:cubicBezTo>
                <a:cubicBezTo>
                  <a:pt x="17" y="83"/>
                  <a:pt x="16" y="86"/>
                  <a:pt x="17" y="88"/>
                </a:cubicBezTo>
                <a:cubicBezTo>
                  <a:pt x="17" y="90"/>
                  <a:pt x="16" y="93"/>
                  <a:pt x="16" y="95"/>
                </a:cubicBezTo>
                <a:cubicBezTo>
                  <a:pt x="17" y="96"/>
                  <a:pt x="18" y="102"/>
                  <a:pt x="18" y="102"/>
                </a:cubicBezTo>
                <a:cubicBezTo>
                  <a:pt x="18" y="102"/>
                  <a:pt x="17" y="117"/>
                  <a:pt x="17" y="119"/>
                </a:cubicBezTo>
                <a:cubicBezTo>
                  <a:pt x="18" y="121"/>
                  <a:pt x="20" y="123"/>
                  <a:pt x="19" y="124"/>
                </a:cubicBezTo>
                <a:cubicBezTo>
                  <a:pt x="19" y="125"/>
                  <a:pt x="18" y="130"/>
                  <a:pt x="18" y="130"/>
                </a:cubicBezTo>
                <a:cubicBezTo>
                  <a:pt x="18" y="131"/>
                  <a:pt x="20" y="137"/>
                  <a:pt x="20" y="13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0" y="151"/>
                  <a:pt x="24" y="168"/>
                  <a:pt x="24" y="172"/>
                </a:cubicBezTo>
                <a:cubicBezTo>
                  <a:pt x="24" y="175"/>
                  <a:pt x="27" y="185"/>
                  <a:pt x="27" y="185"/>
                </a:cubicBezTo>
                <a:cubicBezTo>
                  <a:pt x="27" y="185"/>
                  <a:pt x="26" y="187"/>
                  <a:pt x="26" y="188"/>
                </a:cubicBezTo>
                <a:cubicBezTo>
                  <a:pt x="26" y="188"/>
                  <a:pt x="28" y="189"/>
                  <a:pt x="28" y="189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93"/>
                  <a:pt x="25" y="196"/>
                  <a:pt x="25" y="197"/>
                </a:cubicBezTo>
                <a:cubicBezTo>
                  <a:pt x="25" y="197"/>
                  <a:pt x="22" y="198"/>
                  <a:pt x="22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3" y="198"/>
                  <a:pt x="3" y="198"/>
                  <a:pt x="3" y="198"/>
                </a:cubicBezTo>
                <a:cubicBezTo>
                  <a:pt x="3" y="198"/>
                  <a:pt x="1" y="221"/>
                  <a:pt x="2" y="224"/>
                </a:cubicBezTo>
                <a:cubicBezTo>
                  <a:pt x="3" y="227"/>
                  <a:pt x="2" y="227"/>
                  <a:pt x="2" y="227"/>
                </a:cubicBezTo>
                <a:cubicBezTo>
                  <a:pt x="2" y="227"/>
                  <a:pt x="0" y="249"/>
                  <a:pt x="1" y="251"/>
                </a:cubicBezTo>
                <a:close/>
                <a:moveTo>
                  <a:pt x="70" y="138"/>
                </a:moveTo>
                <a:cubicBezTo>
                  <a:pt x="70" y="87"/>
                  <a:pt x="54" y="63"/>
                  <a:pt x="54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61" y="66"/>
                  <a:pt x="61" y="66"/>
                  <a:pt x="61" y="66"/>
                </a:cubicBezTo>
                <a:cubicBezTo>
                  <a:pt x="64" y="72"/>
                  <a:pt x="69" y="68"/>
                  <a:pt x="69" y="68"/>
                </a:cubicBezTo>
                <a:cubicBezTo>
                  <a:pt x="69" y="68"/>
                  <a:pt x="69" y="68"/>
                  <a:pt x="78" y="86"/>
                </a:cubicBezTo>
                <a:cubicBezTo>
                  <a:pt x="86" y="105"/>
                  <a:pt x="96" y="165"/>
                  <a:pt x="96" y="165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1" y="173"/>
                  <a:pt x="92" y="163"/>
                </a:cubicBezTo>
                <a:cubicBezTo>
                  <a:pt x="93" y="153"/>
                  <a:pt x="71" y="83"/>
                  <a:pt x="73" y="82"/>
                </a:cubicBezTo>
                <a:cubicBezTo>
                  <a:pt x="75" y="82"/>
                  <a:pt x="71" y="74"/>
                  <a:pt x="71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3"/>
                  <a:pt x="58" y="72"/>
                  <a:pt x="67" y="82"/>
                </a:cubicBezTo>
                <a:cubicBezTo>
                  <a:pt x="76" y="93"/>
                  <a:pt x="78" y="171"/>
                  <a:pt x="78" y="171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71"/>
                  <a:pt x="72" y="150"/>
                  <a:pt x="7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85" name="กลุ่ม 134"/>
          <p:cNvGrpSpPr/>
          <p:nvPr/>
        </p:nvGrpSpPr>
        <p:grpSpPr>
          <a:xfrm>
            <a:off x="1745734" y="3505200"/>
            <a:ext cx="2491303" cy="8580877"/>
            <a:chOff x="6510338" y="4775200"/>
            <a:chExt cx="1568450" cy="5402263"/>
          </a:xfrm>
          <a:solidFill>
            <a:schemeClr val="accent2"/>
          </a:solidFill>
        </p:grpSpPr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6510338" y="5535613"/>
              <a:ext cx="1568450" cy="4641850"/>
            </a:xfrm>
            <a:custGeom>
              <a:avLst/>
              <a:gdLst>
                <a:gd name="T0" fmla="*/ 94 w 97"/>
                <a:gd name="T1" fmla="*/ 14 h 287"/>
                <a:gd name="T2" fmla="*/ 71 w 97"/>
                <a:gd name="T3" fmla="*/ 0 h 287"/>
                <a:gd name="T4" fmla="*/ 70 w 97"/>
                <a:gd name="T5" fmla="*/ 0 h 287"/>
                <a:gd name="T6" fmla="*/ 56 w 97"/>
                <a:gd name="T7" fmla="*/ 11 h 287"/>
                <a:gd name="T8" fmla="*/ 47 w 97"/>
                <a:gd name="T9" fmla="*/ 16 h 287"/>
                <a:gd name="T10" fmla="*/ 46 w 97"/>
                <a:gd name="T11" fmla="*/ 8 h 287"/>
                <a:gd name="T12" fmla="*/ 31 w 97"/>
                <a:gd name="T13" fmla="*/ 15 h 287"/>
                <a:gd name="T14" fmla="*/ 10 w 97"/>
                <a:gd name="T15" fmla="*/ 41 h 287"/>
                <a:gd name="T16" fmla="*/ 18 w 97"/>
                <a:gd name="T17" fmla="*/ 69 h 287"/>
                <a:gd name="T18" fmla="*/ 21 w 97"/>
                <a:gd name="T19" fmla="*/ 97 h 287"/>
                <a:gd name="T20" fmla="*/ 23 w 97"/>
                <a:gd name="T21" fmla="*/ 131 h 287"/>
                <a:gd name="T22" fmla="*/ 33 w 97"/>
                <a:gd name="T23" fmla="*/ 209 h 287"/>
                <a:gd name="T24" fmla="*/ 23 w 97"/>
                <a:gd name="T25" fmla="*/ 249 h 287"/>
                <a:gd name="T26" fmla="*/ 11 w 97"/>
                <a:gd name="T27" fmla="*/ 257 h 287"/>
                <a:gd name="T28" fmla="*/ 40 w 97"/>
                <a:gd name="T29" fmla="*/ 252 h 287"/>
                <a:gd name="T30" fmla="*/ 53 w 97"/>
                <a:gd name="T31" fmla="*/ 251 h 287"/>
                <a:gd name="T32" fmla="*/ 53 w 97"/>
                <a:gd name="T33" fmla="*/ 224 h 287"/>
                <a:gd name="T34" fmla="*/ 55 w 97"/>
                <a:gd name="T35" fmla="*/ 185 h 287"/>
                <a:gd name="T36" fmla="*/ 54 w 97"/>
                <a:gd name="T37" fmla="*/ 158 h 287"/>
                <a:gd name="T38" fmla="*/ 63 w 97"/>
                <a:gd name="T39" fmla="*/ 225 h 287"/>
                <a:gd name="T40" fmla="*/ 71 w 97"/>
                <a:gd name="T41" fmla="*/ 257 h 287"/>
                <a:gd name="T42" fmla="*/ 70 w 97"/>
                <a:gd name="T43" fmla="*/ 287 h 287"/>
                <a:gd name="T44" fmla="*/ 87 w 97"/>
                <a:gd name="T45" fmla="*/ 259 h 287"/>
                <a:gd name="T46" fmla="*/ 89 w 97"/>
                <a:gd name="T47" fmla="*/ 227 h 287"/>
                <a:gd name="T48" fmla="*/ 82 w 97"/>
                <a:gd name="T49" fmla="*/ 154 h 287"/>
                <a:gd name="T50" fmla="*/ 92 w 97"/>
                <a:gd name="T51" fmla="*/ 129 h 287"/>
                <a:gd name="T52" fmla="*/ 83 w 97"/>
                <a:gd name="T53" fmla="*/ 78 h 287"/>
                <a:gd name="T54" fmla="*/ 93 w 97"/>
                <a:gd name="T55" fmla="*/ 38 h 287"/>
                <a:gd name="T56" fmla="*/ 37 w 97"/>
                <a:gd name="T57" fmla="*/ 80 h 287"/>
                <a:gd name="T58" fmla="*/ 39 w 97"/>
                <a:gd name="T59" fmla="*/ 93 h 287"/>
                <a:gd name="T60" fmla="*/ 40 w 97"/>
                <a:gd name="T61" fmla="*/ 54 h 287"/>
                <a:gd name="T62" fmla="*/ 35 w 97"/>
                <a:gd name="T63" fmla="*/ 61 h 287"/>
                <a:gd name="T64" fmla="*/ 39 w 97"/>
                <a:gd name="T65" fmla="*/ 47 h 287"/>
                <a:gd name="T66" fmla="*/ 40 w 97"/>
                <a:gd name="T67" fmla="*/ 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287">
                  <a:moveTo>
                    <a:pt x="93" y="38"/>
                  </a:moveTo>
                  <a:cubicBezTo>
                    <a:pt x="95" y="26"/>
                    <a:pt x="97" y="17"/>
                    <a:pt x="94" y="14"/>
                  </a:cubicBezTo>
                  <a:cubicBezTo>
                    <a:pt x="90" y="11"/>
                    <a:pt x="84" y="13"/>
                    <a:pt x="79" y="9"/>
                  </a:cubicBezTo>
                  <a:cubicBezTo>
                    <a:pt x="74" y="5"/>
                    <a:pt x="73" y="0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3"/>
                    <a:pt x="57" y="14"/>
                    <a:pt x="57" y="14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6" y="9"/>
                    <a:pt x="55" y="7"/>
                    <a:pt x="52" y="8"/>
                  </a:cubicBezTo>
                  <a:cubicBezTo>
                    <a:pt x="49" y="8"/>
                    <a:pt x="51" y="13"/>
                    <a:pt x="47" y="16"/>
                  </a:cubicBezTo>
                  <a:cubicBezTo>
                    <a:pt x="47" y="13"/>
                    <a:pt x="47" y="10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5" y="8"/>
                    <a:pt x="45" y="9"/>
                  </a:cubicBezTo>
                  <a:cubicBezTo>
                    <a:pt x="43" y="11"/>
                    <a:pt x="35" y="13"/>
                    <a:pt x="31" y="15"/>
                  </a:cubicBezTo>
                  <a:cubicBezTo>
                    <a:pt x="26" y="16"/>
                    <a:pt x="23" y="19"/>
                    <a:pt x="21" y="24"/>
                  </a:cubicBezTo>
                  <a:cubicBezTo>
                    <a:pt x="18" y="30"/>
                    <a:pt x="15" y="37"/>
                    <a:pt x="10" y="41"/>
                  </a:cubicBezTo>
                  <a:cubicBezTo>
                    <a:pt x="6" y="46"/>
                    <a:pt x="0" y="53"/>
                    <a:pt x="2" y="60"/>
                  </a:cubicBezTo>
                  <a:cubicBezTo>
                    <a:pt x="3" y="67"/>
                    <a:pt x="13" y="72"/>
                    <a:pt x="18" y="69"/>
                  </a:cubicBezTo>
                  <a:cubicBezTo>
                    <a:pt x="24" y="66"/>
                    <a:pt x="26" y="66"/>
                    <a:pt x="26" y="66"/>
                  </a:cubicBezTo>
                  <a:cubicBezTo>
                    <a:pt x="26" y="66"/>
                    <a:pt x="22" y="81"/>
                    <a:pt x="21" y="97"/>
                  </a:cubicBezTo>
                  <a:cubicBezTo>
                    <a:pt x="19" y="112"/>
                    <a:pt x="15" y="127"/>
                    <a:pt x="17" y="128"/>
                  </a:cubicBezTo>
                  <a:cubicBezTo>
                    <a:pt x="20" y="129"/>
                    <a:pt x="23" y="131"/>
                    <a:pt x="23" y="131"/>
                  </a:cubicBezTo>
                  <a:cubicBezTo>
                    <a:pt x="23" y="131"/>
                    <a:pt x="24" y="152"/>
                    <a:pt x="28" y="171"/>
                  </a:cubicBezTo>
                  <a:cubicBezTo>
                    <a:pt x="31" y="190"/>
                    <a:pt x="33" y="198"/>
                    <a:pt x="33" y="209"/>
                  </a:cubicBezTo>
                  <a:cubicBezTo>
                    <a:pt x="34" y="220"/>
                    <a:pt x="35" y="229"/>
                    <a:pt x="34" y="233"/>
                  </a:cubicBezTo>
                  <a:cubicBezTo>
                    <a:pt x="33" y="238"/>
                    <a:pt x="27" y="247"/>
                    <a:pt x="23" y="249"/>
                  </a:cubicBezTo>
                  <a:cubicBezTo>
                    <a:pt x="19" y="251"/>
                    <a:pt x="13" y="251"/>
                    <a:pt x="10" y="252"/>
                  </a:cubicBezTo>
                  <a:cubicBezTo>
                    <a:pt x="7" y="253"/>
                    <a:pt x="5" y="256"/>
                    <a:pt x="11" y="257"/>
                  </a:cubicBezTo>
                  <a:cubicBezTo>
                    <a:pt x="17" y="258"/>
                    <a:pt x="29" y="257"/>
                    <a:pt x="32" y="256"/>
                  </a:cubicBezTo>
                  <a:cubicBezTo>
                    <a:pt x="35" y="255"/>
                    <a:pt x="40" y="252"/>
                    <a:pt x="40" y="252"/>
                  </a:cubicBezTo>
                  <a:cubicBezTo>
                    <a:pt x="40" y="252"/>
                    <a:pt x="38" y="256"/>
                    <a:pt x="45" y="256"/>
                  </a:cubicBezTo>
                  <a:cubicBezTo>
                    <a:pt x="52" y="256"/>
                    <a:pt x="53" y="256"/>
                    <a:pt x="53" y="251"/>
                  </a:cubicBezTo>
                  <a:cubicBezTo>
                    <a:pt x="53" y="247"/>
                    <a:pt x="53" y="242"/>
                    <a:pt x="54" y="239"/>
                  </a:cubicBezTo>
                  <a:cubicBezTo>
                    <a:pt x="55" y="236"/>
                    <a:pt x="50" y="228"/>
                    <a:pt x="53" y="224"/>
                  </a:cubicBezTo>
                  <a:cubicBezTo>
                    <a:pt x="55" y="220"/>
                    <a:pt x="57" y="209"/>
                    <a:pt x="55" y="202"/>
                  </a:cubicBezTo>
                  <a:cubicBezTo>
                    <a:pt x="53" y="196"/>
                    <a:pt x="56" y="190"/>
                    <a:pt x="55" y="185"/>
                  </a:cubicBezTo>
                  <a:cubicBezTo>
                    <a:pt x="54" y="181"/>
                    <a:pt x="54" y="175"/>
                    <a:pt x="54" y="169"/>
                  </a:cubicBezTo>
                  <a:cubicBezTo>
                    <a:pt x="54" y="163"/>
                    <a:pt x="54" y="158"/>
                    <a:pt x="54" y="158"/>
                  </a:cubicBezTo>
                  <a:cubicBezTo>
                    <a:pt x="54" y="158"/>
                    <a:pt x="58" y="182"/>
                    <a:pt x="60" y="189"/>
                  </a:cubicBezTo>
                  <a:cubicBezTo>
                    <a:pt x="61" y="195"/>
                    <a:pt x="63" y="218"/>
                    <a:pt x="63" y="225"/>
                  </a:cubicBezTo>
                  <a:cubicBezTo>
                    <a:pt x="63" y="232"/>
                    <a:pt x="68" y="241"/>
                    <a:pt x="68" y="247"/>
                  </a:cubicBezTo>
                  <a:cubicBezTo>
                    <a:pt x="69" y="253"/>
                    <a:pt x="69" y="257"/>
                    <a:pt x="71" y="257"/>
                  </a:cubicBezTo>
                  <a:cubicBezTo>
                    <a:pt x="72" y="257"/>
                    <a:pt x="69" y="264"/>
                    <a:pt x="68" y="270"/>
                  </a:cubicBezTo>
                  <a:cubicBezTo>
                    <a:pt x="66" y="275"/>
                    <a:pt x="63" y="287"/>
                    <a:pt x="70" y="287"/>
                  </a:cubicBezTo>
                  <a:cubicBezTo>
                    <a:pt x="77" y="287"/>
                    <a:pt x="85" y="284"/>
                    <a:pt x="85" y="276"/>
                  </a:cubicBezTo>
                  <a:cubicBezTo>
                    <a:pt x="86" y="269"/>
                    <a:pt x="85" y="262"/>
                    <a:pt x="87" y="259"/>
                  </a:cubicBezTo>
                  <a:cubicBezTo>
                    <a:pt x="89" y="256"/>
                    <a:pt x="89" y="250"/>
                    <a:pt x="89" y="246"/>
                  </a:cubicBezTo>
                  <a:cubicBezTo>
                    <a:pt x="88" y="242"/>
                    <a:pt x="90" y="235"/>
                    <a:pt x="89" y="227"/>
                  </a:cubicBezTo>
                  <a:cubicBezTo>
                    <a:pt x="88" y="218"/>
                    <a:pt x="88" y="204"/>
                    <a:pt x="86" y="194"/>
                  </a:cubicBezTo>
                  <a:cubicBezTo>
                    <a:pt x="84" y="183"/>
                    <a:pt x="83" y="167"/>
                    <a:pt x="82" y="154"/>
                  </a:cubicBezTo>
                  <a:cubicBezTo>
                    <a:pt x="81" y="141"/>
                    <a:pt x="80" y="135"/>
                    <a:pt x="82" y="133"/>
                  </a:cubicBezTo>
                  <a:cubicBezTo>
                    <a:pt x="83" y="131"/>
                    <a:pt x="90" y="129"/>
                    <a:pt x="92" y="129"/>
                  </a:cubicBezTo>
                  <a:cubicBezTo>
                    <a:pt x="94" y="128"/>
                    <a:pt x="90" y="115"/>
                    <a:pt x="88" y="104"/>
                  </a:cubicBezTo>
                  <a:cubicBezTo>
                    <a:pt x="87" y="93"/>
                    <a:pt x="84" y="86"/>
                    <a:pt x="83" y="78"/>
                  </a:cubicBezTo>
                  <a:cubicBezTo>
                    <a:pt x="81" y="70"/>
                    <a:pt x="81" y="66"/>
                    <a:pt x="84" y="61"/>
                  </a:cubicBezTo>
                  <a:cubicBezTo>
                    <a:pt x="88" y="55"/>
                    <a:pt x="92" y="51"/>
                    <a:pt x="93" y="38"/>
                  </a:cubicBezTo>
                  <a:close/>
                  <a:moveTo>
                    <a:pt x="34" y="92"/>
                  </a:moveTo>
                  <a:cubicBezTo>
                    <a:pt x="34" y="92"/>
                    <a:pt x="35" y="86"/>
                    <a:pt x="37" y="80"/>
                  </a:cubicBezTo>
                  <a:cubicBezTo>
                    <a:pt x="37" y="80"/>
                    <a:pt x="38" y="87"/>
                    <a:pt x="39" y="90"/>
                  </a:cubicBezTo>
                  <a:cubicBezTo>
                    <a:pt x="39" y="92"/>
                    <a:pt x="39" y="93"/>
                    <a:pt x="39" y="93"/>
                  </a:cubicBezTo>
                  <a:lnTo>
                    <a:pt x="34" y="92"/>
                  </a:lnTo>
                  <a:close/>
                  <a:moveTo>
                    <a:pt x="40" y="54"/>
                  </a:moveTo>
                  <a:cubicBezTo>
                    <a:pt x="40" y="58"/>
                    <a:pt x="40" y="60"/>
                    <a:pt x="40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57"/>
                    <a:pt x="35" y="53"/>
                  </a:cubicBezTo>
                  <a:cubicBezTo>
                    <a:pt x="37" y="49"/>
                    <a:pt x="38" y="48"/>
                    <a:pt x="39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0" y="50"/>
                    <a:pt x="4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7140576" y="4775200"/>
              <a:ext cx="566738" cy="873125"/>
            </a:xfrm>
            <a:custGeom>
              <a:avLst/>
              <a:gdLst>
                <a:gd name="T0" fmla="*/ 1 w 35"/>
                <a:gd name="T1" fmla="*/ 14 h 54"/>
                <a:gd name="T2" fmla="*/ 2 w 35"/>
                <a:gd name="T3" fmla="*/ 19 h 54"/>
                <a:gd name="T4" fmla="*/ 2 w 35"/>
                <a:gd name="T5" fmla="*/ 37 h 54"/>
                <a:gd name="T6" fmla="*/ 6 w 35"/>
                <a:gd name="T7" fmla="*/ 45 h 54"/>
                <a:gd name="T8" fmla="*/ 9 w 35"/>
                <a:gd name="T9" fmla="*/ 50 h 54"/>
                <a:gd name="T10" fmla="*/ 8 w 35"/>
                <a:gd name="T11" fmla="*/ 52 h 54"/>
                <a:gd name="T12" fmla="*/ 13 w 35"/>
                <a:gd name="T13" fmla="*/ 54 h 54"/>
                <a:gd name="T14" fmla="*/ 29 w 35"/>
                <a:gd name="T15" fmla="*/ 44 h 54"/>
                <a:gd name="T16" fmla="*/ 29 w 35"/>
                <a:gd name="T17" fmla="*/ 44 h 54"/>
                <a:gd name="T18" fmla="*/ 29 w 35"/>
                <a:gd name="T19" fmla="*/ 43 h 54"/>
                <a:gd name="T20" fmla="*/ 30 w 35"/>
                <a:gd name="T21" fmla="*/ 38 h 54"/>
                <a:gd name="T22" fmla="*/ 34 w 35"/>
                <a:gd name="T23" fmla="*/ 32 h 54"/>
                <a:gd name="T24" fmla="*/ 35 w 35"/>
                <a:gd name="T25" fmla="*/ 14 h 54"/>
                <a:gd name="T26" fmla="*/ 18 w 35"/>
                <a:gd name="T27" fmla="*/ 1 h 54"/>
                <a:gd name="T28" fmla="*/ 6 w 35"/>
                <a:gd name="T29" fmla="*/ 3 h 54"/>
                <a:gd name="T30" fmla="*/ 1 w 35"/>
                <a:gd name="T31" fmla="*/ 7 h 54"/>
                <a:gd name="T32" fmla="*/ 1 w 35"/>
                <a:gd name="T3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4">
                  <a:moveTo>
                    <a:pt x="1" y="14"/>
                  </a:moveTo>
                  <a:cubicBezTo>
                    <a:pt x="1" y="16"/>
                    <a:pt x="1" y="18"/>
                    <a:pt x="2" y="19"/>
                  </a:cubicBezTo>
                  <a:cubicBezTo>
                    <a:pt x="2" y="23"/>
                    <a:pt x="2" y="35"/>
                    <a:pt x="2" y="37"/>
                  </a:cubicBezTo>
                  <a:cubicBezTo>
                    <a:pt x="3" y="40"/>
                    <a:pt x="4" y="44"/>
                    <a:pt x="6" y="45"/>
                  </a:cubicBezTo>
                  <a:cubicBezTo>
                    <a:pt x="9" y="47"/>
                    <a:pt x="9" y="48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10" y="53"/>
                    <a:pt x="12" y="54"/>
                    <a:pt x="13" y="54"/>
                  </a:cubicBezTo>
                  <a:cubicBezTo>
                    <a:pt x="17" y="54"/>
                    <a:pt x="26" y="47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0"/>
                    <a:pt x="30" y="38"/>
                    <a:pt x="30" y="38"/>
                  </a:cubicBezTo>
                  <a:cubicBezTo>
                    <a:pt x="30" y="38"/>
                    <a:pt x="33" y="35"/>
                    <a:pt x="34" y="32"/>
                  </a:cubicBezTo>
                  <a:cubicBezTo>
                    <a:pt x="35" y="28"/>
                    <a:pt x="35" y="20"/>
                    <a:pt x="35" y="14"/>
                  </a:cubicBezTo>
                  <a:cubicBezTo>
                    <a:pt x="34" y="8"/>
                    <a:pt x="28" y="1"/>
                    <a:pt x="18" y="1"/>
                  </a:cubicBezTo>
                  <a:cubicBezTo>
                    <a:pt x="14" y="0"/>
                    <a:pt x="10" y="1"/>
                    <a:pt x="6" y="3"/>
                  </a:cubicBezTo>
                  <a:cubicBezTo>
                    <a:pt x="5" y="4"/>
                    <a:pt x="2" y="6"/>
                    <a:pt x="1" y="7"/>
                  </a:cubicBezTo>
                  <a:cubicBezTo>
                    <a:pt x="0" y="9"/>
                    <a:pt x="0" y="12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8" name="กลุ่ม 79"/>
          <p:cNvGrpSpPr/>
          <p:nvPr/>
        </p:nvGrpSpPr>
        <p:grpSpPr>
          <a:xfrm>
            <a:off x="13829516" y="10218584"/>
            <a:ext cx="458589" cy="684631"/>
            <a:chOff x="9260948" y="10553700"/>
            <a:chExt cx="447675" cy="668338"/>
          </a:xfrm>
          <a:solidFill>
            <a:schemeClr val="bg1"/>
          </a:solidFill>
        </p:grpSpPr>
        <p:sp>
          <p:nvSpPr>
            <p:cNvPr id="89" name="Freeform 220"/>
            <p:cNvSpPr>
              <a:spLocks noEditPoints="1"/>
            </p:cNvSpPr>
            <p:nvPr/>
          </p:nvSpPr>
          <p:spPr bwMode="auto">
            <a:xfrm>
              <a:off x="9260948" y="10553700"/>
              <a:ext cx="447675" cy="668338"/>
            </a:xfrm>
            <a:custGeom>
              <a:avLst/>
              <a:gdLst>
                <a:gd name="T0" fmla="*/ 43 w 47"/>
                <a:gd name="T1" fmla="*/ 12 h 70"/>
                <a:gd name="T2" fmla="*/ 47 w 47"/>
                <a:gd name="T3" fmla="*/ 10 h 70"/>
                <a:gd name="T4" fmla="*/ 45 w 47"/>
                <a:gd name="T5" fmla="*/ 0 h 70"/>
                <a:gd name="T6" fmla="*/ 0 w 47"/>
                <a:gd name="T7" fmla="*/ 2 h 70"/>
                <a:gd name="T8" fmla="*/ 1 w 47"/>
                <a:gd name="T9" fmla="*/ 12 h 70"/>
                <a:gd name="T10" fmla="*/ 4 w 47"/>
                <a:gd name="T11" fmla="*/ 14 h 70"/>
                <a:gd name="T12" fmla="*/ 17 w 47"/>
                <a:gd name="T13" fmla="*/ 36 h 70"/>
                <a:gd name="T14" fmla="*/ 4 w 47"/>
                <a:gd name="T15" fmla="*/ 59 h 70"/>
                <a:gd name="T16" fmla="*/ 0 w 47"/>
                <a:gd name="T17" fmla="*/ 60 h 70"/>
                <a:gd name="T18" fmla="*/ 1 w 47"/>
                <a:gd name="T19" fmla="*/ 70 h 70"/>
                <a:gd name="T20" fmla="*/ 47 w 47"/>
                <a:gd name="T21" fmla="*/ 69 h 70"/>
                <a:gd name="T22" fmla="*/ 45 w 47"/>
                <a:gd name="T23" fmla="*/ 59 h 70"/>
                <a:gd name="T24" fmla="*/ 43 w 47"/>
                <a:gd name="T25" fmla="*/ 56 h 70"/>
                <a:gd name="T26" fmla="*/ 30 w 47"/>
                <a:gd name="T27" fmla="*/ 35 h 70"/>
                <a:gd name="T28" fmla="*/ 3 w 47"/>
                <a:gd name="T29" fmla="*/ 8 h 70"/>
                <a:gd name="T30" fmla="*/ 43 w 47"/>
                <a:gd name="T31" fmla="*/ 3 h 70"/>
                <a:gd name="T32" fmla="*/ 3 w 47"/>
                <a:gd name="T33" fmla="*/ 8 h 70"/>
                <a:gd name="T34" fmla="*/ 43 w 47"/>
                <a:gd name="T35" fmla="*/ 62 h 70"/>
                <a:gd name="T36" fmla="*/ 3 w 47"/>
                <a:gd name="T37" fmla="*/ 67 h 70"/>
                <a:gd name="T38" fmla="*/ 6 w 47"/>
                <a:gd name="T39" fmla="*/ 62 h 70"/>
                <a:gd name="T40" fmla="*/ 41 w 47"/>
                <a:gd name="T41" fmla="*/ 62 h 70"/>
                <a:gd name="T42" fmla="*/ 39 w 47"/>
                <a:gd name="T43" fmla="*/ 56 h 70"/>
                <a:gd name="T44" fmla="*/ 7 w 47"/>
                <a:gd name="T45" fmla="*/ 59 h 70"/>
                <a:gd name="T46" fmla="*/ 8 w 47"/>
                <a:gd name="T47" fmla="*/ 51 h 70"/>
                <a:gd name="T48" fmla="*/ 39 w 47"/>
                <a:gd name="T49" fmla="*/ 56 h 70"/>
                <a:gd name="T50" fmla="*/ 37 w 47"/>
                <a:gd name="T51" fmla="*/ 48 h 70"/>
                <a:gd name="T52" fmla="*/ 19 w 47"/>
                <a:gd name="T53" fmla="*/ 39 h 70"/>
                <a:gd name="T54" fmla="*/ 20 w 47"/>
                <a:gd name="T55" fmla="*/ 33 h 70"/>
                <a:gd name="T56" fmla="*/ 7 w 47"/>
                <a:gd name="T57" fmla="*/ 14 h 70"/>
                <a:gd name="T58" fmla="*/ 9 w 47"/>
                <a:gd name="T59" fmla="*/ 12 h 70"/>
                <a:gd name="T60" fmla="*/ 38 w 47"/>
                <a:gd name="T61" fmla="*/ 12 h 70"/>
                <a:gd name="T62" fmla="*/ 39 w 47"/>
                <a:gd name="T63" fmla="*/ 14 h 70"/>
                <a:gd name="T64" fmla="*/ 27 w 47"/>
                <a:gd name="T65" fmla="*/ 33 h 70"/>
                <a:gd name="T66" fmla="*/ 28 w 47"/>
                <a:gd name="T67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70">
                  <a:moveTo>
                    <a:pt x="43" y="14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7" y="11"/>
                    <a:pt x="47" y="1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3"/>
                    <a:pt x="9" y="31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40"/>
                    <a:pt x="4" y="48"/>
                    <a:pt x="4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0" y="59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0"/>
                    <a:pt x="1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7" y="70"/>
                    <a:pt x="47" y="6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9"/>
                    <a:pt x="46" y="59"/>
                    <a:pt x="45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48"/>
                    <a:pt x="38" y="40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8" y="31"/>
                    <a:pt x="43" y="23"/>
                    <a:pt x="43" y="14"/>
                  </a:cubicBezTo>
                  <a:close/>
                  <a:moveTo>
                    <a:pt x="3" y="8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3" y="8"/>
                  </a:lnTo>
                  <a:close/>
                  <a:moveTo>
                    <a:pt x="41" y="62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lose/>
                  <a:moveTo>
                    <a:pt x="39" y="56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5"/>
                    <a:pt x="8" y="53"/>
                    <a:pt x="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3"/>
                    <a:pt x="39" y="55"/>
                    <a:pt x="39" y="56"/>
                  </a:cubicBezTo>
                  <a:close/>
                  <a:moveTo>
                    <a:pt x="28" y="39"/>
                  </a:moveTo>
                  <a:cubicBezTo>
                    <a:pt x="32" y="40"/>
                    <a:pt x="35" y="44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4"/>
                    <a:pt x="15" y="40"/>
                    <a:pt x="19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2" y="29"/>
                    <a:pt x="7" y="22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5" y="29"/>
                    <a:pt x="28" y="32"/>
                  </a:cubicBezTo>
                  <a:cubicBezTo>
                    <a:pt x="27" y="32"/>
                    <a:pt x="27" y="33"/>
                    <a:pt x="27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" name="Oval 221"/>
            <p:cNvSpPr>
              <a:spLocks noChangeArrowheads="1"/>
            </p:cNvSpPr>
            <p:nvPr/>
          </p:nvSpPr>
          <p:spPr bwMode="auto">
            <a:xfrm>
              <a:off x="9508598" y="10726737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" name="Oval 222"/>
            <p:cNvSpPr>
              <a:spLocks noChangeArrowheads="1"/>
            </p:cNvSpPr>
            <p:nvPr/>
          </p:nvSpPr>
          <p:spPr bwMode="auto">
            <a:xfrm>
              <a:off x="9480023" y="10793412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Oval 223"/>
            <p:cNvSpPr>
              <a:spLocks noChangeArrowheads="1"/>
            </p:cNvSpPr>
            <p:nvPr/>
          </p:nvSpPr>
          <p:spPr bwMode="auto">
            <a:xfrm>
              <a:off x="9499073" y="10936287"/>
              <a:ext cx="2857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3" name="กลุ่ม 60"/>
          <p:cNvGrpSpPr/>
          <p:nvPr/>
        </p:nvGrpSpPr>
        <p:grpSpPr>
          <a:xfrm>
            <a:off x="4652940" y="10374644"/>
            <a:ext cx="4648199" cy="1066801"/>
            <a:chOff x="1057779" y="20942"/>
            <a:chExt cx="5552824" cy="1274420"/>
          </a:xfrm>
        </p:grpSpPr>
        <p:sp>
          <p:nvSpPr>
            <p:cNvPr id="94" name="TextBox 93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95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96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8" name="กลุ่ม 65"/>
          <p:cNvGrpSpPr/>
          <p:nvPr/>
        </p:nvGrpSpPr>
        <p:grpSpPr>
          <a:xfrm>
            <a:off x="4639731" y="11598761"/>
            <a:ext cx="4648199" cy="1066801"/>
            <a:chOff x="1057779" y="20942"/>
            <a:chExt cx="5552824" cy="1274420"/>
          </a:xfrm>
        </p:grpSpPr>
        <p:sp>
          <p:nvSpPr>
            <p:cNvPr id="99" name="TextBox 98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00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01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3" name="กลุ่ม 70"/>
          <p:cNvGrpSpPr/>
          <p:nvPr/>
        </p:nvGrpSpPr>
        <p:grpSpPr>
          <a:xfrm>
            <a:off x="9591460" y="10332235"/>
            <a:ext cx="4648199" cy="1066801"/>
            <a:chOff x="1057779" y="20942"/>
            <a:chExt cx="5552824" cy="1274420"/>
          </a:xfrm>
        </p:grpSpPr>
        <p:sp>
          <p:nvSpPr>
            <p:cNvPr id="104" name="TextBox 103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05" name="กลุ่ม 7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06" name="วงรี 7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07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8" name="กลุ่ม 75"/>
          <p:cNvGrpSpPr/>
          <p:nvPr/>
        </p:nvGrpSpPr>
        <p:grpSpPr>
          <a:xfrm>
            <a:off x="9627410" y="11551435"/>
            <a:ext cx="4648199" cy="1066801"/>
            <a:chOff x="1057779" y="20942"/>
            <a:chExt cx="5552824" cy="1274420"/>
          </a:xfrm>
        </p:grpSpPr>
        <p:sp>
          <p:nvSpPr>
            <p:cNvPr id="109" name="TextBox 108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110" name="กลุ่ม 7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111" name="วงรี 7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2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2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3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51770" y="4357222"/>
            <a:ext cx="12294950" cy="1667117"/>
            <a:chOff x="8871348" y="3276600"/>
            <a:chExt cx="20762203" cy="4694984"/>
          </a:xfrm>
        </p:grpSpPr>
        <p:sp>
          <p:nvSpPr>
            <p:cNvPr id="27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637837" y="5969933"/>
            <a:ext cx="12294950" cy="1655068"/>
            <a:chOff x="8871348" y="3276600"/>
            <a:chExt cx="20762203" cy="4661049"/>
          </a:xfrm>
        </p:grpSpPr>
        <p:sp>
          <p:nvSpPr>
            <p:cNvPr id="24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767935" y="7623145"/>
            <a:ext cx="12294950" cy="1655068"/>
            <a:chOff x="8871348" y="3276600"/>
            <a:chExt cx="20762203" cy="4661049"/>
          </a:xfrm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203371" y="9218814"/>
            <a:ext cx="12294950" cy="1667117"/>
            <a:chOff x="8871348" y="3276600"/>
            <a:chExt cx="20762203" cy="4694984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 rot="5400000" flipV="1">
              <a:off x="26890350" y="5194448"/>
              <a:ext cx="4654295" cy="832107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082344" y="4661306"/>
            <a:ext cx="8846427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928771" y="4630933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10452" y="6261506"/>
            <a:ext cx="8846427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256879" y="6231133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75371" y="8014107"/>
            <a:ext cx="7707991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483362" y="7983733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25518" y="9613156"/>
            <a:ext cx="7783405" cy="95444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08923" y="9582783"/>
            <a:ext cx="1055009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210262" y="2780694"/>
            <a:ext cx="10017493" cy="8809019"/>
            <a:chOff x="2891409" y="3862233"/>
            <a:chExt cx="5556097" cy="4263211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2891409" y="4126242"/>
              <a:ext cx="5556097" cy="843813"/>
            </a:xfrm>
            <a:custGeom>
              <a:avLst/>
              <a:gdLst>
                <a:gd name="T0" fmla="*/ 92 w 935"/>
                <a:gd name="T1" fmla="*/ 142 h 142"/>
                <a:gd name="T2" fmla="*/ 843 w 935"/>
                <a:gd name="T3" fmla="*/ 142 h 142"/>
                <a:gd name="T4" fmla="*/ 935 w 935"/>
                <a:gd name="T5" fmla="*/ 0 h 142"/>
                <a:gd name="T6" fmla="*/ 0 w 935"/>
                <a:gd name="T7" fmla="*/ 0 h 142"/>
                <a:gd name="T8" fmla="*/ 92 w 93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142">
                  <a:moveTo>
                    <a:pt x="92" y="142"/>
                  </a:moveTo>
                  <a:lnTo>
                    <a:pt x="843" y="142"/>
                  </a:lnTo>
                  <a:lnTo>
                    <a:pt x="935" y="0"/>
                  </a:lnTo>
                  <a:lnTo>
                    <a:pt x="0" y="0"/>
                  </a:lnTo>
                  <a:lnTo>
                    <a:pt x="92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438105" y="4970055"/>
              <a:ext cx="4462705" cy="754676"/>
            </a:xfrm>
            <a:custGeom>
              <a:avLst/>
              <a:gdLst>
                <a:gd name="T0" fmla="*/ 673 w 751"/>
                <a:gd name="T1" fmla="*/ 127 h 127"/>
                <a:gd name="T2" fmla="*/ 751 w 751"/>
                <a:gd name="T3" fmla="*/ 0 h 127"/>
                <a:gd name="T4" fmla="*/ 0 w 751"/>
                <a:gd name="T5" fmla="*/ 0 h 127"/>
                <a:gd name="T6" fmla="*/ 85 w 751"/>
                <a:gd name="T7" fmla="*/ 127 h 127"/>
                <a:gd name="T8" fmla="*/ 673 w 751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27">
                  <a:moveTo>
                    <a:pt x="673" y="127"/>
                  </a:moveTo>
                  <a:lnTo>
                    <a:pt x="751" y="0"/>
                  </a:lnTo>
                  <a:lnTo>
                    <a:pt x="0" y="0"/>
                  </a:lnTo>
                  <a:lnTo>
                    <a:pt x="85" y="127"/>
                  </a:lnTo>
                  <a:lnTo>
                    <a:pt x="673" y="1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489899" y="6568549"/>
              <a:ext cx="2400708" cy="1010199"/>
            </a:xfrm>
            <a:custGeom>
              <a:avLst/>
              <a:gdLst>
                <a:gd name="T0" fmla="*/ 0 w 404"/>
                <a:gd name="T1" fmla="*/ 0 h 170"/>
                <a:gd name="T2" fmla="*/ 121 w 404"/>
                <a:gd name="T3" fmla="*/ 170 h 170"/>
                <a:gd name="T4" fmla="*/ 298 w 404"/>
                <a:gd name="T5" fmla="*/ 170 h 170"/>
                <a:gd name="T6" fmla="*/ 404 w 404"/>
                <a:gd name="T7" fmla="*/ 0 h 170"/>
                <a:gd name="T8" fmla="*/ 0 w 404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70">
                  <a:moveTo>
                    <a:pt x="0" y="0"/>
                  </a:moveTo>
                  <a:lnTo>
                    <a:pt x="121" y="170"/>
                  </a:lnTo>
                  <a:lnTo>
                    <a:pt x="298" y="170"/>
                  </a:lnTo>
                  <a:lnTo>
                    <a:pt x="4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943203" y="5724735"/>
              <a:ext cx="3494100" cy="843813"/>
            </a:xfrm>
            <a:custGeom>
              <a:avLst/>
              <a:gdLst>
                <a:gd name="T0" fmla="*/ 588 w 588"/>
                <a:gd name="T1" fmla="*/ 0 h 142"/>
                <a:gd name="T2" fmla="*/ 0 w 588"/>
                <a:gd name="T3" fmla="*/ 0 h 142"/>
                <a:gd name="T4" fmla="*/ 92 w 588"/>
                <a:gd name="T5" fmla="*/ 142 h 142"/>
                <a:gd name="T6" fmla="*/ 496 w 588"/>
                <a:gd name="T7" fmla="*/ 142 h 142"/>
                <a:gd name="T8" fmla="*/ 588 w 58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42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5208925" y="7578748"/>
              <a:ext cx="1051797" cy="5466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91409" y="3862233"/>
              <a:ext cx="5556097" cy="5016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58062" y="3969715"/>
            <a:ext cx="7391400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SUCCESS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59566" y="5454044"/>
            <a:ext cx="5804096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EMPLOYRR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96262" y="6978044"/>
            <a:ext cx="5804096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ANALYSIS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91662" y="8776210"/>
            <a:ext cx="3137952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RISK</a:t>
            </a:r>
            <a:endParaRPr lang="id-ID" sz="50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50" name="TextBox 49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1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52" name="กลุ่ม 60"/>
          <p:cNvGrpSpPr/>
          <p:nvPr/>
        </p:nvGrpSpPr>
        <p:grpSpPr>
          <a:xfrm>
            <a:off x="834393" y="7538882"/>
            <a:ext cx="4648199" cy="1066801"/>
            <a:chOff x="1057779" y="20942"/>
            <a:chExt cx="5552824" cy="1274420"/>
          </a:xfrm>
        </p:grpSpPr>
        <p:sp>
          <p:nvSpPr>
            <p:cNvPr id="53" name="TextBox 52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54" name="กลุ่ม 6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55" name="วงรี 6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6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7" name="กลุ่ม 65"/>
          <p:cNvGrpSpPr/>
          <p:nvPr/>
        </p:nvGrpSpPr>
        <p:grpSpPr>
          <a:xfrm>
            <a:off x="821184" y="8762999"/>
            <a:ext cx="4648199" cy="1066801"/>
            <a:chOff x="1057779" y="20942"/>
            <a:chExt cx="5552824" cy="1274420"/>
          </a:xfrm>
        </p:grpSpPr>
        <p:sp>
          <p:nvSpPr>
            <p:cNvPr id="58" name="TextBox 57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59" name="กลุ่ม 6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60" name="วงรี 6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1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2" name="กลุ่ม 70"/>
          <p:cNvGrpSpPr/>
          <p:nvPr/>
        </p:nvGrpSpPr>
        <p:grpSpPr>
          <a:xfrm>
            <a:off x="808037" y="9982199"/>
            <a:ext cx="4648199" cy="1066801"/>
            <a:chOff x="1057779" y="20942"/>
            <a:chExt cx="5552824" cy="1274420"/>
          </a:xfrm>
        </p:grpSpPr>
        <p:sp>
          <p:nvSpPr>
            <p:cNvPr id="63" name="TextBox 62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64" name="กลุ่ม 72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65" name="วงรี 73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6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7" name="กลุ่ม 75"/>
          <p:cNvGrpSpPr/>
          <p:nvPr/>
        </p:nvGrpSpPr>
        <p:grpSpPr>
          <a:xfrm>
            <a:off x="843987" y="11201399"/>
            <a:ext cx="4648199" cy="1066801"/>
            <a:chOff x="1057779" y="20942"/>
            <a:chExt cx="5552824" cy="1274420"/>
          </a:xfrm>
        </p:grpSpPr>
        <p:sp>
          <p:nvSpPr>
            <p:cNvPr id="68" name="TextBox 67"/>
            <p:cNvSpPr txBox="1"/>
            <p:nvPr/>
          </p:nvSpPr>
          <p:spPr>
            <a:xfrm>
              <a:off x="2164447" y="20942"/>
              <a:ext cx="4446156" cy="114710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</a:t>
              </a:r>
            </a:p>
          </p:txBody>
        </p:sp>
        <p:grpSp>
          <p:nvGrpSpPr>
            <p:cNvPr id="69" name="กลุ่ม 77"/>
            <p:cNvGrpSpPr/>
            <p:nvPr/>
          </p:nvGrpSpPr>
          <p:grpSpPr>
            <a:xfrm>
              <a:off x="1057779" y="368058"/>
              <a:ext cx="927304" cy="927304"/>
              <a:chOff x="1055139" y="-1026071"/>
              <a:chExt cx="1371600" cy="1371600"/>
            </a:xfrm>
          </p:grpSpPr>
          <p:sp>
            <p:nvSpPr>
              <p:cNvPr id="70" name="วงรี 78"/>
              <p:cNvSpPr/>
              <p:nvPr/>
            </p:nvSpPr>
            <p:spPr>
              <a:xfrm>
                <a:off x="1055139" y="-1026071"/>
                <a:ext cx="1371600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1" name="Freeform 33"/>
              <p:cNvSpPr>
                <a:spLocks noChangeArrowheads="1"/>
              </p:cNvSpPr>
              <p:nvPr/>
            </p:nvSpPr>
            <p:spPr bwMode="auto">
              <a:xfrm>
                <a:off x="1334538" y="-782251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2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94637" y="401654"/>
            <a:ext cx="8646824" cy="1198546"/>
            <a:chOff x="7914026" y="483017"/>
            <a:chExt cx="8646824" cy="1198546"/>
          </a:xfrm>
        </p:grpSpPr>
        <p:sp>
          <p:nvSpPr>
            <p:cNvPr id="3" name="TextBox 2"/>
            <p:cNvSpPr txBox="1"/>
            <p:nvPr/>
          </p:nvSpPr>
          <p:spPr>
            <a:xfrm>
              <a:off x="7914026" y="483017"/>
              <a:ext cx="8646824" cy="67709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3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0352867" y="1092617"/>
              <a:ext cx="3675691" cy="588946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Lato Light"/>
                  <a:cs typeface="Lato Light"/>
                </a:rPr>
                <a:t>Your great subtitle in this line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69782" y="2209800"/>
            <a:ext cx="7583655" cy="7537812"/>
            <a:chOff x="12306982" y="2209800"/>
            <a:chExt cx="10042910" cy="9982200"/>
          </a:xfrm>
        </p:grpSpPr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12306982" y="2209800"/>
              <a:ext cx="10042910" cy="9982200"/>
            </a:xfrm>
            <a:custGeom>
              <a:avLst/>
              <a:gdLst>
                <a:gd name="T0" fmla="*/ 806 w 806"/>
                <a:gd name="T1" fmla="*/ 401 h 806"/>
                <a:gd name="T2" fmla="*/ 733 w 806"/>
                <a:gd name="T3" fmla="*/ 336 h 806"/>
                <a:gd name="T4" fmla="*/ 776 w 806"/>
                <a:gd name="T5" fmla="*/ 248 h 806"/>
                <a:gd name="T6" fmla="*/ 684 w 806"/>
                <a:gd name="T7" fmla="*/ 217 h 806"/>
                <a:gd name="T8" fmla="*/ 687 w 806"/>
                <a:gd name="T9" fmla="*/ 116 h 806"/>
                <a:gd name="T10" fmla="*/ 590 w 806"/>
                <a:gd name="T11" fmla="*/ 122 h 806"/>
                <a:gd name="T12" fmla="*/ 558 w 806"/>
                <a:gd name="T13" fmla="*/ 30 h 806"/>
                <a:gd name="T14" fmla="*/ 470 w 806"/>
                <a:gd name="T15" fmla="*/ 73 h 806"/>
                <a:gd name="T16" fmla="*/ 401 w 806"/>
                <a:gd name="T17" fmla="*/ 0 h 806"/>
                <a:gd name="T18" fmla="*/ 337 w 806"/>
                <a:gd name="T19" fmla="*/ 73 h 806"/>
                <a:gd name="T20" fmla="*/ 249 w 806"/>
                <a:gd name="T21" fmla="*/ 30 h 806"/>
                <a:gd name="T22" fmla="*/ 217 w 806"/>
                <a:gd name="T23" fmla="*/ 122 h 806"/>
                <a:gd name="T24" fmla="*/ 116 w 806"/>
                <a:gd name="T25" fmla="*/ 120 h 806"/>
                <a:gd name="T26" fmla="*/ 123 w 806"/>
                <a:gd name="T27" fmla="*/ 216 h 806"/>
                <a:gd name="T28" fmla="*/ 31 w 806"/>
                <a:gd name="T29" fmla="*/ 248 h 806"/>
                <a:gd name="T30" fmla="*/ 73 w 806"/>
                <a:gd name="T31" fmla="*/ 336 h 806"/>
                <a:gd name="T32" fmla="*/ 0 w 806"/>
                <a:gd name="T33" fmla="*/ 405 h 806"/>
                <a:gd name="T34" fmla="*/ 73 w 806"/>
                <a:gd name="T35" fmla="*/ 469 h 806"/>
                <a:gd name="T36" fmla="*/ 30 w 806"/>
                <a:gd name="T37" fmla="*/ 557 h 806"/>
                <a:gd name="T38" fmla="*/ 122 w 806"/>
                <a:gd name="T39" fmla="*/ 589 h 806"/>
                <a:gd name="T40" fmla="*/ 120 w 806"/>
                <a:gd name="T41" fmla="*/ 690 h 806"/>
                <a:gd name="T42" fmla="*/ 217 w 806"/>
                <a:gd name="T43" fmla="*/ 684 h 806"/>
                <a:gd name="T44" fmla="*/ 249 w 806"/>
                <a:gd name="T45" fmla="*/ 775 h 806"/>
                <a:gd name="T46" fmla="*/ 336 w 806"/>
                <a:gd name="T47" fmla="*/ 733 h 806"/>
                <a:gd name="T48" fmla="*/ 406 w 806"/>
                <a:gd name="T49" fmla="*/ 806 h 806"/>
                <a:gd name="T50" fmla="*/ 470 w 806"/>
                <a:gd name="T51" fmla="*/ 733 h 806"/>
                <a:gd name="T52" fmla="*/ 558 w 806"/>
                <a:gd name="T53" fmla="*/ 776 h 806"/>
                <a:gd name="T54" fmla="*/ 589 w 806"/>
                <a:gd name="T55" fmla="*/ 684 h 806"/>
                <a:gd name="T56" fmla="*/ 690 w 806"/>
                <a:gd name="T57" fmla="*/ 686 h 806"/>
                <a:gd name="T58" fmla="*/ 684 w 806"/>
                <a:gd name="T59" fmla="*/ 589 h 806"/>
                <a:gd name="T60" fmla="*/ 776 w 806"/>
                <a:gd name="T61" fmla="*/ 557 h 806"/>
                <a:gd name="T62" fmla="*/ 733 w 806"/>
                <a:gd name="T63" fmla="*/ 470 h 806"/>
                <a:gd name="T64" fmla="*/ 170 w 806"/>
                <a:gd name="T65" fmla="*/ 517 h 806"/>
                <a:gd name="T66" fmla="*/ 636 w 806"/>
                <a:gd name="T67" fmla="*/ 289 h 806"/>
                <a:gd name="T68" fmla="*/ 170 w 806"/>
                <a:gd name="T69" fmla="*/ 51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6" h="806">
                  <a:moveTo>
                    <a:pt x="740" y="423"/>
                  </a:moveTo>
                  <a:cubicBezTo>
                    <a:pt x="806" y="401"/>
                    <a:pt x="806" y="401"/>
                    <a:pt x="806" y="401"/>
                  </a:cubicBezTo>
                  <a:cubicBezTo>
                    <a:pt x="803" y="349"/>
                    <a:pt x="803" y="349"/>
                    <a:pt x="803" y="349"/>
                  </a:cubicBezTo>
                  <a:cubicBezTo>
                    <a:pt x="733" y="336"/>
                    <a:pt x="733" y="336"/>
                    <a:pt x="733" y="336"/>
                  </a:cubicBezTo>
                  <a:cubicBezTo>
                    <a:pt x="731" y="322"/>
                    <a:pt x="727" y="309"/>
                    <a:pt x="722" y="295"/>
                  </a:cubicBezTo>
                  <a:cubicBezTo>
                    <a:pt x="776" y="248"/>
                    <a:pt x="776" y="248"/>
                    <a:pt x="776" y="248"/>
                  </a:cubicBezTo>
                  <a:cubicBezTo>
                    <a:pt x="754" y="202"/>
                    <a:pt x="754" y="202"/>
                    <a:pt x="754" y="202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75" y="204"/>
                    <a:pt x="666" y="191"/>
                    <a:pt x="655" y="179"/>
                  </a:cubicBezTo>
                  <a:cubicBezTo>
                    <a:pt x="687" y="116"/>
                    <a:pt x="687" y="116"/>
                    <a:pt x="687" y="116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590" y="122"/>
                    <a:pt x="590" y="122"/>
                    <a:pt x="590" y="122"/>
                  </a:cubicBezTo>
                  <a:cubicBezTo>
                    <a:pt x="578" y="114"/>
                    <a:pt x="565" y="107"/>
                    <a:pt x="552" y="101"/>
                  </a:cubicBezTo>
                  <a:cubicBezTo>
                    <a:pt x="558" y="30"/>
                    <a:pt x="558" y="30"/>
                    <a:pt x="558" y="30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470" y="73"/>
                    <a:pt x="470" y="73"/>
                    <a:pt x="470" y="73"/>
                  </a:cubicBezTo>
                  <a:cubicBezTo>
                    <a:pt x="455" y="70"/>
                    <a:pt x="439" y="68"/>
                    <a:pt x="423" y="67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23" y="75"/>
                    <a:pt x="309" y="79"/>
                    <a:pt x="295" y="84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04" y="131"/>
                    <a:pt x="191" y="140"/>
                    <a:pt x="179" y="151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15" y="228"/>
                    <a:pt x="107" y="241"/>
                    <a:pt x="101" y="254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73" y="336"/>
                    <a:pt x="73" y="336"/>
                    <a:pt x="73" y="336"/>
                  </a:cubicBezTo>
                  <a:cubicBezTo>
                    <a:pt x="70" y="351"/>
                    <a:pt x="68" y="367"/>
                    <a:pt x="67" y="38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4" y="456"/>
                    <a:pt x="4" y="456"/>
                    <a:pt x="4" y="456"/>
                  </a:cubicBezTo>
                  <a:cubicBezTo>
                    <a:pt x="73" y="469"/>
                    <a:pt x="73" y="469"/>
                    <a:pt x="73" y="469"/>
                  </a:cubicBezTo>
                  <a:cubicBezTo>
                    <a:pt x="76" y="483"/>
                    <a:pt x="79" y="497"/>
                    <a:pt x="84" y="511"/>
                  </a:cubicBezTo>
                  <a:cubicBezTo>
                    <a:pt x="30" y="557"/>
                    <a:pt x="30" y="557"/>
                    <a:pt x="30" y="557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122" y="589"/>
                    <a:pt x="122" y="589"/>
                    <a:pt x="122" y="589"/>
                  </a:cubicBezTo>
                  <a:cubicBezTo>
                    <a:pt x="131" y="602"/>
                    <a:pt x="141" y="615"/>
                    <a:pt x="151" y="627"/>
                  </a:cubicBezTo>
                  <a:cubicBezTo>
                    <a:pt x="120" y="690"/>
                    <a:pt x="120" y="690"/>
                    <a:pt x="120" y="690"/>
                  </a:cubicBezTo>
                  <a:cubicBezTo>
                    <a:pt x="158" y="723"/>
                    <a:pt x="158" y="723"/>
                    <a:pt x="158" y="723"/>
                  </a:cubicBezTo>
                  <a:cubicBezTo>
                    <a:pt x="217" y="684"/>
                    <a:pt x="217" y="684"/>
                    <a:pt x="217" y="684"/>
                  </a:cubicBezTo>
                  <a:cubicBezTo>
                    <a:pt x="229" y="692"/>
                    <a:pt x="241" y="699"/>
                    <a:pt x="254" y="705"/>
                  </a:cubicBezTo>
                  <a:cubicBezTo>
                    <a:pt x="249" y="775"/>
                    <a:pt x="249" y="775"/>
                    <a:pt x="249" y="775"/>
                  </a:cubicBezTo>
                  <a:cubicBezTo>
                    <a:pt x="297" y="792"/>
                    <a:pt x="297" y="792"/>
                    <a:pt x="297" y="792"/>
                  </a:cubicBezTo>
                  <a:cubicBezTo>
                    <a:pt x="336" y="733"/>
                    <a:pt x="336" y="733"/>
                    <a:pt x="336" y="733"/>
                  </a:cubicBezTo>
                  <a:cubicBezTo>
                    <a:pt x="352" y="736"/>
                    <a:pt x="367" y="738"/>
                    <a:pt x="383" y="739"/>
                  </a:cubicBezTo>
                  <a:cubicBezTo>
                    <a:pt x="406" y="806"/>
                    <a:pt x="406" y="806"/>
                    <a:pt x="406" y="806"/>
                  </a:cubicBezTo>
                  <a:cubicBezTo>
                    <a:pt x="457" y="803"/>
                    <a:pt x="457" y="803"/>
                    <a:pt x="457" y="803"/>
                  </a:cubicBezTo>
                  <a:cubicBezTo>
                    <a:pt x="470" y="733"/>
                    <a:pt x="470" y="733"/>
                    <a:pt x="470" y="733"/>
                  </a:cubicBezTo>
                  <a:cubicBezTo>
                    <a:pt x="484" y="730"/>
                    <a:pt x="498" y="727"/>
                    <a:pt x="511" y="722"/>
                  </a:cubicBezTo>
                  <a:cubicBezTo>
                    <a:pt x="558" y="776"/>
                    <a:pt x="558" y="776"/>
                    <a:pt x="558" y="776"/>
                  </a:cubicBezTo>
                  <a:cubicBezTo>
                    <a:pt x="604" y="754"/>
                    <a:pt x="604" y="754"/>
                    <a:pt x="604" y="754"/>
                  </a:cubicBezTo>
                  <a:cubicBezTo>
                    <a:pt x="589" y="684"/>
                    <a:pt x="589" y="684"/>
                    <a:pt x="589" y="684"/>
                  </a:cubicBezTo>
                  <a:cubicBezTo>
                    <a:pt x="603" y="675"/>
                    <a:pt x="615" y="665"/>
                    <a:pt x="627" y="655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724" y="648"/>
                    <a:pt x="724" y="648"/>
                    <a:pt x="724" y="648"/>
                  </a:cubicBezTo>
                  <a:cubicBezTo>
                    <a:pt x="684" y="589"/>
                    <a:pt x="684" y="589"/>
                    <a:pt x="684" y="589"/>
                  </a:cubicBezTo>
                  <a:cubicBezTo>
                    <a:pt x="692" y="577"/>
                    <a:pt x="699" y="565"/>
                    <a:pt x="705" y="552"/>
                  </a:cubicBezTo>
                  <a:cubicBezTo>
                    <a:pt x="776" y="557"/>
                    <a:pt x="776" y="557"/>
                    <a:pt x="776" y="557"/>
                  </a:cubicBezTo>
                  <a:cubicBezTo>
                    <a:pt x="792" y="509"/>
                    <a:pt x="792" y="509"/>
                    <a:pt x="792" y="509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736" y="455"/>
                    <a:pt x="739" y="439"/>
                    <a:pt x="740" y="423"/>
                  </a:cubicBezTo>
                  <a:close/>
                  <a:moveTo>
                    <a:pt x="170" y="517"/>
                  </a:moveTo>
                  <a:cubicBezTo>
                    <a:pt x="107" y="388"/>
                    <a:pt x="161" y="233"/>
                    <a:pt x="289" y="170"/>
                  </a:cubicBezTo>
                  <a:cubicBezTo>
                    <a:pt x="418" y="107"/>
                    <a:pt x="573" y="160"/>
                    <a:pt x="636" y="289"/>
                  </a:cubicBezTo>
                  <a:cubicBezTo>
                    <a:pt x="699" y="417"/>
                    <a:pt x="646" y="573"/>
                    <a:pt x="517" y="636"/>
                  </a:cubicBezTo>
                  <a:cubicBezTo>
                    <a:pt x="389" y="699"/>
                    <a:pt x="233" y="646"/>
                    <a:pt x="170" y="5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3005312" y="3429000"/>
              <a:ext cx="8605325" cy="8605325"/>
              <a:chOff x="24266" y="8229600"/>
              <a:chExt cx="5452844" cy="5452844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66" y="8229600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59" name="Rectangle 139"/>
              <p:cNvSpPr/>
              <p:nvPr/>
            </p:nvSpPr>
            <p:spPr>
              <a:xfrm>
                <a:off x="1314029" y="8995646"/>
                <a:ext cx="3019661" cy="30204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Freeform 191"/>
              <p:cNvSpPr>
                <a:spLocks noEditPoints="1"/>
              </p:cNvSpPr>
              <p:nvPr/>
            </p:nvSpPr>
            <p:spPr bwMode="auto">
              <a:xfrm>
                <a:off x="2213156" y="9905028"/>
                <a:ext cx="1261881" cy="1372572"/>
              </a:xfrm>
              <a:custGeom>
                <a:avLst/>
                <a:gdLst>
                  <a:gd name="T0" fmla="*/ 34 w 57"/>
                  <a:gd name="T1" fmla="*/ 0 h 62"/>
                  <a:gd name="T2" fmla="*/ 32 w 57"/>
                  <a:gd name="T3" fmla="*/ 10 h 62"/>
                  <a:gd name="T4" fmla="*/ 30 w 57"/>
                  <a:gd name="T5" fmla="*/ 25 h 62"/>
                  <a:gd name="T6" fmla="*/ 28 w 57"/>
                  <a:gd name="T7" fmla="*/ 25 h 62"/>
                  <a:gd name="T8" fmla="*/ 24 w 57"/>
                  <a:gd name="T9" fmla="*/ 25 h 62"/>
                  <a:gd name="T10" fmla="*/ 24 w 57"/>
                  <a:gd name="T11" fmla="*/ 2 h 62"/>
                  <a:gd name="T12" fmla="*/ 1 w 57"/>
                  <a:gd name="T13" fmla="*/ 0 h 62"/>
                  <a:gd name="T14" fmla="*/ 0 w 57"/>
                  <a:gd name="T15" fmla="*/ 10 h 62"/>
                  <a:gd name="T16" fmla="*/ 0 w 57"/>
                  <a:gd name="T17" fmla="*/ 28 h 62"/>
                  <a:gd name="T18" fmla="*/ 8 w 57"/>
                  <a:gd name="T19" fmla="*/ 60 h 62"/>
                  <a:gd name="T20" fmla="*/ 27 w 57"/>
                  <a:gd name="T21" fmla="*/ 62 h 62"/>
                  <a:gd name="T22" fmla="*/ 30 w 57"/>
                  <a:gd name="T23" fmla="*/ 62 h 62"/>
                  <a:gd name="T24" fmla="*/ 48 w 57"/>
                  <a:gd name="T25" fmla="*/ 60 h 62"/>
                  <a:gd name="T26" fmla="*/ 56 w 57"/>
                  <a:gd name="T27" fmla="*/ 28 h 62"/>
                  <a:gd name="T28" fmla="*/ 57 w 57"/>
                  <a:gd name="T29" fmla="*/ 10 h 62"/>
                  <a:gd name="T30" fmla="*/ 55 w 57"/>
                  <a:gd name="T31" fmla="*/ 0 h 62"/>
                  <a:gd name="T32" fmla="*/ 21 w 57"/>
                  <a:gd name="T33" fmla="*/ 4 h 62"/>
                  <a:gd name="T34" fmla="*/ 3 w 57"/>
                  <a:gd name="T35" fmla="*/ 9 h 62"/>
                  <a:gd name="T36" fmla="*/ 10 w 57"/>
                  <a:gd name="T37" fmla="*/ 48 h 62"/>
                  <a:gd name="T38" fmla="*/ 3 w 57"/>
                  <a:gd name="T39" fmla="*/ 12 h 62"/>
                  <a:gd name="T40" fmla="*/ 10 w 57"/>
                  <a:gd name="T41" fmla="*/ 48 h 62"/>
                  <a:gd name="T42" fmla="*/ 12 w 57"/>
                  <a:gd name="T43" fmla="*/ 59 h 62"/>
                  <a:gd name="T44" fmla="*/ 25 w 57"/>
                  <a:gd name="T45" fmla="*/ 54 h 62"/>
                  <a:gd name="T46" fmla="*/ 25 w 57"/>
                  <a:gd name="T47" fmla="*/ 43 h 62"/>
                  <a:gd name="T48" fmla="*/ 13 w 57"/>
                  <a:gd name="T49" fmla="*/ 50 h 62"/>
                  <a:gd name="T50" fmla="*/ 21 w 57"/>
                  <a:gd name="T51" fmla="*/ 12 h 62"/>
                  <a:gd name="T52" fmla="*/ 22 w 57"/>
                  <a:gd name="T53" fmla="*/ 29 h 62"/>
                  <a:gd name="T54" fmla="*/ 25 w 57"/>
                  <a:gd name="T55" fmla="*/ 36 h 62"/>
                  <a:gd name="T56" fmla="*/ 31 w 57"/>
                  <a:gd name="T57" fmla="*/ 29 h 62"/>
                  <a:gd name="T58" fmla="*/ 36 w 57"/>
                  <a:gd name="T59" fmla="*/ 27 h 62"/>
                  <a:gd name="T60" fmla="*/ 43 w 57"/>
                  <a:gd name="T61" fmla="*/ 12 h 62"/>
                  <a:gd name="T62" fmla="*/ 31 w 57"/>
                  <a:gd name="T63" fmla="*/ 50 h 62"/>
                  <a:gd name="T64" fmla="*/ 25 w 57"/>
                  <a:gd name="T65" fmla="*/ 43 h 62"/>
                  <a:gd name="T66" fmla="*/ 31 w 57"/>
                  <a:gd name="T67" fmla="*/ 59 h 62"/>
                  <a:gd name="T68" fmla="*/ 45 w 57"/>
                  <a:gd name="T69" fmla="*/ 54 h 62"/>
                  <a:gd name="T70" fmla="*/ 53 w 57"/>
                  <a:gd name="T71" fmla="*/ 27 h 62"/>
                  <a:gd name="T72" fmla="*/ 46 w 57"/>
                  <a:gd name="T73" fmla="*/ 12 h 62"/>
                  <a:gd name="T74" fmla="*/ 53 w 57"/>
                  <a:gd name="T75" fmla="*/ 27 h 62"/>
                  <a:gd name="T76" fmla="*/ 36 w 57"/>
                  <a:gd name="T77" fmla="*/ 9 h 62"/>
                  <a:gd name="T78" fmla="*/ 53 w 57"/>
                  <a:gd name="T7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" h="62">
                    <a:moveTo>
                      <a:pt x="5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1"/>
                      <a:pt x="9" y="62"/>
                      <a:pt x="10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28" y="62"/>
                      <a:pt x="29" y="62"/>
                      <a:pt x="3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4"/>
                    </a:lnTo>
                    <a:close/>
                    <a:moveTo>
                      <a:pt x="10" y="4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10" y="48"/>
                    </a:lnTo>
                    <a:close/>
                    <a:moveTo>
                      <a:pt x="25" y="59"/>
                    </a:move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25" y="54"/>
                      <a:pt x="25" y="54"/>
                      <a:pt x="25" y="54"/>
                    </a:cubicBezTo>
                    <a:lnTo>
                      <a:pt x="25" y="59"/>
                    </a:lnTo>
                    <a:close/>
                    <a:moveTo>
                      <a:pt x="25" y="43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9"/>
                      <a:pt x="22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6" y="28"/>
                      <a:pt x="36" y="27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43"/>
                      <a:pt x="31" y="43"/>
                      <a:pt x="31" y="43"/>
                    </a:cubicBezTo>
                    <a:lnTo>
                      <a:pt x="25" y="43"/>
                    </a:lnTo>
                    <a:close/>
                    <a:moveTo>
                      <a:pt x="45" y="59"/>
                    </a:move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45" y="54"/>
                      <a:pt x="45" y="54"/>
                      <a:pt x="45" y="54"/>
                    </a:cubicBezTo>
                    <a:lnTo>
                      <a:pt x="45" y="59"/>
                    </a:lnTo>
                    <a:close/>
                    <a:moveTo>
                      <a:pt x="53" y="27"/>
                    </a:move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53" y="12"/>
                      <a:pt x="53" y="12"/>
                      <a:pt x="53" y="12"/>
                    </a:cubicBezTo>
                    <a:lnTo>
                      <a:pt x="53" y="27"/>
                    </a:lnTo>
                    <a:close/>
                    <a:moveTo>
                      <a:pt x="53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3" y="4"/>
                      <a:pt x="53" y="4"/>
                      <a:pt x="53" y="4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322637" y="2209800"/>
            <a:ext cx="7583655" cy="7537812"/>
            <a:chOff x="2128413" y="2209800"/>
            <a:chExt cx="10042910" cy="9982200"/>
          </a:xfrm>
        </p:grpSpPr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128413" y="2209800"/>
              <a:ext cx="10042910" cy="9982200"/>
            </a:xfrm>
            <a:custGeom>
              <a:avLst/>
              <a:gdLst>
                <a:gd name="T0" fmla="*/ 806 w 806"/>
                <a:gd name="T1" fmla="*/ 401 h 806"/>
                <a:gd name="T2" fmla="*/ 733 w 806"/>
                <a:gd name="T3" fmla="*/ 336 h 806"/>
                <a:gd name="T4" fmla="*/ 776 w 806"/>
                <a:gd name="T5" fmla="*/ 248 h 806"/>
                <a:gd name="T6" fmla="*/ 684 w 806"/>
                <a:gd name="T7" fmla="*/ 217 h 806"/>
                <a:gd name="T8" fmla="*/ 687 w 806"/>
                <a:gd name="T9" fmla="*/ 116 h 806"/>
                <a:gd name="T10" fmla="*/ 590 w 806"/>
                <a:gd name="T11" fmla="*/ 122 h 806"/>
                <a:gd name="T12" fmla="*/ 558 w 806"/>
                <a:gd name="T13" fmla="*/ 30 h 806"/>
                <a:gd name="T14" fmla="*/ 470 w 806"/>
                <a:gd name="T15" fmla="*/ 73 h 806"/>
                <a:gd name="T16" fmla="*/ 401 w 806"/>
                <a:gd name="T17" fmla="*/ 0 h 806"/>
                <a:gd name="T18" fmla="*/ 337 w 806"/>
                <a:gd name="T19" fmla="*/ 73 h 806"/>
                <a:gd name="T20" fmla="*/ 249 w 806"/>
                <a:gd name="T21" fmla="*/ 30 h 806"/>
                <a:gd name="T22" fmla="*/ 217 w 806"/>
                <a:gd name="T23" fmla="*/ 122 h 806"/>
                <a:gd name="T24" fmla="*/ 116 w 806"/>
                <a:gd name="T25" fmla="*/ 120 h 806"/>
                <a:gd name="T26" fmla="*/ 123 w 806"/>
                <a:gd name="T27" fmla="*/ 216 h 806"/>
                <a:gd name="T28" fmla="*/ 31 w 806"/>
                <a:gd name="T29" fmla="*/ 248 h 806"/>
                <a:gd name="T30" fmla="*/ 73 w 806"/>
                <a:gd name="T31" fmla="*/ 336 h 806"/>
                <a:gd name="T32" fmla="*/ 0 w 806"/>
                <a:gd name="T33" fmla="*/ 405 h 806"/>
                <a:gd name="T34" fmla="*/ 73 w 806"/>
                <a:gd name="T35" fmla="*/ 469 h 806"/>
                <a:gd name="T36" fmla="*/ 30 w 806"/>
                <a:gd name="T37" fmla="*/ 557 h 806"/>
                <a:gd name="T38" fmla="*/ 122 w 806"/>
                <a:gd name="T39" fmla="*/ 589 h 806"/>
                <a:gd name="T40" fmla="*/ 120 w 806"/>
                <a:gd name="T41" fmla="*/ 690 h 806"/>
                <a:gd name="T42" fmla="*/ 217 w 806"/>
                <a:gd name="T43" fmla="*/ 684 h 806"/>
                <a:gd name="T44" fmla="*/ 249 w 806"/>
                <a:gd name="T45" fmla="*/ 775 h 806"/>
                <a:gd name="T46" fmla="*/ 336 w 806"/>
                <a:gd name="T47" fmla="*/ 733 h 806"/>
                <a:gd name="T48" fmla="*/ 406 w 806"/>
                <a:gd name="T49" fmla="*/ 806 h 806"/>
                <a:gd name="T50" fmla="*/ 470 w 806"/>
                <a:gd name="T51" fmla="*/ 733 h 806"/>
                <a:gd name="T52" fmla="*/ 558 w 806"/>
                <a:gd name="T53" fmla="*/ 776 h 806"/>
                <a:gd name="T54" fmla="*/ 589 w 806"/>
                <a:gd name="T55" fmla="*/ 684 h 806"/>
                <a:gd name="T56" fmla="*/ 690 w 806"/>
                <a:gd name="T57" fmla="*/ 686 h 806"/>
                <a:gd name="T58" fmla="*/ 684 w 806"/>
                <a:gd name="T59" fmla="*/ 589 h 806"/>
                <a:gd name="T60" fmla="*/ 776 w 806"/>
                <a:gd name="T61" fmla="*/ 557 h 806"/>
                <a:gd name="T62" fmla="*/ 733 w 806"/>
                <a:gd name="T63" fmla="*/ 470 h 806"/>
                <a:gd name="T64" fmla="*/ 170 w 806"/>
                <a:gd name="T65" fmla="*/ 517 h 806"/>
                <a:gd name="T66" fmla="*/ 636 w 806"/>
                <a:gd name="T67" fmla="*/ 289 h 806"/>
                <a:gd name="T68" fmla="*/ 170 w 806"/>
                <a:gd name="T69" fmla="*/ 51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6" h="806">
                  <a:moveTo>
                    <a:pt x="740" y="423"/>
                  </a:moveTo>
                  <a:cubicBezTo>
                    <a:pt x="806" y="401"/>
                    <a:pt x="806" y="401"/>
                    <a:pt x="806" y="401"/>
                  </a:cubicBezTo>
                  <a:cubicBezTo>
                    <a:pt x="803" y="349"/>
                    <a:pt x="803" y="349"/>
                    <a:pt x="803" y="349"/>
                  </a:cubicBezTo>
                  <a:cubicBezTo>
                    <a:pt x="733" y="336"/>
                    <a:pt x="733" y="336"/>
                    <a:pt x="733" y="336"/>
                  </a:cubicBezTo>
                  <a:cubicBezTo>
                    <a:pt x="731" y="322"/>
                    <a:pt x="727" y="309"/>
                    <a:pt x="722" y="295"/>
                  </a:cubicBezTo>
                  <a:cubicBezTo>
                    <a:pt x="776" y="248"/>
                    <a:pt x="776" y="248"/>
                    <a:pt x="776" y="248"/>
                  </a:cubicBezTo>
                  <a:cubicBezTo>
                    <a:pt x="754" y="202"/>
                    <a:pt x="754" y="202"/>
                    <a:pt x="754" y="202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75" y="204"/>
                    <a:pt x="666" y="191"/>
                    <a:pt x="655" y="179"/>
                  </a:cubicBezTo>
                  <a:cubicBezTo>
                    <a:pt x="687" y="116"/>
                    <a:pt x="687" y="116"/>
                    <a:pt x="687" y="116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590" y="122"/>
                    <a:pt x="590" y="122"/>
                    <a:pt x="590" y="122"/>
                  </a:cubicBezTo>
                  <a:cubicBezTo>
                    <a:pt x="578" y="114"/>
                    <a:pt x="565" y="107"/>
                    <a:pt x="552" y="101"/>
                  </a:cubicBezTo>
                  <a:cubicBezTo>
                    <a:pt x="558" y="30"/>
                    <a:pt x="558" y="30"/>
                    <a:pt x="558" y="30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470" y="73"/>
                    <a:pt x="470" y="73"/>
                    <a:pt x="470" y="73"/>
                  </a:cubicBezTo>
                  <a:cubicBezTo>
                    <a:pt x="455" y="70"/>
                    <a:pt x="439" y="68"/>
                    <a:pt x="423" y="67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23" y="75"/>
                    <a:pt x="309" y="79"/>
                    <a:pt x="295" y="84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04" y="131"/>
                    <a:pt x="191" y="140"/>
                    <a:pt x="179" y="151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15" y="228"/>
                    <a:pt x="107" y="241"/>
                    <a:pt x="101" y="254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73" y="336"/>
                    <a:pt x="73" y="336"/>
                    <a:pt x="73" y="336"/>
                  </a:cubicBezTo>
                  <a:cubicBezTo>
                    <a:pt x="70" y="351"/>
                    <a:pt x="68" y="367"/>
                    <a:pt x="67" y="38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4" y="456"/>
                    <a:pt x="4" y="456"/>
                    <a:pt x="4" y="456"/>
                  </a:cubicBezTo>
                  <a:cubicBezTo>
                    <a:pt x="73" y="469"/>
                    <a:pt x="73" y="469"/>
                    <a:pt x="73" y="469"/>
                  </a:cubicBezTo>
                  <a:cubicBezTo>
                    <a:pt x="76" y="483"/>
                    <a:pt x="79" y="497"/>
                    <a:pt x="84" y="511"/>
                  </a:cubicBezTo>
                  <a:cubicBezTo>
                    <a:pt x="30" y="557"/>
                    <a:pt x="30" y="557"/>
                    <a:pt x="30" y="557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122" y="589"/>
                    <a:pt x="122" y="589"/>
                    <a:pt x="122" y="589"/>
                  </a:cubicBezTo>
                  <a:cubicBezTo>
                    <a:pt x="131" y="602"/>
                    <a:pt x="141" y="615"/>
                    <a:pt x="151" y="627"/>
                  </a:cubicBezTo>
                  <a:cubicBezTo>
                    <a:pt x="120" y="690"/>
                    <a:pt x="120" y="690"/>
                    <a:pt x="120" y="690"/>
                  </a:cubicBezTo>
                  <a:cubicBezTo>
                    <a:pt x="158" y="723"/>
                    <a:pt x="158" y="723"/>
                    <a:pt x="158" y="723"/>
                  </a:cubicBezTo>
                  <a:cubicBezTo>
                    <a:pt x="217" y="684"/>
                    <a:pt x="217" y="684"/>
                    <a:pt x="217" y="684"/>
                  </a:cubicBezTo>
                  <a:cubicBezTo>
                    <a:pt x="229" y="692"/>
                    <a:pt x="241" y="699"/>
                    <a:pt x="254" y="705"/>
                  </a:cubicBezTo>
                  <a:cubicBezTo>
                    <a:pt x="249" y="775"/>
                    <a:pt x="249" y="775"/>
                    <a:pt x="249" y="775"/>
                  </a:cubicBezTo>
                  <a:cubicBezTo>
                    <a:pt x="297" y="792"/>
                    <a:pt x="297" y="792"/>
                    <a:pt x="297" y="792"/>
                  </a:cubicBezTo>
                  <a:cubicBezTo>
                    <a:pt x="336" y="733"/>
                    <a:pt x="336" y="733"/>
                    <a:pt x="336" y="733"/>
                  </a:cubicBezTo>
                  <a:cubicBezTo>
                    <a:pt x="352" y="736"/>
                    <a:pt x="367" y="738"/>
                    <a:pt x="383" y="739"/>
                  </a:cubicBezTo>
                  <a:cubicBezTo>
                    <a:pt x="406" y="806"/>
                    <a:pt x="406" y="806"/>
                    <a:pt x="406" y="806"/>
                  </a:cubicBezTo>
                  <a:cubicBezTo>
                    <a:pt x="457" y="803"/>
                    <a:pt x="457" y="803"/>
                    <a:pt x="457" y="803"/>
                  </a:cubicBezTo>
                  <a:cubicBezTo>
                    <a:pt x="470" y="733"/>
                    <a:pt x="470" y="733"/>
                    <a:pt x="470" y="733"/>
                  </a:cubicBezTo>
                  <a:cubicBezTo>
                    <a:pt x="484" y="730"/>
                    <a:pt x="498" y="727"/>
                    <a:pt x="511" y="722"/>
                  </a:cubicBezTo>
                  <a:cubicBezTo>
                    <a:pt x="558" y="776"/>
                    <a:pt x="558" y="776"/>
                    <a:pt x="558" y="776"/>
                  </a:cubicBezTo>
                  <a:cubicBezTo>
                    <a:pt x="604" y="754"/>
                    <a:pt x="604" y="754"/>
                    <a:pt x="604" y="754"/>
                  </a:cubicBezTo>
                  <a:cubicBezTo>
                    <a:pt x="589" y="684"/>
                    <a:pt x="589" y="684"/>
                    <a:pt x="589" y="684"/>
                  </a:cubicBezTo>
                  <a:cubicBezTo>
                    <a:pt x="603" y="675"/>
                    <a:pt x="615" y="665"/>
                    <a:pt x="627" y="655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724" y="648"/>
                    <a:pt x="724" y="648"/>
                    <a:pt x="724" y="648"/>
                  </a:cubicBezTo>
                  <a:cubicBezTo>
                    <a:pt x="684" y="589"/>
                    <a:pt x="684" y="589"/>
                    <a:pt x="684" y="589"/>
                  </a:cubicBezTo>
                  <a:cubicBezTo>
                    <a:pt x="692" y="577"/>
                    <a:pt x="699" y="565"/>
                    <a:pt x="705" y="552"/>
                  </a:cubicBezTo>
                  <a:cubicBezTo>
                    <a:pt x="776" y="557"/>
                    <a:pt x="776" y="557"/>
                    <a:pt x="776" y="557"/>
                  </a:cubicBezTo>
                  <a:cubicBezTo>
                    <a:pt x="792" y="509"/>
                    <a:pt x="792" y="509"/>
                    <a:pt x="792" y="509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736" y="455"/>
                    <a:pt x="739" y="439"/>
                    <a:pt x="740" y="423"/>
                  </a:cubicBezTo>
                  <a:close/>
                  <a:moveTo>
                    <a:pt x="170" y="517"/>
                  </a:moveTo>
                  <a:cubicBezTo>
                    <a:pt x="107" y="388"/>
                    <a:pt x="161" y="233"/>
                    <a:pt x="289" y="170"/>
                  </a:cubicBezTo>
                  <a:cubicBezTo>
                    <a:pt x="418" y="107"/>
                    <a:pt x="573" y="160"/>
                    <a:pt x="636" y="289"/>
                  </a:cubicBezTo>
                  <a:cubicBezTo>
                    <a:pt x="699" y="417"/>
                    <a:pt x="646" y="573"/>
                    <a:pt x="517" y="636"/>
                  </a:cubicBezTo>
                  <a:cubicBezTo>
                    <a:pt x="389" y="699"/>
                    <a:pt x="233" y="646"/>
                    <a:pt x="170" y="5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794512" y="3510475"/>
              <a:ext cx="8605325" cy="8605325"/>
              <a:chOff x="11347902" y="8263156"/>
              <a:chExt cx="5452844" cy="5452844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7902" y="8263156"/>
                <a:ext cx="5452844" cy="5452844"/>
              </a:xfrm>
              <a:prstGeom prst="rect">
                <a:avLst/>
              </a:prstGeom>
            </p:spPr>
          </p:pic>
          <p:sp>
            <p:nvSpPr>
              <p:cNvPr id="63" name="Rectangle 139"/>
              <p:cNvSpPr/>
              <p:nvPr/>
            </p:nvSpPr>
            <p:spPr>
              <a:xfrm>
                <a:off x="12637665" y="9029202"/>
                <a:ext cx="3019661" cy="30204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64" name="กลุ่ม 79"/>
              <p:cNvGrpSpPr/>
              <p:nvPr/>
            </p:nvGrpSpPr>
            <p:grpSpPr>
              <a:xfrm>
                <a:off x="13627245" y="9762741"/>
                <a:ext cx="1040499" cy="1553370"/>
                <a:chOff x="9260948" y="10553700"/>
                <a:chExt cx="447675" cy="668338"/>
              </a:xfrm>
              <a:solidFill>
                <a:schemeClr val="bg1"/>
              </a:solidFill>
            </p:grpSpPr>
            <p:sp>
              <p:nvSpPr>
                <p:cNvPr id="65" name="Freeform 220"/>
                <p:cNvSpPr>
                  <a:spLocks noEditPoints="1"/>
                </p:cNvSpPr>
                <p:nvPr/>
              </p:nvSpPr>
              <p:spPr bwMode="auto">
                <a:xfrm>
                  <a:off x="9260948" y="10553700"/>
                  <a:ext cx="447675" cy="668338"/>
                </a:xfrm>
                <a:custGeom>
                  <a:avLst/>
                  <a:gdLst>
                    <a:gd name="T0" fmla="*/ 43 w 47"/>
                    <a:gd name="T1" fmla="*/ 12 h 70"/>
                    <a:gd name="T2" fmla="*/ 47 w 47"/>
                    <a:gd name="T3" fmla="*/ 10 h 70"/>
                    <a:gd name="T4" fmla="*/ 45 w 47"/>
                    <a:gd name="T5" fmla="*/ 0 h 70"/>
                    <a:gd name="T6" fmla="*/ 0 w 47"/>
                    <a:gd name="T7" fmla="*/ 2 h 70"/>
                    <a:gd name="T8" fmla="*/ 1 w 47"/>
                    <a:gd name="T9" fmla="*/ 12 h 70"/>
                    <a:gd name="T10" fmla="*/ 4 w 47"/>
                    <a:gd name="T11" fmla="*/ 14 h 70"/>
                    <a:gd name="T12" fmla="*/ 17 w 47"/>
                    <a:gd name="T13" fmla="*/ 36 h 70"/>
                    <a:gd name="T14" fmla="*/ 4 w 47"/>
                    <a:gd name="T15" fmla="*/ 59 h 70"/>
                    <a:gd name="T16" fmla="*/ 0 w 47"/>
                    <a:gd name="T17" fmla="*/ 60 h 70"/>
                    <a:gd name="T18" fmla="*/ 1 w 47"/>
                    <a:gd name="T19" fmla="*/ 70 h 70"/>
                    <a:gd name="T20" fmla="*/ 47 w 47"/>
                    <a:gd name="T21" fmla="*/ 69 h 70"/>
                    <a:gd name="T22" fmla="*/ 45 w 47"/>
                    <a:gd name="T23" fmla="*/ 59 h 70"/>
                    <a:gd name="T24" fmla="*/ 43 w 47"/>
                    <a:gd name="T25" fmla="*/ 56 h 70"/>
                    <a:gd name="T26" fmla="*/ 30 w 47"/>
                    <a:gd name="T27" fmla="*/ 35 h 70"/>
                    <a:gd name="T28" fmla="*/ 3 w 47"/>
                    <a:gd name="T29" fmla="*/ 8 h 70"/>
                    <a:gd name="T30" fmla="*/ 43 w 47"/>
                    <a:gd name="T31" fmla="*/ 3 h 70"/>
                    <a:gd name="T32" fmla="*/ 3 w 47"/>
                    <a:gd name="T33" fmla="*/ 8 h 70"/>
                    <a:gd name="T34" fmla="*/ 43 w 47"/>
                    <a:gd name="T35" fmla="*/ 62 h 70"/>
                    <a:gd name="T36" fmla="*/ 3 w 47"/>
                    <a:gd name="T37" fmla="*/ 67 h 70"/>
                    <a:gd name="T38" fmla="*/ 6 w 47"/>
                    <a:gd name="T39" fmla="*/ 62 h 70"/>
                    <a:gd name="T40" fmla="*/ 41 w 47"/>
                    <a:gd name="T41" fmla="*/ 62 h 70"/>
                    <a:gd name="T42" fmla="*/ 39 w 47"/>
                    <a:gd name="T43" fmla="*/ 56 h 70"/>
                    <a:gd name="T44" fmla="*/ 7 w 47"/>
                    <a:gd name="T45" fmla="*/ 59 h 70"/>
                    <a:gd name="T46" fmla="*/ 8 w 47"/>
                    <a:gd name="T47" fmla="*/ 51 h 70"/>
                    <a:gd name="T48" fmla="*/ 39 w 47"/>
                    <a:gd name="T49" fmla="*/ 56 h 70"/>
                    <a:gd name="T50" fmla="*/ 37 w 47"/>
                    <a:gd name="T51" fmla="*/ 48 h 70"/>
                    <a:gd name="T52" fmla="*/ 19 w 47"/>
                    <a:gd name="T53" fmla="*/ 39 h 70"/>
                    <a:gd name="T54" fmla="*/ 20 w 47"/>
                    <a:gd name="T55" fmla="*/ 33 h 70"/>
                    <a:gd name="T56" fmla="*/ 7 w 47"/>
                    <a:gd name="T57" fmla="*/ 14 h 70"/>
                    <a:gd name="T58" fmla="*/ 9 w 47"/>
                    <a:gd name="T59" fmla="*/ 12 h 70"/>
                    <a:gd name="T60" fmla="*/ 38 w 47"/>
                    <a:gd name="T61" fmla="*/ 12 h 70"/>
                    <a:gd name="T62" fmla="*/ 39 w 47"/>
                    <a:gd name="T63" fmla="*/ 14 h 70"/>
                    <a:gd name="T64" fmla="*/ 27 w 47"/>
                    <a:gd name="T65" fmla="*/ 33 h 70"/>
                    <a:gd name="T66" fmla="*/ 28 w 47"/>
                    <a:gd name="T67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7" h="70">
                      <a:moveTo>
                        <a:pt x="43" y="14"/>
                      </a:move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6" y="12"/>
                        <a:pt x="47" y="11"/>
                        <a:pt x="47" y="10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1"/>
                        <a:pt x="46" y="0"/>
                        <a:pt x="4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1" y="12"/>
                        <a:pt x="1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23"/>
                        <a:pt x="9" y="31"/>
                        <a:pt x="17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9" y="40"/>
                        <a:pt x="4" y="48"/>
                        <a:pt x="4" y="56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1" y="59"/>
                        <a:pt x="0" y="59"/>
                        <a:pt x="0" y="6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0"/>
                        <a:pt x="1" y="70"/>
                        <a:pt x="1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6" y="70"/>
                        <a:pt x="47" y="70"/>
                        <a:pt x="47" y="69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7" y="59"/>
                        <a:pt x="46" y="59"/>
                        <a:pt x="45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3" y="48"/>
                        <a:pt x="38" y="40"/>
                        <a:pt x="30" y="36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8" y="31"/>
                        <a:pt x="43" y="23"/>
                        <a:pt x="43" y="14"/>
                      </a:cubicBezTo>
                      <a:close/>
                      <a:moveTo>
                        <a:pt x="3" y="8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8"/>
                        <a:pt x="43" y="8"/>
                        <a:pt x="43" y="8"/>
                      </a:cubicBezTo>
                      <a:lnTo>
                        <a:pt x="3" y="8"/>
                      </a:lnTo>
                      <a:close/>
                      <a:moveTo>
                        <a:pt x="41" y="62"/>
                      </a:move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lose/>
                      <a:moveTo>
                        <a:pt x="39" y="56"/>
                      </a:move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5"/>
                        <a:pt x="8" y="53"/>
                        <a:pt x="8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39" y="53"/>
                        <a:pt x="39" y="55"/>
                        <a:pt x="39" y="56"/>
                      </a:cubicBezTo>
                      <a:close/>
                      <a:moveTo>
                        <a:pt x="28" y="39"/>
                      </a:moveTo>
                      <a:cubicBezTo>
                        <a:pt x="32" y="40"/>
                        <a:pt x="35" y="44"/>
                        <a:pt x="37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1" y="44"/>
                        <a:pt x="15" y="40"/>
                        <a:pt x="19" y="39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2"/>
                        <a:pt x="19" y="32"/>
                      </a:cubicBezTo>
                      <a:cubicBezTo>
                        <a:pt x="12" y="29"/>
                        <a:pt x="7" y="22"/>
                        <a:pt x="7" y="14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22"/>
                        <a:pt x="35" y="29"/>
                        <a:pt x="28" y="32"/>
                      </a:cubicBezTo>
                      <a:cubicBezTo>
                        <a:pt x="27" y="32"/>
                        <a:pt x="27" y="33"/>
                        <a:pt x="27" y="33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7" y="38"/>
                        <a:pt x="27" y="38"/>
                        <a:pt x="28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6" name="Oval 221"/>
                <p:cNvSpPr>
                  <a:spLocks noChangeArrowheads="1"/>
                </p:cNvSpPr>
                <p:nvPr/>
              </p:nvSpPr>
              <p:spPr bwMode="auto">
                <a:xfrm>
                  <a:off x="9508598" y="10726737"/>
                  <a:ext cx="66675" cy="666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7" name="Oval 222"/>
                <p:cNvSpPr>
                  <a:spLocks noChangeArrowheads="1"/>
                </p:cNvSpPr>
                <p:nvPr/>
              </p:nvSpPr>
              <p:spPr bwMode="auto">
                <a:xfrm>
                  <a:off x="9480023" y="10793412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8" name="Oval 223"/>
                <p:cNvSpPr>
                  <a:spLocks noChangeArrowheads="1"/>
                </p:cNvSpPr>
                <p:nvPr/>
              </p:nvSpPr>
              <p:spPr bwMode="auto">
                <a:xfrm>
                  <a:off x="9499073" y="10936287"/>
                  <a:ext cx="28575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9" name="กลุ่ม 54"/>
          <p:cNvGrpSpPr/>
          <p:nvPr/>
        </p:nvGrpSpPr>
        <p:grpSpPr>
          <a:xfrm>
            <a:off x="4595564" y="10363200"/>
            <a:ext cx="5135497" cy="2537090"/>
            <a:chOff x="13992249" y="3005236"/>
            <a:chExt cx="5208463" cy="2537090"/>
          </a:xfrm>
        </p:grpSpPr>
        <p:sp>
          <p:nvSpPr>
            <p:cNvPr id="70" name="TextBox 69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2" name="กลุ่ม 54"/>
          <p:cNvGrpSpPr/>
          <p:nvPr/>
        </p:nvGrpSpPr>
        <p:grpSpPr>
          <a:xfrm>
            <a:off x="14798740" y="10439400"/>
            <a:ext cx="5135497" cy="2537090"/>
            <a:chOff x="13992249" y="3005236"/>
            <a:chExt cx="5208463" cy="2537090"/>
          </a:xfrm>
        </p:grpSpPr>
        <p:sp>
          <p:nvSpPr>
            <p:cNvPr id="73" name="TextBox 72"/>
            <p:cNvSpPr txBox="1"/>
            <p:nvPr/>
          </p:nvSpPr>
          <p:spPr>
            <a:xfrm>
              <a:off x="13992249" y="3843436"/>
              <a:ext cx="5208463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22773" y="3005236"/>
              <a:ext cx="5131180" cy="72323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2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  HERE</a:t>
              </a:r>
              <a:endParaRPr lang="id-ID" sz="3500" b="1" dirty="0">
                <a:solidFill>
                  <a:schemeClr val="accent2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337102"/>
      </p:ext>
    </p:extLst>
  </p:cSld>
  <p:clrMapOvr>
    <a:masterClrMapping/>
  </p:clrMapOvr>
</p:sld>
</file>

<file path=ppt/theme/theme1.xml><?xml version="1.0" encoding="utf-8"?>
<a:theme xmlns:a="http://schemas.openxmlformats.org/drawingml/2006/main" name="1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การออกแบบที่กำหนดเอง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27343</TotalTime>
  <Words>3821</Words>
  <PresentationFormat>Tùy chỉnh</PresentationFormat>
  <Paragraphs>625</Paragraphs>
  <Slides>40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Lato</vt:lpstr>
      <vt:lpstr>Lato Black</vt:lpstr>
      <vt:lpstr>Lato Light</vt:lpstr>
      <vt:lpstr>Lato Regular</vt:lpstr>
      <vt:lpstr>Open Sans Light</vt:lpstr>
      <vt:lpstr>1_การออกแบบที่กำหนดเอง</vt:lpstr>
      <vt:lpstr>การออกแบบที่กำหนดเอง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2017-10-18T13:25:00Z</dcterms:created>
  <dcterms:modified xsi:type="dcterms:W3CDTF">2023-09-16T10:48:57Z</dcterms:modified>
</cp:coreProperties>
</file>