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>
      <p:cViewPr varScale="1">
        <p:scale>
          <a:sx n="98" d="100"/>
          <a:sy n="98" d="100"/>
        </p:scale>
        <p:origin x="62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slide" Target="slide1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microsoft.com/office/2007/relationships/media" Target="../media/media1.WAV"/><Relationship Id="rId16" Type="http://schemas.openxmlformats.org/officeDocument/2006/relationships/slide" Target="slide9.xml"/><Relationship Id="rId1" Type="http://schemas.openxmlformats.org/officeDocument/2006/relationships/audio" Target="NULL" TargetMode="External"/><Relationship Id="rId6" Type="http://schemas.openxmlformats.org/officeDocument/2006/relationships/slide" Target="slide12.xml"/><Relationship Id="rId11" Type="http://schemas.openxmlformats.org/officeDocument/2006/relationships/slide" Target="slide4.xml"/><Relationship Id="rId5" Type="http://schemas.openxmlformats.org/officeDocument/2006/relationships/image" Target="../media/image3.gif"/><Relationship Id="rId15" Type="http://schemas.openxmlformats.org/officeDocument/2006/relationships/slide" Target="slide8.xml"/><Relationship Id="rId10" Type="http://schemas.openxmlformats.org/officeDocument/2006/relationships/slide" Target="slide3.xml"/><Relationship Id="rId19" Type="http://schemas.openxmlformats.org/officeDocument/2006/relationships/image" Target="../media/image6.png"/><Relationship Id="rId4" Type="http://schemas.openxmlformats.org/officeDocument/2006/relationships/image" Target="../media/image2.gif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11181" y="17487"/>
            <a:ext cx="5416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4" y="14687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96" y="53844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4687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48" y="53844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6" y="54767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96114"/>
            <a:ext cx="1009650" cy="904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5531" y="4548551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về từ khóa nếu có</a:t>
            </a: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9876" y="546735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5" name="Rectangle 44">
            <a:hlinkClick r:id="rId11" action="ppaction://hlinksldjump"/>
          </p:cNvPr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</a:p>
        </p:txBody>
      </p:sp>
      <p:sp>
        <p:nvSpPr>
          <p:cNvPr id="49" name="Rectangle 48">
            <a:hlinkClick r:id="rId13" action="ppaction://hlinksldjump"/>
          </p:cNvPr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</a:p>
        </p:txBody>
      </p: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7</a:t>
            </a:r>
          </a:p>
        </p:txBody>
      </p:sp>
      <p:sp>
        <p:nvSpPr>
          <p:cNvPr id="63" name="Rectangle 62">
            <a:hlinkClick r:id="rId15" action="ppaction://hlinksldjump"/>
          </p:cNvPr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7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65" name="Rectangle 64">
            <a:hlinkClick r:id="rId16" action="ppaction://hlinksldjump"/>
          </p:cNvPr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67" name="Rectangle 66">
            <a:hlinkClick r:id="rId17" action="ppaction://hlinksldjump"/>
          </p:cNvPr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10</a:t>
            </a:r>
          </a:p>
        </p:txBody>
      </p:sp>
      <p:sp>
        <p:nvSpPr>
          <p:cNvPr id="69" name="Rectangle 68">
            <a:hlinkClick r:id="rId18" action="ppaction://hlinksldjump"/>
          </p:cNvPr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10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19942" y="74148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47559" y="1031619"/>
            <a:ext cx="5943600" cy="3348594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2" grpId="0"/>
      <p:bldP spid="7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9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732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395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038350"/>
            <a:ext cx="5376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72047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Câu hỏi số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  <p:sp>
        <p:nvSpPr>
          <p:cNvPr id="3" name="Oval 2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2479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228" y="530622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6896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3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8006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7428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4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969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5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0691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6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600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7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60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8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474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548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139</Words>
  <Application>Microsoft Office PowerPoint</Application>
  <PresentationFormat>On-screen Show (16:9)</PresentationFormat>
  <Paragraphs>63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84964260227</cp:lastModifiedBy>
  <cp:revision>73</cp:revision>
  <dcterms:created xsi:type="dcterms:W3CDTF">2018-01-11T15:19:09Z</dcterms:created>
  <dcterms:modified xsi:type="dcterms:W3CDTF">2020-03-10T10:10:40Z</dcterms:modified>
</cp:coreProperties>
</file>