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95" r:id="rId10"/>
    <p:sldId id="260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1065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8.19,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8.20, 8.22,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8.23, 8.24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32: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vi-VN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B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60" y="58142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76198" y="160294"/>
            <a:ext cx="9260271" cy="556784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điểm C nằm giữa 2 điểm A và B. Gọi M, N lần lượt là trung điểm của các đoạn thẳng AC, CB.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cặp điểm nào nằm cùng phía đối với điểm 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 C là mút chung của những đoạn thẳng nào?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tia đối của tia CN.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AB = 6 cm, AM = 1 cm. Tính độ dài đoạn thẳng NB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07" y="1831107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3349</TotalTime>
  <Words>444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Segoe Print</vt:lpstr>
      <vt:lpstr>Times New Roman</vt:lpstr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31</cp:revision>
  <dcterms:created xsi:type="dcterms:W3CDTF">2021-07-12T02:53:41Z</dcterms:created>
  <dcterms:modified xsi:type="dcterms:W3CDTF">2022-04-07T14:31:40Z</dcterms:modified>
</cp:coreProperties>
</file>