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" r:id="rId2"/>
    <p:sldId id="274" r:id="rId3"/>
    <p:sldId id="324" r:id="rId4"/>
    <p:sldId id="273" r:id="rId5"/>
    <p:sldId id="332" r:id="rId6"/>
    <p:sldId id="355" r:id="rId7"/>
    <p:sldId id="352" r:id="rId8"/>
    <p:sldId id="325" r:id="rId9"/>
    <p:sldId id="317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3C6"/>
    <a:srgbClr val="D0DEEC"/>
    <a:srgbClr val="6593C3"/>
    <a:srgbClr val="E45983"/>
    <a:srgbClr val="F7DADE"/>
    <a:srgbClr val="FF9801"/>
    <a:srgbClr val="0FB7BD"/>
    <a:srgbClr val="048DA4"/>
    <a:srgbClr val="EE8640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918" autoAdjust="0"/>
  </p:normalViewPr>
  <p:slideViewPr>
    <p:cSldViewPr snapToGrid="0" showGuides="1">
      <p:cViewPr varScale="1">
        <p:scale>
          <a:sx n="113" d="100"/>
          <a:sy n="113" d="100"/>
        </p:scale>
        <p:origin x="678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4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8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353736" y="41826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UTMFacebookK&amp;TBold"/>
              </a:rPr>
              <a:t>WILDLIFE CONSERVATION</a:t>
            </a:r>
            <a:endParaRPr lang="en-US" sz="40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SPEAKING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399F7-44CB-F8D5-78C2-4555DA974D89}"/>
              </a:ext>
            </a:extLst>
          </p:cNvPr>
          <p:cNvSpPr txBox="1"/>
          <p:nvPr/>
        </p:nvSpPr>
        <p:spPr>
          <a:xfrm>
            <a:off x="466725" y="3269170"/>
            <a:ext cx="849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Activities for </a:t>
            </a:r>
            <a:r>
              <a:rPr lang="en-US" sz="4400" b="1">
                <a:solidFill>
                  <a:srgbClr val="0070C0"/>
                </a:solidFill>
              </a:rPr>
              <a:t>conserving wildlife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7" y="867955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99725" y="1674214"/>
            <a:ext cx="146305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CONTROLLED PRACTICE 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5702" y="2567594"/>
            <a:ext cx="1463050" cy="84207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LESS-CONTROLLED PRACTICE 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Game: Yes or No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71" y="1534883"/>
            <a:ext cx="3659538" cy="781543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Task 1: Rank each activity in order of its importance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05771" y="2498763"/>
            <a:ext cx="3659539" cy="910903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2: Brainstorm a list of activities you want to </a:t>
            </a:r>
            <a:r>
              <a:rPr lang="en-US" sz="1350" dirty="0" err="1">
                <a:solidFill>
                  <a:schemeClr val="tx1"/>
                </a:solidFill>
              </a:rPr>
              <a:t>organise</a:t>
            </a:r>
            <a:r>
              <a:rPr lang="en-US" sz="1350" dirty="0">
                <a:solidFill>
                  <a:schemeClr val="tx1"/>
                </a:solidFill>
              </a:rPr>
              <a:t> for the event.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498752" y="1113732"/>
            <a:ext cx="532499" cy="560482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767227" y="1919990"/>
            <a:ext cx="532498" cy="64760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12625" y="349804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FREE PRACTICE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0" y="433071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792340" y="3747854"/>
            <a:ext cx="420286" cy="58286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73714" y="433071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2498752" y="2988630"/>
            <a:ext cx="532498" cy="509418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70" y="3583457"/>
            <a:ext cx="3659537" cy="49961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Task 3: </a:t>
            </a:r>
            <a:r>
              <a:rPr lang="en-US" sz="1350" dirty="0" err="1">
                <a:solidFill>
                  <a:schemeClr val="tx1"/>
                </a:solidFill>
              </a:rPr>
              <a:t>Summarise</a:t>
            </a:r>
            <a:r>
              <a:rPr lang="en-US" sz="1350" dirty="0">
                <a:solidFill>
                  <a:schemeClr val="tx1"/>
                </a:solidFill>
              </a:rPr>
              <a:t> your ideas and present the activities to the class.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 descr="Ape | Definition &amp; Facts | Britannica">
            <a:extLst>
              <a:ext uri="{FF2B5EF4-FFF2-40B4-BE49-F238E27FC236}">
                <a16:creationId xmlns:a16="http://schemas.microsoft.com/office/drawing/2014/main" id="{CB5C04FE-AA30-20D7-2C16-F1129C6F6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5" y="1030828"/>
            <a:ext cx="2586096" cy="180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NHỮNG SỰ THẬT THÚ VỊ VỀ GẤU KOALA">
            <a:extLst>
              <a:ext uri="{FF2B5EF4-FFF2-40B4-BE49-F238E27FC236}">
                <a16:creationId xmlns:a16="http://schemas.microsoft.com/office/drawing/2014/main" id="{165B6098-374C-E4B6-B0B8-6C9E1547E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54" y="1079363"/>
            <a:ext cx="2805312" cy="17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Elephant | Description, Habitat, Scientific Names, Weight, &amp; Facts |  Britannica">
            <a:extLst>
              <a:ext uri="{FF2B5EF4-FFF2-40B4-BE49-F238E27FC236}">
                <a16:creationId xmlns:a16="http://schemas.microsoft.com/office/drawing/2014/main" id="{A5C73EBF-17B2-27A6-CC90-3912A4730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4" y="2962116"/>
            <a:ext cx="2586097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iger | Species | WWF">
            <a:extLst>
              <a:ext uri="{FF2B5EF4-FFF2-40B4-BE49-F238E27FC236}">
                <a16:creationId xmlns:a16="http://schemas.microsoft.com/office/drawing/2014/main" id="{768C5912-7055-7DD1-B3ED-B42E8134BB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90556"/>
            <a:ext cx="2805312" cy="1506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5171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104C4-946E-41E5-3265-C59FB7977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" y="1538968"/>
            <a:ext cx="4276725" cy="2914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C5B37A-EC9B-57C9-DFAB-6B1D08DB53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6" t="2671" b="1"/>
          <a:stretch/>
        </p:blipFill>
        <p:spPr>
          <a:xfrm>
            <a:off x="4457700" y="1665514"/>
            <a:ext cx="4105274" cy="2818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831469" y="669235"/>
            <a:ext cx="8461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Are the following activities good for conserving wildlife? Rank each activity in order of its importance to conserving wildlife.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67149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LESS-CONTROLLED PRACTICE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3BBAC-5E0F-39D6-C275-088F4F03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2202013"/>
            <a:ext cx="3756252" cy="2759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B1ACA9-5A8D-454C-39B5-ABA75200477B}"/>
              </a:ext>
            </a:extLst>
          </p:cNvPr>
          <p:cNvSpPr txBox="1"/>
          <p:nvPr/>
        </p:nvSpPr>
        <p:spPr>
          <a:xfrm>
            <a:off x="4017509" y="1579050"/>
            <a:ext cx="50448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Suggested answers: </a:t>
            </a:r>
            <a:endParaRPr lang="en-US" sz="2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A: Today, we’re discussing suitable activities for </a:t>
            </a:r>
            <a:r>
              <a:rPr lang="en-US" sz="2000" dirty="0" smtClean="0">
                <a:effectLst/>
                <a:ea typeface="Times New Roman" panose="02020603050405020304" pitchFamily="18" charset="0"/>
              </a:rPr>
              <a:t>the World Wildlife Day. The aim is to raise students’ awareness of wildlife conservation. Does anyone have any interesting ideas? </a:t>
            </a:r>
          </a:p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a typeface="Times New Roman" panose="02020603050405020304" pitchFamily="18" charset="0"/>
              </a:rPr>
              <a:t>B: I think we should start the event with a wildlife painting competition. </a:t>
            </a:r>
          </a:p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ea typeface="Times New Roman" panose="02020603050405020304" pitchFamily="18" charset="0"/>
              </a:rPr>
              <a:t>C: I like your idea, but how will painting help conserve wildlife?</a:t>
            </a:r>
          </a:p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a typeface="Times New Roman" panose="02020603050405020304" pitchFamily="18" charset="0"/>
              </a:rPr>
              <a:t>B: Well, ...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831469" y="669235"/>
            <a:ext cx="84617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Work in groups. Read the notice. Then brainstorm a list of activities you want to organise for the event. Explain how the activities will help conserve wildlife. </a:t>
            </a:r>
            <a:r>
              <a:rPr lang="en-US" b="1" dirty="0" smtClean="0"/>
              <a:t>Use </a:t>
            </a:r>
            <a:r>
              <a:rPr lang="en-US" b="1" dirty="0"/>
              <a:t>the list in 1 and the example below to help you.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23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6975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FREE PRACTICE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831469" y="669235"/>
            <a:ext cx="8461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Work in groups. Summarise your ideas and present the activities for the World Wildlife </a:t>
            </a:r>
            <a:r>
              <a:rPr lang="en-US" b="1" dirty="0" smtClean="0"/>
              <a:t>Day </a:t>
            </a:r>
            <a:r>
              <a:rPr lang="en-US" b="1" dirty="0"/>
              <a:t>to the class. </a:t>
            </a:r>
            <a:r>
              <a:rPr lang="en-US" b="1" dirty="0" smtClean="0"/>
              <a:t>Vote </a:t>
            </a:r>
            <a:r>
              <a:rPr lang="en-US" b="1" dirty="0"/>
              <a:t>for the best ideas.</a:t>
            </a:r>
            <a:endParaRPr lang="en-US" dirty="0">
              <a:effectLst/>
            </a:endParaRPr>
          </a:p>
        </p:txBody>
      </p:sp>
      <p:pic>
        <p:nvPicPr>
          <p:cNvPr id="1026" name="Picture 2" descr="World Wildlife Day Happy Wildlife Day: Vector có sẵn (miễn phí bản quyền)  1701600463 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6"/>
          <a:stretch/>
        </p:blipFill>
        <p:spPr bwMode="auto">
          <a:xfrm>
            <a:off x="1731221" y="1362236"/>
            <a:ext cx="5681558" cy="36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conserving wildlife.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Talk about how to conserve wildlife.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7" y="61968"/>
            <a:ext cx="422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Write a paragraph about how to </a:t>
            </a:r>
            <a:r>
              <a:rPr lang="en-US">
                <a:latin typeface="+mn-lt"/>
                <a:cs typeface="Arial" panose="020B0604020202020204" pitchFamily="34" charset="0"/>
              </a:rPr>
              <a:t>conserve wildlife.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4395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2155</TotalTime>
  <Words>292</Words>
  <PresentationFormat>On-screen Show (16:9)</PresentationFormat>
  <Paragraphs>49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2024-06-10T09:32:40Z</dcterms:modified>
</cp:coreProperties>
</file>