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2648952" y="1524000"/>
            <a:ext cx="96041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bảng số liệu và trả lời câu hỏi sau: 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59009"/>
              </p:ext>
            </p:extLst>
          </p:nvPr>
        </p:nvGraphicFramePr>
        <p:xfrm>
          <a:off x="2704730" y="2362200"/>
          <a:ext cx="9497637" cy="312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65879"/>
                <a:gridCol w="3165879"/>
                <a:gridCol w="3165879"/>
              </a:tblGrid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lượng</a:t>
                      </a:r>
                    </a:p>
                    <a:p>
                      <a:pPr algn="l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nam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nữ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48951" y="5769808"/>
            <a:ext cx="118139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3A </a:t>
            </a:r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 lớp 3C lớp nào có số học sinh nam ít nhất?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23552" y="66969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3Acó số học sinh nam ít nhất (có 20 em)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67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158</cp:revision>
  <dcterms:created xsi:type="dcterms:W3CDTF">2022-07-10T01:37:20Z</dcterms:created>
  <dcterms:modified xsi:type="dcterms:W3CDTF">2022-08-06T15:45:46Z</dcterms:modified>
</cp:coreProperties>
</file>