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 uri="http://customooxmlschemas.google.com/">
      <go:slidesCustomData xmlns:go="http://customooxmlschemas.google.com/" r:id="rId24" roundtripDataSignature="AMtx7miO+BycvgZwbu329rhagUTRnzZfi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customschemas.google.com/relationships/presentationmetadata" Target="metadata"/><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8" name="Google Shape;42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9" name="Google Shape;429;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30" name="Google Shape;430;p1: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6" name="Google Shape;49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7" name="Google Shape;497;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98" name="Google Shape;498;p10: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3" name="Google Shape;50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4" name="Google Shape;504;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05" name="Google Shape;505;p11: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2" name="Google Shape;51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8" name="Google Shape;51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4" name="Google Shape;52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1" name="Google Shape;53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6" name="Google Shape;53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1" name="Google Shape;54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7" name="Google Shape;547;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8" name="Google Shape;548;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49" name="Google Shape;549;p18: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5" name="Google Shape;43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6" name="Google Shape;43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37" name="Google Shape;437;p2: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3" name="Google Shape;44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4" name="Google Shape;44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45" name="Google Shape;445;p3: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2" name="Google Shape;45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3" name="Google Shape;45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54" name="Google Shape;454;p4: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0" name="Google Shape;46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1" name="Google Shape;461;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62" name="Google Shape;462;p5: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7" name="Google Shape;46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8" name="Google Shape;46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69" name="Google Shape;469;p6: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4" name="Google Shape;47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5" name="Google Shape;475;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76" name="Google Shape;476;p7: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1" name="Google Shape;48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8" name="Google Shape;48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9" name="Google Shape;489;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90" name="Google Shape;490;p9: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18" name="Shape 18"/>
        <p:cNvGrpSpPr/>
        <p:nvPr/>
      </p:nvGrpSpPr>
      <p:grpSpPr>
        <a:xfrm>
          <a:off x="0" y="0"/>
          <a:ext cx="0" cy="0"/>
          <a:chOff x="0" y="0"/>
          <a:chExt cx="0" cy="0"/>
        </a:xfrm>
      </p:grpSpPr>
      <p:sp>
        <p:nvSpPr>
          <p:cNvPr id="19" name="Google Shape;19;p20"/>
          <p:cNvSpPr txBox="1"/>
          <p:nvPr>
            <p:ph idx="10" type="dt"/>
          </p:nvPr>
        </p:nvSpPr>
        <p:spPr>
          <a:xfrm>
            <a:off x="609600" y="18288"/>
            <a:ext cx="3860800" cy="32918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0"/>
          <p:cNvSpPr txBox="1"/>
          <p:nvPr>
            <p:ph idx="11" type="ftr"/>
          </p:nvPr>
        </p:nvSpPr>
        <p:spPr>
          <a:xfrm>
            <a:off x="4572000" y="18288"/>
            <a:ext cx="5486400" cy="32918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0"/>
          <p:cNvSpPr txBox="1"/>
          <p:nvPr>
            <p:ph idx="12" type="sldNum"/>
          </p:nvPr>
        </p:nvSpPr>
        <p:spPr>
          <a:xfrm>
            <a:off x="10160000" y="18288"/>
            <a:ext cx="1422400" cy="329184"/>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96" name="Shape 96"/>
        <p:cNvGrpSpPr/>
        <p:nvPr/>
      </p:nvGrpSpPr>
      <p:grpSpPr>
        <a:xfrm>
          <a:off x="0" y="0"/>
          <a:ext cx="0" cy="0"/>
          <a:chOff x="0" y="0"/>
          <a:chExt cx="0" cy="0"/>
        </a:xfrm>
      </p:grpSpPr>
      <p:sp>
        <p:nvSpPr>
          <p:cNvPr id="97" name="Google Shape;97;p29"/>
          <p:cNvSpPr txBox="1"/>
          <p:nvPr>
            <p:ph type="title"/>
          </p:nvPr>
        </p:nvSpPr>
        <p:spPr>
          <a:xfrm>
            <a:off x="609600" y="792080"/>
            <a:ext cx="2852928" cy="126187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2"/>
              </a:buClr>
              <a:buSzPts val="2400"/>
              <a:buFont typeface="Arial"/>
              <a:buNone/>
              <a:defRPr b="0"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29"/>
          <p:cNvSpPr txBox="1"/>
          <p:nvPr>
            <p:ph idx="1" type="body"/>
          </p:nvPr>
        </p:nvSpPr>
        <p:spPr>
          <a:xfrm>
            <a:off x="3962400" y="792080"/>
            <a:ext cx="7620000" cy="5577840"/>
          </a:xfrm>
          <a:prstGeom prst="rect">
            <a:avLst/>
          </a:prstGeom>
          <a:noFill/>
          <a:ln>
            <a:noFill/>
          </a:ln>
        </p:spPr>
        <p:txBody>
          <a:bodyPr anchorCtr="0" anchor="t" bIns="45700" lIns="91425" spcFirstLastPara="1" rIns="91425" wrap="square" tIns="45700">
            <a:normAutofit/>
          </a:bodyPr>
          <a:lstStyle>
            <a:lvl1pPr indent="-401320" lvl="0" marL="457200" algn="l">
              <a:spcBef>
                <a:spcPts val="640"/>
              </a:spcBef>
              <a:spcAft>
                <a:spcPts val="0"/>
              </a:spcAft>
              <a:buSzPts val="2720"/>
              <a:buChar char="•"/>
              <a:defRPr sz="3200"/>
            </a:lvl1pPr>
            <a:lvl2pPr indent="-379730" lvl="1" marL="914400" algn="l">
              <a:spcBef>
                <a:spcPts val="560"/>
              </a:spcBef>
              <a:spcAft>
                <a:spcPts val="0"/>
              </a:spcAft>
              <a:buSzPts val="2380"/>
              <a:buChar char="•"/>
              <a:defRPr sz="2800"/>
            </a:lvl2pPr>
            <a:lvl3pPr indent="-365760" lvl="2" marL="1371600" algn="l">
              <a:spcBef>
                <a:spcPts val="480"/>
              </a:spcBef>
              <a:spcAft>
                <a:spcPts val="0"/>
              </a:spcAft>
              <a:buSzPts val="2160"/>
              <a:buChar char="•"/>
              <a:defRPr sz="2400"/>
            </a:lvl3pPr>
            <a:lvl4pPr indent="-355600" lvl="3" marL="1828800" algn="l">
              <a:spcBef>
                <a:spcPts val="400"/>
              </a:spcBef>
              <a:spcAft>
                <a:spcPts val="0"/>
              </a:spcAft>
              <a:buSzPts val="2000"/>
              <a:buChar char="•"/>
              <a:defRPr sz="2000"/>
            </a:lvl4pPr>
            <a:lvl5pPr indent="-355600" lvl="4" marL="2286000" algn="l">
              <a:spcBef>
                <a:spcPts val="400"/>
              </a:spcBef>
              <a:spcAft>
                <a:spcPts val="0"/>
              </a:spcAft>
              <a:buSzPts val="2000"/>
              <a:buChar char="•"/>
              <a:defRPr sz="2000"/>
            </a:lvl5pPr>
            <a:lvl6pPr indent="-355600" lvl="5" marL="2743200" algn="l">
              <a:spcBef>
                <a:spcPts val="400"/>
              </a:spcBef>
              <a:spcAft>
                <a:spcPts val="0"/>
              </a:spcAft>
              <a:buSzPts val="2000"/>
              <a:buChar char="•"/>
              <a:defRPr sz="2000"/>
            </a:lvl6pPr>
            <a:lvl7pPr indent="-355600" lvl="6" marL="3200400" algn="l">
              <a:spcBef>
                <a:spcPts val="400"/>
              </a:spcBef>
              <a:spcAft>
                <a:spcPts val="0"/>
              </a:spcAft>
              <a:buSzPts val="2000"/>
              <a:buChar char="•"/>
              <a:defRPr sz="2000"/>
            </a:lvl7pPr>
            <a:lvl8pPr indent="-355600" lvl="7" marL="3657600" algn="l">
              <a:spcBef>
                <a:spcPts val="400"/>
              </a:spcBef>
              <a:spcAft>
                <a:spcPts val="0"/>
              </a:spcAft>
              <a:buSzPts val="2000"/>
              <a:buChar char="•"/>
              <a:defRPr sz="2000"/>
            </a:lvl8pPr>
            <a:lvl9pPr indent="-355600" lvl="8" marL="4114800" algn="l">
              <a:spcBef>
                <a:spcPts val="400"/>
              </a:spcBef>
              <a:spcAft>
                <a:spcPts val="0"/>
              </a:spcAft>
              <a:buSzPts val="2000"/>
              <a:buChar char="•"/>
              <a:defRPr sz="2000"/>
            </a:lvl9pPr>
          </a:lstStyle>
          <a:p/>
        </p:txBody>
      </p:sp>
      <p:sp>
        <p:nvSpPr>
          <p:cNvPr id="99" name="Google Shape;99;p29"/>
          <p:cNvSpPr txBox="1"/>
          <p:nvPr>
            <p:ph idx="2" type="body"/>
          </p:nvPr>
        </p:nvSpPr>
        <p:spPr>
          <a:xfrm>
            <a:off x="609601" y="2130553"/>
            <a:ext cx="2852928" cy="4243615"/>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SzPts val="1190"/>
              <a:buNone/>
              <a:defRPr sz="1400"/>
            </a:lvl1pPr>
            <a:lvl2pPr indent="-228600" lvl="1" marL="914400" algn="l">
              <a:spcBef>
                <a:spcPts val="240"/>
              </a:spcBef>
              <a:spcAft>
                <a:spcPts val="0"/>
              </a:spcAft>
              <a:buSzPts val="1020"/>
              <a:buNone/>
              <a:defRPr sz="1200"/>
            </a:lvl2pPr>
            <a:lvl3pPr indent="-228600" lvl="2" marL="1371600" algn="l">
              <a:spcBef>
                <a:spcPts val="200"/>
              </a:spcBef>
              <a:spcAft>
                <a:spcPts val="0"/>
              </a:spcAft>
              <a:buSzPts val="9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100" name="Google Shape;100;p29"/>
          <p:cNvSpPr txBox="1"/>
          <p:nvPr>
            <p:ph idx="10" type="dt"/>
          </p:nvPr>
        </p:nvSpPr>
        <p:spPr>
          <a:xfrm>
            <a:off x="609600" y="18288"/>
            <a:ext cx="3860800" cy="32918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29"/>
          <p:cNvSpPr txBox="1"/>
          <p:nvPr>
            <p:ph idx="11" type="ftr"/>
          </p:nvPr>
        </p:nvSpPr>
        <p:spPr>
          <a:xfrm>
            <a:off x="4572000" y="18288"/>
            <a:ext cx="5486400" cy="32918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29"/>
          <p:cNvSpPr txBox="1"/>
          <p:nvPr>
            <p:ph idx="12" type="sldNum"/>
          </p:nvPr>
        </p:nvSpPr>
        <p:spPr>
          <a:xfrm>
            <a:off x="10160000" y="18288"/>
            <a:ext cx="1422400" cy="329184"/>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cxnSp>
        <p:nvCxnSpPr>
          <p:cNvPr id="103" name="Google Shape;103;p29"/>
          <p:cNvCxnSpPr/>
          <p:nvPr/>
        </p:nvCxnSpPr>
        <p:spPr>
          <a:xfrm rot="5400000">
            <a:off x="912152" y="3579942"/>
            <a:ext cx="5577840" cy="2117"/>
          </a:xfrm>
          <a:prstGeom prst="straightConnector1">
            <a:avLst/>
          </a:prstGeom>
          <a:noFill/>
          <a:ln cap="flat" cmpd="sng" w="19050">
            <a:solidFill>
              <a:schemeClr val="dk2"/>
            </a:solidFill>
            <a:prstDash val="solid"/>
            <a:round/>
            <a:headEnd len="sm" w="sm" type="none"/>
            <a:tailEnd len="sm" w="sm" type="none"/>
          </a:ln>
        </p:spPr>
      </p:cxnSp>
      <p:sp>
        <p:nvSpPr>
          <p:cNvPr id="104" name="Google Shape;104;p29"/>
          <p:cNvSpPr/>
          <p:nvPr/>
        </p:nvSpPr>
        <p:spPr>
          <a:xfrm rot="10800000">
            <a:off x="2289033" y="4124464"/>
            <a:ext cx="6004835" cy="2733536"/>
          </a:xfrm>
          <a:custGeom>
            <a:rect b="b" l="l" r="r" t="t"/>
            <a:pathLst>
              <a:path extrusionOk="0" h="2733536" w="6004835">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a:gsLst>
              <a:gs pos="0">
                <a:srgbClr val="F9FAF9"/>
              </a:gs>
              <a:gs pos="100000">
                <a:srgbClr val="726056">
                  <a:alpha val="70980"/>
                </a:srgbClr>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5" name="Google Shape;105;p29"/>
          <p:cNvSpPr/>
          <p:nvPr/>
        </p:nvSpPr>
        <p:spPr>
          <a:xfrm flipH="1" rot="-900000">
            <a:off x="-643116" y="-519717"/>
            <a:ext cx="7777151" cy="7718664"/>
          </a:xfrm>
          <a:custGeom>
            <a:rect b="b" l="l" r="r" t="t"/>
            <a:pathLst>
              <a:path extrusionOk="0" h="7718664" w="7777150">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lt1">
              <a:alpha val="45882"/>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106" name="Shape 106"/>
        <p:cNvGrpSpPr/>
        <p:nvPr/>
      </p:nvGrpSpPr>
      <p:grpSpPr>
        <a:xfrm>
          <a:off x="0" y="0"/>
          <a:ext cx="0" cy="0"/>
          <a:chOff x="0" y="0"/>
          <a:chExt cx="0" cy="0"/>
        </a:xfrm>
      </p:grpSpPr>
      <p:sp>
        <p:nvSpPr>
          <p:cNvPr id="107" name="Google Shape;107;p30"/>
          <p:cNvSpPr txBox="1"/>
          <p:nvPr>
            <p:ph type="title"/>
          </p:nvPr>
        </p:nvSpPr>
        <p:spPr>
          <a:xfrm>
            <a:off x="609600" y="792480"/>
            <a:ext cx="2856907" cy="126492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2"/>
              </a:buClr>
              <a:buSzPts val="2400"/>
              <a:buFont typeface="Arial"/>
              <a:buNone/>
              <a:defRPr b="0"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30"/>
          <p:cNvSpPr/>
          <p:nvPr>
            <p:ph idx="2" type="pic"/>
          </p:nvPr>
        </p:nvSpPr>
        <p:spPr>
          <a:xfrm>
            <a:off x="3811480" y="838201"/>
            <a:ext cx="7872520" cy="5500456"/>
          </a:xfrm>
          <a:prstGeom prst="rect">
            <a:avLst/>
          </a:prstGeom>
          <a:solidFill>
            <a:schemeClr val="lt2"/>
          </a:solidFill>
          <a:ln cap="flat" cmpd="sng" w="76200">
            <a:solidFill>
              <a:srgbClr val="FFFFFF"/>
            </a:solidFill>
            <a:prstDash val="solid"/>
            <a:miter lim="800000"/>
            <a:headEnd len="sm" w="sm" type="none"/>
            <a:tailEnd len="sm" w="sm" type="none"/>
          </a:ln>
          <a:effectLst>
            <a:outerShdw blurRad="50800" rotWithShape="0" algn="t" dir="5400000" dist="12700">
              <a:srgbClr val="000000">
                <a:alpha val="58823"/>
              </a:srgbClr>
            </a:outerShdw>
          </a:effectLst>
        </p:spPr>
      </p:sp>
      <p:sp>
        <p:nvSpPr>
          <p:cNvPr id="109" name="Google Shape;109;p30"/>
          <p:cNvSpPr txBox="1"/>
          <p:nvPr>
            <p:ph idx="1" type="body"/>
          </p:nvPr>
        </p:nvSpPr>
        <p:spPr>
          <a:xfrm>
            <a:off x="609600" y="2133600"/>
            <a:ext cx="2852928" cy="4242816"/>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SzPts val="1190"/>
              <a:buNone/>
              <a:defRPr sz="1400"/>
            </a:lvl1pPr>
            <a:lvl2pPr indent="-228600" lvl="1" marL="914400" algn="l">
              <a:spcBef>
                <a:spcPts val="240"/>
              </a:spcBef>
              <a:spcAft>
                <a:spcPts val="0"/>
              </a:spcAft>
              <a:buSzPts val="1020"/>
              <a:buNone/>
              <a:defRPr sz="1200"/>
            </a:lvl2pPr>
            <a:lvl3pPr indent="-228600" lvl="2" marL="1371600" algn="l">
              <a:spcBef>
                <a:spcPts val="200"/>
              </a:spcBef>
              <a:spcAft>
                <a:spcPts val="0"/>
              </a:spcAft>
              <a:buSzPts val="9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110" name="Google Shape;110;p30"/>
          <p:cNvSpPr txBox="1"/>
          <p:nvPr>
            <p:ph idx="10" type="dt"/>
          </p:nvPr>
        </p:nvSpPr>
        <p:spPr>
          <a:xfrm>
            <a:off x="609600" y="18288"/>
            <a:ext cx="3860800" cy="32918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30"/>
          <p:cNvSpPr txBox="1"/>
          <p:nvPr>
            <p:ph idx="11" type="ftr"/>
          </p:nvPr>
        </p:nvSpPr>
        <p:spPr>
          <a:xfrm>
            <a:off x="4572000" y="18288"/>
            <a:ext cx="5486400" cy="32918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30"/>
          <p:cNvSpPr txBox="1"/>
          <p:nvPr>
            <p:ph idx="12" type="sldNum"/>
          </p:nvPr>
        </p:nvSpPr>
        <p:spPr>
          <a:xfrm>
            <a:off x="10160000" y="18288"/>
            <a:ext cx="1422400" cy="329184"/>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13" name="Google Shape;113;p30"/>
          <p:cNvSpPr/>
          <p:nvPr/>
        </p:nvSpPr>
        <p:spPr>
          <a:xfrm rot="10800000">
            <a:off x="2289033" y="4124464"/>
            <a:ext cx="6004835" cy="2733536"/>
          </a:xfrm>
          <a:custGeom>
            <a:rect b="b" l="l" r="r" t="t"/>
            <a:pathLst>
              <a:path extrusionOk="0" h="2733536" w="6004835">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a:gsLst>
              <a:gs pos="0">
                <a:srgbClr val="F9FAF9"/>
              </a:gs>
              <a:gs pos="100000">
                <a:srgbClr val="726056">
                  <a:alpha val="70980"/>
                </a:srgbClr>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4" name="Google Shape;114;p30"/>
          <p:cNvSpPr/>
          <p:nvPr/>
        </p:nvSpPr>
        <p:spPr>
          <a:xfrm flipH="1" rot="-900000">
            <a:off x="-643116" y="-519717"/>
            <a:ext cx="7777151" cy="7718664"/>
          </a:xfrm>
          <a:custGeom>
            <a:rect b="b" l="l" r="r" t="t"/>
            <a:pathLst>
              <a:path extrusionOk="0" h="7718664" w="7777150">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lt1">
              <a:alpha val="45882"/>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showMasterSp="0" type="vertTx">
  <p:cSld name="VERTICAL_TEXT">
    <p:spTree>
      <p:nvGrpSpPr>
        <p:cNvPr id="115" name="Shape 115"/>
        <p:cNvGrpSpPr/>
        <p:nvPr/>
      </p:nvGrpSpPr>
      <p:grpSpPr>
        <a:xfrm>
          <a:off x="0" y="0"/>
          <a:ext cx="0" cy="0"/>
          <a:chOff x="0" y="0"/>
          <a:chExt cx="0" cy="0"/>
        </a:xfrm>
      </p:grpSpPr>
      <p:sp>
        <p:nvSpPr>
          <p:cNvPr id="116" name="Google Shape;116;p31"/>
          <p:cNvSpPr txBox="1"/>
          <p:nvPr>
            <p:ph type="title"/>
          </p:nvPr>
        </p:nvSpPr>
        <p:spPr>
          <a:xfrm>
            <a:off x="609600" y="533400"/>
            <a:ext cx="10972800" cy="990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7" name="Google Shape;117;p31"/>
          <p:cNvSpPr txBox="1"/>
          <p:nvPr>
            <p:ph idx="1" type="body"/>
          </p:nvPr>
        </p:nvSpPr>
        <p:spPr>
          <a:xfrm rot="5400000">
            <a:off x="3657600" y="-1447800"/>
            <a:ext cx="4876800" cy="10972800"/>
          </a:xfrm>
          <a:prstGeom prst="rect">
            <a:avLst/>
          </a:prstGeom>
          <a:noFill/>
          <a:ln>
            <a:noFill/>
          </a:ln>
        </p:spPr>
        <p:txBody>
          <a:bodyPr anchorCtr="0" anchor="t" bIns="45700" lIns="91425" spcFirstLastPara="1" rIns="91425" wrap="square" tIns="45700">
            <a:normAutofit/>
          </a:bodyPr>
          <a:lstStyle>
            <a:lvl1pPr indent="-325755" lvl="0" marL="457200" algn="l">
              <a:spcBef>
                <a:spcPts val="360"/>
              </a:spcBef>
              <a:spcAft>
                <a:spcPts val="0"/>
              </a:spcAft>
              <a:buSzPts val="1530"/>
              <a:buChar char="•"/>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18" name="Google Shape;118;p31"/>
          <p:cNvSpPr txBox="1"/>
          <p:nvPr>
            <p:ph idx="10" type="dt"/>
          </p:nvPr>
        </p:nvSpPr>
        <p:spPr>
          <a:xfrm>
            <a:off x="609600" y="18288"/>
            <a:ext cx="3860800" cy="32918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31"/>
          <p:cNvSpPr txBox="1"/>
          <p:nvPr>
            <p:ph idx="11" type="ftr"/>
          </p:nvPr>
        </p:nvSpPr>
        <p:spPr>
          <a:xfrm>
            <a:off x="4572000" y="18288"/>
            <a:ext cx="5486400" cy="32918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31"/>
          <p:cNvSpPr txBox="1"/>
          <p:nvPr>
            <p:ph idx="12" type="sldNum"/>
          </p:nvPr>
        </p:nvSpPr>
        <p:spPr>
          <a:xfrm>
            <a:off x="10160000" y="18288"/>
            <a:ext cx="1422400" cy="329184"/>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121" name="Shape 121"/>
        <p:cNvGrpSpPr/>
        <p:nvPr/>
      </p:nvGrpSpPr>
      <p:grpSpPr>
        <a:xfrm>
          <a:off x="0" y="0"/>
          <a:ext cx="0" cy="0"/>
          <a:chOff x="0" y="0"/>
          <a:chExt cx="0" cy="0"/>
        </a:xfrm>
      </p:grpSpPr>
      <p:sp>
        <p:nvSpPr>
          <p:cNvPr id="122" name="Google Shape;122;p32"/>
          <p:cNvSpPr txBox="1"/>
          <p:nvPr>
            <p:ph type="title"/>
          </p:nvPr>
        </p:nvSpPr>
        <p:spPr>
          <a:xfrm rot="5400000">
            <a:off x="7277100" y="2171700"/>
            <a:ext cx="5867400" cy="27432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3" name="Google Shape;123;p32"/>
          <p:cNvSpPr txBox="1"/>
          <p:nvPr>
            <p:ph idx="1" type="body"/>
          </p:nvPr>
        </p:nvSpPr>
        <p:spPr>
          <a:xfrm rot="5400000">
            <a:off x="1689100" y="-469900"/>
            <a:ext cx="5867400" cy="8026400"/>
          </a:xfrm>
          <a:prstGeom prst="rect">
            <a:avLst/>
          </a:prstGeom>
          <a:noFill/>
          <a:ln>
            <a:noFill/>
          </a:ln>
        </p:spPr>
        <p:txBody>
          <a:bodyPr anchorCtr="0" anchor="t" bIns="45700" lIns="91425" spcFirstLastPara="1" rIns="91425" wrap="square" tIns="45700">
            <a:normAutofit/>
          </a:bodyPr>
          <a:lstStyle>
            <a:lvl1pPr indent="-325755" lvl="0" marL="457200" algn="l">
              <a:spcBef>
                <a:spcPts val="360"/>
              </a:spcBef>
              <a:spcAft>
                <a:spcPts val="0"/>
              </a:spcAft>
              <a:buSzPts val="1530"/>
              <a:buChar char="•"/>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24" name="Google Shape;124;p32"/>
          <p:cNvSpPr txBox="1"/>
          <p:nvPr>
            <p:ph idx="10" type="dt"/>
          </p:nvPr>
        </p:nvSpPr>
        <p:spPr>
          <a:xfrm>
            <a:off x="609600" y="18288"/>
            <a:ext cx="3860800" cy="32918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32"/>
          <p:cNvSpPr txBox="1"/>
          <p:nvPr>
            <p:ph idx="11" type="ftr"/>
          </p:nvPr>
        </p:nvSpPr>
        <p:spPr>
          <a:xfrm>
            <a:off x="4572000" y="18288"/>
            <a:ext cx="5486400" cy="32918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32"/>
          <p:cNvSpPr txBox="1"/>
          <p:nvPr>
            <p:ph idx="12" type="sldNum"/>
          </p:nvPr>
        </p:nvSpPr>
        <p:spPr>
          <a:xfrm>
            <a:off x="10160000" y="18288"/>
            <a:ext cx="1422400" cy="329184"/>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Image" showMasterSp="0">
  <p:cSld name="Title Slide With Image">
    <p:spTree>
      <p:nvGrpSpPr>
        <p:cNvPr id="127" name="Shape 127"/>
        <p:cNvGrpSpPr/>
        <p:nvPr/>
      </p:nvGrpSpPr>
      <p:grpSpPr>
        <a:xfrm>
          <a:off x="0" y="0"/>
          <a:ext cx="0" cy="0"/>
          <a:chOff x="0" y="0"/>
          <a:chExt cx="0" cy="0"/>
        </a:xfrm>
      </p:grpSpPr>
      <p:sp>
        <p:nvSpPr>
          <p:cNvPr id="128" name="Google Shape;128;p33"/>
          <p:cNvSpPr/>
          <p:nvPr/>
        </p:nvSpPr>
        <p:spPr>
          <a:xfrm rot="10800000">
            <a:off x="242195" y="54131"/>
            <a:ext cx="6839968" cy="6749738"/>
          </a:xfrm>
          <a:custGeom>
            <a:rect b="b" l="l" r="r" t="t"/>
            <a:pathLst>
              <a:path extrusionOk="0" h="2612594" w="2647519">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rgbClr val="F9FAF9"/>
              </a:gs>
              <a:gs pos="100000">
                <a:srgbClr val="726056">
                  <a:alpha val="70980"/>
                </a:srgbClr>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9" name="Google Shape;129;p33"/>
          <p:cNvSpPr txBox="1"/>
          <p:nvPr>
            <p:ph type="ctrTitle"/>
          </p:nvPr>
        </p:nvSpPr>
        <p:spPr>
          <a:xfrm>
            <a:off x="7171064" y="3133725"/>
            <a:ext cx="4099187" cy="2078700"/>
          </a:xfrm>
          <a:prstGeom prst="rect">
            <a:avLst/>
          </a:prstGeom>
          <a:noFill/>
          <a:ln>
            <a:noFill/>
          </a:ln>
        </p:spPr>
        <p:txBody>
          <a:bodyPr anchorCtr="0" anchor="b" bIns="45700" lIns="91425" spcFirstLastPara="1" rIns="91425" wrap="square" tIns="45700">
            <a:normAutofit/>
          </a:bodyPr>
          <a:lstStyle>
            <a:lvl1pPr lvl="0" algn="r">
              <a:lnSpc>
                <a:spcPct val="113636"/>
              </a:lnSpc>
              <a:spcBef>
                <a:spcPts val="0"/>
              </a:spcBef>
              <a:spcAft>
                <a:spcPts val="0"/>
              </a:spcAft>
              <a:buClr>
                <a:schemeClr val="lt1"/>
              </a:buClr>
              <a:buSzPts val="4400"/>
              <a:buFont typeface="Arial"/>
              <a:buNone/>
              <a:defRPr sz="44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0" name="Google Shape;130;p33"/>
          <p:cNvSpPr txBox="1"/>
          <p:nvPr>
            <p:ph idx="1" type="subTitle"/>
          </p:nvPr>
        </p:nvSpPr>
        <p:spPr>
          <a:xfrm>
            <a:off x="7171064" y="5428427"/>
            <a:ext cx="4099187" cy="1048939"/>
          </a:xfrm>
          <a:prstGeom prst="rect">
            <a:avLst/>
          </a:prstGeom>
          <a:noFill/>
          <a:ln>
            <a:noFill/>
          </a:ln>
        </p:spPr>
        <p:txBody>
          <a:bodyPr anchorCtr="0" anchor="t" bIns="45700" lIns="91425" spcFirstLastPara="1" rIns="91425" wrap="square" tIns="45700">
            <a:normAutofit/>
          </a:bodyPr>
          <a:lstStyle>
            <a:lvl1pPr lvl="0" algn="r">
              <a:spcBef>
                <a:spcPts val="400"/>
              </a:spcBef>
              <a:spcAft>
                <a:spcPts val="0"/>
              </a:spcAft>
              <a:buSzPts val="1700"/>
              <a:buNone/>
              <a:defRPr b="1" sz="2000" cap="none">
                <a:solidFill>
                  <a:schemeClr val="lt1"/>
                </a:solidFill>
              </a:defRPr>
            </a:lvl1pPr>
            <a:lvl2pPr lvl="1" algn="ctr">
              <a:spcBef>
                <a:spcPts val="400"/>
              </a:spcBef>
              <a:spcAft>
                <a:spcPts val="0"/>
              </a:spcAft>
              <a:buSzPts val="1700"/>
              <a:buNone/>
              <a:defRPr sz="2000"/>
            </a:lvl2pPr>
            <a:lvl3pPr lvl="2" algn="ctr">
              <a:spcBef>
                <a:spcPts val="360"/>
              </a:spcBef>
              <a:spcAft>
                <a:spcPts val="0"/>
              </a:spcAft>
              <a:buSzPts val="1620"/>
              <a:buNone/>
              <a:defRPr sz="1800"/>
            </a:lvl3pPr>
            <a:lvl4pPr lvl="3" algn="ctr">
              <a:spcBef>
                <a:spcPts val="320"/>
              </a:spcBef>
              <a:spcAft>
                <a:spcPts val="0"/>
              </a:spcAft>
              <a:buSzPts val="1600"/>
              <a:buNone/>
              <a:defRPr sz="1600"/>
            </a:lvl4pPr>
            <a:lvl5pPr lvl="4" algn="ctr">
              <a:spcBef>
                <a:spcPts val="320"/>
              </a:spcBef>
              <a:spcAft>
                <a:spcPts val="0"/>
              </a:spcAft>
              <a:buSzPts val="1600"/>
              <a:buNone/>
              <a:defRPr sz="1600"/>
            </a:lvl5pPr>
            <a:lvl6pPr lvl="5" algn="ctr">
              <a:spcBef>
                <a:spcPts val="320"/>
              </a:spcBef>
              <a:spcAft>
                <a:spcPts val="0"/>
              </a:spcAft>
              <a:buSzPts val="1600"/>
              <a:buNone/>
              <a:defRPr sz="1600"/>
            </a:lvl6pPr>
            <a:lvl7pPr lvl="6" algn="ctr">
              <a:spcBef>
                <a:spcPts val="320"/>
              </a:spcBef>
              <a:spcAft>
                <a:spcPts val="0"/>
              </a:spcAft>
              <a:buSzPts val="1600"/>
              <a:buNone/>
              <a:defRPr sz="1600"/>
            </a:lvl7pPr>
            <a:lvl8pPr lvl="7" algn="ctr">
              <a:spcBef>
                <a:spcPts val="320"/>
              </a:spcBef>
              <a:spcAft>
                <a:spcPts val="0"/>
              </a:spcAft>
              <a:buSzPts val="1600"/>
              <a:buNone/>
              <a:defRPr sz="1600"/>
            </a:lvl8pPr>
            <a:lvl9pPr lvl="8" algn="ctr">
              <a:spcBef>
                <a:spcPts val="320"/>
              </a:spcBef>
              <a:spcAft>
                <a:spcPts val="0"/>
              </a:spcAft>
              <a:buSzPts val="1600"/>
              <a:buNone/>
              <a:defRPr sz="1600"/>
            </a:lvl9pPr>
          </a:lstStyle>
          <a:p/>
        </p:txBody>
      </p:sp>
      <p:sp>
        <p:nvSpPr>
          <p:cNvPr id="131" name="Google Shape;131;p33"/>
          <p:cNvSpPr/>
          <p:nvPr>
            <p:ph idx="2" type="pic"/>
          </p:nvPr>
        </p:nvSpPr>
        <p:spPr>
          <a:xfrm>
            <a:off x="1142512" y="842713"/>
            <a:ext cx="5039333" cy="5172574"/>
          </a:xfrm>
          <a:prstGeom prst="rect">
            <a:avLst/>
          </a:prstGeom>
          <a:solidFill>
            <a:srgbClr val="55556F"/>
          </a:solid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Intro" showMasterSp="0">
  <p:cSld name="Large Intro">
    <p:spTree>
      <p:nvGrpSpPr>
        <p:cNvPr id="132" name="Shape 132"/>
        <p:cNvGrpSpPr/>
        <p:nvPr/>
      </p:nvGrpSpPr>
      <p:grpSpPr>
        <a:xfrm>
          <a:off x="0" y="0"/>
          <a:ext cx="0" cy="0"/>
          <a:chOff x="0" y="0"/>
          <a:chExt cx="0" cy="0"/>
        </a:xfrm>
      </p:grpSpPr>
      <p:sp>
        <p:nvSpPr>
          <p:cNvPr id="133" name="Google Shape;133;p34"/>
          <p:cNvSpPr/>
          <p:nvPr/>
        </p:nvSpPr>
        <p:spPr>
          <a:xfrm>
            <a:off x="6133654" y="0"/>
            <a:ext cx="6058348" cy="6858000"/>
          </a:xfrm>
          <a:custGeom>
            <a:rect b="b" l="l" r="r" t="t"/>
            <a:pathLst>
              <a:path extrusionOk="0" h="6858000" w="6058348">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a:gsLst>
              <a:gs pos="0">
                <a:srgbClr val="554840"/>
              </a:gs>
              <a:gs pos="100000">
                <a:srgbClr val="39302B"/>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4" name="Google Shape;134;p34"/>
          <p:cNvSpPr txBox="1"/>
          <p:nvPr>
            <p:ph idx="1" type="body"/>
          </p:nvPr>
        </p:nvSpPr>
        <p:spPr>
          <a:xfrm>
            <a:off x="432001" y="3674372"/>
            <a:ext cx="4444800" cy="2728844"/>
          </a:xfrm>
          <a:prstGeom prst="rect">
            <a:avLst/>
          </a:prstGeom>
          <a:noFill/>
          <a:ln>
            <a:noFill/>
          </a:ln>
        </p:spPr>
        <p:txBody>
          <a:bodyPr anchorCtr="0" anchor="t" bIns="45700" lIns="91425" spcFirstLastPara="1" rIns="91425" wrap="square" tIns="45700">
            <a:normAutofit/>
          </a:bodyPr>
          <a:lstStyle>
            <a:lvl1pPr indent="-358140" lvl="0" marL="457200" algn="l">
              <a:spcBef>
                <a:spcPts val="480"/>
              </a:spcBef>
              <a:spcAft>
                <a:spcPts val="0"/>
              </a:spcAft>
              <a:buSzPts val="2040"/>
              <a:buChar char="•"/>
              <a:defRPr>
                <a:solidFill>
                  <a:srgbClr val="55556F"/>
                </a:solidFill>
              </a:defRPr>
            </a:lvl1pPr>
            <a:lvl2pPr indent="-336550" lvl="1" marL="914400" algn="l">
              <a:spcBef>
                <a:spcPts val="400"/>
              </a:spcBef>
              <a:spcAft>
                <a:spcPts val="0"/>
              </a:spcAft>
              <a:buSzPts val="1700"/>
              <a:buChar char="•"/>
              <a:defRPr>
                <a:solidFill>
                  <a:srgbClr val="55556F"/>
                </a:solidFill>
              </a:defRPr>
            </a:lvl2pPr>
            <a:lvl3pPr indent="-331469" lvl="2" marL="1371600" algn="l">
              <a:spcBef>
                <a:spcPts val="360"/>
              </a:spcBef>
              <a:spcAft>
                <a:spcPts val="0"/>
              </a:spcAft>
              <a:buSzPts val="1620"/>
              <a:buChar char="•"/>
              <a:defRPr>
                <a:solidFill>
                  <a:srgbClr val="55556F"/>
                </a:solidFill>
              </a:defRPr>
            </a:lvl3pPr>
            <a:lvl4pPr indent="-330200" lvl="3" marL="1828800" algn="l">
              <a:spcBef>
                <a:spcPts val="320"/>
              </a:spcBef>
              <a:spcAft>
                <a:spcPts val="0"/>
              </a:spcAft>
              <a:buSzPts val="1600"/>
              <a:buChar char="•"/>
              <a:defRPr>
                <a:solidFill>
                  <a:srgbClr val="55556F"/>
                </a:solidFill>
              </a:defRPr>
            </a:lvl4pPr>
            <a:lvl5pPr indent="-317500" lvl="4" marL="2286000" algn="l">
              <a:spcBef>
                <a:spcPts val="280"/>
              </a:spcBef>
              <a:spcAft>
                <a:spcPts val="0"/>
              </a:spcAft>
              <a:buSzPts val="1400"/>
              <a:buChar char="•"/>
              <a:defRPr>
                <a:solidFill>
                  <a:srgbClr val="55556F"/>
                </a:solidFill>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35" name="Google Shape;135;p34"/>
          <p:cNvSpPr txBox="1"/>
          <p:nvPr>
            <p:ph idx="11" type="ftr"/>
          </p:nvPr>
        </p:nvSpPr>
        <p:spPr>
          <a:xfrm>
            <a:off x="4572000" y="18288"/>
            <a:ext cx="5486400" cy="32918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34"/>
          <p:cNvSpPr txBox="1"/>
          <p:nvPr>
            <p:ph idx="12" type="sldNum"/>
          </p:nvPr>
        </p:nvSpPr>
        <p:spPr>
          <a:xfrm>
            <a:off x="10160000" y="18288"/>
            <a:ext cx="1422400" cy="329184"/>
          </a:xfrm>
          <a:prstGeom prst="rect">
            <a:avLst/>
          </a:prstGeom>
          <a:solidFill>
            <a:schemeClr val="dk1"/>
          </a:solidFill>
          <a:ln>
            <a:noFill/>
          </a:ln>
        </p:spPr>
        <p:txBody>
          <a:bodyPr anchorCtr="0" anchor="ctr" bIns="45700" lIns="91425" spcFirstLastPara="1" rIns="91425" wrap="square" tIns="45700">
            <a:noAutofit/>
          </a:bodyPr>
          <a:lstStyle>
            <a:lvl1pPr indent="0" lvl="0" marL="0" algn="ctr">
              <a:spcBef>
                <a:spcPts val="0"/>
              </a:spcBef>
              <a:buNone/>
              <a:defRPr b="1" sz="1400">
                <a:solidFill>
                  <a:srgbClr val="FFFFFF"/>
                </a:solidFill>
                <a:latin typeface="Arial"/>
                <a:ea typeface="Arial"/>
                <a:cs typeface="Arial"/>
                <a:sym typeface="Arial"/>
              </a:defRPr>
            </a:lvl1pPr>
            <a:lvl2pPr indent="0" lvl="1" marL="0" algn="ctr">
              <a:spcBef>
                <a:spcPts val="0"/>
              </a:spcBef>
              <a:buNone/>
              <a:defRPr b="1" sz="1400">
                <a:solidFill>
                  <a:srgbClr val="FFFFFF"/>
                </a:solidFill>
                <a:latin typeface="Arial"/>
                <a:ea typeface="Arial"/>
                <a:cs typeface="Arial"/>
                <a:sym typeface="Arial"/>
              </a:defRPr>
            </a:lvl2pPr>
            <a:lvl3pPr indent="0" lvl="2" marL="0" algn="ctr">
              <a:spcBef>
                <a:spcPts val="0"/>
              </a:spcBef>
              <a:buNone/>
              <a:defRPr b="1" sz="1400">
                <a:solidFill>
                  <a:srgbClr val="FFFFFF"/>
                </a:solidFill>
                <a:latin typeface="Arial"/>
                <a:ea typeface="Arial"/>
                <a:cs typeface="Arial"/>
                <a:sym typeface="Arial"/>
              </a:defRPr>
            </a:lvl3pPr>
            <a:lvl4pPr indent="0" lvl="3" marL="0" algn="ctr">
              <a:spcBef>
                <a:spcPts val="0"/>
              </a:spcBef>
              <a:buNone/>
              <a:defRPr b="1" sz="1400">
                <a:solidFill>
                  <a:srgbClr val="FFFFFF"/>
                </a:solidFill>
                <a:latin typeface="Arial"/>
                <a:ea typeface="Arial"/>
                <a:cs typeface="Arial"/>
                <a:sym typeface="Arial"/>
              </a:defRPr>
            </a:lvl4pPr>
            <a:lvl5pPr indent="0" lvl="4" marL="0" algn="ctr">
              <a:spcBef>
                <a:spcPts val="0"/>
              </a:spcBef>
              <a:buNone/>
              <a:defRPr b="1" sz="1400">
                <a:solidFill>
                  <a:srgbClr val="FFFFFF"/>
                </a:solidFill>
                <a:latin typeface="Arial"/>
                <a:ea typeface="Arial"/>
                <a:cs typeface="Arial"/>
                <a:sym typeface="Arial"/>
              </a:defRPr>
            </a:lvl5pPr>
            <a:lvl6pPr indent="0" lvl="5" marL="0" algn="ctr">
              <a:spcBef>
                <a:spcPts val="0"/>
              </a:spcBef>
              <a:buNone/>
              <a:defRPr b="1" sz="1400">
                <a:solidFill>
                  <a:srgbClr val="FFFFFF"/>
                </a:solidFill>
                <a:latin typeface="Arial"/>
                <a:ea typeface="Arial"/>
                <a:cs typeface="Arial"/>
                <a:sym typeface="Arial"/>
              </a:defRPr>
            </a:lvl6pPr>
            <a:lvl7pPr indent="0" lvl="6" marL="0" algn="ctr">
              <a:spcBef>
                <a:spcPts val="0"/>
              </a:spcBef>
              <a:buNone/>
              <a:defRPr b="1" sz="1400">
                <a:solidFill>
                  <a:srgbClr val="FFFFFF"/>
                </a:solidFill>
                <a:latin typeface="Arial"/>
                <a:ea typeface="Arial"/>
                <a:cs typeface="Arial"/>
                <a:sym typeface="Arial"/>
              </a:defRPr>
            </a:lvl7pPr>
            <a:lvl8pPr indent="0" lvl="7" marL="0" algn="ctr">
              <a:spcBef>
                <a:spcPts val="0"/>
              </a:spcBef>
              <a:buNone/>
              <a:defRPr b="1" sz="1400">
                <a:solidFill>
                  <a:srgbClr val="FFFFFF"/>
                </a:solidFill>
                <a:latin typeface="Arial"/>
                <a:ea typeface="Arial"/>
                <a:cs typeface="Arial"/>
                <a:sym typeface="Arial"/>
              </a:defRPr>
            </a:lvl8pPr>
            <a:lvl9pPr indent="0" lvl="8" marL="0" algn="ctr">
              <a:spcBef>
                <a:spcPts val="0"/>
              </a:spcBef>
              <a:buNone/>
              <a:defRPr b="1" sz="1400">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137" name="Google Shape;137;p34"/>
          <p:cNvSpPr/>
          <p:nvPr>
            <p:ph idx="2" type="pic"/>
          </p:nvPr>
        </p:nvSpPr>
        <p:spPr>
          <a:xfrm>
            <a:off x="4564612" y="196033"/>
            <a:ext cx="3475177" cy="3555252"/>
          </a:xfrm>
          <a:prstGeom prst="rect">
            <a:avLst/>
          </a:prstGeom>
          <a:solidFill>
            <a:srgbClr val="D8D8D8"/>
          </a:solidFill>
          <a:ln>
            <a:noFill/>
          </a:ln>
        </p:spPr>
      </p:sp>
      <p:sp>
        <p:nvSpPr>
          <p:cNvPr id="138" name="Google Shape;138;p34"/>
          <p:cNvSpPr txBox="1"/>
          <p:nvPr>
            <p:ph type="ctrTitle"/>
          </p:nvPr>
        </p:nvSpPr>
        <p:spPr>
          <a:xfrm>
            <a:off x="7859471" y="2774487"/>
            <a:ext cx="3863221" cy="720000"/>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Clr>
                <a:schemeClr val="lt1"/>
              </a:buClr>
              <a:buSzPts val="4500"/>
              <a:buFont typeface="Arial"/>
              <a:buNone/>
              <a:defRPr sz="4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9" name="Google Shape;139;p34"/>
          <p:cNvSpPr txBox="1"/>
          <p:nvPr>
            <p:ph idx="3" type="subTitle"/>
          </p:nvPr>
        </p:nvSpPr>
        <p:spPr>
          <a:xfrm>
            <a:off x="7859471" y="3708119"/>
            <a:ext cx="3863221" cy="1415429"/>
          </a:xfrm>
          <a:prstGeom prst="rect">
            <a:avLst/>
          </a:prstGeom>
          <a:noFill/>
          <a:ln>
            <a:noFill/>
          </a:ln>
        </p:spPr>
        <p:txBody>
          <a:bodyPr anchorCtr="0" anchor="t" bIns="45700" lIns="91425" spcFirstLastPara="1" rIns="91425" wrap="square" tIns="45700">
            <a:normAutofit/>
          </a:bodyPr>
          <a:lstStyle>
            <a:lvl1pPr lvl="0" algn="r">
              <a:spcBef>
                <a:spcPts val="480"/>
              </a:spcBef>
              <a:spcAft>
                <a:spcPts val="0"/>
              </a:spcAft>
              <a:buSzPts val="2040"/>
              <a:buNone/>
              <a:defRPr sz="2400">
                <a:solidFill>
                  <a:schemeClr val="lt1"/>
                </a:solidFill>
              </a:defRPr>
            </a:lvl1pPr>
            <a:lvl2pPr lvl="1" algn="ctr">
              <a:spcBef>
                <a:spcPts val="400"/>
              </a:spcBef>
              <a:spcAft>
                <a:spcPts val="0"/>
              </a:spcAft>
              <a:buSzPts val="1700"/>
              <a:buNone/>
              <a:defRPr sz="2000"/>
            </a:lvl2pPr>
            <a:lvl3pPr lvl="2" algn="ctr">
              <a:spcBef>
                <a:spcPts val="360"/>
              </a:spcBef>
              <a:spcAft>
                <a:spcPts val="0"/>
              </a:spcAft>
              <a:buSzPts val="1620"/>
              <a:buNone/>
              <a:defRPr sz="1800"/>
            </a:lvl3pPr>
            <a:lvl4pPr lvl="3" algn="ctr">
              <a:spcBef>
                <a:spcPts val="320"/>
              </a:spcBef>
              <a:spcAft>
                <a:spcPts val="0"/>
              </a:spcAft>
              <a:buSzPts val="1600"/>
              <a:buNone/>
              <a:defRPr sz="1600"/>
            </a:lvl4pPr>
            <a:lvl5pPr lvl="4" algn="ctr">
              <a:spcBef>
                <a:spcPts val="320"/>
              </a:spcBef>
              <a:spcAft>
                <a:spcPts val="0"/>
              </a:spcAft>
              <a:buSzPts val="1600"/>
              <a:buNone/>
              <a:defRPr sz="1600"/>
            </a:lvl5pPr>
            <a:lvl6pPr lvl="5" algn="ctr">
              <a:spcBef>
                <a:spcPts val="320"/>
              </a:spcBef>
              <a:spcAft>
                <a:spcPts val="0"/>
              </a:spcAft>
              <a:buSzPts val="1600"/>
              <a:buNone/>
              <a:defRPr sz="1600"/>
            </a:lvl6pPr>
            <a:lvl7pPr lvl="6" algn="ctr">
              <a:spcBef>
                <a:spcPts val="320"/>
              </a:spcBef>
              <a:spcAft>
                <a:spcPts val="0"/>
              </a:spcAft>
              <a:buSzPts val="1600"/>
              <a:buNone/>
              <a:defRPr sz="1600"/>
            </a:lvl7pPr>
            <a:lvl8pPr lvl="7" algn="ctr">
              <a:spcBef>
                <a:spcPts val="320"/>
              </a:spcBef>
              <a:spcAft>
                <a:spcPts val="0"/>
              </a:spcAft>
              <a:buSzPts val="1600"/>
              <a:buNone/>
              <a:defRPr sz="1600"/>
            </a:lvl8pPr>
            <a:lvl9pPr lvl="8" algn="ctr">
              <a:spcBef>
                <a:spcPts val="320"/>
              </a:spcBef>
              <a:spcAft>
                <a:spcPts val="0"/>
              </a:spcAft>
              <a:buSzPts val="1600"/>
              <a:buNone/>
              <a:defRPr sz="1600"/>
            </a:lvl9pPr>
          </a:lstStyle>
          <a:p/>
        </p:txBody>
      </p:sp>
      <p:pic>
        <p:nvPicPr>
          <p:cNvPr id="140" name="Google Shape;140;p34"/>
          <p:cNvPicPr preferRelativeResize="0"/>
          <p:nvPr/>
        </p:nvPicPr>
        <p:blipFill rotWithShape="1">
          <a:blip r:embed="rId2">
            <a:alphaModFix/>
          </a:blip>
          <a:srcRect b="0" l="0" r="0" t="0"/>
          <a:stretch/>
        </p:blipFill>
        <p:spPr>
          <a:xfrm>
            <a:off x="10755241" y="6359433"/>
            <a:ext cx="881187" cy="33998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as Icons 5X" showMasterSp="0">
  <p:cSld name="Bullets as Icons 5X">
    <p:spTree>
      <p:nvGrpSpPr>
        <p:cNvPr id="141" name="Shape 141"/>
        <p:cNvGrpSpPr/>
        <p:nvPr/>
      </p:nvGrpSpPr>
      <p:grpSpPr>
        <a:xfrm>
          <a:off x="0" y="0"/>
          <a:ext cx="0" cy="0"/>
          <a:chOff x="0" y="0"/>
          <a:chExt cx="0" cy="0"/>
        </a:xfrm>
      </p:grpSpPr>
      <p:sp>
        <p:nvSpPr>
          <p:cNvPr id="142" name="Google Shape;142;p35"/>
          <p:cNvSpPr/>
          <p:nvPr/>
        </p:nvSpPr>
        <p:spPr>
          <a:xfrm rot="10800000">
            <a:off x="1" y="-1"/>
            <a:ext cx="8262739" cy="6858000"/>
          </a:xfrm>
          <a:custGeom>
            <a:rect b="b" l="l" r="r" t="t"/>
            <a:pathLst>
              <a:path extrusionOk="0" h="6858000" w="8262739">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a:gsLst>
              <a:gs pos="0">
                <a:srgbClr val="F9FAF9"/>
              </a:gs>
              <a:gs pos="100000">
                <a:srgbClr val="726056">
                  <a:alpha val="70980"/>
                </a:srgbClr>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3" name="Google Shape;143;p35"/>
          <p:cNvSpPr/>
          <p:nvPr/>
        </p:nvSpPr>
        <p:spPr>
          <a:xfrm rot="900000">
            <a:off x="-731329" y="24786"/>
            <a:ext cx="7308033" cy="7484336"/>
          </a:xfrm>
          <a:custGeom>
            <a:rect b="b" l="l" r="r" t="t"/>
            <a:pathLst>
              <a:path extrusionOk="0" h="7484336" w="7308033">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lt1">
              <a:alpha val="45882"/>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4" name="Google Shape;144;p35"/>
          <p:cNvSpPr/>
          <p:nvPr/>
        </p:nvSpPr>
        <p:spPr>
          <a:xfrm>
            <a:off x="1204283" y="2415051"/>
            <a:ext cx="1260000" cy="1243378"/>
          </a:xfrm>
          <a:custGeom>
            <a:rect b="b" l="l" r="r" t="t"/>
            <a:pathLst>
              <a:path extrusionOk="0" h="2612594" w="2647519">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5" name="Google Shape;145;p35"/>
          <p:cNvSpPr/>
          <p:nvPr/>
        </p:nvSpPr>
        <p:spPr>
          <a:xfrm>
            <a:off x="3335141" y="2407561"/>
            <a:ext cx="1260000" cy="1258358"/>
          </a:xfrm>
          <a:custGeom>
            <a:rect b="b" l="l" r="r" t="t"/>
            <a:pathLst>
              <a:path extrusionOk="0" h="2514600" w="251788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6" name="Google Shape;146;p35"/>
          <p:cNvSpPr/>
          <p:nvPr/>
        </p:nvSpPr>
        <p:spPr>
          <a:xfrm>
            <a:off x="5466000" y="2396622"/>
            <a:ext cx="1260000" cy="1280236"/>
          </a:xfrm>
          <a:custGeom>
            <a:rect b="b" l="l" r="r" t="t"/>
            <a:pathLst>
              <a:path extrusionOk="0" h="2580358" w="2539572">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7" name="Google Shape;147;p35"/>
          <p:cNvSpPr/>
          <p:nvPr/>
        </p:nvSpPr>
        <p:spPr>
          <a:xfrm>
            <a:off x="7596859" y="2405818"/>
            <a:ext cx="1260000" cy="1261844"/>
          </a:xfrm>
          <a:custGeom>
            <a:rect b="b" l="l" r="r" t="t"/>
            <a:pathLst>
              <a:path extrusionOk="0" h="2483940" w="248031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8" name="Google Shape;148;p35"/>
          <p:cNvSpPr/>
          <p:nvPr/>
        </p:nvSpPr>
        <p:spPr>
          <a:xfrm>
            <a:off x="9727717" y="2392228"/>
            <a:ext cx="1260000" cy="1289033"/>
          </a:xfrm>
          <a:custGeom>
            <a:rect b="b" l="l" r="r" t="t"/>
            <a:pathLst>
              <a:path extrusionOk="0" h="2794134" w="2731203">
                <a:moveTo>
                  <a:pt x="2554038" y="843497"/>
                </a:moveTo>
                <a:cubicBezTo>
                  <a:pt x="2554038" y="843497"/>
                  <a:pt x="2554990" y="843497"/>
                  <a:pt x="2554990" y="843497"/>
                </a:cubicBezTo>
                <a:cubicBezTo>
                  <a:pt x="2561658" y="858737"/>
                  <a:pt x="2568325" y="873024"/>
                  <a:pt x="2574040" y="889217"/>
                </a:cubicBezTo>
                <a:cubicBezTo>
                  <a:pt x="2568325" y="873024"/>
                  <a:pt x="2560705" y="858737"/>
                  <a:pt x="2554038" y="843497"/>
                </a:cubicBezTo>
                <a:close/>
                <a:moveTo>
                  <a:pt x="2630238" y="810160"/>
                </a:moveTo>
                <a:cubicBezTo>
                  <a:pt x="2630238" y="810160"/>
                  <a:pt x="2631190" y="810160"/>
                  <a:pt x="2631190" y="810160"/>
                </a:cubicBezTo>
                <a:cubicBezTo>
                  <a:pt x="2637858" y="826352"/>
                  <a:pt x="2645478" y="841592"/>
                  <a:pt x="2651193" y="858737"/>
                </a:cubicBezTo>
                <a:cubicBezTo>
                  <a:pt x="2645478" y="841592"/>
                  <a:pt x="2636905" y="826352"/>
                  <a:pt x="2630238" y="810160"/>
                </a:cubicBezTo>
                <a:close/>
                <a:moveTo>
                  <a:pt x="2475759" y="697568"/>
                </a:moveTo>
                <a:lnTo>
                  <a:pt x="2489267" y="717767"/>
                </a:lnTo>
                <a:cubicBezTo>
                  <a:pt x="2489267" y="717767"/>
                  <a:pt x="2488315" y="717767"/>
                  <a:pt x="2488315" y="717767"/>
                </a:cubicBezTo>
                <a:close/>
                <a:moveTo>
                  <a:pt x="2444909" y="651438"/>
                </a:moveTo>
                <a:lnTo>
                  <a:pt x="2454977" y="665379"/>
                </a:lnTo>
                <a:lnTo>
                  <a:pt x="2466407" y="682524"/>
                </a:lnTo>
                <a:lnTo>
                  <a:pt x="2475759" y="697568"/>
                </a:lnTo>
                <a:close/>
                <a:moveTo>
                  <a:pt x="382337" y="565367"/>
                </a:moveTo>
                <a:cubicBezTo>
                  <a:pt x="375670" y="577749"/>
                  <a:pt x="369002" y="589179"/>
                  <a:pt x="363287" y="599657"/>
                </a:cubicBezTo>
                <a:cubicBezTo>
                  <a:pt x="357572" y="612039"/>
                  <a:pt x="350905" y="623469"/>
                  <a:pt x="345190" y="635852"/>
                </a:cubicBezTo>
                <a:lnTo>
                  <a:pt x="336617" y="653949"/>
                </a:lnTo>
                <a:lnTo>
                  <a:pt x="328045" y="672047"/>
                </a:lnTo>
                <a:cubicBezTo>
                  <a:pt x="322330" y="684429"/>
                  <a:pt x="317567" y="696812"/>
                  <a:pt x="311852" y="709194"/>
                </a:cubicBezTo>
                <a:cubicBezTo>
                  <a:pt x="216602" y="866357"/>
                  <a:pt x="155642" y="1044474"/>
                  <a:pt x="134687" y="1227354"/>
                </a:cubicBezTo>
                <a:cubicBezTo>
                  <a:pt x="124210" y="1318794"/>
                  <a:pt x="123257" y="1411187"/>
                  <a:pt x="132782" y="1502627"/>
                </a:cubicBezTo>
                <a:cubicBezTo>
                  <a:pt x="141355" y="1594067"/>
                  <a:pt x="161357" y="1684554"/>
                  <a:pt x="189932" y="1772184"/>
                </a:cubicBezTo>
                <a:cubicBezTo>
                  <a:pt x="247082" y="1946492"/>
                  <a:pt x="343285" y="2108417"/>
                  <a:pt x="469015" y="2242719"/>
                </a:cubicBezTo>
                <a:cubicBezTo>
                  <a:pt x="594745" y="2377022"/>
                  <a:pt x="749050" y="2484654"/>
                  <a:pt x="919547" y="2553234"/>
                </a:cubicBezTo>
                <a:cubicBezTo>
                  <a:pt x="1089092" y="2622767"/>
                  <a:pt x="1274830" y="2654199"/>
                  <a:pt x="1458663" y="2645627"/>
                </a:cubicBezTo>
                <a:cubicBezTo>
                  <a:pt x="1642495" y="2638007"/>
                  <a:pt x="1824422" y="2588477"/>
                  <a:pt x="1987300" y="2503704"/>
                </a:cubicBezTo>
                <a:cubicBezTo>
                  <a:pt x="2150177" y="2419884"/>
                  <a:pt x="2294958" y="2298917"/>
                  <a:pt x="2407353" y="2153184"/>
                </a:cubicBezTo>
                <a:cubicBezTo>
                  <a:pt x="2520700" y="2008404"/>
                  <a:pt x="2601663" y="1837907"/>
                  <a:pt x="2642620" y="1658837"/>
                </a:cubicBezTo>
                <a:cubicBezTo>
                  <a:pt x="2656908" y="1696937"/>
                  <a:pt x="2668338" y="1735989"/>
                  <a:pt x="2679767" y="1776947"/>
                </a:cubicBezTo>
                <a:cubicBezTo>
                  <a:pt x="2618808" y="1962684"/>
                  <a:pt x="2516890" y="2136039"/>
                  <a:pt x="2382588" y="2277962"/>
                </a:cubicBezTo>
                <a:cubicBezTo>
                  <a:pt x="2249238" y="2419884"/>
                  <a:pt x="2084455" y="2533232"/>
                  <a:pt x="1903480" y="2604669"/>
                </a:cubicBezTo>
                <a:cubicBezTo>
                  <a:pt x="1722505" y="2677059"/>
                  <a:pt x="1526290" y="2708492"/>
                  <a:pt x="1332932" y="2697062"/>
                </a:cubicBezTo>
                <a:cubicBezTo>
                  <a:pt x="1139575" y="2685632"/>
                  <a:pt x="949075" y="2631339"/>
                  <a:pt x="779530" y="2538947"/>
                </a:cubicBezTo>
                <a:cubicBezTo>
                  <a:pt x="609032" y="2447507"/>
                  <a:pt x="461395" y="2317014"/>
                  <a:pt x="347095" y="2162709"/>
                </a:cubicBezTo>
                <a:cubicBezTo>
                  <a:pt x="233747" y="2008404"/>
                  <a:pt x="153737" y="1828382"/>
                  <a:pt x="116590" y="1640739"/>
                </a:cubicBezTo>
                <a:cubicBezTo>
                  <a:pt x="79442" y="1452144"/>
                  <a:pt x="84205" y="1257834"/>
                  <a:pt x="129925" y="1072097"/>
                </a:cubicBezTo>
                <a:cubicBezTo>
                  <a:pt x="152785" y="979704"/>
                  <a:pt x="185170" y="889217"/>
                  <a:pt x="228032" y="804444"/>
                </a:cubicBezTo>
                <a:cubicBezTo>
                  <a:pt x="270895" y="719672"/>
                  <a:pt x="322330" y="638709"/>
                  <a:pt x="382337" y="565367"/>
                </a:cubicBezTo>
                <a:close/>
                <a:moveTo>
                  <a:pt x="2429260" y="494882"/>
                </a:moveTo>
                <a:cubicBezTo>
                  <a:pt x="2431165" y="495834"/>
                  <a:pt x="2433070" y="496787"/>
                  <a:pt x="2434975" y="497739"/>
                </a:cubicBezTo>
                <a:cubicBezTo>
                  <a:pt x="2436880" y="499644"/>
                  <a:pt x="2439737" y="500597"/>
                  <a:pt x="2441642" y="501549"/>
                </a:cubicBezTo>
                <a:cubicBezTo>
                  <a:pt x="2451167" y="512027"/>
                  <a:pt x="2459740" y="523457"/>
                  <a:pt x="2468312" y="534887"/>
                </a:cubicBezTo>
                <a:cubicBezTo>
                  <a:pt x="2476885" y="546317"/>
                  <a:pt x="2486410" y="557747"/>
                  <a:pt x="2494030" y="569177"/>
                </a:cubicBezTo>
                <a:cubicBezTo>
                  <a:pt x="2504507" y="584417"/>
                  <a:pt x="2515937" y="600609"/>
                  <a:pt x="2526415" y="616802"/>
                </a:cubicBezTo>
                <a:cubicBezTo>
                  <a:pt x="2539750" y="637757"/>
                  <a:pt x="2553085" y="657759"/>
                  <a:pt x="2564515" y="678714"/>
                </a:cubicBezTo>
                <a:lnTo>
                  <a:pt x="2582612" y="711099"/>
                </a:lnTo>
                <a:lnTo>
                  <a:pt x="2591185" y="727292"/>
                </a:lnTo>
                <a:lnTo>
                  <a:pt x="2598805" y="743484"/>
                </a:lnTo>
                <a:cubicBezTo>
                  <a:pt x="2597852" y="743484"/>
                  <a:pt x="2597852" y="742532"/>
                  <a:pt x="2596900" y="742532"/>
                </a:cubicBezTo>
                <a:cubicBezTo>
                  <a:pt x="2591185" y="731102"/>
                  <a:pt x="2585470" y="720624"/>
                  <a:pt x="2578802" y="709194"/>
                </a:cubicBezTo>
                <a:lnTo>
                  <a:pt x="2559752" y="675857"/>
                </a:lnTo>
                <a:cubicBezTo>
                  <a:pt x="2546417" y="653949"/>
                  <a:pt x="2533082" y="632042"/>
                  <a:pt x="2518795" y="611087"/>
                </a:cubicBezTo>
                <a:lnTo>
                  <a:pt x="2486410" y="566319"/>
                </a:lnTo>
                <a:cubicBezTo>
                  <a:pt x="2477837" y="553937"/>
                  <a:pt x="2468312" y="542507"/>
                  <a:pt x="2458787" y="530124"/>
                </a:cubicBezTo>
                <a:lnTo>
                  <a:pt x="2444500" y="512027"/>
                </a:lnTo>
                <a:close/>
                <a:moveTo>
                  <a:pt x="2280670" y="458687"/>
                </a:moveTo>
                <a:cubicBezTo>
                  <a:pt x="2285432" y="460592"/>
                  <a:pt x="2291147" y="462497"/>
                  <a:pt x="2296862" y="465354"/>
                </a:cubicBezTo>
                <a:cubicBezTo>
                  <a:pt x="2334010" y="502978"/>
                  <a:pt x="2368538" y="542983"/>
                  <a:pt x="2400566" y="585131"/>
                </a:cubicBezTo>
                <a:lnTo>
                  <a:pt x="2444909" y="651438"/>
                </a:lnTo>
                <a:lnTo>
                  <a:pt x="2442595" y="648234"/>
                </a:lnTo>
                <a:lnTo>
                  <a:pt x="2418782" y="613944"/>
                </a:lnTo>
                <a:lnTo>
                  <a:pt x="2393065" y="581559"/>
                </a:lnTo>
                <a:lnTo>
                  <a:pt x="2379730" y="565367"/>
                </a:lnTo>
                <a:lnTo>
                  <a:pt x="2366395" y="549174"/>
                </a:lnTo>
                <a:cubicBezTo>
                  <a:pt x="2356870" y="538697"/>
                  <a:pt x="2348297" y="528219"/>
                  <a:pt x="2338772" y="517742"/>
                </a:cubicBezTo>
                <a:cubicBezTo>
                  <a:pt x="2319722" y="497739"/>
                  <a:pt x="2300672" y="477737"/>
                  <a:pt x="2280670" y="458687"/>
                </a:cubicBezTo>
                <a:close/>
                <a:moveTo>
                  <a:pt x="1399608" y="153887"/>
                </a:moveTo>
                <a:cubicBezTo>
                  <a:pt x="2072953" y="153887"/>
                  <a:pt x="2618808" y="699741"/>
                  <a:pt x="2618808" y="1373087"/>
                </a:cubicBezTo>
                <a:cubicBezTo>
                  <a:pt x="2618808" y="1415171"/>
                  <a:pt x="2616676" y="1456757"/>
                  <a:pt x="2612513" y="1497743"/>
                </a:cubicBezTo>
                <a:lnTo>
                  <a:pt x="2595954" y="1606243"/>
                </a:lnTo>
                <a:lnTo>
                  <a:pt x="2598805" y="1612164"/>
                </a:lnTo>
                <a:cubicBezTo>
                  <a:pt x="2606425" y="1630262"/>
                  <a:pt x="2613092" y="1648359"/>
                  <a:pt x="2620713" y="1667409"/>
                </a:cubicBezTo>
                <a:cubicBezTo>
                  <a:pt x="2580707" y="1828382"/>
                  <a:pt x="2507365" y="1979829"/>
                  <a:pt x="2408305" y="2112227"/>
                </a:cubicBezTo>
                <a:cubicBezTo>
                  <a:pt x="2309245" y="2244624"/>
                  <a:pt x="2183515" y="2357019"/>
                  <a:pt x="2041592" y="2439887"/>
                </a:cubicBezTo>
                <a:cubicBezTo>
                  <a:pt x="1899670" y="2523707"/>
                  <a:pt x="1741555" y="2577999"/>
                  <a:pt x="1578677" y="2599907"/>
                </a:cubicBezTo>
                <a:cubicBezTo>
                  <a:pt x="1415800" y="2621814"/>
                  <a:pt x="1250065" y="2611337"/>
                  <a:pt x="1091950" y="2569427"/>
                </a:cubicBezTo>
                <a:cubicBezTo>
                  <a:pt x="933835" y="2527517"/>
                  <a:pt x="785245" y="2453222"/>
                  <a:pt x="656657" y="2353209"/>
                </a:cubicBezTo>
                <a:cubicBezTo>
                  <a:pt x="528070" y="2253197"/>
                  <a:pt x="419485" y="2128419"/>
                  <a:pt x="339475" y="1987449"/>
                </a:cubicBezTo>
                <a:cubicBezTo>
                  <a:pt x="259465" y="1846479"/>
                  <a:pt x="208030" y="1689317"/>
                  <a:pt x="188980" y="1529297"/>
                </a:cubicBezTo>
                <a:lnTo>
                  <a:pt x="186849" y="1498705"/>
                </a:lnTo>
                <a:lnTo>
                  <a:pt x="186703" y="1497743"/>
                </a:lnTo>
                <a:lnTo>
                  <a:pt x="186492" y="1493576"/>
                </a:lnTo>
                <a:lnTo>
                  <a:pt x="180586" y="1408776"/>
                </a:lnTo>
                <a:lnTo>
                  <a:pt x="181167" y="1388115"/>
                </a:lnTo>
                <a:lnTo>
                  <a:pt x="180408" y="1373087"/>
                </a:lnTo>
                <a:lnTo>
                  <a:pt x="183073" y="1320311"/>
                </a:lnTo>
                <a:lnTo>
                  <a:pt x="183979" y="1288077"/>
                </a:lnTo>
                <a:lnTo>
                  <a:pt x="185178" y="1278633"/>
                </a:lnTo>
                <a:lnTo>
                  <a:pt x="186703" y="1248431"/>
                </a:lnTo>
                <a:cubicBezTo>
                  <a:pt x="249138" y="633642"/>
                  <a:pt x="768346" y="153887"/>
                  <a:pt x="1399608" y="153887"/>
                </a:cubicBezTo>
                <a:close/>
                <a:moveTo>
                  <a:pt x="823345" y="112930"/>
                </a:moveTo>
                <a:cubicBezTo>
                  <a:pt x="776673" y="141505"/>
                  <a:pt x="733810" y="172937"/>
                  <a:pt x="690948" y="207227"/>
                </a:cubicBezTo>
                <a:cubicBezTo>
                  <a:pt x="596650" y="265330"/>
                  <a:pt x="509973" y="333910"/>
                  <a:pt x="431868" y="411062"/>
                </a:cubicBezTo>
                <a:cubicBezTo>
                  <a:pt x="354715" y="489167"/>
                  <a:pt x="286135" y="575845"/>
                  <a:pt x="228985" y="670142"/>
                </a:cubicBezTo>
                <a:cubicBezTo>
                  <a:pt x="171835" y="765392"/>
                  <a:pt x="127068" y="866357"/>
                  <a:pt x="93730" y="971132"/>
                </a:cubicBezTo>
                <a:cubicBezTo>
                  <a:pt x="62298" y="1075907"/>
                  <a:pt x="42295" y="1185445"/>
                  <a:pt x="35628" y="1294982"/>
                </a:cubicBezTo>
                <a:cubicBezTo>
                  <a:pt x="28960" y="1404520"/>
                  <a:pt x="35628" y="1515010"/>
                  <a:pt x="55630" y="1623595"/>
                </a:cubicBezTo>
                <a:cubicBezTo>
                  <a:pt x="59440" y="1651217"/>
                  <a:pt x="67060" y="1677887"/>
                  <a:pt x="72775" y="1704557"/>
                </a:cubicBezTo>
                <a:cubicBezTo>
                  <a:pt x="75633" y="1717892"/>
                  <a:pt x="79443" y="1731227"/>
                  <a:pt x="83253" y="1744562"/>
                </a:cubicBezTo>
                <a:cubicBezTo>
                  <a:pt x="87063" y="1757897"/>
                  <a:pt x="90873" y="1771232"/>
                  <a:pt x="94683" y="1784567"/>
                </a:cubicBezTo>
                <a:cubicBezTo>
                  <a:pt x="111828" y="1836955"/>
                  <a:pt x="130878" y="1889342"/>
                  <a:pt x="153738" y="1938872"/>
                </a:cubicBezTo>
                <a:cubicBezTo>
                  <a:pt x="176598" y="1989355"/>
                  <a:pt x="203268" y="2036980"/>
                  <a:pt x="230890" y="2084605"/>
                </a:cubicBezTo>
                <a:cubicBezTo>
                  <a:pt x="260418" y="2131277"/>
                  <a:pt x="290898" y="2176997"/>
                  <a:pt x="325188" y="2219860"/>
                </a:cubicBezTo>
                <a:cubicBezTo>
                  <a:pt x="358525" y="2263675"/>
                  <a:pt x="396625" y="2304632"/>
                  <a:pt x="434725" y="2343685"/>
                </a:cubicBezTo>
                <a:cubicBezTo>
                  <a:pt x="474730" y="2381785"/>
                  <a:pt x="514735" y="2418932"/>
                  <a:pt x="558550" y="2452270"/>
                </a:cubicBezTo>
                <a:cubicBezTo>
                  <a:pt x="601413" y="2486560"/>
                  <a:pt x="647133" y="2517992"/>
                  <a:pt x="693805" y="2546567"/>
                </a:cubicBezTo>
                <a:lnTo>
                  <a:pt x="730000" y="2567522"/>
                </a:lnTo>
                <a:lnTo>
                  <a:pt x="748098" y="2578000"/>
                </a:lnTo>
                <a:lnTo>
                  <a:pt x="766195" y="2587525"/>
                </a:lnTo>
                <a:lnTo>
                  <a:pt x="803343" y="2606575"/>
                </a:lnTo>
                <a:cubicBezTo>
                  <a:pt x="815725" y="2612290"/>
                  <a:pt x="828108" y="2618005"/>
                  <a:pt x="840490" y="2623720"/>
                </a:cubicBezTo>
                <a:cubicBezTo>
                  <a:pt x="890020" y="2647532"/>
                  <a:pt x="942408" y="2665630"/>
                  <a:pt x="994795" y="2682775"/>
                </a:cubicBezTo>
                <a:cubicBezTo>
                  <a:pt x="1048135" y="2698967"/>
                  <a:pt x="1101475" y="2712302"/>
                  <a:pt x="1155768" y="2721827"/>
                </a:cubicBezTo>
                <a:cubicBezTo>
                  <a:pt x="1371985" y="2761832"/>
                  <a:pt x="1597728" y="2746592"/>
                  <a:pt x="1808230" y="2681822"/>
                </a:cubicBezTo>
                <a:cubicBezTo>
                  <a:pt x="1913005" y="2648485"/>
                  <a:pt x="2013970" y="2602765"/>
                  <a:pt x="2108268" y="2545615"/>
                </a:cubicBezTo>
                <a:cubicBezTo>
                  <a:pt x="2202565" y="2487512"/>
                  <a:pt x="2289243" y="2419885"/>
                  <a:pt x="2367348" y="2341780"/>
                </a:cubicBezTo>
                <a:cubicBezTo>
                  <a:pt x="2444500" y="2263675"/>
                  <a:pt x="2513080" y="2176997"/>
                  <a:pt x="2570230" y="2082700"/>
                </a:cubicBezTo>
                <a:cubicBezTo>
                  <a:pt x="2627380" y="1988402"/>
                  <a:pt x="2672148" y="1886485"/>
                  <a:pt x="2705485" y="1781710"/>
                </a:cubicBezTo>
                <a:cubicBezTo>
                  <a:pt x="2715963" y="1822667"/>
                  <a:pt x="2725488" y="1865530"/>
                  <a:pt x="2731203" y="1908392"/>
                </a:cubicBezTo>
                <a:cubicBezTo>
                  <a:pt x="2720725" y="1936015"/>
                  <a:pt x="2708343" y="1961732"/>
                  <a:pt x="2695960" y="1988402"/>
                </a:cubicBezTo>
                <a:cubicBezTo>
                  <a:pt x="2690245" y="2001737"/>
                  <a:pt x="2682625" y="2014120"/>
                  <a:pt x="2675958" y="2027455"/>
                </a:cubicBezTo>
                <a:cubicBezTo>
                  <a:pt x="2668338" y="2039837"/>
                  <a:pt x="2662623" y="2053172"/>
                  <a:pt x="2655003" y="2065555"/>
                </a:cubicBezTo>
                <a:cubicBezTo>
                  <a:pt x="2640715" y="2090320"/>
                  <a:pt x="2626428" y="2116037"/>
                  <a:pt x="2610235" y="2139850"/>
                </a:cubicBezTo>
                <a:lnTo>
                  <a:pt x="2586423" y="2176045"/>
                </a:lnTo>
                <a:lnTo>
                  <a:pt x="2560705" y="2211287"/>
                </a:lnTo>
                <a:cubicBezTo>
                  <a:pt x="2492125" y="2305585"/>
                  <a:pt x="2411163" y="2390357"/>
                  <a:pt x="2322580" y="2464652"/>
                </a:cubicBezTo>
                <a:cubicBezTo>
                  <a:pt x="2144463" y="2613242"/>
                  <a:pt x="1929198" y="2718017"/>
                  <a:pt x="1702503" y="2764690"/>
                </a:cubicBezTo>
                <a:cubicBezTo>
                  <a:pt x="1589155" y="2788502"/>
                  <a:pt x="1473903" y="2797075"/>
                  <a:pt x="1358650" y="2793265"/>
                </a:cubicBezTo>
                <a:cubicBezTo>
                  <a:pt x="1300548" y="2792312"/>
                  <a:pt x="1243398" y="2785645"/>
                  <a:pt x="1186248" y="2777072"/>
                </a:cubicBezTo>
                <a:cubicBezTo>
                  <a:pt x="1171960" y="2775167"/>
                  <a:pt x="1157673" y="2772310"/>
                  <a:pt x="1143385" y="2769452"/>
                </a:cubicBezTo>
                <a:cubicBezTo>
                  <a:pt x="1130050" y="2766595"/>
                  <a:pt x="1115763" y="2764690"/>
                  <a:pt x="1101475" y="2760880"/>
                </a:cubicBezTo>
                <a:cubicBezTo>
                  <a:pt x="1072900" y="2753260"/>
                  <a:pt x="1045278" y="2747545"/>
                  <a:pt x="1017655" y="2738972"/>
                </a:cubicBezTo>
                <a:lnTo>
                  <a:pt x="976698" y="2726590"/>
                </a:lnTo>
                <a:lnTo>
                  <a:pt x="935740" y="2712302"/>
                </a:lnTo>
                <a:cubicBezTo>
                  <a:pt x="908118" y="2702777"/>
                  <a:pt x="881448" y="2691347"/>
                  <a:pt x="854778" y="2680870"/>
                </a:cubicBezTo>
                <a:cubicBezTo>
                  <a:pt x="841443" y="2675155"/>
                  <a:pt x="829060" y="2668487"/>
                  <a:pt x="815725" y="2662772"/>
                </a:cubicBezTo>
                <a:cubicBezTo>
                  <a:pt x="802390" y="2656105"/>
                  <a:pt x="789055" y="2650390"/>
                  <a:pt x="776673" y="2643722"/>
                </a:cubicBezTo>
                <a:cubicBezTo>
                  <a:pt x="750955" y="2630387"/>
                  <a:pt x="725238" y="2618005"/>
                  <a:pt x="700473" y="2602765"/>
                </a:cubicBezTo>
                <a:cubicBezTo>
                  <a:pt x="688090" y="2595145"/>
                  <a:pt x="675708" y="2588477"/>
                  <a:pt x="663325" y="2580857"/>
                </a:cubicBezTo>
                <a:lnTo>
                  <a:pt x="627130" y="2557045"/>
                </a:lnTo>
                <a:lnTo>
                  <a:pt x="609033" y="2545615"/>
                </a:lnTo>
                <a:lnTo>
                  <a:pt x="591888" y="2533232"/>
                </a:lnTo>
                <a:lnTo>
                  <a:pt x="556645" y="2507515"/>
                </a:lnTo>
                <a:cubicBezTo>
                  <a:pt x="510925" y="2472272"/>
                  <a:pt x="467110" y="2435125"/>
                  <a:pt x="426153" y="2395120"/>
                </a:cubicBezTo>
                <a:cubicBezTo>
                  <a:pt x="384243" y="2355115"/>
                  <a:pt x="346143" y="2312252"/>
                  <a:pt x="309948" y="2268437"/>
                </a:cubicBezTo>
                <a:cubicBezTo>
                  <a:pt x="274705" y="2223670"/>
                  <a:pt x="240415" y="2176997"/>
                  <a:pt x="210888" y="2128420"/>
                </a:cubicBezTo>
                <a:cubicBezTo>
                  <a:pt x="195648" y="2104607"/>
                  <a:pt x="182313" y="2078890"/>
                  <a:pt x="168025" y="2054125"/>
                </a:cubicBezTo>
                <a:cubicBezTo>
                  <a:pt x="160405" y="2041742"/>
                  <a:pt x="154690" y="2028407"/>
                  <a:pt x="148023" y="2016025"/>
                </a:cubicBezTo>
                <a:cubicBezTo>
                  <a:pt x="141355" y="2003642"/>
                  <a:pt x="134688" y="1991260"/>
                  <a:pt x="128973" y="1977925"/>
                </a:cubicBezTo>
                <a:lnTo>
                  <a:pt x="111828" y="1938872"/>
                </a:lnTo>
                <a:cubicBezTo>
                  <a:pt x="108970" y="1932205"/>
                  <a:pt x="106113" y="1925537"/>
                  <a:pt x="103255" y="1918870"/>
                </a:cubicBezTo>
                <a:lnTo>
                  <a:pt x="95635" y="1898867"/>
                </a:lnTo>
                <a:lnTo>
                  <a:pt x="80395" y="1858862"/>
                </a:lnTo>
                <a:cubicBezTo>
                  <a:pt x="75633" y="1845527"/>
                  <a:pt x="71823" y="1831240"/>
                  <a:pt x="67060" y="1817905"/>
                </a:cubicBezTo>
                <a:cubicBezTo>
                  <a:pt x="57535" y="1791235"/>
                  <a:pt x="50868" y="1763612"/>
                  <a:pt x="43248" y="1735990"/>
                </a:cubicBezTo>
                <a:cubicBezTo>
                  <a:pt x="39438" y="1721702"/>
                  <a:pt x="36580" y="1708367"/>
                  <a:pt x="33723" y="1694080"/>
                </a:cubicBezTo>
                <a:cubicBezTo>
                  <a:pt x="30865" y="1679792"/>
                  <a:pt x="28008" y="1666457"/>
                  <a:pt x="25150" y="1652170"/>
                </a:cubicBezTo>
                <a:cubicBezTo>
                  <a:pt x="14673" y="1595972"/>
                  <a:pt x="6100" y="1539775"/>
                  <a:pt x="3243" y="1482625"/>
                </a:cubicBezTo>
                <a:cubicBezTo>
                  <a:pt x="-4377" y="1369277"/>
                  <a:pt x="1338" y="1254977"/>
                  <a:pt x="21340" y="1142582"/>
                </a:cubicBezTo>
                <a:lnTo>
                  <a:pt x="28960" y="1100672"/>
                </a:lnTo>
                <a:cubicBezTo>
                  <a:pt x="31818" y="1086385"/>
                  <a:pt x="35628" y="1073050"/>
                  <a:pt x="38485" y="1058762"/>
                </a:cubicBezTo>
                <a:cubicBezTo>
                  <a:pt x="42295" y="1045427"/>
                  <a:pt x="45153" y="1031140"/>
                  <a:pt x="48963" y="1017805"/>
                </a:cubicBezTo>
                <a:lnTo>
                  <a:pt x="61345" y="976847"/>
                </a:lnTo>
                <a:cubicBezTo>
                  <a:pt x="63250" y="970180"/>
                  <a:pt x="65155" y="963512"/>
                  <a:pt x="67060" y="956845"/>
                </a:cubicBezTo>
                <a:lnTo>
                  <a:pt x="73728" y="935890"/>
                </a:lnTo>
                <a:lnTo>
                  <a:pt x="88015" y="895885"/>
                </a:lnTo>
                <a:cubicBezTo>
                  <a:pt x="93730" y="882550"/>
                  <a:pt x="98493" y="869215"/>
                  <a:pt x="104208" y="855880"/>
                </a:cubicBezTo>
                <a:cubicBezTo>
                  <a:pt x="108970" y="842545"/>
                  <a:pt x="114685" y="829210"/>
                  <a:pt x="120400" y="816827"/>
                </a:cubicBezTo>
                <a:cubicBezTo>
                  <a:pt x="132783" y="791110"/>
                  <a:pt x="144213" y="765392"/>
                  <a:pt x="157548" y="740627"/>
                </a:cubicBezTo>
                <a:cubicBezTo>
                  <a:pt x="164215" y="728245"/>
                  <a:pt x="170883" y="715862"/>
                  <a:pt x="177550" y="703480"/>
                </a:cubicBezTo>
                <a:lnTo>
                  <a:pt x="199458" y="666332"/>
                </a:lnTo>
                <a:cubicBezTo>
                  <a:pt x="207078" y="653950"/>
                  <a:pt x="214698" y="641567"/>
                  <a:pt x="222318" y="630137"/>
                </a:cubicBezTo>
                <a:lnTo>
                  <a:pt x="245178" y="594895"/>
                </a:lnTo>
                <a:lnTo>
                  <a:pt x="269943" y="560605"/>
                </a:lnTo>
                <a:cubicBezTo>
                  <a:pt x="278515" y="548222"/>
                  <a:pt x="287088" y="536792"/>
                  <a:pt x="295660" y="526315"/>
                </a:cubicBezTo>
                <a:cubicBezTo>
                  <a:pt x="365193" y="437732"/>
                  <a:pt x="445203" y="356770"/>
                  <a:pt x="533785" y="287237"/>
                </a:cubicBezTo>
                <a:cubicBezTo>
                  <a:pt x="623320" y="217705"/>
                  <a:pt x="720475" y="158650"/>
                  <a:pt x="823345" y="112930"/>
                </a:cubicBezTo>
                <a:close/>
                <a:moveTo>
                  <a:pt x="1879668" y="109120"/>
                </a:moveTo>
                <a:cubicBezTo>
                  <a:pt x="1896813" y="113882"/>
                  <a:pt x="1914910" y="118645"/>
                  <a:pt x="1932055" y="124360"/>
                </a:cubicBezTo>
                <a:lnTo>
                  <a:pt x="1984443" y="142457"/>
                </a:lnTo>
                <a:cubicBezTo>
                  <a:pt x="2144463" y="219610"/>
                  <a:pt x="2288290" y="328195"/>
                  <a:pt x="2406400" y="459640"/>
                </a:cubicBezTo>
                <a:lnTo>
                  <a:pt x="2376873" y="432970"/>
                </a:lnTo>
                <a:cubicBezTo>
                  <a:pt x="2366395" y="424397"/>
                  <a:pt x="2356870" y="415825"/>
                  <a:pt x="2346393" y="407252"/>
                </a:cubicBezTo>
                <a:cubicBezTo>
                  <a:pt x="2213043" y="277712"/>
                  <a:pt x="2053975" y="174842"/>
                  <a:pt x="1879668" y="109120"/>
                </a:cubicBezTo>
                <a:close/>
                <a:moveTo>
                  <a:pt x="1596775" y="107215"/>
                </a:moveTo>
                <a:lnTo>
                  <a:pt x="1618682" y="107215"/>
                </a:lnTo>
                <a:lnTo>
                  <a:pt x="1658687" y="114835"/>
                </a:lnTo>
                <a:lnTo>
                  <a:pt x="1698692" y="124360"/>
                </a:lnTo>
                <a:lnTo>
                  <a:pt x="1718695" y="129122"/>
                </a:lnTo>
                <a:cubicBezTo>
                  <a:pt x="1725362" y="131027"/>
                  <a:pt x="1732030" y="132932"/>
                  <a:pt x="1738697" y="134837"/>
                </a:cubicBezTo>
                <a:lnTo>
                  <a:pt x="1777750" y="146267"/>
                </a:lnTo>
                <a:cubicBezTo>
                  <a:pt x="1829185" y="163412"/>
                  <a:pt x="1880620" y="182462"/>
                  <a:pt x="1930150" y="206275"/>
                </a:cubicBezTo>
                <a:cubicBezTo>
                  <a:pt x="2030162" y="251995"/>
                  <a:pt x="2122555" y="312002"/>
                  <a:pt x="2206375" y="381535"/>
                </a:cubicBezTo>
                <a:cubicBezTo>
                  <a:pt x="2199707" y="377725"/>
                  <a:pt x="2192087" y="374867"/>
                  <a:pt x="2185420" y="371057"/>
                </a:cubicBezTo>
                <a:cubicBezTo>
                  <a:pt x="2182562" y="369152"/>
                  <a:pt x="2178752" y="367247"/>
                  <a:pt x="2175895" y="365342"/>
                </a:cubicBezTo>
                <a:cubicBezTo>
                  <a:pt x="1990157" y="222467"/>
                  <a:pt x="1764415" y="131980"/>
                  <a:pt x="1532005" y="108167"/>
                </a:cubicBezTo>
                <a:lnTo>
                  <a:pt x="1574867" y="108167"/>
                </a:lnTo>
                <a:close/>
                <a:moveTo>
                  <a:pt x="1399607" y="81497"/>
                </a:moveTo>
                <a:lnTo>
                  <a:pt x="1348172" y="89117"/>
                </a:lnTo>
                <a:lnTo>
                  <a:pt x="1334837" y="91022"/>
                </a:lnTo>
                <a:lnTo>
                  <a:pt x="1321502" y="93879"/>
                </a:lnTo>
                <a:lnTo>
                  <a:pt x="1295785" y="99594"/>
                </a:lnTo>
                <a:cubicBezTo>
                  <a:pt x="1142432" y="111977"/>
                  <a:pt x="991937" y="151982"/>
                  <a:pt x="853825" y="217704"/>
                </a:cubicBezTo>
                <a:cubicBezTo>
                  <a:pt x="715712" y="282474"/>
                  <a:pt x="589030" y="373914"/>
                  <a:pt x="482350" y="483452"/>
                </a:cubicBezTo>
                <a:cubicBezTo>
                  <a:pt x="525212" y="428207"/>
                  <a:pt x="572837" y="375819"/>
                  <a:pt x="626177" y="327242"/>
                </a:cubicBezTo>
                <a:cubicBezTo>
                  <a:pt x="681422" y="286284"/>
                  <a:pt x="741430" y="251042"/>
                  <a:pt x="802390" y="219609"/>
                </a:cubicBezTo>
                <a:cubicBezTo>
                  <a:pt x="833822" y="204369"/>
                  <a:pt x="865255" y="190082"/>
                  <a:pt x="896687" y="176747"/>
                </a:cubicBezTo>
                <a:lnTo>
                  <a:pt x="945265" y="158649"/>
                </a:lnTo>
                <a:cubicBezTo>
                  <a:pt x="960505" y="152934"/>
                  <a:pt x="977650" y="148172"/>
                  <a:pt x="993842" y="142457"/>
                </a:cubicBezTo>
                <a:cubicBezTo>
                  <a:pt x="1059565" y="122454"/>
                  <a:pt x="1127192" y="105309"/>
                  <a:pt x="1194820" y="95784"/>
                </a:cubicBezTo>
                <a:cubicBezTo>
                  <a:pt x="1262447" y="86259"/>
                  <a:pt x="1331027" y="81497"/>
                  <a:pt x="1399607" y="81497"/>
                </a:cubicBezTo>
                <a:close/>
                <a:moveTo>
                  <a:pt x="1362475" y="222"/>
                </a:moveTo>
                <a:cubicBezTo>
                  <a:pt x="1504681" y="-2323"/>
                  <a:pt x="1647020" y="16965"/>
                  <a:pt x="1783465" y="57685"/>
                </a:cubicBezTo>
                <a:cubicBezTo>
                  <a:pt x="1771083" y="55780"/>
                  <a:pt x="1758700" y="53875"/>
                  <a:pt x="1748223" y="51970"/>
                </a:cubicBezTo>
                <a:cubicBezTo>
                  <a:pt x="1735840" y="50065"/>
                  <a:pt x="1723458" y="49112"/>
                  <a:pt x="1711075" y="48160"/>
                </a:cubicBezTo>
                <a:cubicBezTo>
                  <a:pt x="1678690" y="39587"/>
                  <a:pt x="1645353" y="33872"/>
                  <a:pt x="1612015" y="28157"/>
                </a:cubicBezTo>
                <a:cubicBezTo>
                  <a:pt x="1594870" y="26252"/>
                  <a:pt x="1578678" y="23395"/>
                  <a:pt x="1561533" y="21490"/>
                </a:cubicBezTo>
                <a:cubicBezTo>
                  <a:pt x="1544388" y="19585"/>
                  <a:pt x="1528195" y="17680"/>
                  <a:pt x="1511050" y="16727"/>
                </a:cubicBezTo>
                <a:cubicBezTo>
                  <a:pt x="1493905" y="15775"/>
                  <a:pt x="1477713" y="12917"/>
                  <a:pt x="1460568" y="12917"/>
                </a:cubicBezTo>
                <a:lnTo>
                  <a:pt x="1410085" y="11012"/>
                </a:lnTo>
                <a:cubicBezTo>
                  <a:pt x="1392940" y="11012"/>
                  <a:pt x="1376748" y="11965"/>
                  <a:pt x="1359603" y="11965"/>
                </a:cubicBezTo>
                <a:lnTo>
                  <a:pt x="1333885" y="12917"/>
                </a:lnTo>
                <a:cubicBezTo>
                  <a:pt x="1326265" y="13870"/>
                  <a:pt x="1317693" y="13870"/>
                  <a:pt x="1309120" y="14822"/>
                </a:cubicBezTo>
                <a:cubicBezTo>
                  <a:pt x="1173865" y="22442"/>
                  <a:pt x="1040515" y="51017"/>
                  <a:pt x="913833" y="98642"/>
                </a:cubicBezTo>
                <a:cubicBezTo>
                  <a:pt x="921453" y="94832"/>
                  <a:pt x="927168" y="91975"/>
                  <a:pt x="931930" y="89117"/>
                </a:cubicBezTo>
                <a:cubicBezTo>
                  <a:pt x="936693" y="87212"/>
                  <a:pt x="941455" y="84355"/>
                  <a:pt x="946218" y="82450"/>
                </a:cubicBezTo>
                <a:cubicBezTo>
                  <a:pt x="955743" y="77687"/>
                  <a:pt x="965268" y="72925"/>
                  <a:pt x="982413" y="66257"/>
                </a:cubicBezTo>
                <a:cubicBezTo>
                  <a:pt x="990985" y="62447"/>
                  <a:pt x="1001463" y="58637"/>
                  <a:pt x="1013845" y="54827"/>
                </a:cubicBezTo>
                <a:cubicBezTo>
                  <a:pt x="1026228" y="51017"/>
                  <a:pt x="1041468" y="45302"/>
                  <a:pt x="1060518" y="40540"/>
                </a:cubicBezTo>
                <a:cubicBezTo>
                  <a:pt x="1079568" y="35777"/>
                  <a:pt x="1101475" y="30062"/>
                  <a:pt x="1128145" y="24347"/>
                </a:cubicBezTo>
                <a:cubicBezTo>
                  <a:pt x="1141480" y="22442"/>
                  <a:pt x="1155768" y="19585"/>
                  <a:pt x="1171008" y="16727"/>
                </a:cubicBezTo>
                <a:cubicBezTo>
                  <a:pt x="1178628" y="15775"/>
                  <a:pt x="1186248" y="13870"/>
                  <a:pt x="1194820" y="12917"/>
                </a:cubicBezTo>
                <a:cubicBezTo>
                  <a:pt x="1202440" y="11965"/>
                  <a:pt x="1211965" y="11012"/>
                  <a:pt x="1220538" y="10060"/>
                </a:cubicBezTo>
                <a:cubicBezTo>
                  <a:pt x="1267687" y="4345"/>
                  <a:pt x="1315074" y="1071"/>
                  <a:pt x="1362475" y="22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9" name="Google Shape;149;p35"/>
          <p:cNvSpPr txBox="1"/>
          <p:nvPr>
            <p:ph idx="1" type="body"/>
          </p:nvPr>
        </p:nvSpPr>
        <p:spPr>
          <a:xfrm>
            <a:off x="431799" y="1008000"/>
            <a:ext cx="11329200" cy="252000"/>
          </a:xfrm>
          <a:prstGeom prst="rect">
            <a:avLst/>
          </a:prstGeom>
          <a:noFill/>
          <a:ln>
            <a:noFill/>
          </a:ln>
        </p:spPr>
        <p:txBody>
          <a:bodyPr anchorCtr="0" anchor="t" bIns="45700" lIns="91425" spcFirstLastPara="1" rIns="91425" wrap="square" tIns="45700">
            <a:normAutofit/>
          </a:bodyPr>
          <a:lstStyle>
            <a:lvl1pPr indent="-228600" lvl="0" marL="457200" algn="l">
              <a:spcBef>
                <a:spcPts val="480"/>
              </a:spcBef>
              <a:spcAft>
                <a:spcPts val="0"/>
              </a:spcAft>
              <a:buSzPts val="2040"/>
              <a:buNone/>
              <a:defRPr/>
            </a:lvl1pPr>
            <a:lvl2pPr indent="-228600" lvl="1" marL="914400" algn="l">
              <a:spcBef>
                <a:spcPts val="400"/>
              </a:spcBef>
              <a:spcAft>
                <a:spcPts val="0"/>
              </a:spcAft>
              <a:buSzPts val="1700"/>
              <a:buNone/>
              <a:defRPr/>
            </a:lvl2pPr>
            <a:lvl3pPr indent="-228600" lvl="2" marL="1371600" algn="l">
              <a:spcBef>
                <a:spcPts val="360"/>
              </a:spcBef>
              <a:spcAft>
                <a:spcPts val="0"/>
              </a:spcAft>
              <a:buSzPts val="1620"/>
              <a:buNone/>
              <a:defRPr/>
            </a:lvl3pPr>
            <a:lvl4pPr indent="-228600" lvl="3" marL="1828800" algn="l">
              <a:spcBef>
                <a:spcPts val="320"/>
              </a:spcBef>
              <a:spcAft>
                <a:spcPts val="0"/>
              </a:spcAft>
              <a:buSzPts val="1600"/>
              <a:buNone/>
              <a:defRPr/>
            </a:lvl4pPr>
            <a:lvl5pPr indent="-228600" lvl="4" marL="2286000" algn="l">
              <a:spcBef>
                <a:spcPts val="280"/>
              </a:spcBef>
              <a:spcAft>
                <a:spcPts val="0"/>
              </a:spcAft>
              <a:buSzPts val="1400"/>
              <a:buNone/>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50" name="Google Shape;150;p35"/>
          <p:cNvSpPr/>
          <p:nvPr>
            <p:ph idx="2" type="pic"/>
          </p:nvPr>
        </p:nvSpPr>
        <p:spPr>
          <a:xfrm>
            <a:off x="1494359" y="2719813"/>
            <a:ext cx="621792" cy="621792"/>
          </a:xfrm>
          <a:prstGeom prst="rect">
            <a:avLst/>
          </a:prstGeom>
          <a:noFill/>
          <a:ln>
            <a:noFill/>
          </a:ln>
        </p:spPr>
      </p:sp>
      <p:sp>
        <p:nvSpPr>
          <p:cNvPr id="151" name="Google Shape;151;p35"/>
          <p:cNvSpPr txBox="1"/>
          <p:nvPr>
            <p:ph idx="3" type="body"/>
          </p:nvPr>
        </p:nvSpPr>
        <p:spPr>
          <a:xfrm>
            <a:off x="995255" y="3950115"/>
            <a:ext cx="1620000" cy="360000"/>
          </a:xfrm>
          <a:prstGeom prst="rect">
            <a:avLst/>
          </a:prstGeom>
          <a:noFill/>
          <a:ln>
            <a:noFill/>
          </a:ln>
        </p:spPr>
        <p:txBody>
          <a:bodyPr anchorCtr="0" anchor="t" bIns="45700" lIns="91425" spcFirstLastPara="1" rIns="91425" wrap="square" tIns="45700">
            <a:normAutofit/>
          </a:bodyPr>
          <a:lstStyle>
            <a:lvl1pPr indent="-228600" lvl="0" marL="457200" algn="ctr">
              <a:spcBef>
                <a:spcPts val="360"/>
              </a:spcBef>
              <a:spcAft>
                <a:spcPts val="0"/>
              </a:spcAft>
              <a:buSzPts val="1530"/>
              <a:buFont typeface="Arial"/>
              <a:buNone/>
              <a:defRPr sz="1800">
                <a:solidFill>
                  <a:srgbClr val="55556F"/>
                </a:solidFil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52" name="Google Shape;152;p35"/>
          <p:cNvSpPr txBox="1"/>
          <p:nvPr>
            <p:ph idx="4" type="body"/>
          </p:nvPr>
        </p:nvSpPr>
        <p:spPr>
          <a:xfrm>
            <a:off x="995255" y="4450670"/>
            <a:ext cx="1620000" cy="720000"/>
          </a:xfrm>
          <a:prstGeom prst="rect">
            <a:avLst/>
          </a:prstGeom>
          <a:noFill/>
          <a:ln>
            <a:noFill/>
          </a:ln>
        </p:spPr>
        <p:txBody>
          <a:bodyPr anchorCtr="0" anchor="t" bIns="45700" lIns="91425" spcFirstLastPara="1" rIns="91425" wrap="square" tIns="45700">
            <a:normAutofit/>
          </a:bodyPr>
          <a:lstStyle>
            <a:lvl1pPr indent="-228600" lvl="0" marL="457200" algn="ctr">
              <a:spcBef>
                <a:spcPts val="280"/>
              </a:spcBef>
              <a:spcAft>
                <a:spcPts val="0"/>
              </a:spcAft>
              <a:buSzPts val="1190"/>
              <a:buNone/>
              <a:defRPr sz="1400">
                <a:solidFill>
                  <a:srgbClr val="55556F"/>
                </a:solidFil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53" name="Google Shape;153;p35"/>
          <p:cNvSpPr/>
          <p:nvPr>
            <p:ph idx="5" type="pic"/>
          </p:nvPr>
        </p:nvSpPr>
        <p:spPr>
          <a:xfrm>
            <a:off x="3625217" y="2719813"/>
            <a:ext cx="621792" cy="621792"/>
          </a:xfrm>
          <a:prstGeom prst="rect">
            <a:avLst/>
          </a:prstGeom>
          <a:noFill/>
          <a:ln>
            <a:noFill/>
          </a:ln>
        </p:spPr>
      </p:sp>
      <p:sp>
        <p:nvSpPr>
          <p:cNvPr id="154" name="Google Shape;154;p35"/>
          <p:cNvSpPr txBox="1"/>
          <p:nvPr>
            <p:ph idx="6" type="body"/>
          </p:nvPr>
        </p:nvSpPr>
        <p:spPr>
          <a:xfrm>
            <a:off x="3126113" y="3950115"/>
            <a:ext cx="1620000" cy="360000"/>
          </a:xfrm>
          <a:prstGeom prst="rect">
            <a:avLst/>
          </a:prstGeom>
          <a:noFill/>
          <a:ln>
            <a:noFill/>
          </a:ln>
        </p:spPr>
        <p:txBody>
          <a:bodyPr anchorCtr="0" anchor="t" bIns="45700" lIns="91425" spcFirstLastPara="1" rIns="91425" wrap="square" tIns="45700">
            <a:normAutofit/>
          </a:bodyPr>
          <a:lstStyle>
            <a:lvl1pPr indent="-228600" lvl="0" marL="457200" algn="ctr">
              <a:spcBef>
                <a:spcPts val="360"/>
              </a:spcBef>
              <a:spcAft>
                <a:spcPts val="0"/>
              </a:spcAft>
              <a:buSzPts val="1530"/>
              <a:buFont typeface="Arial"/>
              <a:buNone/>
              <a:defRPr sz="1800">
                <a:solidFill>
                  <a:srgbClr val="55556F"/>
                </a:solidFil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55" name="Google Shape;155;p35"/>
          <p:cNvSpPr txBox="1"/>
          <p:nvPr>
            <p:ph idx="7" type="body"/>
          </p:nvPr>
        </p:nvSpPr>
        <p:spPr>
          <a:xfrm>
            <a:off x="3126113" y="4450670"/>
            <a:ext cx="1620000" cy="720000"/>
          </a:xfrm>
          <a:prstGeom prst="rect">
            <a:avLst/>
          </a:prstGeom>
          <a:noFill/>
          <a:ln>
            <a:noFill/>
          </a:ln>
        </p:spPr>
        <p:txBody>
          <a:bodyPr anchorCtr="0" anchor="t" bIns="45700" lIns="91425" spcFirstLastPara="1" rIns="91425" wrap="square" tIns="45700">
            <a:normAutofit/>
          </a:bodyPr>
          <a:lstStyle>
            <a:lvl1pPr indent="-228600" lvl="0" marL="457200" algn="ctr">
              <a:spcBef>
                <a:spcPts val="280"/>
              </a:spcBef>
              <a:spcAft>
                <a:spcPts val="0"/>
              </a:spcAft>
              <a:buSzPts val="1190"/>
              <a:buNone/>
              <a:defRPr sz="1400">
                <a:solidFill>
                  <a:srgbClr val="55556F"/>
                </a:solidFil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56" name="Google Shape;156;p35"/>
          <p:cNvSpPr/>
          <p:nvPr>
            <p:ph idx="8" type="pic"/>
          </p:nvPr>
        </p:nvSpPr>
        <p:spPr>
          <a:xfrm>
            <a:off x="5756076" y="2719813"/>
            <a:ext cx="621792" cy="621792"/>
          </a:xfrm>
          <a:prstGeom prst="rect">
            <a:avLst/>
          </a:prstGeom>
          <a:noFill/>
          <a:ln>
            <a:noFill/>
          </a:ln>
        </p:spPr>
      </p:sp>
      <p:sp>
        <p:nvSpPr>
          <p:cNvPr id="157" name="Google Shape;157;p35"/>
          <p:cNvSpPr txBox="1"/>
          <p:nvPr>
            <p:ph idx="9" type="body"/>
          </p:nvPr>
        </p:nvSpPr>
        <p:spPr>
          <a:xfrm>
            <a:off x="5256972" y="3950115"/>
            <a:ext cx="1620000" cy="360000"/>
          </a:xfrm>
          <a:prstGeom prst="rect">
            <a:avLst/>
          </a:prstGeom>
          <a:noFill/>
          <a:ln>
            <a:noFill/>
          </a:ln>
        </p:spPr>
        <p:txBody>
          <a:bodyPr anchorCtr="0" anchor="t" bIns="45700" lIns="91425" spcFirstLastPara="1" rIns="91425" wrap="square" tIns="45700">
            <a:normAutofit/>
          </a:bodyPr>
          <a:lstStyle>
            <a:lvl1pPr indent="-228600" lvl="0" marL="457200" algn="ctr">
              <a:spcBef>
                <a:spcPts val="360"/>
              </a:spcBef>
              <a:spcAft>
                <a:spcPts val="0"/>
              </a:spcAft>
              <a:buSzPts val="1530"/>
              <a:buFont typeface="Arial"/>
              <a:buNone/>
              <a:defRPr sz="1800">
                <a:solidFill>
                  <a:srgbClr val="55556F"/>
                </a:solidFil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58" name="Google Shape;158;p35"/>
          <p:cNvSpPr txBox="1"/>
          <p:nvPr>
            <p:ph idx="13" type="body"/>
          </p:nvPr>
        </p:nvSpPr>
        <p:spPr>
          <a:xfrm>
            <a:off x="5256972" y="4450670"/>
            <a:ext cx="1620000" cy="720000"/>
          </a:xfrm>
          <a:prstGeom prst="rect">
            <a:avLst/>
          </a:prstGeom>
          <a:noFill/>
          <a:ln>
            <a:noFill/>
          </a:ln>
        </p:spPr>
        <p:txBody>
          <a:bodyPr anchorCtr="0" anchor="t" bIns="45700" lIns="91425" spcFirstLastPara="1" rIns="91425" wrap="square" tIns="45700">
            <a:normAutofit/>
          </a:bodyPr>
          <a:lstStyle>
            <a:lvl1pPr indent="-228600" lvl="0" marL="457200" algn="ctr">
              <a:spcBef>
                <a:spcPts val="280"/>
              </a:spcBef>
              <a:spcAft>
                <a:spcPts val="0"/>
              </a:spcAft>
              <a:buSzPts val="1190"/>
              <a:buNone/>
              <a:defRPr sz="1400">
                <a:solidFill>
                  <a:srgbClr val="55556F"/>
                </a:solidFil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59" name="Google Shape;159;p35"/>
          <p:cNvSpPr/>
          <p:nvPr>
            <p:ph idx="14" type="pic"/>
          </p:nvPr>
        </p:nvSpPr>
        <p:spPr>
          <a:xfrm>
            <a:off x="7886935" y="2719813"/>
            <a:ext cx="621792" cy="621792"/>
          </a:xfrm>
          <a:prstGeom prst="rect">
            <a:avLst/>
          </a:prstGeom>
          <a:noFill/>
          <a:ln>
            <a:noFill/>
          </a:ln>
        </p:spPr>
      </p:sp>
      <p:sp>
        <p:nvSpPr>
          <p:cNvPr id="160" name="Google Shape;160;p35"/>
          <p:cNvSpPr txBox="1"/>
          <p:nvPr>
            <p:ph idx="15" type="body"/>
          </p:nvPr>
        </p:nvSpPr>
        <p:spPr>
          <a:xfrm>
            <a:off x="7387831" y="3950115"/>
            <a:ext cx="1620000" cy="360000"/>
          </a:xfrm>
          <a:prstGeom prst="rect">
            <a:avLst/>
          </a:prstGeom>
          <a:noFill/>
          <a:ln>
            <a:noFill/>
          </a:ln>
        </p:spPr>
        <p:txBody>
          <a:bodyPr anchorCtr="0" anchor="t" bIns="45700" lIns="91425" spcFirstLastPara="1" rIns="91425" wrap="square" tIns="45700">
            <a:normAutofit/>
          </a:bodyPr>
          <a:lstStyle>
            <a:lvl1pPr indent="-228600" lvl="0" marL="457200" algn="ctr">
              <a:spcBef>
                <a:spcPts val="360"/>
              </a:spcBef>
              <a:spcAft>
                <a:spcPts val="0"/>
              </a:spcAft>
              <a:buSzPts val="1530"/>
              <a:buFont typeface="Arial"/>
              <a:buNone/>
              <a:defRPr sz="1800">
                <a:solidFill>
                  <a:srgbClr val="55556F"/>
                </a:solidFil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61" name="Google Shape;161;p35"/>
          <p:cNvSpPr txBox="1"/>
          <p:nvPr>
            <p:ph idx="16" type="body"/>
          </p:nvPr>
        </p:nvSpPr>
        <p:spPr>
          <a:xfrm>
            <a:off x="7387831" y="4450670"/>
            <a:ext cx="1620000" cy="720000"/>
          </a:xfrm>
          <a:prstGeom prst="rect">
            <a:avLst/>
          </a:prstGeom>
          <a:noFill/>
          <a:ln>
            <a:noFill/>
          </a:ln>
        </p:spPr>
        <p:txBody>
          <a:bodyPr anchorCtr="0" anchor="t" bIns="45700" lIns="91425" spcFirstLastPara="1" rIns="91425" wrap="square" tIns="45700">
            <a:normAutofit/>
          </a:bodyPr>
          <a:lstStyle>
            <a:lvl1pPr indent="-228600" lvl="0" marL="457200" algn="ctr">
              <a:spcBef>
                <a:spcPts val="280"/>
              </a:spcBef>
              <a:spcAft>
                <a:spcPts val="0"/>
              </a:spcAft>
              <a:buSzPts val="1190"/>
              <a:buNone/>
              <a:defRPr sz="1400">
                <a:solidFill>
                  <a:srgbClr val="55556F"/>
                </a:solidFil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62" name="Google Shape;162;p35"/>
          <p:cNvSpPr/>
          <p:nvPr>
            <p:ph idx="17" type="pic"/>
          </p:nvPr>
        </p:nvSpPr>
        <p:spPr>
          <a:xfrm>
            <a:off x="10017793" y="2719813"/>
            <a:ext cx="621792" cy="621792"/>
          </a:xfrm>
          <a:prstGeom prst="rect">
            <a:avLst/>
          </a:prstGeom>
          <a:noFill/>
          <a:ln>
            <a:noFill/>
          </a:ln>
        </p:spPr>
      </p:sp>
      <p:sp>
        <p:nvSpPr>
          <p:cNvPr id="163" name="Google Shape;163;p35"/>
          <p:cNvSpPr txBox="1"/>
          <p:nvPr>
            <p:ph idx="18" type="body"/>
          </p:nvPr>
        </p:nvSpPr>
        <p:spPr>
          <a:xfrm>
            <a:off x="9518689" y="3950115"/>
            <a:ext cx="1620000" cy="360000"/>
          </a:xfrm>
          <a:prstGeom prst="rect">
            <a:avLst/>
          </a:prstGeom>
          <a:noFill/>
          <a:ln>
            <a:noFill/>
          </a:ln>
        </p:spPr>
        <p:txBody>
          <a:bodyPr anchorCtr="0" anchor="t" bIns="45700" lIns="91425" spcFirstLastPara="1" rIns="91425" wrap="square" tIns="45700">
            <a:normAutofit/>
          </a:bodyPr>
          <a:lstStyle>
            <a:lvl1pPr indent="-228600" lvl="0" marL="457200" algn="ctr">
              <a:spcBef>
                <a:spcPts val="360"/>
              </a:spcBef>
              <a:spcAft>
                <a:spcPts val="0"/>
              </a:spcAft>
              <a:buSzPts val="1530"/>
              <a:buFont typeface="Arial"/>
              <a:buNone/>
              <a:defRPr sz="1800">
                <a:solidFill>
                  <a:srgbClr val="55556F"/>
                </a:solidFil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64" name="Google Shape;164;p35"/>
          <p:cNvSpPr txBox="1"/>
          <p:nvPr>
            <p:ph idx="19" type="body"/>
          </p:nvPr>
        </p:nvSpPr>
        <p:spPr>
          <a:xfrm>
            <a:off x="9518689" y="4450670"/>
            <a:ext cx="1620000" cy="720000"/>
          </a:xfrm>
          <a:prstGeom prst="rect">
            <a:avLst/>
          </a:prstGeom>
          <a:noFill/>
          <a:ln>
            <a:noFill/>
          </a:ln>
        </p:spPr>
        <p:txBody>
          <a:bodyPr anchorCtr="0" anchor="t" bIns="45700" lIns="91425" spcFirstLastPara="1" rIns="91425" wrap="square" tIns="45700">
            <a:normAutofit/>
          </a:bodyPr>
          <a:lstStyle>
            <a:lvl1pPr indent="-228600" lvl="0" marL="457200" algn="ctr">
              <a:spcBef>
                <a:spcPts val="280"/>
              </a:spcBef>
              <a:spcAft>
                <a:spcPts val="0"/>
              </a:spcAft>
              <a:buSzPts val="1190"/>
              <a:buNone/>
              <a:defRPr sz="1400">
                <a:solidFill>
                  <a:srgbClr val="55556F"/>
                </a:solidFil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65" name="Google Shape;165;p35"/>
          <p:cNvSpPr txBox="1"/>
          <p:nvPr>
            <p:ph idx="11" type="ftr"/>
          </p:nvPr>
        </p:nvSpPr>
        <p:spPr>
          <a:xfrm>
            <a:off x="4572000" y="18288"/>
            <a:ext cx="5486400" cy="32918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35"/>
          <p:cNvSpPr txBox="1"/>
          <p:nvPr>
            <p:ph idx="12" type="sldNum"/>
          </p:nvPr>
        </p:nvSpPr>
        <p:spPr>
          <a:xfrm>
            <a:off x="10160000" y="18288"/>
            <a:ext cx="1422400" cy="329184"/>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1" sz="1400">
                <a:solidFill>
                  <a:srgbClr val="FFFFFF"/>
                </a:solidFill>
                <a:latin typeface="Arial"/>
                <a:ea typeface="Arial"/>
                <a:cs typeface="Arial"/>
                <a:sym typeface="Arial"/>
              </a:defRPr>
            </a:lvl1pPr>
            <a:lvl2pPr indent="0" lvl="1" marL="0" algn="ctr">
              <a:spcBef>
                <a:spcPts val="0"/>
              </a:spcBef>
              <a:buNone/>
              <a:defRPr b="1" sz="1400">
                <a:solidFill>
                  <a:srgbClr val="FFFFFF"/>
                </a:solidFill>
                <a:latin typeface="Arial"/>
                <a:ea typeface="Arial"/>
                <a:cs typeface="Arial"/>
                <a:sym typeface="Arial"/>
              </a:defRPr>
            </a:lvl2pPr>
            <a:lvl3pPr indent="0" lvl="2" marL="0" algn="ctr">
              <a:spcBef>
                <a:spcPts val="0"/>
              </a:spcBef>
              <a:buNone/>
              <a:defRPr b="1" sz="1400">
                <a:solidFill>
                  <a:srgbClr val="FFFFFF"/>
                </a:solidFill>
                <a:latin typeface="Arial"/>
                <a:ea typeface="Arial"/>
                <a:cs typeface="Arial"/>
                <a:sym typeface="Arial"/>
              </a:defRPr>
            </a:lvl3pPr>
            <a:lvl4pPr indent="0" lvl="3" marL="0" algn="ctr">
              <a:spcBef>
                <a:spcPts val="0"/>
              </a:spcBef>
              <a:buNone/>
              <a:defRPr b="1" sz="1400">
                <a:solidFill>
                  <a:srgbClr val="FFFFFF"/>
                </a:solidFill>
                <a:latin typeface="Arial"/>
                <a:ea typeface="Arial"/>
                <a:cs typeface="Arial"/>
                <a:sym typeface="Arial"/>
              </a:defRPr>
            </a:lvl4pPr>
            <a:lvl5pPr indent="0" lvl="4" marL="0" algn="ctr">
              <a:spcBef>
                <a:spcPts val="0"/>
              </a:spcBef>
              <a:buNone/>
              <a:defRPr b="1" sz="1400">
                <a:solidFill>
                  <a:srgbClr val="FFFFFF"/>
                </a:solidFill>
                <a:latin typeface="Arial"/>
                <a:ea typeface="Arial"/>
                <a:cs typeface="Arial"/>
                <a:sym typeface="Arial"/>
              </a:defRPr>
            </a:lvl5pPr>
            <a:lvl6pPr indent="0" lvl="5" marL="0" algn="ctr">
              <a:spcBef>
                <a:spcPts val="0"/>
              </a:spcBef>
              <a:buNone/>
              <a:defRPr b="1" sz="1400">
                <a:solidFill>
                  <a:srgbClr val="FFFFFF"/>
                </a:solidFill>
                <a:latin typeface="Arial"/>
                <a:ea typeface="Arial"/>
                <a:cs typeface="Arial"/>
                <a:sym typeface="Arial"/>
              </a:defRPr>
            </a:lvl6pPr>
            <a:lvl7pPr indent="0" lvl="6" marL="0" algn="ctr">
              <a:spcBef>
                <a:spcPts val="0"/>
              </a:spcBef>
              <a:buNone/>
              <a:defRPr b="1" sz="1400">
                <a:solidFill>
                  <a:srgbClr val="FFFFFF"/>
                </a:solidFill>
                <a:latin typeface="Arial"/>
                <a:ea typeface="Arial"/>
                <a:cs typeface="Arial"/>
                <a:sym typeface="Arial"/>
              </a:defRPr>
            </a:lvl7pPr>
            <a:lvl8pPr indent="0" lvl="7" marL="0" algn="ctr">
              <a:spcBef>
                <a:spcPts val="0"/>
              </a:spcBef>
              <a:buNone/>
              <a:defRPr b="1" sz="1400">
                <a:solidFill>
                  <a:srgbClr val="FFFFFF"/>
                </a:solidFill>
                <a:latin typeface="Arial"/>
                <a:ea typeface="Arial"/>
                <a:cs typeface="Arial"/>
                <a:sym typeface="Arial"/>
              </a:defRPr>
            </a:lvl8pPr>
            <a:lvl9pPr indent="0" lvl="8" marL="0" algn="ctr">
              <a:spcBef>
                <a:spcPts val="0"/>
              </a:spcBef>
              <a:buNone/>
              <a:defRPr b="1" sz="1400">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167" name="Google Shape;167;p35"/>
          <p:cNvSpPr txBox="1"/>
          <p:nvPr>
            <p:ph type="title"/>
          </p:nvPr>
        </p:nvSpPr>
        <p:spPr>
          <a:xfrm>
            <a:off x="609600" y="533400"/>
            <a:ext cx="10972800" cy="990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as Icons 3X Option 1" showMasterSp="0">
  <p:cSld name="Bullets as Icons 3X Option 1">
    <p:spTree>
      <p:nvGrpSpPr>
        <p:cNvPr id="168" name="Shape 168"/>
        <p:cNvGrpSpPr/>
        <p:nvPr/>
      </p:nvGrpSpPr>
      <p:grpSpPr>
        <a:xfrm>
          <a:off x="0" y="0"/>
          <a:ext cx="0" cy="0"/>
          <a:chOff x="0" y="0"/>
          <a:chExt cx="0" cy="0"/>
        </a:xfrm>
      </p:grpSpPr>
      <p:sp>
        <p:nvSpPr>
          <p:cNvPr id="169" name="Google Shape;169;p36"/>
          <p:cNvSpPr/>
          <p:nvPr/>
        </p:nvSpPr>
        <p:spPr>
          <a:xfrm>
            <a:off x="2522440" y="2219689"/>
            <a:ext cx="1869427" cy="1844766"/>
          </a:xfrm>
          <a:custGeom>
            <a:rect b="b" l="l" r="r" t="t"/>
            <a:pathLst>
              <a:path extrusionOk="0" h="2612594" w="2647519">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0" name="Google Shape;170;p36"/>
          <p:cNvSpPr/>
          <p:nvPr/>
        </p:nvSpPr>
        <p:spPr>
          <a:xfrm>
            <a:off x="4866709" y="1914380"/>
            <a:ext cx="2458587" cy="2455384"/>
          </a:xfrm>
          <a:custGeom>
            <a:rect b="b" l="l" r="r" t="t"/>
            <a:pathLst>
              <a:path extrusionOk="0" h="2514600" w="251788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1" name="Google Shape;171;p36"/>
          <p:cNvSpPr/>
          <p:nvPr/>
        </p:nvSpPr>
        <p:spPr>
          <a:xfrm>
            <a:off x="7827047" y="2219689"/>
            <a:ext cx="1815607" cy="1844766"/>
          </a:xfrm>
          <a:custGeom>
            <a:rect b="b" l="l" r="r" t="t"/>
            <a:pathLst>
              <a:path extrusionOk="0" h="2580358" w="2539572">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2" name="Google Shape;172;p36"/>
          <p:cNvSpPr/>
          <p:nvPr>
            <p:ph idx="2" type="pic"/>
          </p:nvPr>
        </p:nvSpPr>
        <p:spPr>
          <a:xfrm>
            <a:off x="3146255" y="2831176"/>
            <a:ext cx="621792" cy="621792"/>
          </a:xfrm>
          <a:prstGeom prst="rect">
            <a:avLst/>
          </a:prstGeom>
          <a:noFill/>
          <a:ln>
            <a:noFill/>
          </a:ln>
        </p:spPr>
      </p:sp>
      <p:sp>
        <p:nvSpPr>
          <p:cNvPr id="173" name="Google Shape;173;p36"/>
          <p:cNvSpPr txBox="1"/>
          <p:nvPr>
            <p:ph idx="1" type="body"/>
          </p:nvPr>
        </p:nvSpPr>
        <p:spPr>
          <a:xfrm>
            <a:off x="2647151" y="4217885"/>
            <a:ext cx="1620000" cy="360000"/>
          </a:xfrm>
          <a:prstGeom prst="rect">
            <a:avLst/>
          </a:prstGeom>
          <a:noFill/>
          <a:ln>
            <a:noFill/>
          </a:ln>
        </p:spPr>
        <p:txBody>
          <a:bodyPr anchorCtr="0" anchor="t" bIns="45700" lIns="91425" spcFirstLastPara="1" rIns="91425" wrap="square" tIns="45700">
            <a:normAutofit/>
          </a:bodyPr>
          <a:lstStyle>
            <a:lvl1pPr indent="-228600" lvl="0" marL="457200" algn="ctr">
              <a:spcBef>
                <a:spcPts val="360"/>
              </a:spcBef>
              <a:spcAft>
                <a:spcPts val="0"/>
              </a:spcAft>
              <a:buSzPts val="1530"/>
              <a:buFont typeface="Arial"/>
              <a:buNone/>
              <a:defRPr sz="1800">
                <a:solidFill>
                  <a:srgbClr val="55556F"/>
                </a:solidFil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74" name="Google Shape;174;p36"/>
          <p:cNvSpPr txBox="1"/>
          <p:nvPr>
            <p:ph idx="3" type="body"/>
          </p:nvPr>
        </p:nvSpPr>
        <p:spPr>
          <a:xfrm>
            <a:off x="2647151" y="4718440"/>
            <a:ext cx="1620000" cy="720000"/>
          </a:xfrm>
          <a:prstGeom prst="rect">
            <a:avLst/>
          </a:prstGeom>
          <a:noFill/>
          <a:ln>
            <a:noFill/>
          </a:ln>
        </p:spPr>
        <p:txBody>
          <a:bodyPr anchorCtr="0" anchor="t" bIns="45700" lIns="91425" spcFirstLastPara="1" rIns="91425" wrap="square" tIns="45700">
            <a:normAutofit/>
          </a:bodyPr>
          <a:lstStyle>
            <a:lvl1pPr indent="-228600" lvl="0" marL="457200" algn="ctr">
              <a:spcBef>
                <a:spcPts val="280"/>
              </a:spcBef>
              <a:spcAft>
                <a:spcPts val="0"/>
              </a:spcAft>
              <a:buSzPts val="1190"/>
              <a:buNone/>
              <a:defRPr sz="1400">
                <a:solidFill>
                  <a:srgbClr val="55556F"/>
                </a:solidFil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75" name="Google Shape;175;p36"/>
          <p:cNvSpPr/>
          <p:nvPr>
            <p:ph idx="4" type="pic"/>
          </p:nvPr>
        </p:nvSpPr>
        <p:spPr>
          <a:xfrm>
            <a:off x="5785104" y="2831176"/>
            <a:ext cx="621792" cy="621792"/>
          </a:xfrm>
          <a:prstGeom prst="rect">
            <a:avLst/>
          </a:prstGeom>
          <a:noFill/>
          <a:ln>
            <a:noFill/>
          </a:ln>
        </p:spPr>
      </p:sp>
      <p:sp>
        <p:nvSpPr>
          <p:cNvPr id="176" name="Google Shape;176;p36"/>
          <p:cNvSpPr txBox="1"/>
          <p:nvPr>
            <p:ph idx="5" type="body"/>
          </p:nvPr>
        </p:nvSpPr>
        <p:spPr>
          <a:xfrm>
            <a:off x="5286000" y="4490958"/>
            <a:ext cx="1620000" cy="360000"/>
          </a:xfrm>
          <a:prstGeom prst="rect">
            <a:avLst/>
          </a:prstGeom>
          <a:noFill/>
          <a:ln>
            <a:noFill/>
          </a:ln>
        </p:spPr>
        <p:txBody>
          <a:bodyPr anchorCtr="0" anchor="t" bIns="45700" lIns="91425" spcFirstLastPara="1" rIns="91425" wrap="square" tIns="45700">
            <a:normAutofit/>
          </a:bodyPr>
          <a:lstStyle>
            <a:lvl1pPr indent="-228600" lvl="0" marL="457200" algn="ctr">
              <a:spcBef>
                <a:spcPts val="360"/>
              </a:spcBef>
              <a:spcAft>
                <a:spcPts val="0"/>
              </a:spcAft>
              <a:buSzPts val="1530"/>
              <a:buFont typeface="Arial"/>
              <a:buNone/>
              <a:defRPr sz="1800">
                <a:solidFill>
                  <a:srgbClr val="55556F"/>
                </a:solidFil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77" name="Google Shape;177;p36"/>
          <p:cNvSpPr txBox="1"/>
          <p:nvPr>
            <p:ph idx="6" type="body"/>
          </p:nvPr>
        </p:nvSpPr>
        <p:spPr>
          <a:xfrm>
            <a:off x="5286000" y="4991513"/>
            <a:ext cx="1620000" cy="720000"/>
          </a:xfrm>
          <a:prstGeom prst="rect">
            <a:avLst/>
          </a:prstGeom>
          <a:noFill/>
          <a:ln>
            <a:noFill/>
          </a:ln>
        </p:spPr>
        <p:txBody>
          <a:bodyPr anchorCtr="0" anchor="t" bIns="45700" lIns="91425" spcFirstLastPara="1" rIns="91425" wrap="square" tIns="45700">
            <a:normAutofit/>
          </a:bodyPr>
          <a:lstStyle>
            <a:lvl1pPr indent="-228600" lvl="0" marL="457200" algn="ctr">
              <a:spcBef>
                <a:spcPts val="280"/>
              </a:spcBef>
              <a:spcAft>
                <a:spcPts val="0"/>
              </a:spcAft>
              <a:buSzPts val="1190"/>
              <a:buNone/>
              <a:defRPr sz="1400">
                <a:solidFill>
                  <a:srgbClr val="55556F"/>
                </a:solidFil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78" name="Google Shape;178;p36"/>
          <p:cNvSpPr/>
          <p:nvPr>
            <p:ph idx="7" type="pic"/>
          </p:nvPr>
        </p:nvSpPr>
        <p:spPr>
          <a:xfrm>
            <a:off x="8423953" y="2831176"/>
            <a:ext cx="621792" cy="621792"/>
          </a:xfrm>
          <a:prstGeom prst="rect">
            <a:avLst/>
          </a:prstGeom>
          <a:noFill/>
          <a:ln>
            <a:noFill/>
          </a:ln>
        </p:spPr>
      </p:sp>
      <p:sp>
        <p:nvSpPr>
          <p:cNvPr id="179" name="Google Shape;179;p36"/>
          <p:cNvSpPr txBox="1"/>
          <p:nvPr>
            <p:ph idx="8" type="body"/>
          </p:nvPr>
        </p:nvSpPr>
        <p:spPr>
          <a:xfrm>
            <a:off x="7924849" y="4217885"/>
            <a:ext cx="1620000" cy="360000"/>
          </a:xfrm>
          <a:prstGeom prst="rect">
            <a:avLst/>
          </a:prstGeom>
          <a:noFill/>
          <a:ln>
            <a:noFill/>
          </a:ln>
        </p:spPr>
        <p:txBody>
          <a:bodyPr anchorCtr="0" anchor="t" bIns="45700" lIns="91425" spcFirstLastPara="1" rIns="91425" wrap="square" tIns="45700">
            <a:normAutofit/>
          </a:bodyPr>
          <a:lstStyle>
            <a:lvl1pPr indent="-228600" lvl="0" marL="457200" algn="ctr">
              <a:spcBef>
                <a:spcPts val="360"/>
              </a:spcBef>
              <a:spcAft>
                <a:spcPts val="0"/>
              </a:spcAft>
              <a:buSzPts val="1530"/>
              <a:buFont typeface="Arial"/>
              <a:buNone/>
              <a:defRPr sz="1800">
                <a:solidFill>
                  <a:srgbClr val="55556F"/>
                </a:solidFil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80" name="Google Shape;180;p36"/>
          <p:cNvSpPr txBox="1"/>
          <p:nvPr>
            <p:ph idx="9" type="body"/>
          </p:nvPr>
        </p:nvSpPr>
        <p:spPr>
          <a:xfrm>
            <a:off x="7924849" y="4718440"/>
            <a:ext cx="1620000" cy="720000"/>
          </a:xfrm>
          <a:prstGeom prst="rect">
            <a:avLst/>
          </a:prstGeom>
          <a:noFill/>
          <a:ln>
            <a:noFill/>
          </a:ln>
        </p:spPr>
        <p:txBody>
          <a:bodyPr anchorCtr="0" anchor="t" bIns="45700" lIns="91425" spcFirstLastPara="1" rIns="91425" wrap="square" tIns="45700">
            <a:normAutofit/>
          </a:bodyPr>
          <a:lstStyle>
            <a:lvl1pPr indent="-228600" lvl="0" marL="457200" algn="ctr">
              <a:spcBef>
                <a:spcPts val="280"/>
              </a:spcBef>
              <a:spcAft>
                <a:spcPts val="0"/>
              </a:spcAft>
              <a:buSzPts val="1190"/>
              <a:buNone/>
              <a:defRPr sz="1400">
                <a:solidFill>
                  <a:srgbClr val="55556F"/>
                </a:solidFil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81" name="Google Shape;181;p36"/>
          <p:cNvSpPr txBox="1"/>
          <p:nvPr>
            <p:ph type="title"/>
          </p:nvPr>
        </p:nvSpPr>
        <p:spPr>
          <a:xfrm>
            <a:off x="609600" y="533400"/>
            <a:ext cx="10972800" cy="990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2" name="Google Shape;182;p36"/>
          <p:cNvSpPr txBox="1"/>
          <p:nvPr>
            <p:ph idx="11" type="ftr"/>
          </p:nvPr>
        </p:nvSpPr>
        <p:spPr>
          <a:xfrm>
            <a:off x="4572000" y="18288"/>
            <a:ext cx="5486400" cy="32918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3" name="Google Shape;183;p36"/>
          <p:cNvSpPr txBox="1"/>
          <p:nvPr>
            <p:ph idx="12" type="sldNum"/>
          </p:nvPr>
        </p:nvSpPr>
        <p:spPr>
          <a:xfrm>
            <a:off x="10160000" y="18288"/>
            <a:ext cx="1422400" cy="329184"/>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1" sz="1400">
                <a:solidFill>
                  <a:srgbClr val="FFFFFF"/>
                </a:solidFill>
                <a:latin typeface="Arial"/>
                <a:ea typeface="Arial"/>
                <a:cs typeface="Arial"/>
                <a:sym typeface="Arial"/>
              </a:defRPr>
            </a:lvl1pPr>
            <a:lvl2pPr indent="0" lvl="1" marL="0" algn="ctr">
              <a:spcBef>
                <a:spcPts val="0"/>
              </a:spcBef>
              <a:buNone/>
              <a:defRPr b="1" sz="1400">
                <a:solidFill>
                  <a:srgbClr val="FFFFFF"/>
                </a:solidFill>
                <a:latin typeface="Arial"/>
                <a:ea typeface="Arial"/>
                <a:cs typeface="Arial"/>
                <a:sym typeface="Arial"/>
              </a:defRPr>
            </a:lvl2pPr>
            <a:lvl3pPr indent="0" lvl="2" marL="0" algn="ctr">
              <a:spcBef>
                <a:spcPts val="0"/>
              </a:spcBef>
              <a:buNone/>
              <a:defRPr b="1" sz="1400">
                <a:solidFill>
                  <a:srgbClr val="FFFFFF"/>
                </a:solidFill>
                <a:latin typeface="Arial"/>
                <a:ea typeface="Arial"/>
                <a:cs typeface="Arial"/>
                <a:sym typeface="Arial"/>
              </a:defRPr>
            </a:lvl3pPr>
            <a:lvl4pPr indent="0" lvl="3" marL="0" algn="ctr">
              <a:spcBef>
                <a:spcPts val="0"/>
              </a:spcBef>
              <a:buNone/>
              <a:defRPr b="1" sz="1400">
                <a:solidFill>
                  <a:srgbClr val="FFFFFF"/>
                </a:solidFill>
                <a:latin typeface="Arial"/>
                <a:ea typeface="Arial"/>
                <a:cs typeface="Arial"/>
                <a:sym typeface="Arial"/>
              </a:defRPr>
            </a:lvl4pPr>
            <a:lvl5pPr indent="0" lvl="4" marL="0" algn="ctr">
              <a:spcBef>
                <a:spcPts val="0"/>
              </a:spcBef>
              <a:buNone/>
              <a:defRPr b="1" sz="1400">
                <a:solidFill>
                  <a:srgbClr val="FFFFFF"/>
                </a:solidFill>
                <a:latin typeface="Arial"/>
                <a:ea typeface="Arial"/>
                <a:cs typeface="Arial"/>
                <a:sym typeface="Arial"/>
              </a:defRPr>
            </a:lvl5pPr>
            <a:lvl6pPr indent="0" lvl="5" marL="0" algn="ctr">
              <a:spcBef>
                <a:spcPts val="0"/>
              </a:spcBef>
              <a:buNone/>
              <a:defRPr b="1" sz="1400">
                <a:solidFill>
                  <a:srgbClr val="FFFFFF"/>
                </a:solidFill>
                <a:latin typeface="Arial"/>
                <a:ea typeface="Arial"/>
                <a:cs typeface="Arial"/>
                <a:sym typeface="Arial"/>
              </a:defRPr>
            </a:lvl6pPr>
            <a:lvl7pPr indent="0" lvl="6" marL="0" algn="ctr">
              <a:spcBef>
                <a:spcPts val="0"/>
              </a:spcBef>
              <a:buNone/>
              <a:defRPr b="1" sz="1400">
                <a:solidFill>
                  <a:srgbClr val="FFFFFF"/>
                </a:solidFill>
                <a:latin typeface="Arial"/>
                <a:ea typeface="Arial"/>
                <a:cs typeface="Arial"/>
                <a:sym typeface="Arial"/>
              </a:defRPr>
            </a:lvl7pPr>
            <a:lvl8pPr indent="0" lvl="7" marL="0" algn="ctr">
              <a:spcBef>
                <a:spcPts val="0"/>
              </a:spcBef>
              <a:buNone/>
              <a:defRPr b="1" sz="1400">
                <a:solidFill>
                  <a:srgbClr val="FFFFFF"/>
                </a:solidFill>
                <a:latin typeface="Arial"/>
                <a:ea typeface="Arial"/>
                <a:cs typeface="Arial"/>
                <a:sym typeface="Arial"/>
              </a:defRPr>
            </a:lvl8pPr>
            <a:lvl9pPr indent="0" lvl="8" marL="0" algn="ctr">
              <a:spcBef>
                <a:spcPts val="0"/>
              </a:spcBef>
              <a:buNone/>
              <a:defRPr b="1" sz="1400">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184" name="Google Shape;184;p36"/>
          <p:cNvSpPr txBox="1"/>
          <p:nvPr>
            <p:ph idx="13" type="body"/>
          </p:nvPr>
        </p:nvSpPr>
        <p:spPr>
          <a:xfrm>
            <a:off x="431799" y="1008000"/>
            <a:ext cx="11329200" cy="252000"/>
          </a:xfrm>
          <a:prstGeom prst="rect">
            <a:avLst/>
          </a:prstGeom>
          <a:noFill/>
          <a:ln>
            <a:noFill/>
          </a:ln>
        </p:spPr>
        <p:txBody>
          <a:bodyPr anchorCtr="0" anchor="t" bIns="45700" lIns="91425" spcFirstLastPara="1" rIns="91425" wrap="square" tIns="45700">
            <a:normAutofit/>
          </a:bodyPr>
          <a:lstStyle>
            <a:lvl1pPr indent="-228600" lvl="0" marL="457200" algn="l">
              <a:spcBef>
                <a:spcPts val="480"/>
              </a:spcBef>
              <a:spcAft>
                <a:spcPts val="0"/>
              </a:spcAft>
              <a:buSzPts val="2040"/>
              <a:buNone/>
              <a:defRPr/>
            </a:lvl1pPr>
            <a:lvl2pPr indent="-228600" lvl="1" marL="914400" algn="l">
              <a:spcBef>
                <a:spcPts val="400"/>
              </a:spcBef>
              <a:spcAft>
                <a:spcPts val="0"/>
              </a:spcAft>
              <a:buSzPts val="1700"/>
              <a:buNone/>
              <a:defRPr/>
            </a:lvl2pPr>
            <a:lvl3pPr indent="-228600" lvl="2" marL="1371600" algn="l">
              <a:spcBef>
                <a:spcPts val="360"/>
              </a:spcBef>
              <a:spcAft>
                <a:spcPts val="0"/>
              </a:spcAft>
              <a:buSzPts val="1620"/>
              <a:buNone/>
              <a:defRPr/>
            </a:lvl3pPr>
            <a:lvl4pPr indent="-228600" lvl="3" marL="1828800" algn="l">
              <a:spcBef>
                <a:spcPts val="320"/>
              </a:spcBef>
              <a:spcAft>
                <a:spcPts val="0"/>
              </a:spcAft>
              <a:buSzPts val="1600"/>
              <a:buNone/>
              <a:defRPr/>
            </a:lvl4pPr>
            <a:lvl5pPr indent="-228600" lvl="4" marL="2286000" algn="l">
              <a:spcBef>
                <a:spcPts val="280"/>
              </a:spcBef>
              <a:spcAft>
                <a:spcPts val="0"/>
              </a:spcAft>
              <a:buSzPts val="1400"/>
              <a:buNone/>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as Icons 3X Option 2" showMasterSp="0">
  <p:cSld name="Bullets as Icons 3X Option 2">
    <p:spTree>
      <p:nvGrpSpPr>
        <p:cNvPr id="185" name="Shape 185"/>
        <p:cNvGrpSpPr/>
        <p:nvPr/>
      </p:nvGrpSpPr>
      <p:grpSpPr>
        <a:xfrm>
          <a:off x="0" y="0"/>
          <a:ext cx="0" cy="0"/>
          <a:chOff x="0" y="0"/>
          <a:chExt cx="0" cy="0"/>
        </a:xfrm>
      </p:grpSpPr>
      <p:sp>
        <p:nvSpPr>
          <p:cNvPr id="186" name="Google Shape;186;p37"/>
          <p:cNvSpPr/>
          <p:nvPr/>
        </p:nvSpPr>
        <p:spPr>
          <a:xfrm>
            <a:off x="6133654" y="0"/>
            <a:ext cx="6058348" cy="6858000"/>
          </a:xfrm>
          <a:custGeom>
            <a:rect b="b" l="l" r="r" t="t"/>
            <a:pathLst>
              <a:path extrusionOk="0" h="6858000" w="6058348">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a:gsLst>
              <a:gs pos="0">
                <a:srgbClr val="554840"/>
              </a:gs>
              <a:gs pos="100000">
                <a:srgbClr val="39302B"/>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7" name="Google Shape;187;p37"/>
          <p:cNvSpPr txBox="1"/>
          <p:nvPr>
            <p:ph idx="1" type="body"/>
          </p:nvPr>
        </p:nvSpPr>
        <p:spPr>
          <a:xfrm>
            <a:off x="4693519" y="4756649"/>
            <a:ext cx="1620000" cy="720000"/>
          </a:xfrm>
          <a:prstGeom prst="rect">
            <a:avLst/>
          </a:prstGeom>
          <a:noFill/>
          <a:ln>
            <a:noFill/>
          </a:ln>
        </p:spPr>
        <p:txBody>
          <a:bodyPr anchorCtr="0" anchor="t" bIns="45700" lIns="91425" spcFirstLastPara="1" rIns="91425" wrap="square" tIns="45700">
            <a:normAutofit/>
          </a:bodyPr>
          <a:lstStyle>
            <a:lvl1pPr indent="-228600" lvl="0" marL="457200" algn="ctr">
              <a:spcBef>
                <a:spcPts val="280"/>
              </a:spcBef>
              <a:spcAft>
                <a:spcPts val="0"/>
              </a:spcAft>
              <a:buSzPts val="1190"/>
              <a:buNone/>
              <a:defRPr sz="1400">
                <a:solidFill>
                  <a:srgbClr val="55556F"/>
                </a:solidFil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88" name="Google Shape;188;p37"/>
          <p:cNvSpPr/>
          <p:nvPr/>
        </p:nvSpPr>
        <p:spPr>
          <a:xfrm>
            <a:off x="469311" y="2429248"/>
            <a:ext cx="1544981" cy="1524600"/>
          </a:xfrm>
          <a:custGeom>
            <a:rect b="b" l="l" r="r" t="t"/>
            <a:pathLst>
              <a:path extrusionOk="0" h="2612594" w="2647519">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9" name="Google Shape;189;p37"/>
          <p:cNvSpPr/>
          <p:nvPr/>
        </p:nvSpPr>
        <p:spPr>
          <a:xfrm>
            <a:off x="2356713" y="2176931"/>
            <a:ext cx="2031891" cy="2029243"/>
          </a:xfrm>
          <a:custGeom>
            <a:rect b="b" l="l" r="r" t="t"/>
            <a:pathLst>
              <a:path extrusionOk="0" h="2514600" w="251788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0" name="Google Shape;190;p37"/>
          <p:cNvSpPr/>
          <p:nvPr/>
        </p:nvSpPr>
        <p:spPr>
          <a:xfrm>
            <a:off x="4753268" y="2429248"/>
            <a:ext cx="1500501" cy="1524600"/>
          </a:xfrm>
          <a:custGeom>
            <a:rect b="b" l="l" r="r" t="t"/>
            <a:pathLst>
              <a:path extrusionOk="0" h="2580358" w="2539572">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1" name="Google Shape;191;p37"/>
          <p:cNvSpPr/>
          <p:nvPr>
            <p:ph idx="2" type="pic"/>
          </p:nvPr>
        </p:nvSpPr>
        <p:spPr>
          <a:xfrm>
            <a:off x="931393" y="2880652"/>
            <a:ext cx="621792" cy="621792"/>
          </a:xfrm>
          <a:prstGeom prst="rect">
            <a:avLst/>
          </a:prstGeom>
          <a:noFill/>
          <a:ln>
            <a:noFill/>
          </a:ln>
        </p:spPr>
      </p:sp>
      <p:sp>
        <p:nvSpPr>
          <p:cNvPr id="192" name="Google Shape;192;p37"/>
          <p:cNvSpPr txBox="1"/>
          <p:nvPr>
            <p:ph idx="3" type="body"/>
          </p:nvPr>
        </p:nvSpPr>
        <p:spPr>
          <a:xfrm>
            <a:off x="431800" y="4256094"/>
            <a:ext cx="1620000" cy="360000"/>
          </a:xfrm>
          <a:prstGeom prst="rect">
            <a:avLst/>
          </a:prstGeom>
          <a:noFill/>
          <a:ln>
            <a:noFill/>
          </a:ln>
        </p:spPr>
        <p:txBody>
          <a:bodyPr anchorCtr="0" anchor="t" bIns="45700" lIns="91425" spcFirstLastPara="1" rIns="91425" wrap="square" tIns="45700">
            <a:normAutofit/>
          </a:bodyPr>
          <a:lstStyle>
            <a:lvl1pPr indent="-228600" lvl="0" marL="457200" algn="ctr">
              <a:spcBef>
                <a:spcPts val="360"/>
              </a:spcBef>
              <a:spcAft>
                <a:spcPts val="0"/>
              </a:spcAft>
              <a:buSzPts val="1530"/>
              <a:buFont typeface="Arial"/>
              <a:buNone/>
              <a:defRPr sz="1800">
                <a:solidFill>
                  <a:srgbClr val="55556F"/>
                </a:solidFil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93" name="Google Shape;193;p37"/>
          <p:cNvSpPr txBox="1"/>
          <p:nvPr>
            <p:ph idx="4" type="body"/>
          </p:nvPr>
        </p:nvSpPr>
        <p:spPr>
          <a:xfrm>
            <a:off x="431800" y="4756649"/>
            <a:ext cx="1620000" cy="720000"/>
          </a:xfrm>
          <a:prstGeom prst="rect">
            <a:avLst/>
          </a:prstGeom>
          <a:noFill/>
          <a:ln>
            <a:noFill/>
          </a:ln>
        </p:spPr>
        <p:txBody>
          <a:bodyPr anchorCtr="0" anchor="t" bIns="45700" lIns="91425" spcFirstLastPara="1" rIns="91425" wrap="square" tIns="45700">
            <a:normAutofit/>
          </a:bodyPr>
          <a:lstStyle>
            <a:lvl1pPr indent="-228600" lvl="0" marL="457200" algn="ctr">
              <a:spcBef>
                <a:spcPts val="280"/>
              </a:spcBef>
              <a:spcAft>
                <a:spcPts val="0"/>
              </a:spcAft>
              <a:buSzPts val="1190"/>
              <a:buNone/>
              <a:defRPr sz="1400">
                <a:solidFill>
                  <a:srgbClr val="55556F"/>
                </a:solidFil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94" name="Google Shape;194;p37"/>
          <p:cNvSpPr/>
          <p:nvPr>
            <p:ph idx="5" type="pic"/>
          </p:nvPr>
        </p:nvSpPr>
        <p:spPr>
          <a:xfrm>
            <a:off x="3062252" y="2880652"/>
            <a:ext cx="621792" cy="621792"/>
          </a:xfrm>
          <a:prstGeom prst="rect">
            <a:avLst/>
          </a:prstGeom>
          <a:noFill/>
          <a:ln>
            <a:noFill/>
          </a:ln>
        </p:spPr>
      </p:sp>
      <p:sp>
        <p:nvSpPr>
          <p:cNvPr id="195" name="Google Shape;195;p37"/>
          <p:cNvSpPr txBox="1"/>
          <p:nvPr>
            <p:ph idx="6" type="body"/>
          </p:nvPr>
        </p:nvSpPr>
        <p:spPr>
          <a:xfrm>
            <a:off x="2562659" y="4256094"/>
            <a:ext cx="1620000" cy="360000"/>
          </a:xfrm>
          <a:prstGeom prst="rect">
            <a:avLst/>
          </a:prstGeom>
          <a:noFill/>
          <a:ln>
            <a:noFill/>
          </a:ln>
        </p:spPr>
        <p:txBody>
          <a:bodyPr anchorCtr="0" anchor="t" bIns="45700" lIns="91425" spcFirstLastPara="1" rIns="91425" wrap="square" tIns="45700">
            <a:normAutofit/>
          </a:bodyPr>
          <a:lstStyle>
            <a:lvl1pPr indent="-228600" lvl="0" marL="457200" algn="ctr">
              <a:spcBef>
                <a:spcPts val="360"/>
              </a:spcBef>
              <a:spcAft>
                <a:spcPts val="0"/>
              </a:spcAft>
              <a:buSzPts val="1530"/>
              <a:buFont typeface="Arial"/>
              <a:buNone/>
              <a:defRPr sz="1800">
                <a:solidFill>
                  <a:srgbClr val="55556F"/>
                </a:solidFil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96" name="Google Shape;196;p37"/>
          <p:cNvSpPr txBox="1"/>
          <p:nvPr>
            <p:ph idx="7" type="body"/>
          </p:nvPr>
        </p:nvSpPr>
        <p:spPr>
          <a:xfrm>
            <a:off x="2562659" y="4756649"/>
            <a:ext cx="1620000" cy="720000"/>
          </a:xfrm>
          <a:prstGeom prst="rect">
            <a:avLst/>
          </a:prstGeom>
          <a:noFill/>
          <a:ln>
            <a:noFill/>
          </a:ln>
        </p:spPr>
        <p:txBody>
          <a:bodyPr anchorCtr="0" anchor="t" bIns="45700" lIns="91425" spcFirstLastPara="1" rIns="91425" wrap="square" tIns="45700">
            <a:normAutofit/>
          </a:bodyPr>
          <a:lstStyle>
            <a:lvl1pPr indent="-228600" lvl="0" marL="457200" algn="ctr">
              <a:spcBef>
                <a:spcPts val="280"/>
              </a:spcBef>
              <a:spcAft>
                <a:spcPts val="0"/>
              </a:spcAft>
              <a:buSzPts val="1190"/>
              <a:buNone/>
              <a:defRPr sz="1400">
                <a:solidFill>
                  <a:srgbClr val="55556F"/>
                </a:solidFil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97" name="Google Shape;197;p37"/>
          <p:cNvSpPr/>
          <p:nvPr>
            <p:ph idx="8" type="pic"/>
          </p:nvPr>
        </p:nvSpPr>
        <p:spPr>
          <a:xfrm>
            <a:off x="5193111" y="2880652"/>
            <a:ext cx="621792" cy="621792"/>
          </a:xfrm>
          <a:prstGeom prst="rect">
            <a:avLst/>
          </a:prstGeom>
          <a:noFill/>
          <a:ln>
            <a:noFill/>
          </a:ln>
        </p:spPr>
      </p:sp>
      <p:sp>
        <p:nvSpPr>
          <p:cNvPr id="198" name="Google Shape;198;p37"/>
          <p:cNvSpPr txBox="1"/>
          <p:nvPr>
            <p:ph idx="9" type="body"/>
          </p:nvPr>
        </p:nvSpPr>
        <p:spPr>
          <a:xfrm>
            <a:off x="4693519" y="4256094"/>
            <a:ext cx="1620000" cy="360000"/>
          </a:xfrm>
          <a:prstGeom prst="rect">
            <a:avLst/>
          </a:prstGeom>
          <a:noFill/>
          <a:ln>
            <a:noFill/>
          </a:ln>
        </p:spPr>
        <p:txBody>
          <a:bodyPr anchorCtr="0" anchor="t" bIns="45700" lIns="91425" spcFirstLastPara="1" rIns="91425" wrap="square" tIns="45700">
            <a:normAutofit/>
          </a:bodyPr>
          <a:lstStyle>
            <a:lvl1pPr indent="-228600" lvl="0" marL="457200" algn="ctr">
              <a:spcBef>
                <a:spcPts val="360"/>
              </a:spcBef>
              <a:spcAft>
                <a:spcPts val="0"/>
              </a:spcAft>
              <a:buSzPts val="1530"/>
              <a:buFont typeface="Arial"/>
              <a:buNone/>
              <a:defRPr sz="1800">
                <a:solidFill>
                  <a:srgbClr val="55556F"/>
                </a:solidFil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99" name="Google Shape;199;p37"/>
          <p:cNvSpPr txBox="1"/>
          <p:nvPr>
            <p:ph type="ctrTitle"/>
          </p:nvPr>
        </p:nvSpPr>
        <p:spPr>
          <a:xfrm>
            <a:off x="7859471" y="2774487"/>
            <a:ext cx="3863221" cy="720000"/>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Clr>
                <a:schemeClr val="lt1"/>
              </a:buClr>
              <a:buSzPts val="4500"/>
              <a:buFont typeface="Arial"/>
              <a:buNone/>
              <a:defRPr sz="4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0" name="Google Shape;200;p37"/>
          <p:cNvSpPr txBox="1"/>
          <p:nvPr>
            <p:ph idx="13" type="subTitle"/>
          </p:nvPr>
        </p:nvSpPr>
        <p:spPr>
          <a:xfrm>
            <a:off x="7859471" y="3708119"/>
            <a:ext cx="3863221" cy="1415429"/>
          </a:xfrm>
          <a:prstGeom prst="rect">
            <a:avLst/>
          </a:prstGeom>
          <a:noFill/>
          <a:ln>
            <a:noFill/>
          </a:ln>
        </p:spPr>
        <p:txBody>
          <a:bodyPr anchorCtr="0" anchor="t" bIns="45700" lIns="91425" spcFirstLastPara="1" rIns="91425" wrap="square" tIns="45700">
            <a:normAutofit/>
          </a:bodyPr>
          <a:lstStyle>
            <a:lvl1pPr lvl="0" algn="r">
              <a:spcBef>
                <a:spcPts val="480"/>
              </a:spcBef>
              <a:spcAft>
                <a:spcPts val="0"/>
              </a:spcAft>
              <a:buSzPts val="2040"/>
              <a:buNone/>
              <a:defRPr sz="2400">
                <a:solidFill>
                  <a:schemeClr val="lt1"/>
                </a:solidFill>
              </a:defRPr>
            </a:lvl1pPr>
            <a:lvl2pPr lvl="1" algn="ctr">
              <a:spcBef>
                <a:spcPts val="400"/>
              </a:spcBef>
              <a:spcAft>
                <a:spcPts val="0"/>
              </a:spcAft>
              <a:buSzPts val="1700"/>
              <a:buNone/>
              <a:defRPr sz="2000"/>
            </a:lvl2pPr>
            <a:lvl3pPr lvl="2" algn="ctr">
              <a:spcBef>
                <a:spcPts val="360"/>
              </a:spcBef>
              <a:spcAft>
                <a:spcPts val="0"/>
              </a:spcAft>
              <a:buSzPts val="1620"/>
              <a:buNone/>
              <a:defRPr sz="1800"/>
            </a:lvl3pPr>
            <a:lvl4pPr lvl="3" algn="ctr">
              <a:spcBef>
                <a:spcPts val="320"/>
              </a:spcBef>
              <a:spcAft>
                <a:spcPts val="0"/>
              </a:spcAft>
              <a:buSzPts val="1600"/>
              <a:buNone/>
              <a:defRPr sz="1600"/>
            </a:lvl4pPr>
            <a:lvl5pPr lvl="4" algn="ctr">
              <a:spcBef>
                <a:spcPts val="320"/>
              </a:spcBef>
              <a:spcAft>
                <a:spcPts val="0"/>
              </a:spcAft>
              <a:buSzPts val="1600"/>
              <a:buNone/>
              <a:defRPr sz="1600"/>
            </a:lvl5pPr>
            <a:lvl6pPr lvl="5" algn="ctr">
              <a:spcBef>
                <a:spcPts val="320"/>
              </a:spcBef>
              <a:spcAft>
                <a:spcPts val="0"/>
              </a:spcAft>
              <a:buSzPts val="1600"/>
              <a:buNone/>
              <a:defRPr sz="1600"/>
            </a:lvl6pPr>
            <a:lvl7pPr lvl="6" algn="ctr">
              <a:spcBef>
                <a:spcPts val="320"/>
              </a:spcBef>
              <a:spcAft>
                <a:spcPts val="0"/>
              </a:spcAft>
              <a:buSzPts val="1600"/>
              <a:buNone/>
              <a:defRPr sz="1600"/>
            </a:lvl7pPr>
            <a:lvl8pPr lvl="7" algn="ctr">
              <a:spcBef>
                <a:spcPts val="320"/>
              </a:spcBef>
              <a:spcAft>
                <a:spcPts val="0"/>
              </a:spcAft>
              <a:buSzPts val="1600"/>
              <a:buNone/>
              <a:defRPr sz="1600"/>
            </a:lvl8pPr>
            <a:lvl9pPr lvl="8" algn="ctr">
              <a:spcBef>
                <a:spcPts val="320"/>
              </a:spcBef>
              <a:spcAft>
                <a:spcPts val="0"/>
              </a:spcAft>
              <a:buSzPts val="1600"/>
              <a:buNone/>
              <a:defRPr sz="1600"/>
            </a:lvl9pPr>
          </a:lstStyle>
          <a:p/>
        </p:txBody>
      </p:sp>
      <p:sp>
        <p:nvSpPr>
          <p:cNvPr id="201" name="Google Shape;201;p37"/>
          <p:cNvSpPr txBox="1"/>
          <p:nvPr>
            <p:ph idx="11" type="ftr"/>
          </p:nvPr>
        </p:nvSpPr>
        <p:spPr>
          <a:xfrm>
            <a:off x="4572000" y="18288"/>
            <a:ext cx="5486400" cy="32918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2" name="Google Shape;202;p37"/>
          <p:cNvSpPr txBox="1"/>
          <p:nvPr>
            <p:ph idx="12" type="sldNum"/>
          </p:nvPr>
        </p:nvSpPr>
        <p:spPr>
          <a:xfrm>
            <a:off x="10160000" y="18288"/>
            <a:ext cx="1422400" cy="329184"/>
          </a:xfrm>
          <a:prstGeom prst="rect">
            <a:avLst/>
          </a:prstGeom>
          <a:solidFill>
            <a:schemeClr val="dk1"/>
          </a:solidFill>
          <a:ln>
            <a:noFill/>
          </a:ln>
        </p:spPr>
        <p:txBody>
          <a:bodyPr anchorCtr="0" anchor="ctr" bIns="45700" lIns="91425" spcFirstLastPara="1" rIns="91425" wrap="square" tIns="45700">
            <a:noAutofit/>
          </a:bodyPr>
          <a:lstStyle>
            <a:lvl1pPr indent="0" lvl="0" marL="0" algn="ctr">
              <a:spcBef>
                <a:spcPts val="0"/>
              </a:spcBef>
              <a:buNone/>
              <a:defRPr b="1" sz="1400">
                <a:solidFill>
                  <a:srgbClr val="FFFFFF"/>
                </a:solidFill>
                <a:latin typeface="Arial"/>
                <a:ea typeface="Arial"/>
                <a:cs typeface="Arial"/>
                <a:sym typeface="Arial"/>
              </a:defRPr>
            </a:lvl1pPr>
            <a:lvl2pPr indent="0" lvl="1" marL="0" algn="ctr">
              <a:spcBef>
                <a:spcPts val="0"/>
              </a:spcBef>
              <a:buNone/>
              <a:defRPr b="1" sz="1400">
                <a:solidFill>
                  <a:srgbClr val="FFFFFF"/>
                </a:solidFill>
                <a:latin typeface="Arial"/>
                <a:ea typeface="Arial"/>
                <a:cs typeface="Arial"/>
                <a:sym typeface="Arial"/>
              </a:defRPr>
            </a:lvl2pPr>
            <a:lvl3pPr indent="0" lvl="2" marL="0" algn="ctr">
              <a:spcBef>
                <a:spcPts val="0"/>
              </a:spcBef>
              <a:buNone/>
              <a:defRPr b="1" sz="1400">
                <a:solidFill>
                  <a:srgbClr val="FFFFFF"/>
                </a:solidFill>
                <a:latin typeface="Arial"/>
                <a:ea typeface="Arial"/>
                <a:cs typeface="Arial"/>
                <a:sym typeface="Arial"/>
              </a:defRPr>
            </a:lvl3pPr>
            <a:lvl4pPr indent="0" lvl="3" marL="0" algn="ctr">
              <a:spcBef>
                <a:spcPts val="0"/>
              </a:spcBef>
              <a:buNone/>
              <a:defRPr b="1" sz="1400">
                <a:solidFill>
                  <a:srgbClr val="FFFFFF"/>
                </a:solidFill>
                <a:latin typeface="Arial"/>
                <a:ea typeface="Arial"/>
                <a:cs typeface="Arial"/>
                <a:sym typeface="Arial"/>
              </a:defRPr>
            </a:lvl4pPr>
            <a:lvl5pPr indent="0" lvl="4" marL="0" algn="ctr">
              <a:spcBef>
                <a:spcPts val="0"/>
              </a:spcBef>
              <a:buNone/>
              <a:defRPr b="1" sz="1400">
                <a:solidFill>
                  <a:srgbClr val="FFFFFF"/>
                </a:solidFill>
                <a:latin typeface="Arial"/>
                <a:ea typeface="Arial"/>
                <a:cs typeface="Arial"/>
                <a:sym typeface="Arial"/>
              </a:defRPr>
            </a:lvl5pPr>
            <a:lvl6pPr indent="0" lvl="5" marL="0" algn="ctr">
              <a:spcBef>
                <a:spcPts val="0"/>
              </a:spcBef>
              <a:buNone/>
              <a:defRPr b="1" sz="1400">
                <a:solidFill>
                  <a:srgbClr val="FFFFFF"/>
                </a:solidFill>
                <a:latin typeface="Arial"/>
                <a:ea typeface="Arial"/>
                <a:cs typeface="Arial"/>
                <a:sym typeface="Arial"/>
              </a:defRPr>
            </a:lvl6pPr>
            <a:lvl7pPr indent="0" lvl="6" marL="0" algn="ctr">
              <a:spcBef>
                <a:spcPts val="0"/>
              </a:spcBef>
              <a:buNone/>
              <a:defRPr b="1" sz="1400">
                <a:solidFill>
                  <a:srgbClr val="FFFFFF"/>
                </a:solidFill>
                <a:latin typeface="Arial"/>
                <a:ea typeface="Arial"/>
                <a:cs typeface="Arial"/>
                <a:sym typeface="Arial"/>
              </a:defRPr>
            </a:lvl7pPr>
            <a:lvl8pPr indent="0" lvl="7" marL="0" algn="ctr">
              <a:spcBef>
                <a:spcPts val="0"/>
              </a:spcBef>
              <a:buNone/>
              <a:defRPr b="1" sz="1400">
                <a:solidFill>
                  <a:srgbClr val="FFFFFF"/>
                </a:solidFill>
                <a:latin typeface="Arial"/>
                <a:ea typeface="Arial"/>
                <a:cs typeface="Arial"/>
                <a:sym typeface="Arial"/>
              </a:defRPr>
            </a:lvl8pPr>
            <a:lvl9pPr indent="0" lvl="8" marL="0" algn="ctr">
              <a:spcBef>
                <a:spcPts val="0"/>
              </a:spcBef>
              <a:buNone/>
              <a:defRPr b="1" sz="1400">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pic>
        <p:nvPicPr>
          <p:cNvPr id="203" name="Google Shape;203;p37"/>
          <p:cNvPicPr preferRelativeResize="0"/>
          <p:nvPr/>
        </p:nvPicPr>
        <p:blipFill rotWithShape="1">
          <a:blip r:embed="rId2">
            <a:alphaModFix/>
          </a:blip>
          <a:srcRect b="0" l="0" r="0" t="0"/>
          <a:stretch/>
        </p:blipFill>
        <p:spPr>
          <a:xfrm>
            <a:off x="10755241" y="6359433"/>
            <a:ext cx="881187" cy="33998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as Icons 4X Option 1" showMasterSp="0">
  <p:cSld name="Bullets as Icons 4X Option 1">
    <p:spTree>
      <p:nvGrpSpPr>
        <p:cNvPr id="204" name="Shape 204"/>
        <p:cNvGrpSpPr/>
        <p:nvPr/>
      </p:nvGrpSpPr>
      <p:grpSpPr>
        <a:xfrm>
          <a:off x="0" y="0"/>
          <a:ext cx="0" cy="0"/>
          <a:chOff x="0" y="0"/>
          <a:chExt cx="0" cy="0"/>
        </a:xfrm>
      </p:grpSpPr>
      <p:sp>
        <p:nvSpPr>
          <p:cNvPr id="205" name="Google Shape;205;p38"/>
          <p:cNvSpPr/>
          <p:nvPr/>
        </p:nvSpPr>
        <p:spPr>
          <a:xfrm>
            <a:off x="6133654" y="0"/>
            <a:ext cx="6058348" cy="6858000"/>
          </a:xfrm>
          <a:custGeom>
            <a:rect b="b" l="l" r="r" t="t"/>
            <a:pathLst>
              <a:path extrusionOk="0" h="6858000" w="6058348">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a:gsLst>
              <a:gs pos="0">
                <a:srgbClr val="554840"/>
              </a:gs>
              <a:gs pos="100000">
                <a:srgbClr val="39302B"/>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6" name="Google Shape;206;p38"/>
          <p:cNvSpPr/>
          <p:nvPr/>
        </p:nvSpPr>
        <p:spPr>
          <a:xfrm>
            <a:off x="1634555" y="607910"/>
            <a:ext cx="1404528" cy="1386000"/>
          </a:xfrm>
          <a:custGeom>
            <a:rect b="b" l="l" r="r" t="t"/>
            <a:pathLst>
              <a:path extrusionOk="0" h="2612594" w="2647519">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7" name="Google Shape;207;p38"/>
          <p:cNvSpPr/>
          <p:nvPr/>
        </p:nvSpPr>
        <p:spPr>
          <a:xfrm>
            <a:off x="3628055" y="462380"/>
            <a:ext cx="1679248" cy="1677060"/>
          </a:xfrm>
          <a:custGeom>
            <a:rect b="b" l="l" r="r" t="t"/>
            <a:pathLst>
              <a:path extrusionOk="0" h="2514600" w="251788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8" name="Google Shape;208;p38"/>
          <p:cNvSpPr/>
          <p:nvPr/>
        </p:nvSpPr>
        <p:spPr>
          <a:xfrm>
            <a:off x="1511547" y="3457426"/>
            <a:ext cx="1650551" cy="1677060"/>
          </a:xfrm>
          <a:custGeom>
            <a:rect b="b" l="l" r="r" t="t"/>
            <a:pathLst>
              <a:path extrusionOk="0" h="2580358" w="2539572">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9" name="Google Shape;209;p38"/>
          <p:cNvSpPr/>
          <p:nvPr/>
        </p:nvSpPr>
        <p:spPr>
          <a:xfrm>
            <a:off x="3454541" y="3281339"/>
            <a:ext cx="2026279" cy="2029243"/>
          </a:xfrm>
          <a:custGeom>
            <a:rect b="b" l="l" r="r" t="t"/>
            <a:pathLst>
              <a:path extrusionOk="0" h="2483940" w="248031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0" name="Google Shape;210;p38"/>
          <p:cNvSpPr/>
          <p:nvPr>
            <p:ph idx="2" type="pic"/>
          </p:nvPr>
        </p:nvSpPr>
        <p:spPr>
          <a:xfrm>
            <a:off x="2026412" y="990014"/>
            <a:ext cx="621792" cy="621792"/>
          </a:xfrm>
          <a:prstGeom prst="rect">
            <a:avLst/>
          </a:prstGeom>
          <a:noFill/>
          <a:ln>
            <a:noFill/>
          </a:ln>
        </p:spPr>
      </p:sp>
      <p:sp>
        <p:nvSpPr>
          <p:cNvPr id="211" name="Google Shape;211;p38"/>
          <p:cNvSpPr txBox="1"/>
          <p:nvPr>
            <p:ph idx="1" type="body"/>
          </p:nvPr>
        </p:nvSpPr>
        <p:spPr>
          <a:xfrm>
            <a:off x="1526819" y="2164904"/>
            <a:ext cx="1620000" cy="252000"/>
          </a:xfrm>
          <a:prstGeom prst="rect">
            <a:avLst/>
          </a:prstGeom>
          <a:noFill/>
          <a:ln>
            <a:noFill/>
          </a:ln>
        </p:spPr>
        <p:txBody>
          <a:bodyPr anchorCtr="0" anchor="t" bIns="45700" lIns="91425" spcFirstLastPara="1" rIns="91425" wrap="square" tIns="45700">
            <a:normAutofit/>
          </a:bodyPr>
          <a:lstStyle>
            <a:lvl1pPr indent="-228600" lvl="0" marL="457200" algn="ctr">
              <a:spcBef>
                <a:spcPts val="360"/>
              </a:spcBef>
              <a:spcAft>
                <a:spcPts val="0"/>
              </a:spcAft>
              <a:buSzPts val="1530"/>
              <a:buFont typeface="Arial"/>
              <a:buNone/>
              <a:defRPr sz="1800">
                <a:solidFill>
                  <a:srgbClr val="55556F"/>
                </a:solidFil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12" name="Google Shape;212;p38"/>
          <p:cNvSpPr txBox="1"/>
          <p:nvPr>
            <p:ph idx="3" type="body"/>
          </p:nvPr>
        </p:nvSpPr>
        <p:spPr>
          <a:xfrm>
            <a:off x="1526819" y="2557458"/>
            <a:ext cx="1620000" cy="434302"/>
          </a:xfrm>
          <a:prstGeom prst="rect">
            <a:avLst/>
          </a:prstGeom>
          <a:noFill/>
          <a:ln>
            <a:noFill/>
          </a:ln>
        </p:spPr>
        <p:txBody>
          <a:bodyPr anchorCtr="0" anchor="t" bIns="45700" lIns="91425" spcFirstLastPara="1" rIns="91425" wrap="square" tIns="45700">
            <a:normAutofit/>
          </a:bodyPr>
          <a:lstStyle>
            <a:lvl1pPr indent="-228600" lvl="0" marL="457200" algn="ctr">
              <a:spcBef>
                <a:spcPts val="280"/>
              </a:spcBef>
              <a:spcAft>
                <a:spcPts val="0"/>
              </a:spcAft>
              <a:buSzPts val="1190"/>
              <a:buNone/>
              <a:defRPr sz="1400">
                <a:solidFill>
                  <a:srgbClr val="55556F"/>
                </a:solidFil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13" name="Google Shape;213;p38"/>
          <p:cNvSpPr/>
          <p:nvPr>
            <p:ph idx="4" type="pic"/>
          </p:nvPr>
        </p:nvSpPr>
        <p:spPr>
          <a:xfrm>
            <a:off x="4157271" y="990014"/>
            <a:ext cx="621792" cy="621792"/>
          </a:xfrm>
          <a:prstGeom prst="rect">
            <a:avLst/>
          </a:prstGeom>
          <a:noFill/>
          <a:ln>
            <a:noFill/>
          </a:ln>
        </p:spPr>
      </p:sp>
      <p:sp>
        <p:nvSpPr>
          <p:cNvPr id="214" name="Google Shape;214;p38"/>
          <p:cNvSpPr txBox="1"/>
          <p:nvPr>
            <p:ph idx="5" type="body"/>
          </p:nvPr>
        </p:nvSpPr>
        <p:spPr>
          <a:xfrm>
            <a:off x="3657679" y="2164904"/>
            <a:ext cx="1620000" cy="252000"/>
          </a:xfrm>
          <a:prstGeom prst="rect">
            <a:avLst/>
          </a:prstGeom>
          <a:noFill/>
          <a:ln>
            <a:noFill/>
          </a:ln>
        </p:spPr>
        <p:txBody>
          <a:bodyPr anchorCtr="0" anchor="t" bIns="45700" lIns="91425" spcFirstLastPara="1" rIns="91425" wrap="square" tIns="45700">
            <a:normAutofit/>
          </a:bodyPr>
          <a:lstStyle>
            <a:lvl1pPr indent="-228600" lvl="0" marL="457200" algn="ctr">
              <a:spcBef>
                <a:spcPts val="360"/>
              </a:spcBef>
              <a:spcAft>
                <a:spcPts val="0"/>
              </a:spcAft>
              <a:buSzPts val="1530"/>
              <a:buFont typeface="Arial"/>
              <a:buNone/>
              <a:defRPr sz="1800">
                <a:solidFill>
                  <a:srgbClr val="55556F"/>
                </a:solidFil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15" name="Google Shape;215;p38"/>
          <p:cNvSpPr txBox="1"/>
          <p:nvPr>
            <p:ph idx="6" type="body"/>
          </p:nvPr>
        </p:nvSpPr>
        <p:spPr>
          <a:xfrm>
            <a:off x="3657679" y="2557458"/>
            <a:ext cx="1620000" cy="434302"/>
          </a:xfrm>
          <a:prstGeom prst="rect">
            <a:avLst/>
          </a:prstGeom>
          <a:noFill/>
          <a:ln>
            <a:noFill/>
          </a:ln>
        </p:spPr>
        <p:txBody>
          <a:bodyPr anchorCtr="0" anchor="t" bIns="45700" lIns="91425" spcFirstLastPara="1" rIns="91425" wrap="square" tIns="45700">
            <a:normAutofit/>
          </a:bodyPr>
          <a:lstStyle>
            <a:lvl1pPr indent="-228600" lvl="0" marL="457200" algn="ctr">
              <a:spcBef>
                <a:spcPts val="280"/>
              </a:spcBef>
              <a:spcAft>
                <a:spcPts val="0"/>
              </a:spcAft>
              <a:buSzPts val="1190"/>
              <a:buNone/>
              <a:defRPr sz="1400">
                <a:solidFill>
                  <a:srgbClr val="55556F"/>
                </a:solidFil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16" name="Google Shape;216;p38"/>
          <p:cNvSpPr/>
          <p:nvPr>
            <p:ph idx="7" type="pic"/>
          </p:nvPr>
        </p:nvSpPr>
        <p:spPr>
          <a:xfrm>
            <a:off x="2025435" y="3985060"/>
            <a:ext cx="621792" cy="621792"/>
          </a:xfrm>
          <a:prstGeom prst="rect">
            <a:avLst/>
          </a:prstGeom>
          <a:noFill/>
          <a:ln>
            <a:noFill/>
          </a:ln>
        </p:spPr>
      </p:sp>
      <p:sp>
        <p:nvSpPr>
          <p:cNvPr id="217" name="Google Shape;217;p38"/>
          <p:cNvSpPr txBox="1"/>
          <p:nvPr>
            <p:ph idx="8" type="body"/>
          </p:nvPr>
        </p:nvSpPr>
        <p:spPr>
          <a:xfrm>
            <a:off x="1526819" y="5329272"/>
            <a:ext cx="1620000" cy="252000"/>
          </a:xfrm>
          <a:prstGeom prst="rect">
            <a:avLst/>
          </a:prstGeom>
          <a:noFill/>
          <a:ln>
            <a:noFill/>
          </a:ln>
        </p:spPr>
        <p:txBody>
          <a:bodyPr anchorCtr="0" anchor="t" bIns="45700" lIns="91425" spcFirstLastPara="1" rIns="91425" wrap="square" tIns="45700">
            <a:normAutofit/>
          </a:bodyPr>
          <a:lstStyle>
            <a:lvl1pPr indent="-228600" lvl="0" marL="457200" algn="ctr">
              <a:spcBef>
                <a:spcPts val="360"/>
              </a:spcBef>
              <a:spcAft>
                <a:spcPts val="0"/>
              </a:spcAft>
              <a:buSzPts val="1530"/>
              <a:buFont typeface="Arial"/>
              <a:buNone/>
              <a:defRPr sz="1800">
                <a:solidFill>
                  <a:srgbClr val="55556F"/>
                </a:solidFil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18" name="Google Shape;218;p38"/>
          <p:cNvSpPr txBox="1"/>
          <p:nvPr>
            <p:ph idx="9" type="body"/>
          </p:nvPr>
        </p:nvSpPr>
        <p:spPr>
          <a:xfrm>
            <a:off x="1526819" y="5721826"/>
            <a:ext cx="1620000" cy="434302"/>
          </a:xfrm>
          <a:prstGeom prst="rect">
            <a:avLst/>
          </a:prstGeom>
          <a:noFill/>
          <a:ln>
            <a:noFill/>
          </a:ln>
        </p:spPr>
        <p:txBody>
          <a:bodyPr anchorCtr="0" anchor="t" bIns="45700" lIns="91425" spcFirstLastPara="1" rIns="91425" wrap="square" tIns="45700">
            <a:normAutofit/>
          </a:bodyPr>
          <a:lstStyle>
            <a:lvl1pPr indent="-228600" lvl="0" marL="457200" algn="ctr">
              <a:spcBef>
                <a:spcPts val="280"/>
              </a:spcBef>
              <a:spcAft>
                <a:spcPts val="0"/>
              </a:spcAft>
              <a:buSzPts val="1190"/>
              <a:buNone/>
              <a:defRPr sz="1400">
                <a:solidFill>
                  <a:srgbClr val="55556F"/>
                </a:solidFil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19" name="Google Shape;219;p38"/>
          <p:cNvSpPr/>
          <p:nvPr>
            <p:ph idx="13" type="pic"/>
          </p:nvPr>
        </p:nvSpPr>
        <p:spPr>
          <a:xfrm>
            <a:off x="4156293" y="3985060"/>
            <a:ext cx="621792" cy="621792"/>
          </a:xfrm>
          <a:prstGeom prst="rect">
            <a:avLst/>
          </a:prstGeom>
          <a:noFill/>
          <a:ln>
            <a:noFill/>
          </a:ln>
        </p:spPr>
      </p:sp>
      <p:sp>
        <p:nvSpPr>
          <p:cNvPr id="220" name="Google Shape;220;p38"/>
          <p:cNvSpPr txBox="1"/>
          <p:nvPr>
            <p:ph idx="14" type="body"/>
          </p:nvPr>
        </p:nvSpPr>
        <p:spPr>
          <a:xfrm>
            <a:off x="3657679" y="5329272"/>
            <a:ext cx="1620000" cy="252000"/>
          </a:xfrm>
          <a:prstGeom prst="rect">
            <a:avLst/>
          </a:prstGeom>
          <a:noFill/>
          <a:ln>
            <a:noFill/>
          </a:ln>
        </p:spPr>
        <p:txBody>
          <a:bodyPr anchorCtr="0" anchor="t" bIns="45700" lIns="91425" spcFirstLastPara="1" rIns="91425" wrap="square" tIns="45700">
            <a:normAutofit/>
          </a:bodyPr>
          <a:lstStyle>
            <a:lvl1pPr indent="-228600" lvl="0" marL="457200" algn="ctr">
              <a:spcBef>
                <a:spcPts val="360"/>
              </a:spcBef>
              <a:spcAft>
                <a:spcPts val="0"/>
              </a:spcAft>
              <a:buSzPts val="1530"/>
              <a:buFont typeface="Arial"/>
              <a:buNone/>
              <a:defRPr sz="1800">
                <a:solidFill>
                  <a:srgbClr val="55556F"/>
                </a:solidFil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21" name="Google Shape;221;p38"/>
          <p:cNvSpPr txBox="1"/>
          <p:nvPr>
            <p:ph idx="15" type="body"/>
          </p:nvPr>
        </p:nvSpPr>
        <p:spPr>
          <a:xfrm>
            <a:off x="3657679" y="5721826"/>
            <a:ext cx="1620000" cy="434302"/>
          </a:xfrm>
          <a:prstGeom prst="rect">
            <a:avLst/>
          </a:prstGeom>
          <a:noFill/>
          <a:ln>
            <a:noFill/>
          </a:ln>
        </p:spPr>
        <p:txBody>
          <a:bodyPr anchorCtr="0" anchor="t" bIns="45700" lIns="91425" spcFirstLastPara="1" rIns="91425" wrap="square" tIns="45700">
            <a:normAutofit/>
          </a:bodyPr>
          <a:lstStyle>
            <a:lvl1pPr indent="-228600" lvl="0" marL="457200" algn="ctr">
              <a:spcBef>
                <a:spcPts val="280"/>
              </a:spcBef>
              <a:spcAft>
                <a:spcPts val="0"/>
              </a:spcAft>
              <a:buSzPts val="1190"/>
              <a:buNone/>
              <a:defRPr sz="1400">
                <a:solidFill>
                  <a:srgbClr val="55556F"/>
                </a:solidFil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22" name="Google Shape;222;p38"/>
          <p:cNvSpPr txBox="1"/>
          <p:nvPr>
            <p:ph idx="11" type="ftr"/>
          </p:nvPr>
        </p:nvSpPr>
        <p:spPr>
          <a:xfrm>
            <a:off x="4572000" y="18288"/>
            <a:ext cx="5486400" cy="32918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3" name="Google Shape;223;p38"/>
          <p:cNvSpPr txBox="1"/>
          <p:nvPr>
            <p:ph idx="12" type="sldNum"/>
          </p:nvPr>
        </p:nvSpPr>
        <p:spPr>
          <a:xfrm>
            <a:off x="10160000" y="18288"/>
            <a:ext cx="1422400" cy="329184"/>
          </a:xfrm>
          <a:prstGeom prst="rect">
            <a:avLst/>
          </a:prstGeom>
          <a:solidFill>
            <a:schemeClr val="dk1"/>
          </a:solidFill>
          <a:ln>
            <a:noFill/>
          </a:ln>
        </p:spPr>
        <p:txBody>
          <a:bodyPr anchorCtr="0" anchor="ctr" bIns="45700" lIns="91425" spcFirstLastPara="1" rIns="91425" wrap="square" tIns="45700">
            <a:noAutofit/>
          </a:bodyPr>
          <a:lstStyle>
            <a:lvl1pPr indent="0" lvl="0" marL="0" algn="ctr">
              <a:spcBef>
                <a:spcPts val="0"/>
              </a:spcBef>
              <a:buNone/>
              <a:defRPr b="1" sz="1400">
                <a:solidFill>
                  <a:srgbClr val="FFFFFF"/>
                </a:solidFill>
                <a:latin typeface="Arial"/>
                <a:ea typeface="Arial"/>
                <a:cs typeface="Arial"/>
                <a:sym typeface="Arial"/>
              </a:defRPr>
            </a:lvl1pPr>
            <a:lvl2pPr indent="0" lvl="1" marL="0" algn="ctr">
              <a:spcBef>
                <a:spcPts val="0"/>
              </a:spcBef>
              <a:buNone/>
              <a:defRPr b="1" sz="1400">
                <a:solidFill>
                  <a:srgbClr val="FFFFFF"/>
                </a:solidFill>
                <a:latin typeface="Arial"/>
                <a:ea typeface="Arial"/>
                <a:cs typeface="Arial"/>
                <a:sym typeface="Arial"/>
              </a:defRPr>
            </a:lvl2pPr>
            <a:lvl3pPr indent="0" lvl="2" marL="0" algn="ctr">
              <a:spcBef>
                <a:spcPts val="0"/>
              </a:spcBef>
              <a:buNone/>
              <a:defRPr b="1" sz="1400">
                <a:solidFill>
                  <a:srgbClr val="FFFFFF"/>
                </a:solidFill>
                <a:latin typeface="Arial"/>
                <a:ea typeface="Arial"/>
                <a:cs typeface="Arial"/>
                <a:sym typeface="Arial"/>
              </a:defRPr>
            </a:lvl3pPr>
            <a:lvl4pPr indent="0" lvl="3" marL="0" algn="ctr">
              <a:spcBef>
                <a:spcPts val="0"/>
              </a:spcBef>
              <a:buNone/>
              <a:defRPr b="1" sz="1400">
                <a:solidFill>
                  <a:srgbClr val="FFFFFF"/>
                </a:solidFill>
                <a:latin typeface="Arial"/>
                <a:ea typeface="Arial"/>
                <a:cs typeface="Arial"/>
                <a:sym typeface="Arial"/>
              </a:defRPr>
            </a:lvl4pPr>
            <a:lvl5pPr indent="0" lvl="4" marL="0" algn="ctr">
              <a:spcBef>
                <a:spcPts val="0"/>
              </a:spcBef>
              <a:buNone/>
              <a:defRPr b="1" sz="1400">
                <a:solidFill>
                  <a:srgbClr val="FFFFFF"/>
                </a:solidFill>
                <a:latin typeface="Arial"/>
                <a:ea typeface="Arial"/>
                <a:cs typeface="Arial"/>
                <a:sym typeface="Arial"/>
              </a:defRPr>
            </a:lvl5pPr>
            <a:lvl6pPr indent="0" lvl="5" marL="0" algn="ctr">
              <a:spcBef>
                <a:spcPts val="0"/>
              </a:spcBef>
              <a:buNone/>
              <a:defRPr b="1" sz="1400">
                <a:solidFill>
                  <a:srgbClr val="FFFFFF"/>
                </a:solidFill>
                <a:latin typeface="Arial"/>
                <a:ea typeface="Arial"/>
                <a:cs typeface="Arial"/>
                <a:sym typeface="Arial"/>
              </a:defRPr>
            </a:lvl6pPr>
            <a:lvl7pPr indent="0" lvl="6" marL="0" algn="ctr">
              <a:spcBef>
                <a:spcPts val="0"/>
              </a:spcBef>
              <a:buNone/>
              <a:defRPr b="1" sz="1400">
                <a:solidFill>
                  <a:srgbClr val="FFFFFF"/>
                </a:solidFill>
                <a:latin typeface="Arial"/>
                <a:ea typeface="Arial"/>
                <a:cs typeface="Arial"/>
                <a:sym typeface="Arial"/>
              </a:defRPr>
            </a:lvl7pPr>
            <a:lvl8pPr indent="0" lvl="7" marL="0" algn="ctr">
              <a:spcBef>
                <a:spcPts val="0"/>
              </a:spcBef>
              <a:buNone/>
              <a:defRPr b="1" sz="1400">
                <a:solidFill>
                  <a:srgbClr val="FFFFFF"/>
                </a:solidFill>
                <a:latin typeface="Arial"/>
                <a:ea typeface="Arial"/>
                <a:cs typeface="Arial"/>
                <a:sym typeface="Arial"/>
              </a:defRPr>
            </a:lvl8pPr>
            <a:lvl9pPr indent="0" lvl="8" marL="0" algn="ctr">
              <a:spcBef>
                <a:spcPts val="0"/>
              </a:spcBef>
              <a:buNone/>
              <a:defRPr b="1" sz="1400">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224" name="Google Shape;224;p38"/>
          <p:cNvSpPr txBox="1"/>
          <p:nvPr>
            <p:ph type="ctrTitle"/>
          </p:nvPr>
        </p:nvSpPr>
        <p:spPr>
          <a:xfrm>
            <a:off x="7859471" y="2774487"/>
            <a:ext cx="3863221" cy="720000"/>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Clr>
                <a:schemeClr val="lt1"/>
              </a:buClr>
              <a:buSzPts val="4500"/>
              <a:buFont typeface="Arial"/>
              <a:buNone/>
              <a:defRPr sz="4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5" name="Google Shape;225;p38"/>
          <p:cNvSpPr txBox="1"/>
          <p:nvPr>
            <p:ph idx="16" type="subTitle"/>
          </p:nvPr>
        </p:nvSpPr>
        <p:spPr>
          <a:xfrm>
            <a:off x="7859471" y="3708119"/>
            <a:ext cx="3863221" cy="1415429"/>
          </a:xfrm>
          <a:prstGeom prst="rect">
            <a:avLst/>
          </a:prstGeom>
          <a:noFill/>
          <a:ln>
            <a:noFill/>
          </a:ln>
        </p:spPr>
        <p:txBody>
          <a:bodyPr anchorCtr="0" anchor="t" bIns="45700" lIns="91425" spcFirstLastPara="1" rIns="91425" wrap="square" tIns="45700">
            <a:normAutofit/>
          </a:bodyPr>
          <a:lstStyle>
            <a:lvl1pPr lvl="0" algn="r">
              <a:spcBef>
                <a:spcPts val="480"/>
              </a:spcBef>
              <a:spcAft>
                <a:spcPts val="0"/>
              </a:spcAft>
              <a:buSzPts val="2040"/>
              <a:buNone/>
              <a:defRPr sz="2400">
                <a:solidFill>
                  <a:schemeClr val="lt1"/>
                </a:solidFill>
              </a:defRPr>
            </a:lvl1pPr>
            <a:lvl2pPr lvl="1" algn="ctr">
              <a:spcBef>
                <a:spcPts val="400"/>
              </a:spcBef>
              <a:spcAft>
                <a:spcPts val="0"/>
              </a:spcAft>
              <a:buSzPts val="1700"/>
              <a:buNone/>
              <a:defRPr sz="2000"/>
            </a:lvl2pPr>
            <a:lvl3pPr lvl="2" algn="ctr">
              <a:spcBef>
                <a:spcPts val="360"/>
              </a:spcBef>
              <a:spcAft>
                <a:spcPts val="0"/>
              </a:spcAft>
              <a:buSzPts val="1620"/>
              <a:buNone/>
              <a:defRPr sz="1800"/>
            </a:lvl3pPr>
            <a:lvl4pPr lvl="3" algn="ctr">
              <a:spcBef>
                <a:spcPts val="320"/>
              </a:spcBef>
              <a:spcAft>
                <a:spcPts val="0"/>
              </a:spcAft>
              <a:buSzPts val="1600"/>
              <a:buNone/>
              <a:defRPr sz="1600"/>
            </a:lvl4pPr>
            <a:lvl5pPr lvl="4" algn="ctr">
              <a:spcBef>
                <a:spcPts val="320"/>
              </a:spcBef>
              <a:spcAft>
                <a:spcPts val="0"/>
              </a:spcAft>
              <a:buSzPts val="1600"/>
              <a:buNone/>
              <a:defRPr sz="1600"/>
            </a:lvl5pPr>
            <a:lvl6pPr lvl="5" algn="ctr">
              <a:spcBef>
                <a:spcPts val="320"/>
              </a:spcBef>
              <a:spcAft>
                <a:spcPts val="0"/>
              </a:spcAft>
              <a:buSzPts val="1600"/>
              <a:buNone/>
              <a:defRPr sz="1600"/>
            </a:lvl6pPr>
            <a:lvl7pPr lvl="6" algn="ctr">
              <a:spcBef>
                <a:spcPts val="320"/>
              </a:spcBef>
              <a:spcAft>
                <a:spcPts val="0"/>
              </a:spcAft>
              <a:buSzPts val="1600"/>
              <a:buNone/>
              <a:defRPr sz="1600"/>
            </a:lvl7pPr>
            <a:lvl8pPr lvl="7" algn="ctr">
              <a:spcBef>
                <a:spcPts val="320"/>
              </a:spcBef>
              <a:spcAft>
                <a:spcPts val="0"/>
              </a:spcAft>
              <a:buSzPts val="1600"/>
              <a:buNone/>
              <a:defRPr sz="1600"/>
            </a:lvl8pPr>
            <a:lvl9pPr lvl="8" algn="ctr">
              <a:spcBef>
                <a:spcPts val="320"/>
              </a:spcBef>
              <a:spcAft>
                <a:spcPts val="0"/>
              </a:spcAft>
              <a:buSzPts val="1600"/>
              <a:buNone/>
              <a:defRPr sz="1600"/>
            </a:lvl9pPr>
          </a:lstStyle>
          <a:p/>
        </p:txBody>
      </p:sp>
      <p:pic>
        <p:nvPicPr>
          <p:cNvPr id="226" name="Google Shape;226;p38"/>
          <p:cNvPicPr preferRelativeResize="0"/>
          <p:nvPr/>
        </p:nvPicPr>
        <p:blipFill rotWithShape="1">
          <a:blip r:embed="rId2">
            <a:alphaModFix/>
          </a:blip>
          <a:srcRect b="0" l="0" r="0" t="0"/>
          <a:stretch/>
        </p:blipFill>
        <p:spPr>
          <a:xfrm>
            <a:off x="10755241" y="6359433"/>
            <a:ext cx="881187" cy="33998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titleOnly">
  <p:cSld name="TITLE_ONLY">
    <p:spTree>
      <p:nvGrpSpPr>
        <p:cNvPr id="22" name="Shape 22"/>
        <p:cNvGrpSpPr/>
        <p:nvPr/>
      </p:nvGrpSpPr>
      <p:grpSpPr>
        <a:xfrm>
          <a:off x="0" y="0"/>
          <a:ext cx="0" cy="0"/>
          <a:chOff x="0" y="0"/>
          <a:chExt cx="0" cy="0"/>
        </a:xfrm>
      </p:grpSpPr>
      <p:sp>
        <p:nvSpPr>
          <p:cNvPr id="23" name="Google Shape;23;p21"/>
          <p:cNvSpPr txBox="1"/>
          <p:nvPr>
            <p:ph type="title"/>
          </p:nvPr>
        </p:nvSpPr>
        <p:spPr>
          <a:xfrm>
            <a:off x="609600" y="533400"/>
            <a:ext cx="10972800" cy="990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21"/>
          <p:cNvSpPr txBox="1"/>
          <p:nvPr>
            <p:ph idx="10" type="dt"/>
          </p:nvPr>
        </p:nvSpPr>
        <p:spPr>
          <a:xfrm>
            <a:off x="609600" y="18288"/>
            <a:ext cx="3860800" cy="32918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1"/>
          <p:cNvSpPr txBox="1"/>
          <p:nvPr>
            <p:ph idx="11" type="ftr"/>
          </p:nvPr>
        </p:nvSpPr>
        <p:spPr>
          <a:xfrm>
            <a:off x="4572000" y="18288"/>
            <a:ext cx="5486400" cy="32918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1"/>
          <p:cNvSpPr txBox="1"/>
          <p:nvPr>
            <p:ph idx="12" type="sldNum"/>
          </p:nvPr>
        </p:nvSpPr>
        <p:spPr>
          <a:xfrm>
            <a:off x="10160000" y="18288"/>
            <a:ext cx="1422400" cy="329184"/>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gital Product" showMasterSp="0">
  <p:cSld name="Digital Product">
    <p:spTree>
      <p:nvGrpSpPr>
        <p:cNvPr id="227" name="Shape 227"/>
        <p:cNvGrpSpPr/>
        <p:nvPr/>
      </p:nvGrpSpPr>
      <p:grpSpPr>
        <a:xfrm>
          <a:off x="0" y="0"/>
          <a:ext cx="0" cy="0"/>
          <a:chOff x="0" y="0"/>
          <a:chExt cx="0" cy="0"/>
        </a:xfrm>
      </p:grpSpPr>
      <p:sp>
        <p:nvSpPr>
          <p:cNvPr id="228" name="Google Shape;228;p39"/>
          <p:cNvSpPr/>
          <p:nvPr/>
        </p:nvSpPr>
        <p:spPr>
          <a:xfrm flipH="1" rot="-900000">
            <a:off x="-643116" y="-519717"/>
            <a:ext cx="7777151" cy="7718664"/>
          </a:xfrm>
          <a:custGeom>
            <a:rect b="b" l="l" r="r" t="t"/>
            <a:pathLst>
              <a:path extrusionOk="0" h="7718664" w="7777150">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a:gsLst>
              <a:gs pos="0">
                <a:srgbClr val="554840"/>
              </a:gs>
              <a:gs pos="100000">
                <a:srgbClr val="39302B"/>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9" name="Google Shape;229;p39"/>
          <p:cNvSpPr/>
          <p:nvPr/>
        </p:nvSpPr>
        <p:spPr>
          <a:xfrm rot="10800000">
            <a:off x="2255" y="454055"/>
            <a:ext cx="6029428" cy="5949890"/>
          </a:xfrm>
          <a:custGeom>
            <a:rect b="b" l="l" r="r" t="t"/>
            <a:pathLst>
              <a:path extrusionOk="0" h="2612594" w="2647519">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rgbClr val="39302B"/>
              </a:gs>
              <a:gs pos="100000">
                <a:srgbClr val="252D35"/>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0" name="Google Shape;230;p39"/>
          <p:cNvSpPr txBox="1"/>
          <p:nvPr>
            <p:ph idx="11" type="ftr"/>
          </p:nvPr>
        </p:nvSpPr>
        <p:spPr>
          <a:xfrm>
            <a:off x="4572000" y="18288"/>
            <a:ext cx="5486400" cy="32918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1" name="Google Shape;231;p39"/>
          <p:cNvSpPr txBox="1"/>
          <p:nvPr>
            <p:ph idx="12" type="sldNum"/>
          </p:nvPr>
        </p:nvSpPr>
        <p:spPr>
          <a:xfrm>
            <a:off x="10160000" y="18288"/>
            <a:ext cx="1422400" cy="329184"/>
          </a:xfrm>
          <a:prstGeom prst="rect">
            <a:avLst/>
          </a:prstGeom>
          <a:solidFill>
            <a:schemeClr val="dk1"/>
          </a:solidFill>
          <a:ln>
            <a:noFill/>
          </a:ln>
        </p:spPr>
        <p:txBody>
          <a:bodyPr anchorCtr="0" anchor="ctr" bIns="45700" lIns="91425" spcFirstLastPara="1" rIns="91425" wrap="square" tIns="45700">
            <a:noAutofit/>
          </a:bodyPr>
          <a:lstStyle>
            <a:lvl1pPr indent="0" lvl="0" marL="0" algn="ctr">
              <a:spcBef>
                <a:spcPts val="0"/>
              </a:spcBef>
              <a:buNone/>
              <a:defRPr b="1" sz="1400">
                <a:solidFill>
                  <a:srgbClr val="FFFFFF"/>
                </a:solidFill>
                <a:latin typeface="Arial"/>
                <a:ea typeface="Arial"/>
                <a:cs typeface="Arial"/>
                <a:sym typeface="Arial"/>
              </a:defRPr>
            </a:lvl1pPr>
            <a:lvl2pPr indent="0" lvl="1" marL="0" algn="ctr">
              <a:spcBef>
                <a:spcPts val="0"/>
              </a:spcBef>
              <a:buNone/>
              <a:defRPr b="1" sz="1400">
                <a:solidFill>
                  <a:srgbClr val="FFFFFF"/>
                </a:solidFill>
                <a:latin typeface="Arial"/>
                <a:ea typeface="Arial"/>
                <a:cs typeface="Arial"/>
                <a:sym typeface="Arial"/>
              </a:defRPr>
            </a:lvl2pPr>
            <a:lvl3pPr indent="0" lvl="2" marL="0" algn="ctr">
              <a:spcBef>
                <a:spcPts val="0"/>
              </a:spcBef>
              <a:buNone/>
              <a:defRPr b="1" sz="1400">
                <a:solidFill>
                  <a:srgbClr val="FFFFFF"/>
                </a:solidFill>
                <a:latin typeface="Arial"/>
                <a:ea typeface="Arial"/>
                <a:cs typeface="Arial"/>
                <a:sym typeface="Arial"/>
              </a:defRPr>
            </a:lvl3pPr>
            <a:lvl4pPr indent="0" lvl="3" marL="0" algn="ctr">
              <a:spcBef>
                <a:spcPts val="0"/>
              </a:spcBef>
              <a:buNone/>
              <a:defRPr b="1" sz="1400">
                <a:solidFill>
                  <a:srgbClr val="FFFFFF"/>
                </a:solidFill>
                <a:latin typeface="Arial"/>
                <a:ea typeface="Arial"/>
                <a:cs typeface="Arial"/>
                <a:sym typeface="Arial"/>
              </a:defRPr>
            </a:lvl4pPr>
            <a:lvl5pPr indent="0" lvl="4" marL="0" algn="ctr">
              <a:spcBef>
                <a:spcPts val="0"/>
              </a:spcBef>
              <a:buNone/>
              <a:defRPr b="1" sz="1400">
                <a:solidFill>
                  <a:srgbClr val="FFFFFF"/>
                </a:solidFill>
                <a:latin typeface="Arial"/>
                <a:ea typeface="Arial"/>
                <a:cs typeface="Arial"/>
                <a:sym typeface="Arial"/>
              </a:defRPr>
            </a:lvl5pPr>
            <a:lvl6pPr indent="0" lvl="5" marL="0" algn="ctr">
              <a:spcBef>
                <a:spcPts val="0"/>
              </a:spcBef>
              <a:buNone/>
              <a:defRPr b="1" sz="1400">
                <a:solidFill>
                  <a:srgbClr val="FFFFFF"/>
                </a:solidFill>
                <a:latin typeface="Arial"/>
                <a:ea typeface="Arial"/>
                <a:cs typeface="Arial"/>
                <a:sym typeface="Arial"/>
              </a:defRPr>
            </a:lvl6pPr>
            <a:lvl7pPr indent="0" lvl="6" marL="0" algn="ctr">
              <a:spcBef>
                <a:spcPts val="0"/>
              </a:spcBef>
              <a:buNone/>
              <a:defRPr b="1" sz="1400">
                <a:solidFill>
                  <a:srgbClr val="FFFFFF"/>
                </a:solidFill>
                <a:latin typeface="Arial"/>
                <a:ea typeface="Arial"/>
                <a:cs typeface="Arial"/>
                <a:sym typeface="Arial"/>
              </a:defRPr>
            </a:lvl7pPr>
            <a:lvl8pPr indent="0" lvl="7" marL="0" algn="ctr">
              <a:spcBef>
                <a:spcPts val="0"/>
              </a:spcBef>
              <a:buNone/>
              <a:defRPr b="1" sz="1400">
                <a:solidFill>
                  <a:srgbClr val="FFFFFF"/>
                </a:solidFill>
                <a:latin typeface="Arial"/>
                <a:ea typeface="Arial"/>
                <a:cs typeface="Arial"/>
                <a:sym typeface="Arial"/>
              </a:defRPr>
            </a:lvl8pPr>
            <a:lvl9pPr indent="0" lvl="8" marL="0" algn="ctr">
              <a:spcBef>
                <a:spcPts val="0"/>
              </a:spcBef>
              <a:buNone/>
              <a:defRPr b="1" sz="1400">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232" name="Google Shape;232;p39"/>
          <p:cNvSpPr txBox="1"/>
          <p:nvPr>
            <p:ph type="ctrTitle"/>
          </p:nvPr>
        </p:nvSpPr>
        <p:spPr>
          <a:xfrm>
            <a:off x="7578276" y="3429000"/>
            <a:ext cx="3863221" cy="720000"/>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Clr>
                <a:schemeClr val="lt1"/>
              </a:buClr>
              <a:buSzPts val="4500"/>
              <a:buFont typeface="Arial"/>
              <a:buNone/>
              <a:defRPr sz="4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3" name="Google Shape;233;p39"/>
          <p:cNvSpPr txBox="1"/>
          <p:nvPr>
            <p:ph idx="1" type="subTitle"/>
          </p:nvPr>
        </p:nvSpPr>
        <p:spPr>
          <a:xfrm>
            <a:off x="7578276" y="4362632"/>
            <a:ext cx="3863221" cy="1415429"/>
          </a:xfrm>
          <a:prstGeom prst="rect">
            <a:avLst/>
          </a:prstGeom>
          <a:noFill/>
          <a:ln>
            <a:noFill/>
          </a:ln>
        </p:spPr>
        <p:txBody>
          <a:bodyPr anchorCtr="0" anchor="t" bIns="45700" lIns="91425" spcFirstLastPara="1" rIns="91425" wrap="square" tIns="45700">
            <a:normAutofit/>
          </a:bodyPr>
          <a:lstStyle>
            <a:lvl1pPr lvl="0" algn="r">
              <a:spcBef>
                <a:spcPts val="480"/>
              </a:spcBef>
              <a:spcAft>
                <a:spcPts val="0"/>
              </a:spcAft>
              <a:buSzPts val="2040"/>
              <a:buNone/>
              <a:defRPr sz="2400">
                <a:solidFill>
                  <a:schemeClr val="lt1"/>
                </a:solidFill>
              </a:defRPr>
            </a:lvl1pPr>
            <a:lvl2pPr lvl="1" algn="ctr">
              <a:spcBef>
                <a:spcPts val="400"/>
              </a:spcBef>
              <a:spcAft>
                <a:spcPts val="0"/>
              </a:spcAft>
              <a:buSzPts val="1700"/>
              <a:buNone/>
              <a:defRPr sz="2000"/>
            </a:lvl2pPr>
            <a:lvl3pPr lvl="2" algn="ctr">
              <a:spcBef>
                <a:spcPts val="360"/>
              </a:spcBef>
              <a:spcAft>
                <a:spcPts val="0"/>
              </a:spcAft>
              <a:buSzPts val="1620"/>
              <a:buNone/>
              <a:defRPr sz="1800"/>
            </a:lvl3pPr>
            <a:lvl4pPr lvl="3" algn="ctr">
              <a:spcBef>
                <a:spcPts val="320"/>
              </a:spcBef>
              <a:spcAft>
                <a:spcPts val="0"/>
              </a:spcAft>
              <a:buSzPts val="1600"/>
              <a:buNone/>
              <a:defRPr sz="1600"/>
            </a:lvl4pPr>
            <a:lvl5pPr lvl="4" algn="ctr">
              <a:spcBef>
                <a:spcPts val="320"/>
              </a:spcBef>
              <a:spcAft>
                <a:spcPts val="0"/>
              </a:spcAft>
              <a:buSzPts val="1600"/>
              <a:buNone/>
              <a:defRPr sz="1600"/>
            </a:lvl5pPr>
            <a:lvl6pPr lvl="5" algn="ctr">
              <a:spcBef>
                <a:spcPts val="320"/>
              </a:spcBef>
              <a:spcAft>
                <a:spcPts val="0"/>
              </a:spcAft>
              <a:buSzPts val="1600"/>
              <a:buNone/>
              <a:defRPr sz="1600"/>
            </a:lvl6pPr>
            <a:lvl7pPr lvl="6" algn="ctr">
              <a:spcBef>
                <a:spcPts val="320"/>
              </a:spcBef>
              <a:spcAft>
                <a:spcPts val="0"/>
              </a:spcAft>
              <a:buSzPts val="1600"/>
              <a:buNone/>
              <a:defRPr sz="1600"/>
            </a:lvl7pPr>
            <a:lvl8pPr lvl="7" algn="ctr">
              <a:spcBef>
                <a:spcPts val="320"/>
              </a:spcBef>
              <a:spcAft>
                <a:spcPts val="0"/>
              </a:spcAft>
              <a:buSzPts val="1600"/>
              <a:buNone/>
              <a:defRPr sz="1600"/>
            </a:lvl8pPr>
            <a:lvl9pPr lvl="8" algn="ctr">
              <a:spcBef>
                <a:spcPts val="320"/>
              </a:spcBef>
              <a:spcAft>
                <a:spcPts val="0"/>
              </a:spcAft>
              <a:buSzPts val="1600"/>
              <a:buNone/>
              <a:defRPr sz="1600"/>
            </a:lvl9pPr>
          </a:lstStyle>
          <a:p/>
        </p:txBody>
      </p:sp>
      <p:pic>
        <p:nvPicPr>
          <p:cNvPr id="234" name="Google Shape;234;p39"/>
          <p:cNvPicPr preferRelativeResize="0"/>
          <p:nvPr/>
        </p:nvPicPr>
        <p:blipFill rotWithShape="1">
          <a:blip r:embed="rId2">
            <a:alphaModFix/>
          </a:blip>
          <a:srcRect b="0" l="0" r="0" t="0"/>
          <a:stretch/>
        </p:blipFill>
        <p:spPr>
          <a:xfrm>
            <a:off x="10755241" y="6359433"/>
            <a:ext cx="881187" cy="339985"/>
          </a:xfrm>
          <a:prstGeom prst="rect">
            <a:avLst/>
          </a:prstGeom>
          <a:noFill/>
          <a:ln>
            <a:noFill/>
          </a:ln>
        </p:spPr>
      </p:pic>
      <p:pic>
        <p:nvPicPr>
          <p:cNvPr id="235" name="Google Shape;235;p39"/>
          <p:cNvPicPr preferRelativeResize="0"/>
          <p:nvPr/>
        </p:nvPicPr>
        <p:blipFill rotWithShape="1">
          <a:blip r:embed="rId3">
            <a:alphaModFix/>
          </a:blip>
          <a:srcRect b="0" l="0" r="0" t="0"/>
          <a:stretch/>
        </p:blipFill>
        <p:spPr>
          <a:xfrm flipH="1">
            <a:off x="-1" y="457201"/>
            <a:ext cx="10705833" cy="6195852"/>
          </a:xfrm>
          <a:prstGeom prst="rect">
            <a:avLst/>
          </a:prstGeom>
          <a:noFill/>
          <a:ln>
            <a:noFill/>
          </a:ln>
        </p:spPr>
      </p:pic>
      <p:sp>
        <p:nvSpPr>
          <p:cNvPr id="236" name="Google Shape;236;p39"/>
          <p:cNvSpPr/>
          <p:nvPr>
            <p:ph idx="2" type="pic"/>
          </p:nvPr>
        </p:nvSpPr>
        <p:spPr>
          <a:xfrm>
            <a:off x="-1" y="947452"/>
            <a:ext cx="5703889" cy="4320000"/>
          </a:xfrm>
          <a:prstGeom prst="rect">
            <a:avLst/>
          </a:prstGeom>
          <a:solidFill>
            <a:srgbClr val="D8D8D8"/>
          </a:solid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Numbers Option 1" showMasterSp="0">
  <p:cSld name="Large Numbers Option 1">
    <p:spTree>
      <p:nvGrpSpPr>
        <p:cNvPr id="237" name="Shape 237"/>
        <p:cNvGrpSpPr/>
        <p:nvPr/>
      </p:nvGrpSpPr>
      <p:grpSpPr>
        <a:xfrm>
          <a:off x="0" y="0"/>
          <a:ext cx="0" cy="0"/>
          <a:chOff x="0" y="0"/>
          <a:chExt cx="0" cy="0"/>
        </a:xfrm>
      </p:grpSpPr>
      <p:sp>
        <p:nvSpPr>
          <p:cNvPr id="238" name="Google Shape;238;p40"/>
          <p:cNvSpPr txBox="1"/>
          <p:nvPr>
            <p:ph idx="1" type="body"/>
          </p:nvPr>
        </p:nvSpPr>
        <p:spPr>
          <a:xfrm>
            <a:off x="1616211" y="2143124"/>
            <a:ext cx="3069500" cy="99716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440"/>
              </a:spcBef>
              <a:spcAft>
                <a:spcPts val="0"/>
              </a:spcAft>
              <a:buSzPts val="6120"/>
              <a:buNone/>
              <a:defRPr b="1" sz="7200">
                <a:solidFill>
                  <a:srgbClr val="55556F"/>
                </a:solidFill>
                <a:latin typeface="Arial"/>
                <a:ea typeface="Arial"/>
                <a:cs typeface="Arial"/>
                <a:sym typeface="Arial"/>
              </a:defRPr>
            </a:lvl1pPr>
            <a:lvl2pPr indent="-228600" lvl="1" marL="914400" algn="l">
              <a:spcBef>
                <a:spcPts val="400"/>
              </a:spcBef>
              <a:spcAft>
                <a:spcPts val="0"/>
              </a:spcAft>
              <a:buSzPts val="1700"/>
              <a:buNone/>
              <a:defRPr b="1" sz="2000"/>
            </a:lvl2pPr>
            <a:lvl3pPr indent="-228600" lvl="2" marL="1371600" algn="l">
              <a:spcBef>
                <a:spcPts val="360"/>
              </a:spcBef>
              <a:spcAft>
                <a:spcPts val="0"/>
              </a:spcAft>
              <a:buSzPts val="162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239" name="Google Shape;239;p40"/>
          <p:cNvSpPr txBox="1"/>
          <p:nvPr>
            <p:ph idx="2" type="body"/>
          </p:nvPr>
        </p:nvSpPr>
        <p:spPr>
          <a:xfrm>
            <a:off x="1631970" y="3314509"/>
            <a:ext cx="3069500" cy="3051905"/>
          </a:xfrm>
          <a:prstGeom prst="rect">
            <a:avLst/>
          </a:prstGeom>
          <a:noFill/>
          <a:ln>
            <a:noFill/>
          </a:ln>
        </p:spPr>
        <p:txBody>
          <a:bodyPr anchorCtr="0" anchor="t" bIns="45700" lIns="91425" spcFirstLastPara="1" rIns="91425" wrap="square" tIns="45700">
            <a:normAutofit/>
          </a:bodyPr>
          <a:lstStyle>
            <a:lvl1pPr indent="-358140" lvl="0" marL="457200" algn="l">
              <a:spcBef>
                <a:spcPts val="480"/>
              </a:spcBef>
              <a:spcAft>
                <a:spcPts val="0"/>
              </a:spcAft>
              <a:buSzPts val="2040"/>
              <a:buChar char="•"/>
              <a:defRPr>
                <a:solidFill>
                  <a:srgbClr val="55556F"/>
                </a:solidFill>
              </a:defRPr>
            </a:lvl1pPr>
            <a:lvl2pPr indent="-336550" lvl="1" marL="914400" algn="l">
              <a:spcBef>
                <a:spcPts val="400"/>
              </a:spcBef>
              <a:spcAft>
                <a:spcPts val="0"/>
              </a:spcAft>
              <a:buSzPts val="1700"/>
              <a:buChar char="•"/>
              <a:defRPr>
                <a:solidFill>
                  <a:srgbClr val="55556F"/>
                </a:solidFill>
              </a:defRPr>
            </a:lvl2pPr>
            <a:lvl3pPr indent="-331469" lvl="2" marL="1371600" algn="l">
              <a:spcBef>
                <a:spcPts val="360"/>
              </a:spcBef>
              <a:spcAft>
                <a:spcPts val="0"/>
              </a:spcAft>
              <a:buSzPts val="1620"/>
              <a:buChar char="•"/>
              <a:defRPr>
                <a:solidFill>
                  <a:srgbClr val="55556F"/>
                </a:solidFill>
              </a:defRPr>
            </a:lvl3pPr>
            <a:lvl4pPr indent="-330200" lvl="3" marL="1828800" algn="l">
              <a:spcBef>
                <a:spcPts val="320"/>
              </a:spcBef>
              <a:spcAft>
                <a:spcPts val="0"/>
              </a:spcAft>
              <a:buSzPts val="1600"/>
              <a:buChar char="•"/>
              <a:defRPr>
                <a:solidFill>
                  <a:srgbClr val="55556F"/>
                </a:solidFill>
              </a:defRPr>
            </a:lvl4pPr>
            <a:lvl5pPr indent="-317500" lvl="4" marL="2286000" algn="l">
              <a:spcBef>
                <a:spcPts val="280"/>
              </a:spcBef>
              <a:spcAft>
                <a:spcPts val="0"/>
              </a:spcAft>
              <a:buSzPts val="1400"/>
              <a:buChar char="•"/>
              <a:defRPr>
                <a:solidFill>
                  <a:srgbClr val="55556F"/>
                </a:solidFill>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40" name="Google Shape;240;p40"/>
          <p:cNvSpPr txBox="1"/>
          <p:nvPr>
            <p:ph idx="3" type="body"/>
          </p:nvPr>
        </p:nvSpPr>
        <p:spPr>
          <a:xfrm>
            <a:off x="6753362" y="2143124"/>
            <a:ext cx="3069500" cy="10080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440"/>
              </a:spcBef>
              <a:spcAft>
                <a:spcPts val="0"/>
              </a:spcAft>
              <a:buSzPts val="6120"/>
              <a:buNone/>
              <a:defRPr b="1" sz="7200">
                <a:solidFill>
                  <a:srgbClr val="55556F"/>
                </a:solidFill>
                <a:latin typeface="Arial"/>
                <a:ea typeface="Arial"/>
                <a:cs typeface="Arial"/>
                <a:sym typeface="Aria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41" name="Google Shape;241;p40"/>
          <p:cNvSpPr txBox="1"/>
          <p:nvPr>
            <p:ph idx="4" type="body"/>
          </p:nvPr>
        </p:nvSpPr>
        <p:spPr>
          <a:xfrm>
            <a:off x="6753362" y="3314701"/>
            <a:ext cx="3069500" cy="3051192"/>
          </a:xfrm>
          <a:prstGeom prst="rect">
            <a:avLst/>
          </a:prstGeom>
          <a:noFill/>
          <a:ln>
            <a:noFill/>
          </a:ln>
        </p:spPr>
        <p:txBody>
          <a:bodyPr anchorCtr="0" anchor="t" bIns="45700" lIns="91425" spcFirstLastPara="1" rIns="91425" wrap="square" tIns="45700">
            <a:normAutofit/>
          </a:bodyPr>
          <a:lstStyle>
            <a:lvl1pPr indent="-325755" lvl="0" marL="457200" algn="l">
              <a:spcBef>
                <a:spcPts val="360"/>
              </a:spcBef>
              <a:spcAft>
                <a:spcPts val="0"/>
              </a:spcAft>
              <a:buSzPts val="1530"/>
              <a:buChar char="•"/>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42" name="Google Shape;242;p40"/>
          <p:cNvSpPr txBox="1"/>
          <p:nvPr>
            <p:ph type="title"/>
          </p:nvPr>
        </p:nvSpPr>
        <p:spPr>
          <a:xfrm>
            <a:off x="609600" y="533400"/>
            <a:ext cx="10972800" cy="990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3" name="Google Shape;243;p40"/>
          <p:cNvSpPr txBox="1"/>
          <p:nvPr>
            <p:ph idx="11" type="ftr"/>
          </p:nvPr>
        </p:nvSpPr>
        <p:spPr>
          <a:xfrm>
            <a:off x="4572000" y="18288"/>
            <a:ext cx="5486400" cy="32918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4" name="Google Shape;244;p40"/>
          <p:cNvSpPr txBox="1"/>
          <p:nvPr>
            <p:ph idx="5" type="body"/>
          </p:nvPr>
        </p:nvSpPr>
        <p:spPr>
          <a:xfrm>
            <a:off x="431799" y="1008000"/>
            <a:ext cx="11329200" cy="252000"/>
          </a:xfrm>
          <a:prstGeom prst="rect">
            <a:avLst/>
          </a:prstGeom>
          <a:noFill/>
          <a:ln>
            <a:noFill/>
          </a:ln>
        </p:spPr>
        <p:txBody>
          <a:bodyPr anchorCtr="0" anchor="t" bIns="45700" lIns="91425" spcFirstLastPara="1" rIns="91425" wrap="square" tIns="45700">
            <a:normAutofit/>
          </a:bodyPr>
          <a:lstStyle>
            <a:lvl1pPr indent="-228600" lvl="0" marL="457200" algn="l">
              <a:spcBef>
                <a:spcPts val="480"/>
              </a:spcBef>
              <a:spcAft>
                <a:spcPts val="0"/>
              </a:spcAft>
              <a:buSzPts val="2040"/>
              <a:buNone/>
              <a:defRPr/>
            </a:lvl1pPr>
            <a:lvl2pPr indent="-228600" lvl="1" marL="914400" algn="l">
              <a:spcBef>
                <a:spcPts val="400"/>
              </a:spcBef>
              <a:spcAft>
                <a:spcPts val="0"/>
              </a:spcAft>
              <a:buSzPts val="1700"/>
              <a:buNone/>
              <a:defRPr/>
            </a:lvl2pPr>
            <a:lvl3pPr indent="-228600" lvl="2" marL="1371600" algn="l">
              <a:spcBef>
                <a:spcPts val="360"/>
              </a:spcBef>
              <a:spcAft>
                <a:spcPts val="0"/>
              </a:spcAft>
              <a:buSzPts val="1620"/>
              <a:buNone/>
              <a:defRPr/>
            </a:lvl3pPr>
            <a:lvl4pPr indent="-228600" lvl="3" marL="1828800" algn="l">
              <a:spcBef>
                <a:spcPts val="320"/>
              </a:spcBef>
              <a:spcAft>
                <a:spcPts val="0"/>
              </a:spcAft>
              <a:buSzPts val="1600"/>
              <a:buNone/>
              <a:defRPr/>
            </a:lvl4pPr>
            <a:lvl5pPr indent="-228600" lvl="4" marL="2286000" algn="l">
              <a:spcBef>
                <a:spcPts val="280"/>
              </a:spcBef>
              <a:spcAft>
                <a:spcPts val="0"/>
              </a:spcAft>
              <a:buSzPts val="1400"/>
              <a:buNone/>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45" name="Google Shape;245;p40"/>
          <p:cNvSpPr txBox="1"/>
          <p:nvPr>
            <p:ph idx="12" type="sldNum"/>
          </p:nvPr>
        </p:nvSpPr>
        <p:spPr>
          <a:xfrm>
            <a:off x="10160000" y="18288"/>
            <a:ext cx="1422400" cy="329184"/>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Numbers Option 2" showMasterSp="0">
  <p:cSld name="Large Numbers Option 2">
    <p:spTree>
      <p:nvGrpSpPr>
        <p:cNvPr id="246" name="Shape 246"/>
        <p:cNvGrpSpPr/>
        <p:nvPr/>
      </p:nvGrpSpPr>
      <p:grpSpPr>
        <a:xfrm>
          <a:off x="0" y="0"/>
          <a:ext cx="0" cy="0"/>
          <a:chOff x="0" y="0"/>
          <a:chExt cx="0" cy="0"/>
        </a:xfrm>
      </p:grpSpPr>
      <p:sp>
        <p:nvSpPr>
          <p:cNvPr id="247" name="Google Shape;247;p41"/>
          <p:cNvSpPr/>
          <p:nvPr/>
        </p:nvSpPr>
        <p:spPr>
          <a:xfrm>
            <a:off x="8015139" y="2208640"/>
            <a:ext cx="3112535" cy="3117089"/>
          </a:xfrm>
          <a:custGeom>
            <a:rect b="b" l="l" r="r" t="t"/>
            <a:pathLst>
              <a:path extrusionOk="0" h="2483940" w="248031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rgbClr val="38434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8" name="Google Shape;248;p41"/>
          <p:cNvSpPr/>
          <p:nvPr/>
        </p:nvSpPr>
        <p:spPr>
          <a:xfrm>
            <a:off x="4651995" y="1795087"/>
            <a:ext cx="3813116" cy="3874356"/>
          </a:xfrm>
          <a:custGeom>
            <a:rect b="b" l="l" r="r" t="t"/>
            <a:pathLst>
              <a:path extrusionOk="0" h="2580358" w="2539572">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9" name="Google Shape;249;p41"/>
          <p:cNvSpPr/>
          <p:nvPr>
            <p:ph idx="1" type="body"/>
          </p:nvPr>
        </p:nvSpPr>
        <p:spPr>
          <a:xfrm>
            <a:off x="4660589" y="1864921"/>
            <a:ext cx="3804523" cy="3804522"/>
          </a:xfrm>
          <a:prstGeom prst="ellipse">
            <a:avLst/>
          </a:prstGeom>
          <a:noFill/>
          <a:ln>
            <a:noFill/>
          </a:ln>
        </p:spPr>
        <p:txBody>
          <a:bodyPr anchorCtr="0" anchor="ctr" bIns="0" lIns="0" spcFirstLastPara="1" rIns="0" wrap="square" tIns="0">
            <a:normAutofit/>
          </a:bodyPr>
          <a:lstStyle>
            <a:lvl1pPr indent="-228600" lvl="0" marL="457200" algn="ctr">
              <a:spcBef>
                <a:spcPts val="360"/>
              </a:spcBef>
              <a:spcAft>
                <a:spcPts val="0"/>
              </a:spcAft>
              <a:buSzPts val="1530"/>
              <a:buNone/>
              <a:defRPr sz="1800">
                <a:solidFill>
                  <a:schemeClr val="lt1"/>
                </a:solidFil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50" name="Google Shape;250;p41"/>
          <p:cNvSpPr/>
          <p:nvPr>
            <p:ph idx="2" type="body"/>
          </p:nvPr>
        </p:nvSpPr>
        <p:spPr>
          <a:xfrm>
            <a:off x="7992027" y="2207063"/>
            <a:ext cx="3120239" cy="3120238"/>
          </a:xfrm>
          <a:prstGeom prst="ellipse">
            <a:avLst/>
          </a:prstGeom>
          <a:noFill/>
          <a:ln>
            <a:noFill/>
          </a:ln>
        </p:spPr>
        <p:txBody>
          <a:bodyPr anchorCtr="0" anchor="ctr" bIns="0" lIns="0" spcFirstLastPara="1" rIns="0" wrap="square" tIns="0">
            <a:normAutofit/>
          </a:bodyPr>
          <a:lstStyle>
            <a:lvl1pPr indent="-228600" lvl="0" marL="457200" algn="ctr">
              <a:spcBef>
                <a:spcPts val="360"/>
              </a:spcBef>
              <a:spcAft>
                <a:spcPts val="0"/>
              </a:spcAft>
              <a:buSzPts val="1530"/>
              <a:buNone/>
              <a:defRPr sz="1800">
                <a:solidFill>
                  <a:schemeClr val="lt1"/>
                </a:solidFil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51" name="Google Shape;251;p41"/>
          <p:cNvSpPr/>
          <p:nvPr/>
        </p:nvSpPr>
        <p:spPr>
          <a:xfrm>
            <a:off x="665260" y="1425985"/>
            <a:ext cx="4790773" cy="4727573"/>
          </a:xfrm>
          <a:custGeom>
            <a:rect b="b" l="l" r="r" t="t"/>
            <a:pathLst>
              <a:path extrusionOk="0" h="2612594" w="2647519">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rgbClr val="39302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2" name="Google Shape;252;p41"/>
          <p:cNvSpPr/>
          <p:nvPr>
            <p:ph idx="3" type="body"/>
          </p:nvPr>
        </p:nvSpPr>
        <p:spPr>
          <a:xfrm>
            <a:off x="968831" y="1593152"/>
            <a:ext cx="4348065" cy="4348065"/>
          </a:xfrm>
          <a:prstGeom prst="ellipse">
            <a:avLst/>
          </a:prstGeom>
          <a:noFill/>
          <a:ln>
            <a:noFill/>
          </a:ln>
        </p:spPr>
        <p:txBody>
          <a:bodyPr anchorCtr="0" anchor="ctr" bIns="45700" lIns="91425" spcFirstLastPara="1" rIns="91425" wrap="square" tIns="45700">
            <a:normAutofit/>
          </a:bodyPr>
          <a:lstStyle>
            <a:lvl1pPr indent="-228600" lvl="0" marL="457200" algn="ctr">
              <a:spcBef>
                <a:spcPts val="360"/>
              </a:spcBef>
              <a:spcAft>
                <a:spcPts val="0"/>
              </a:spcAft>
              <a:buSzPts val="1530"/>
              <a:buNone/>
              <a:defRPr sz="1800">
                <a:solidFill>
                  <a:schemeClr val="lt1"/>
                </a:solidFill>
                <a:latin typeface="Arial"/>
                <a:ea typeface="Arial"/>
                <a:cs typeface="Arial"/>
                <a:sym typeface="Arial"/>
              </a:defRPr>
            </a:lvl1pPr>
            <a:lvl2pPr indent="-228600" lvl="1" marL="914400" algn="l">
              <a:spcBef>
                <a:spcPts val="400"/>
              </a:spcBef>
              <a:spcAft>
                <a:spcPts val="0"/>
              </a:spcAft>
              <a:buSzPts val="1700"/>
              <a:buNone/>
              <a:defRPr/>
            </a:lvl2pPr>
            <a:lvl3pPr indent="-228600" lvl="2" marL="1371600" algn="l">
              <a:spcBef>
                <a:spcPts val="360"/>
              </a:spcBef>
              <a:spcAft>
                <a:spcPts val="0"/>
              </a:spcAft>
              <a:buSzPts val="1620"/>
              <a:buNone/>
              <a:defRPr/>
            </a:lvl3pPr>
            <a:lvl4pPr indent="-228600" lvl="3" marL="1828800" algn="l">
              <a:spcBef>
                <a:spcPts val="320"/>
              </a:spcBef>
              <a:spcAft>
                <a:spcPts val="0"/>
              </a:spcAft>
              <a:buSzPts val="1600"/>
              <a:buNone/>
              <a:defRPr/>
            </a:lvl4pPr>
            <a:lvl5pPr indent="-228600" lvl="4" marL="2286000" algn="l">
              <a:spcBef>
                <a:spcPts val="280"/>
              </a:spcBef>
              <a:spcAft>
                <a:spcPts val="0"/>
              </a:spcAft>
              <a:buSzPts val="1400"/>
              <a:buNone/>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53" name="Google Shape;253;p41"/>
          <p:cNvSpPr txBox="1"/>
          <p:nvPr>
            <p:ph idx="4" type="body"/>
          </p:nvPr>
        </p:nvSpPr>
        <p:spPr>
          <a:xfrm>
            <a:off x="1737053" y="2205688"/>
            <a:ext cx="2811619" cy="1440000"/>
          </a:xfrm>
          <a:prstGeom prst="rect">
            <a:avLst/>
          </a:prstGeom>
          <a:noFill/>
          <a:ln>
            <a:noFill/>
          </a:ln>
        </p:spPr>
        <p:txBody>
          <a:bodyPr anchorCtr="0" anchor="b" bIns="45700" lIns="91425" spcFirstLastPara="1" rIns="91425" wrap="square" tIns="45700">
            <a:normAutofit/>
          </a:bodyPr>
          <a:lstStyle>
            <a:lvl1pPr indent="-228600" lvl="0" marL="457200" algn="ctr">
              <a:spcBef>
                <a:spcPts val="0"/>
              </a:spcBef>
              <a:spcAft>
                <a:spcPts val="0"/>
              </a:spcAft>
              <a:buSzPts val="5610"/>
              <a:buNone/>
              <a:defRPr b="1" sz="6600">
                <a:solidFill>
                  <a:schemeClr val="lt1"/>
                </a:solidFill>
                <a:latin typeface="Arial"/>
                <a:ea typeface="Arial"/>
                <a:cs typeface="Arial"/>
                <a:sym typeface="Arial"/>
              </a:defRPr>
            </a:lvl1pPr>
            <a:lvl2pPr indent="-228600" lvl="1" marL="914400" algn="l">
              <a:spcBef>
                <a:spcPts val="400"/>
              </a:spcBef>
              <a:spcAft>
                <a:spcPts val="0"/>
              </a:spcAft>
              <a:buSzPts val="1700"/>
              <a:buNone/>
              <a:defRPr/>
            </a:lvl2pPr>
            <a:lvl3pPr indent="-228600" lvl="2" marL="1371600" algn="l">
              <a:spcBef>
                <a:spcPts val="360"/>
              </a:spcBef>
              <a:spcAft>
                <a:spcPts val="0"/>
              </a:spcAft>
              <a:buSzPts val="1620"/>
              <a:buNone/>
              <a:defRPr/>
            </a:lvl3pPr>
            <a:lvl4pPr indent="-228600" lvl="3" marL="1828800" algn="l">
              <a:spcBef>
                <a:spcPts val="320"/>
              </a:spcBef>
              <a:spcAft>
                <a:spcPts val="0"/>
              </a:spcAft>
              <a:buSzPts val="1600"/>
              <a:buNone/>
              <a:defRPr/>
            </a:lvl4pPr>
            <a:lvl5pPr indent="-228600" lvl="4" marL="2286000" algn="l">
              <a:spcBef>
                <a:spcPts val="280"/>
              </a:spcBef>
              <a:spcAft>
                <a:spcPts val="0"/>
              </a:spcAft>
              <a:buSzPts val="1400"/>
              <a:buNone/>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54" name="Google Shape;254;p41"/>
          <p:cNvSpPr txBox="1"/>
          <p:nvPr>
            <p:ph idx="5" type="body"/>
          </p:nvPr>
        </p:nvSpPr>
        <p:spPr>
          <a:xfrm>
            <a:off x="2152861" y="4243333"/>
            <a:ext cx="1980000" cy="720000"/>
          </a:xfrm>
          <a:prstGeom prst="rect">
            <a:avLst/>
          </a:prstGeom>
          <a:noFill/>
          <a:ln>
            <a:noFill/>
          </a:ln>
        </p:spPr>
        <p:txBody>
          <a:bodyPr anchorCtr="0" anchor="t" bIns="45700" lIns="91425" spcFirstLastPara="1" rIns="91425" wrap="square" tIns="45700">
            <a:normAutofit/>
          </a:bodyPr>
          <a:lstStyle>
            <a:lvl1pPr indent="-228600" lvl="0" marL="457200" algn="ctr">
              <a:spcBef>
                <a:spcPts val="280"/>
              </a:spcBef>
              <a:spcAft>
                <a:spcPts val="0"/>
              </a:spcAft>
              <a:buSzPts val="1190"/>
              <a:buFont typeface="Arial"/>
              <a:buNone/>
              <a:defRPr sz="1400">
                <a:solidFill>
                  <a:schemeClr val="lt1"/>
                </a:solidFil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55" name="Google Shape;255;p41"/>
          <p:cNvSpPr txBox="1"/>
          <p:nvPr>
            <p:ph idx="6" type="body"/>
          </p:nvPr>
        </p:nvSpPr>
        <p:spPr>
          <a:xfrm>
            <a:off x="5157041" y="2205688"/>
            <a:ext cx="2811619" cy="1440000"/>
          </a:xfrm>
          <a:prstGeom prst="rect">
            <a:avLst/>
          </a:prstGeom>
          <a:noFill/>
          <a:ln>
            <a:noFill/>
          </a:ln>
        </p:spPr>
        <p:txBody>
          <a:bodyPr anchorCtr="0" anchor="b" bIns="0" lIns="0" spcFirstLastPara="1" rIns="0" wrap="square" tIns="0">
            <a:noAutofit/>
          </a:bodyPr>
          <a:lstStyle>
            <a:lvl1pPr indent="-228600" lvl="0" marL="457200" algn="ctr">
              <a:spcBef>
                <a:spcPts val="0"/>
              </a:spcBef>
              <a:spcAft>
                <a:spcPts val="0"/>
              </a:spcAft>
              <a:buSzPts val="5610"/>
              <a:buNone/>
              <a:defRPr b="1" sz="6600">
                <a:solidFill>
                  <a:schemeClr val="lt1"/>
                </a:solidFill>
                <a:latin typeface="Arial"/>
                <a:ea typeface="Arial"/>
                <a:cs typeface="Arial"/>
                <a:sym typeface="Aria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56" name="Google Shape;256;p41"/>
          <p:cNvSpPr txBox="1"/>
          <p:nvPr>
            <p:ph idx="7" type="body"/>
          </p:nvPr>
        </p:nvSpPr>
        <p:spPr>
          <a:xfrm>
            <a:off x="5572849" y="4243333"/>
            <a:ext cx="1980000" cy="720000"/>
          </a:xfrm>
          <a:prstGeom prst="rect">
            <a:avLst/>
          </a:prstGeom>
          <a:noFill/>
          <a:ln>
            <a:noFill/>
          </a:ln>
        </p:spPr>
        <p:txBody>
          <a:bodyPr anchorCtr="0" anchor="t" bIns="45700" lIns="91425" spcFirstLastPara="1" rIns="91425" wrap="square" tIns="45700">
            <a:normAutofit/>
          </a:bodyPr>
          <a:lstStyle>
            <a:lvl1pPr indent="-228600" lvl="0" marL="457200" algn="ctr">
              <a:spcBef>
                <a:spcPts val="280"/>
              </a:spcBef>
              <a:spcAft>
                <a:spcPts val="0"/>
              </a:spcAft>
              <a:buSzPts val="1190"/>
              <a:buFont typeface="Arial"/>
              <a:buNone/>
              <a:defRPr sz="1400">
                <a:solidFill>
                  <a:schemeClr val="lt1"/>
                </a:solidFil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57" name="Google Shape;257;p41"/>
          <p:cNvSpPr txBox="1"/>
          <p:nvPr>
            <p:ph idx="8" type="body"/>
          </p:nvPr>
        </p:nvSpPr>
        <p:spPr>
          <a:xfrm>
            <a:off x="8300648" y="2205688"/>
            <a:ext cx="2597043" cy="1440000"/>
          </a:xfrm>
          <a:prstGeom prst="rect">
            <a:avLst/>
          </a:prstGeom>
          <a:noFill/>
          <a:ln>
            <a:noFill/>
          </a:ln>
        </p:spPr>
        <p:txBody>
          <a:bodyPr anchorCtr="0" anchor="b" bIns="0" lIns="0" spcFirstLastPara="1" rIns="0" wrap="square" tIns="0">
            <a:noAutofit/>
          </a:bodyPr>
          <a:lstStyle>
            <a:lvl1pPr indent="-228600" lvl="0" marL="457200" algn="ctr">
              <a:spcBef>
                <a:spcPts val="0"/>
              </a:spcBef>
              <a:spcAft>
                <a:spcPts val="0"/>
              </a:spcAft>
              <a:buSzPts val="5610"/>
              <a:buNone/>
              <a:defRPr b="1" sz="6600">
                <a:solidFill>
                  <a:schemeClr val="lt1"/>
                </a:solidFill>
                <a:latin typeface="Arial"/>
                <a:ea typeface="Arial"/>
                <a:cs typeface="Arial"/>
                <a:sym typeface="Aria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58" name="Google Shape;258;p41"/>
          <p:cNvSpPr txBox="1"/>
          <p:nvPr>
            <p:ph idx="9" type="body"/>
          </p:nvPr>
        </p:nvSpPr>
        <p:spPr>
          <a:xfrm>
            <a:off x="8562145" y="4243333"/>
            <a:ext cx="1980000" cy="720000"/>
          </a:xfrm>
          <a:prstGeom prst="rect">
            <a:avLst/>
          </a:prstGeom>
          <a:noFill/>
          <a:ln>
            <a:noFill/>
          </a:ln>
        </p:spPr>
        <p:txBody>
          <a:bodyPr anchorCtr="0" anchor="t" bIns="45700" lIns="91425" spcFirstLastPara="1" rIns="91425" wrap="square" tIns="45700">
            <a:normAutofit/>
          </a:bodyPr>
          <a:lstStyle>
            <a:lvl1pPr indent="-228600" lvl="0" marL="457200" algn="ctr">
              <a:spcBef>
                <a:spcPts val="280"/>
              </a:spcBef>
              <a:spcAft>
                <a:spcPts val="0"/>
              </a:spcAft>
              <a:buSzPts val="1190"/>
              <a:buFont typeface="Arial"/>
              <a:buNone/>
              <a:defRPr sz="1400">
                <a:solidFill>
                  <a:schemeClr val="lt1"/>
                </a:solidFil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59" name="Google Shape;259;p41"/>
          <p:cNvSpPr txBox="1"/>
          <p:nvPr>
            <p:ph type="title"/>
          </p:nvPr>
        </p:nvSpPr>
        <p:spPr>
          <a:xfrm>
            <a:off x="609600" y="533400"/>
            <a:ext cx="10972800" cy="990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0" name="Google Shape;260;p41"/>
          <p:cNvSpPr txBox="1"/>
          <p:nvPr>
            <p:ph idx="11" type="ftr"/>
          </p:nvPr>
        </p:nvSpPr>
        <p:spPr>
          <a:xfrm>
            <a:off x="4572000" y="18288"/>
            <a:ext cx="5486400" cy="32918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1" name="Google Shape;261;p41"/>
          <p:cNvSpPr txBox="1"/>
          <p:nvPr>
            <p:ph idx="12" type="sldNum"/>
          </p:nvPr>
        </p:nvSpPr>
        <p:spPr>
          <a:xfrm>
            <a:off x="10160000" y="18288"/>
            <a:ext cx="1422400" cy="329184"/>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1" sz="1400">
                <a:solidFill>
                  <a:srgbClr val="FFFFFF"/>
                </a:solidFill>
                <a:latin typeface="Arial"/>
                <a:ea typeface="Arial"/>
                <a:cs typeface="Arial"/>
                <a:sym typeface="Arial"/>
              </a:defRPr>
            </a:lvl1pPr>
            <a:lvl2pPr indent="0" lvl="1" marL="0" algn="ctr">
              <a:spcBef>
                <a:spcPts val="0"/>
              </a:spcBef>
              <a:buNone/>
              <a:defRPr b="1" sz="1400">
                <a:solidFill>
                  <a:srgbClr val="FFFFFF"/>
                </a:solidFill>
                <a:latin typeface="Arial"/>
                <a:ea typeface="Arial"/>
                <a:cs typeface="Arial"/>
                <a:sym typeface="Arial"/>
              </a:defRPr>
            </a:lvl2pPr>
            <a:lvl3pPr indent="0" lvl="2" marL="0" algn="ctr">
              <a:spcBef>
                <a:spcPts val="0"/>
              </a:spcBef>
              <a:buNone/>
              <a:defRPr b="1" sz="1400">
                <a:solidFill>
                  <a:srgbClr val="FFFFFF"/>
                </a:solidFill>
                <a:latin typeface="Arial"/>
                <a:ea typeface="Arial"/>
                <a:cs typeface="Arial"/>
                <a:sym typeface="Arial"/>
              </a:defRPr>
            </a:lvl3pPr>
            <a:lvl4pPr indent="0" lvl="3" marL="0" algn="ctr">
              <a:spcBef>
                <a:spcPts val="0"/>
              </a:spcBef>
              <a:buNone/>
              <a:defRPr b="1" sz="1400">
                <a:solidFill>
                  <a:srgbClr val="FFFFFF"/>
                </a:solidFill>
                <a:latin typeface="Arial"/>
                <a:ea typeface="Arial"/>
                <a:cs typeface="Arial"/>
                <a:sym typeface="Arial"/>
              </a:defRPr>
            </a:lvl4pPr>
            <a:lvl5pPr indent="0" lvl="4" marL="0" algn="ctr">
              <a:spcBef>
                <a:spcPts val="0"/>
              </a:spcBef>
              <a:buNone/>
              <a:defRPr b="1" sz="1400">
                <a:solidFill>
                  <a:srgbClr val="FFFFFF"/>
                </a:solidFill>
                <a:latin typeface="Arial"/>
                <a:ea typeface="Arial"/>
                <a:cs typeface="Arial"/>
                <a:sym typeface="Arial"/>
              </a:defRPr>
            </a:lvl5pPr>
            <a:lvl6pPr indent="0" lvl="5" marL="0" algn="ctr">
              <a:spcBef>
                <a:spcPts val="0"/>
              </a:spcBef>
              <a:buNone/>
              <a:defRPr b="1" sz="1400">
                <a:solidFill>
                  <a:srgbClr val="FFFFFF"/>
                </a:solidFill>
                <a:latin typeface="Arial"/>
                <a:ea typeface="Arial"/>
                <a:cs typeface="Arial"/>
                <a:sym typeface="Arial"/>
              </a:defRPr>
            </a:lvl6pPr>
            <a:lvl7pPr indent="0" lvl="6" marL="0" algn="ctr">
              <a:spcBef>
                <a:spcPts val="0"/>
              </a:spcBef>
              <a:buNone/>
              <a:defRPr b="1" sz="1400">
                <a:solidFill>
                  <a:srgbClr val="FFFFFF"/>
                </a:solidFill>
                <a:latin typeface="Arial"/>
                <a:ea typeface="Arial"/>
                <a:cs typeface="Arial"/>
                <a:sym typeface="Arial"/>
              </a:defRPr>
            </a:lvl7pPr>
            <a:lvl8pPr indent="0" lvl="7" marL="0" algn="ctr">
              <a:spcBef>
                <a:spcPts val="0"/>
              </a:spcBef>
              <a:buNone/>
              <a:defRPr b="1" sz="1400">
                <a:solidFill>
                  <a:srgbClr val="FFFFFF"/>
                </a:solidFill>
                <a:latin typeface="Arial"/>
                <a:ea typeface="Arial"/>
                <a:cs typeface="Arial"/>
                <a:sym typeface="Arial"/>
              </a:defRPr>
            </a:lvl8pPr>
            <a:lvl9pPr indent="0" lvl="8" marL="0" algn="ctr">
              <a:spcBef>
                <a:spcPts val="0"/>
              </a:spcBef>
              <a:buNone/>
              <a:defRPr b="1" sz="1400">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262" name="Google Shape;262;p41"/>
          <p:cNvSpPr txBox="1"/>
          <p:nvPr>
            <p:ph idx="13" type="body"/>
          </p:nvPr>
        </p:nvSpPr>
        <p:spPr>
          <a:xfrm>
            <a:off x="431799" y="1008000"/>
            <a:ext cx="11329200" cy="252000"/>
          </a:xfrm>
          <a:prstGeom prst="rect">
            <a:avLst/>
          </a:prstGeom>
          <a:noFill/>
          <a:ln>
            <a:noFill/>
          </a:ln>
        </p:spPr>
        <p:txBody>
          <a:bodyPr anchorCtr="0" anchor="t" bIns="45700" lIns="91425" spcFirstLastPara="1" rIns="91425" wrap="square" tIns="45700">
            <a:normAutofit/>
          </a:bodyPr>
          <a:lstStyle>
            <a:lvl1pPr indent="-228600" lvl="0" marL="457200" algn="l">
              <a:spcBef>
                <a:spcPts val="480"/>
              </a:spcBef>
              <a:spcAft>
                <a:spcPts val="0"/>
              </a:spcAft>
              <a:buSzPts val="2040"/>
              <a:buNone/>
              <a:defRPr/>
            </a:lvl1pPr>
            <a:lvl2pPr indent="-228600" lvl="1" marL="914400" algn="l">
              <a:spcBef>
                <a:spcPts val="400"/>
              </a:spcBef>
              <a:spcAft>
                <a:spcPts val="0"/>
              </a:spcAft>
              <a:buSzPts val="1700"/>
              <a:buNone/>
              <a:defRPr/>
            </a:lvl2pPr>
            <a:lvl3pPr indent="-228600" lvl="2" marL="1371600" algn="l">
              <a:spcBef>
                <a:spcPts val="360"/>
              </a:spcBef>
              <a:spcAft>
                <a:spcPts val="0"/>
              </a:spcAft>
              <a:buSzPts val="1620"/>
              <a:buNone/>
              <a:defRPr/>
            </a:lvl3pPr>
            <a:lvl4pPr indent="-228600" lvl="3" marL="1828800" algn="l">
              <a:spcBef>
                <a:spcPts val="320"/>
              </a:spcBef>
              <a:spcAft>
                <a:spcPts val="0"/>
              </a:spcAft>
              <a:buSzPts val="1600"/>
              <a:buNone/>
              <a:defRPr/>
            </a:lvl4pPr>
            <a:lvl5pPr indent="-228600" lvl="4" marL="2286000" algn="l">
              <a:spcBef>
                <a:spcPts val="280"/>
              </a:spcBef>
              <a:spcAft>
                <a:spcPts val="0"/>
              </a:spcAft>
              <a:buSzPts val="1400"/>
              <a:buNone/>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63" name="Google Shape;263;p41"/>
          <p:cNvSpPr/>
          <p:nvPr/>
        </p:nvSpPr>
        <p:spPr>
          <a:xfrm>
            <a:off x="4656428" y="2651872"/>
            <a:ext cx="791896" cy="2303810"/>
          </a:xfrm>
          <a:custGeom>
            <a:rect b="b" l="l" r="r" t="t"/>
            <a:pathLst>
              <a:path extrusionOk="0" h="2303810" w="791896">
                <a:moveTo>
                  <a:pt x="323315" y="0"/>
                </a:moveTo>
                <a:lnTo>
                  <a:pt x="331046" y="12386"/>
                </a:lnTo>
                <a:lnTo>
                  <a:pt x="317496" y="31199"/>
                </a:lnTo>
                <a:lnTo>
                  <a:pt x="295541" y="68105"/>
                </a:lnTo>
                <a:lnTo>
                  <a:pt x="308915" y="46930"/>
                </a:lnTo>
                <a:cubicBezTo>
                  <a:pt x="314635" y="38349"/>
                  <a:pt x="321787" y="29768"/>
                  <a:pt x="327508" y="19756"/>
                </a:cubicBezTo>
                <a:lnTo>
                  <a:pt x="331763" y="13536"/>
                </a:lnTo>
                <a:lnTo>
                  <a:pt x="339476" y="25894"/>
                </a:lnTo>
                <a:lnTo>
                  <a:pt x="375261" y="102568"/>
                </a:lnTo>
                <a:lnTo>
                  <a:pt x="311775" y="217118"/>
                </a:lnTo>
                <a:cubicBezTo>
                  <a:pt x="318927" y="205677"/>
                  <a:pt x="326077" y="192806"/>
                  <a:pt x="334658" y="178505"/>
                </a:cubicBezTo>
                <a:cubicBezTo>
                  <a:pt x="343239" y="165632"/>
                  <a:pt x="351820" y="151331"/>
                  <a:pt x="361831" y="137029"/>
                </a:cubicBezTo>
                <a:lnTo>
                  <a:pt x="379066" y="110723"/>
                </a:lnTo>
                <a:lnTo>
                  <a:pt x="452722" y="268540"/>
                </a:lnTo>
                <a:cubicBezTo>
                  <a:pt x="551492" y="519020"/>
                  <a:pt x="605751" y="791919"/>
                  <a:pt x="605751" y="1077491"/>
                </a:cubicBezTo>
                <a:lnTo>
                  <a:pt x="605022" y="1091915"/>
                </a:lnTo>
                <a:lnTo>
                  <a:pt x="624710" y="1094727"/>
                </a:lnTo>
                <a:cubicBezTo>
                  <a:pt x="631604" y="1099897"/>
                  <a:pt x="636774" y="1103344"/>
                  <a:pt x="643668" y="1108516"/>
                </a:cubicBezTo>
                <a:cubicBezTo>
                  <a:pt x="645393" y="1127474"/>
                  <a:pt x="648840" y="1132646"/>
                  <a:pt x="652287" y="1155051"/>
                </a:cubicBezTo>
                <a:cubicBezTo>
                  <a:pt x="662628" y="1175734"/>
                  <a:pt x="674692" y="1192970"/>
                  <a:pt x="685034" y="1210206"/>
                </a:cubicBezTo>
                <a:lnTo>
                  <a:pt x="698824" y="1211460"/>
                </a:lnTo>
                <a:lnTo>
                  <a:pt x="698824" y="1198142"/>
                </a:lnTo>
                <a:lnTo>
                  <a:pt x="712836" y="1159220"/>
                </a:lnTo>
                <a:lnTo>
                  <a:pt x="712611" y="1151606"/>
                </a:lnTo>
                <a:cubicBezTo>
                  <a:pt x="717783" y="1099899"/>
                  <a:pt x="721230" y="1101621"/>
                  <a:pt x="726400" y="1105068"/>
                </a:cubicBezTo>
                <a:cubicBezTo>
                  <a:pt x="733294" y="1103346"/>
                  <a:pt x="740189" y="1103346"/>
                  <a:pt x="745360" y="1105068"/>
                </a:cubicBezTo>
                <a:cubicBezTo>
                  <a:pt x="755702" y="1098174"/>
                  <a:pt x="764319" y="1089557"/>
                  <a:pt x="774660" y="1086110"/>
                </a:cubicBezTo>
                <a:cubicBezTo>
                  <a:pt x="776385" y="1111963"/>
                  <a:pt x="776385" y="1134370"/>
                  <a:pt x="778107" y="1161947"/>
                </a:cubicBezTo>
                <a:cubicBezTo>
                  <a:pt x="774660" y="1174012"/>
                  <a:pt x="772937" y="1186077"/>
                  <a:pt x="769490" y="1198142"/>
                </a:cubicBezTo>
                <a:cubicBezTo>
                  <a:pt x="766043" y="1210208"/>
                  <a:pt x="762596" y="1222272"/>
                  <a:pt x="759149" y="1232613"/>
                </a:cubicBezTo>
                <a:cubicBezTo>
                  <a:pt x="757424" y="1251574"/>
                  <a:pt x="755702" y="1270532"/>
                  <a:pt x="753977" y="1289492"/>
                </a:cubicBezTo>
                <a:lnTo>
                  <a:pt x="752254" y="1318792"/>
                </a:lnTo>
                <a:cubicBezTo>
                  <a:pt x="750530" y="1329134"/>
                  <a:pt x="750530" y="1337752"/>
                  <a:pt x="748807" y="1348094"/>
                </a:cubicBezTo>
                <a:lnTo>
                  <a:pt x="741457" y="1352994"/>
                </a:lnTo>
                <a:lnTo>
                  <a:pt x="741913" y="1354986"/>
                </a:lnTo>
                <a:lnTo>
                  <a:pt x="748954" y="1350293"/>
                </a:lnTo>
                <a:lnTo>
                  <a:pt x="752254" y="1322239"/>
                </a:lnTo>
                <a:lnTo>
                  <a:pt x="753977" y="1292939"/>
                </a:lnTo>
                <a:cubicBezTo>
                  <a:pt x="755702" y="1273979"/>
                  <a:pt x="757424" y="1255021"/>
                  <a:pt x="759149" y="1236060"/>
                </a:cubicBezTo>
                <a:cubicBezTo>
                  <a:pt x="762596" y="1225719"/>
                  <a:pt x="766043" y="1213655"/>
                  <a:pt x="769490" y="1201589"/>
                </a:cubicBezTo>
                <a:cubicBezTo>
                  <a:pt x="772937" y="1189525"/>
                  <a:pt x="776385" y="1177459"/>
                  <a:pt x="778107" y="1165395"/>
                </a:cubicBezTo>
                <a:cubicBezTo>
                  <a:pt x="783279" y="1168842"/>
                  <a:pt x="786726" y="1172289"/>
                  <a:pt x="791896" y="1175736"/>
                </a:cubicBezTo>
                <a:cubicBezTo>
                  <a:pt x="791896" y="1184353"/>
                  <a:pt x="791896" y="1192972"/>
                  <a:pt x="790173" y="1201589"/>
                </a:cubicBezTo>
                <a:cubicBezTo>
                  <a:pt x="788449" y="1210208"/>
                  <a:pt x="788449" y="1218825"/>
                  <a:pt x="786726" y="1227443"/>
                </a:cubicBezTo>
                <a:cubicBezTo>
                  <a:pt x="785002" y="1244679"/>
                  <a:pt x="783279" y="1260190"/>
                  <a:pt x="785002" y="1275704"/>
                </a:cubicBezTo>
                <a:cubicBezTo>
                  <a:pt x="783279" y="1292939"/>
                  <a:pt x="783279" y="1311898"/>
                  <a:pt x="781554" y="1332581"/>
                </a:cubicBezTo>
                <a:cubicBezTo>
                  <a:pt x="778107" y="1351541"/>
                  <a:pt x="776385" y="1372224"/>
                  <a:pt x="772937" y="1392907"/>
                </a:cubicBezTo>
                <a:cubicBezTo>
                  <a:pt x="769490" y="1413590"/>
                  <a:pt x="767766" y="1434273"/>
                  <a:pt x="762596" y="1456679"/>
                </a:cubicBezTo>
                <a:cubicBezTo>
                  <a:pt x="759149" y="1477362"/>
                  <a:pt x="753977" y="1498044"/>
                  <a:pt x="750530" y="1518727"/>
                </a:cubicBezTo>
                <a:cubicBezTo>
                  <a:pt x="738466" y="1565265"/>
                  <a:pt x="741913" y="1580776"/>
                  <a:pt x="728124" y="1649719"/>
                </a:cubicBezTo>
                <a:cubicBezTo>
                  <a:pt x="721230" y="1653167"/>
                  <a:pt x="714336" y="1656614"/>
                  <a:pt x="707441" y="1661785"/>
                </a:cubicBezTo>
                <a:cubicBezTo>
                  <a:pt x="700547" y="1685916"/>
                  <a:pt x="690206" y="1713493"/>
                  <a:pt x="681587" y="1737623"/>
                </a:cubicBezTo>
                <a:cubicBezTo>
                  <a:pt x="669523" y="1777264"/>
                  <a:pt x="678140" y="1782436"/>
                  <a:pt x="674692" y="1810013"/>
                </a:cubicBezTo>
                <a:cubicBezTo>
                  <a:pt x="672970" y="1813460"/>
                  <a:pt x="671245" y="1818630"/>
                  <a:pt x="671245" y="1820355"/>
                </a:cubicBezTo>
                <a:cubicBezTo>
                  <a:pt x="660904" y="1847932"/>
                  <a:pt x="650562" y="1875509"/>
                  <a:pt x="641945" y="1899639"/>
                </a:cubicBezTo>
                <a:cubicBezTo>
                  <a:pt x="638498" y="1903087"/>
                  <a:pt x="636774" y="1904809"/>
                  <a:pt x="633327" y="1906534"/>
                </a:cubicBezTo>
                <a:cubicBezTo>
                  <a:pt x="621262" y="1934111"/>
                  <a:pt x="609196" y="1963411"/>
                  <a:pt x="597132" y="1990988"/>
                </a:cubicBezTo>
                <a:cubicBezTo>
                  <a:pt x="610921" y="1963411"/>
                  <a:pt x="622985" y="1934111"/>
                  <a:pt x="635051" y="1906534"/>
                </a:cubicBezTo>
                <a:cubicBezTo>
                  <a:pt x="638498" y="1903087"/>
                  <a:pt x="640221" y="1903087"/>
                  <a:pt x="643668" y="1899639"/>
                </a:cubicBezTo>
                <a:cubicBezTo>
                  <a:pt x="629879" y="1973752"/>
                  <a:pt x="607474" y="2020290"/>
                  <a:pt x="588513" y="2056484"/>
                </a:cubicBezTo>
                <a:lnTo>
                  <a:pt x="559214" y="2071997"/>
                </a:lnTo>
                <a:lnTo>
                  <a:pt x="553137" y="2084152"/>
                </a:lnTo>
                <a:lnTo>
                  <a:pt x="554044" y="2085784"/>
                </a:lnTo>
                <a:cubicBezTo>
                  <a:pt x="555766" y="2082337"/>
                  <a:pt x="557491" y="2077167"/>
                  <a:pt x="560938" y="2071996"/>
                </a:cubicBezTo>
                <a:cubicBezTo>
                  <a:pt x="569555" y="2068548"/>
                  <a:pt x="579896" y="2063379"/>
                  <a:pt x="590238" y="2056484"/>
                </a:cubicBezTo>
                <a:cubicBezTo>
                  <a:pt x="591962" y="2075443"/>
                  <a:pt x="578174" y="2099573"/>
                  <a:pt x="569555" y="2115086"/>
                </a:cubicBezTo>
                <a:cubicBezTo>
                  <a:pt x="557491" y="2139216"/>
                  <a:pt x="543702" y="2161622"/>
                  <a:pt x="531636" y="2184029"/>
                </a:cubicBezTo>
                <a:cubicBezTo>
                  <a:pt x="524742" y="2196093"/>
                  <a:pt x="519572" y="2206435"/>
                  <a:pt x="512678" y="2218501"/>
                </a:cubicBezTo>
                <a:cubicBezTo>
                  <a:pt x="505783" y="2230565"/>
                  <a:pt x="498889" y="2240906"/>
                  <a:pt x="491995" y="2252972"/>
                </a:cubicBezTo>
                <a:cubicBezTo>
                  <a:pt x="486823" y="2259867"/>
                  <a:pt x="483376" y="2268484"/>
                  <a:pt x="476482" y="2278825"/>
                </a:cubicBezTo>
                <a:lnTo>
                  <a:pt x="465282" y="2303810"/>
                </a:lnTo>
                <a:lnTo>
                  <a:pt x="390435" y="2210761"/>
                </a:lnTo>
                <a:lnTo>
                  <a:pt x="388540" y="2207971"/>
                </a:lnTo>
                <a:lnTo>
                  <a:pt x="405816" y="2177135"/>
                </a:lnTo>
                <a:cubicBezTo>
                  <a:pt x="421327" y="2151282"/>
                  <a:pt x="436840" y="2120258"/>
                  <a:pt x="452352" y="2094403"/>
                </a:cubicBezTo>
                <a:cubicBezTo>
                  <a:pt x="459246" y="2084061"/>
                  <a:pt x="464418" y="2073720"/>
                  <a:pt x="469587" y="2063379"/>
                </a:cubicBezTo>
                <a:cubicBezTo>
                  <a:pt x="474759" y="2053037"/>
                  <a:pt x="478206" y="2042696"/>
                  <a:pt x="483376" y="2034079"/>
                </a:cubicBezTo>
                <a:cubicBezTo>
                  <a:pt x="491995" y="2015118"/>
                  <a:pt x="498889" y="1996160"/>
                  <a:pt x="505783" y="1978924"/>
                </a:cubicBezTo>
                <a:cubicBezTo>
                  <a:pt x="519572" y="1942728"/>
                  <a:pt x="531636" y="1908256"/>
                  <a:pt x="554044" y="1873785"/>
                </a:cubicBezTo>
                <a:cubicBezTo>
                  <a:pt x="569555" y="1846208"/>
                  <a:pt x="566108" y="1825525"/>
                  <a:pt x="573002" y="1803119"/>
                </a:cubicBezTo>
                <a:cubicBezTo>
                  <a:pt x="591962" y="1756581"/>
                  <a:pt x="604027" y="1710046"/>
                  <a:pt x="619540" y="1661785"/>
                </a:cubicBezTo>
                <a:cubicBezTo>
                  <a:pt x="612645" y="1647997"/>
                  <a:pt x="636776" y="1592842"/>
                  <a:pt x="640223" y="1551476"/>
                </a:cubicBezTo>
                <a:cubicBezTo>
                  <a:pt x="650564" y="1508386"/>
                  <a:pt x="659181" y="1463573"/>
                  <a:pt x="667800" y="1418760"/>
                </a:cubicBezTo>
                <a:lnTo>
                  <a:pt x="674018" y="1395448"/>
                </a:lnTo>
                <a:lnTo>
                  <a:pt x="669523" y="1394630"/>
                </a:lnTo>
                <a:cubicBezTo>
                  <a:pt x="671245" y="1380841"/>
                  <a:pt x="671245" y="1368777"/>
                  <a:pt x="671245" y="1351541"/>
                </a:cubicBezTo>
                <a:lnTo>
                  <a:pt x="672163" y="1348329"/>
                </a:lnTo>
                <a:lnTo>
                  <a:pt x="670959" y="1348396"/>
                </a:lnTo>
                <a:lnTo>
                  <a:pt x="668779" y="1348517"/>
                </a:lnTo>
                <a:lnTo>
                  <a:pt x="669523" y="1356711"/>
                </a:lnTo>
                <a:cubicBezTo>
                  <a:pt x="669523" y="1372224"/>
                  <a:pt x="669523" y="1384288"/>
                  <a:pt x="667800" y="1399801"/>
                </a:cubicBezTo>
                <a:cubicBezTo>
                  <a:pt x="666075" y="1408418"/>
                  <a:pt x="664353" y="1415313"/>
                  <a:pt x="660906" y="1425654"/>
                </a:cubicBezTo>
                <a:cubicBezTo>
                  <a:pt x="647117" y="1448062"/>
                  <a:pt x="633328" y="1470467"/>
                  <a:pt x="619540" y="1491150"/>
                </a:cubicBezTo>
                <a:cubicBezTo>
                  <a:pt x="616093" y="1511833"/>
                  <a:pt x="614368" y="1529069"/>
                  <a:pt x="609198" y="1548029"/>
                </a:cubicBezTo>
                <a:lnTo>
                  <a:pt x="598857" y="1566988"/>
                </a:lnTo>
                <a:cubicBezTo>
                  <a:pt x="593685" y="1594565"/>
                  <a:pt x="588515" y="1620420"/>
                  <a:pt x="581621" y="1649719"/>
                </a:cubicBezTo>
                <a:cubicBezTo>
                  <a:pt x="574727" y="1672127"/>
                  <a:pt x="569555" y="1692810"/>
                  <a:pt x="562661" y="1715215"/>
                </a:cubicBezTo>
                <a:cubicBezTo>
                  <a:pt x="555766" y="1737623"/>
                  <a:pt x="550597" y="1758306"/>
                  <a:pt x="541978" y="1778989"/>
                </a:cubicBezTo>
                <a:cubicBezTo>
                  <a:pt x="538531" y="1796225"/>
                  <a:pt x="535083" y="1811736"/>
                  <a:pt x="529914" y="1828972"/>
                </a:cubicBezTo>
                <a:cubicBezTo>
                  <a:pt x="526466" y="1846208"/>
                  <a:pt x="523019" y="1863443"/>
                  <a:pt x="516125" y="1880679"/>
                </a:cubicBezTo>
                <a:lnTo>
                  <a:pt x="527121" y="1863574"/>
                </a:lnTo>
                <a:lnTo>
                  <a:pt x="536808" y="1827247"/>
                </a:lnTo>
                <a:cubicBezTo>
                  <a:pt x="538531" y="1808289"/>
                  <a:pt x="541978" y="1792776"/>
                  <a:pt x="545425" y="1775540"/>
                </a:cubicBezTo>
                <a:cubicBezTo>
                  <a:pt x="552319" y="1754857"/>
                  <a:pt x="559214" y="1732451"/>
                  <a:pt x="566108" y="1711768"/>
                </a:cubicBezTo>
                <a:cubicBezTo>
                  <a:pt x="573002" y="1689361"/>
                  <a:pt x="578174" y="1668678"/>
                  <a:pt x="585068" y="1646272"/>
                </a:cubicBezTo>
                <a:cubicBezTo>
                  <a:pt x="591962" y="1618695"/>
                  <a:pt x="595410" y="1592840"/>
                  <a:pt x="602304" y="1563540"/>
                </a:cubicBezTo>
                <a:lnTo>
                  <a:pt x="612645" y="1544580"/>
                </a:lnTo>
                <a:cubicBezTo>
                  <a:pt x="617815" y="1525622"/>
                  <a:pt x="619540" y="1508386"/>
                  <a:pt x="622987" y="1487703"/>
                </a:cubicBezTo>
                <a:cubicBezTo>
                  <a:pt x="636776" y="1465296"/>
                  <a:pt x="650564" y="1444613"/>
                  <a:pt x="664353" y="1422207"/>
                </a:cubicBezTo>
                <a:cubicBezTo>
                  <a:pt x="655734" y="1467020"/>
                  <a:pt x="647117" y="1510109"/>
                  <a:pt x="636776" y="1554922"/>
                </a:cubicBezTo>
                <a:cubicBezTo>
                  <a:pt x="633328" y="1596288"/>
                  <a:pt x="609198" y="1653167"/>
                  <a:pt x="616093" y="1665231"/>
                </a:cubicBezTo>
                <a:cubicBezTo>
                  <a:pt x="600579" y="1713491"/>
                  <a:pt x="586791" y="1760029"/>
                  <a:pt x="569555" y="1806564"/>
                </a:cubicBezTo>
                <a:lnTo>
                  <a:pt x="560348" y="1820885"/>
                </a:lnTo>
                <a:lnTo>
                  <a:pt x="556412" y="1842330"/>
                </a:lnTo>
                <a:cubicBezTo>
                  <a:pt x="554474" y="1853534"/>
                  <a:pt x="551458" y="1865168"/>
                  <a:pt x="543702" y="1878956"/>
                </a:cubicBezTo>
                <a:cubicBezTo>
                  <a:pt x="519572" y="1913428"/>
                  <a:pt x="507506" y="1947900"/>
                  <a:pt x="495442" y="1984094"/>
                </a:cubicBezTo>
                <a:cubicBezTo>
                  <a:pt x="488548" y="2001330"/>
                  <a:pt x="481653" y="2020290"/>
                  <a:pt x="473034" y="2039248"/>
                </a:cubicBezTo>
                <a:cubicBezTo>
                  <a:pt x="469587" y="2049590"/>
                  <a:pt x="464418" y="2058209"/>
                  <a:pt x="459246" y="2068550"/>
                </a:cubicBezTo>
                <a:cubicBezTo>
                  <a:pt x="454076" y="2078892"/>
                  <a:pt x="448904" y="2089233"/>
                  <a:pt x="442010" y="2099575"/>
                </a:cubicBezTo>
                <a:cubicBezTo>
                  <a:pt x="426499" y="2127152"/>
                  <a:pt x="410986" y="2156452"/>
                  <a:pt x="395474" y="2182306"/>
                </a:cubicBezTo>
                <a:lnTo>
                  <a:pt x="384460" y="2201965"/>
                </a:lnTo>
                <a:lnTo>
                  <a:pt x="366366" y="2175324"/>
                </a:lnTo>
                <a:lnTo>
                  <a:pt x="385983" y="2146987"/>
                </a:lnTo>
                <a:lnTo>
                  <a:pt x="392027" y="2139216"/>
                </a:lnTo>
                <a:lnTo>
                  <a:pt x="392890" y="2137010"/>
                </a:lnTo>
                <a:lnTo>
                  <a:pt x="385983" y="2146987"/>
                </a:lnTo>
                <a:lnTo>
                  <a:pt x="369405" y="2168302"/>
                </a:lnTo>
                <a:lnTo>
                  <a:pt x="365656" y="2174279"/>
                </a:lnTo>
                <a:lnTo>
                  <a:pt x="342348" y="2139962"/>
                </a:lnTo>
                <a:lnTo>
                  <a:pt x="353460" y="2118317"/>
                </a:lnTo>
                <a:cubicBezTo>
                  <a:pt x="364879" y="2093972"/>
                  <a:pt x="375651" y="2069411"/>
                  <a:pt x="386855" y="2044418"/>
                </a:cubicBezTo>
                <a:cubicBezTo>
                  <a:pt x="407538" y="1994435"/>
                  <a:pt x="429944" y="1944451"/>
                  <a:pt x="455799" y="1887573"/>
                </a:cubicBezTo>
                <a:cubicBezTo>
                  <a:pt x="458385" y="1872062"/>
                  <a:pt x="468726" y="1845777"/>
                  <a:pt x="476051" y="1823800"/>
                </a:cubicBezTo>
                <a:lnTo>
                  <a:pt x="482661" y="1798854"/>
                </a:lnTo>
                <a:lnTo>
                  <a:pt x="432378" y="1936237"/>
                </a:lnTo>
                <a:lnTo>
                  <a:pt x="336746" y="2131714"/>
                </a:lnTo>
                <a:lnTo>
                  <a:pt x="312848" y="2096527"/>
                </a:lnTo>
                <a:cubicBezTo>
                  <a:pt x="287820" y="2056304"/>
                  <a:pt x="263865" y="2014114"/>
                  <a:pt x="241698" y="1970494"/>
                </a:cubicBezTo>
                <a:cubicBezTo>
                  <a:pt x="197362" y="1881824"/>
                  <a:pt x="158749" y="1788864"/>
                  <a:pt x="130146" y="1695903"/>
                </a:cubicBezTo>
                <a:cubicBezTo>
                  <a:pt x="101542" y="1602944"/>
                  <a:pt x="80089" y="1511413"/>
                  <a:pt x="65788" y="1428464"/>
                </a:cubicBezTo>
                <a:cubicBezTo>
                  <a:pt x="62927" y="1407011"/>
                  <a:pt x="60067" y="1386989"/>
                  <a:pt x="57207" y="1366967"/>
                </a:cubicBezTo>
                <a:cubicBezTo>
                  <a:pt x="54346" y="1346944"/>
                  <a:pt x="51486" y="1328353"/>
                  <a:pt x="50057" y="1309760"/>
                </a:cubicBezTo>
                <a:cubicBezTo>
                  <a:pt x="48626" y="1291169"/>
                  <a:pt x="47196" y="1274007"/>
                  <a:pt x="44336" y="1256845"/>
                </a:cubicBezTo>
                <a:cubicBezTo>
                  <a:pt x="42905" y="1248264"/>
                  <a:pt x="42905" y="1239683"/>
                  <a:pt x="41476" y="1232532"/>
                </a:cubicBezTo>
                <a:cubicBezTo>
                  <a:pt x="41476" y="1223951"/>
                  <a:pt x="40045" y="1216801"/>
                  <a:pt x="40045" y="1209649"/>
                </a:cubicBezTo>
                <a:cubicBezTo>
                  <a:pt x="38615" y="1179616"/>
                  <a:pt x="35755" y="1153874"/>
                  <a:pt x="34324" y="1130991"/>
                </a:cubicBezTo>
                <a:cubicBezTo>
                  <a:pt x="32895" y="1109538"/>
                  <a:pt x="31464" y="1092376"/>
                  <a:pt x="30034" y="1079505"/>
                </a:cubicBezTo>
                <a:cubicBezTo>
                  <a:pt x="28603" y="1066635"/>
                  <a:pt x="26459" y="1059483"/>
                  <a:pt x="23599" y="1058411"/>
                </a:cubicBezTo>
                <a:cubicBezTo>
                  <a:pt x="20739" y="1057337"/>
                  <a:pt x="17162" y="1062343"/>
                  <a:pt x="12872" y="1073785"/>
                </a:cubicBezTo>
                <a:cubicBezTo>
                  <a:pt x="14302" y="1218230"/>
                  <a:pt x="30034" y="1371258"/>
                  <a:pt x="62927" y="1517134"/>
                </a:cubicBezTo>
                <a:cubicBezTo>
                  <a:pt x="95822" y="1663010"/>
                  <a:pt x="144447" y="1803166"/>
                  <a:pt x="200223" y="1927589"/>
                </a:cubicBezTo>
                <a:cubicBezTo>
                  <a:pt x="223105" y="1977645"/>
                  <a:pt x="260289" y="2047723"/>
                  <a:pt x="307485" y="2122091"/>
                </a:cubicBezTo>
                <a:lnTo>
                  <a:pt x="327552" y="2150508"/>
                </a:lnTo>
                <a:lnTo>
                  <a:pt x="326603" y="2152447"/>
                </a:lnTo>
                <a:lnTo>
                  <a:pt x="318895" y="2164633"/>
                </a:lnTo>
                <a:lnTo>
                  <a:pt x="289505" y="2123617"/>
                </a:lnTo>
                <a:cubicBezTo>
                  <a:pt x="244530" y="2051132"/>
                  <a:pt x="204457" y="1975881"/>
                  <a:pt x="169363" y="1898316"/>
                </a:cubicBezTo>
                <a:lnTo>
                  <a:pt x="133618" y="1809378"/>
                </a:lnTo>
                <a:lnTo>
                  <a:pt x="128715" y="1791725"/>
                </a:lnTo>
                <a:lnTo>
                  <a:pt x="118704" y="1760261"/>
                </a:lnTo>
                <a:cubicBezTo>
                  <a:pt x="111553" y="1740239"/>
                  <a:pt x="104403" y="1718786"/>
                  <a:pt x="97251" y="1698764"/>
                </a:cubicBezTo>
                <a:cubicBezTo>
                  <a:pt x="91530" y="1678741"/>
                  <a:pt x="85810" y="1657290"/>
                  <a:pt x="78660" y="1637267"/>
                </a:cubicBezTo>
                <a:lnTo>
                  <a:pt x="67167" y="1592343"/>
                </a:lnTo>
                <a:lnTo>
                  <a:pt x="42792" y="1477612"/>
                </a:lnTo>
                <a:lnTo>
                  <a:pt x="28603" y="1388420"/>
                </a:lnTo>
                <a:cubicBezTo>
                  <a:pt x="25743" y="1366967"/>
                  <a:pt x="22883" y="1346944"/>
                  <a:pt x="21453" y="1325493"/>
                </a:cubicBezTo>
                <a:cubicBezTo>
                  <a:pt x="20023" y="1304040"/>
                  <a:pt x="18593" y="1284017"/>
                  <a:pt x="17162" y="1262566"/>
                </a:cubicBezTo>
                <a:cubicBezTo>
                  <a:pt x="15733" y="1252554"/>
                  <a:pt x="15733" y="1242543"/>
                  <a:pt x="14302" y="1231102"/>
                </a:cubicBezTo>
                <a:cubicBezTo>
                  <a:pt x="14302" y="1221090"/>
                  <a:pt x="14302" y="1211080"/>
                  <a:pt x="12872" y="1199639"/>
                </a:cubicBezTo>
                <a:cubicBezTo>
                  <a:pt x="11442" y="1179616"/>
                  <a:pt x="11442" y="1158163"/>
                  <a:pt x="10012" y="1138141"/>
                </a:cubicBezTo>
                <a:cubicBezTo>
                  <a:pt x="8581" y="1057337"/>
                  <a:pt x="11799" y="978679"/>
                  <a:pt x="17520" y="903774"/>
                </a:cubicBezTo>
                <a:lnTo>
                  <a:pt x="38928" y="702431"/>
                </a:lnTo>
                <a:lnTo>
                  <a:pt x="38614" y="703374"/>
                </a:lnTo>
                <a:cubicBezTo>
                  <a:pt x="14302" y="824937"/>
                  <a:pt x="1430" y="945070"/>
                  <a:pt x="0" y="1063774"/>
                </a:cubicBezTo>
                <a:cubicBezTo>
                  <a:pt x="1430" y="816356"/>
                  <a:pt x="48626" y="563218"/>
                  <a:pt x="157318" y="321521"/>
                </a:cubicBezTo>
                <a:cubicBezTo>
                  <a:pt x="180200" y="271466"/>
                  <a:pt x="213093" y="192806"/>
                  <a:pt x="238836" y="142751"/>
                </a:cubicBezTo>
                <a:cubicBezTo>
                  <a:pt x="255283" y="110930"/>
                  <a:pt x="272981" y="79377"/>
                  <a:pt x="291886" y="48181"/>
                </a:cubicBezTo>
                <a:lnTo>
                  <a:pt x="323315" y="0"/>
                </a:lnTo>
                <a:close/>
                <a:moveTo>
                  <a:pt x="296223" y="73499"/>
                </a:moveTo>
                <a:lnTo>
                  <a:pt x="291993" y="74071"/>
                </a:lnTo>
                <a:lnTo>
                  <a:pt x="226502" y="184159"/>
                </a:lnTo>
                <a:cubicBezTo>
                  <a:pt x="170367" y="289320"/>
                  <a:pt x="123530" y="400649"/>
                  <a:pt x="87418" y="516895"/>
                </a:cubicBezTo>
                <a:lnTo>
                  <a:pt x="47497" y="671472"/>
                </a:lnTo>
                <a:lnTo>
                  <a:pt x="49876" y="664938"/>
                </a:lnTo>
                <a:cubicBezTo>
                  <a:pt x="52558" y="658324"/>
                  <a:pt x="55061" y="651888"/>
                  <a:pt x="58638" y="639016"/>
                </a:cubicBezTo>
                <a:cubicBezTo>
                  <a:pt x="82950" y="544626"/>
                  <a:pt x="117273" y="453095"/>
                  <a:pt x="153028" y="367286"/>
                </a:cubicBezTo>
                <a:cubicBezTo>
                  <a:pt x="188781" y="281476"/>
                  <a:pt x="230257" y="201387"/>
                  <a:pt x="268870" y="125588"/>
                </a:cubicBezTo>
                <a:cubicBezTo>
                  <a:pt x="266725" y="124516"/>
                  <a:pt x="291931" y="84829"/>
                  <a:pt x="296223" y="73499"/>
                </a:cubicBezTo>
                <a:close/>
                <a:moveTo>
                  <a:pt x="650562" y="1220547"/>
                </a:moveTo>
                <a:lnTo>
                  <a:pt x="639267" y="1247245"/>
                </a:lnTo>
                <a:lnTo>
                  <a:pt x="635051" y="1286045"/>
                </a:lnTo>
                <a:lnTo>
                  <a:pt x="629613" y="1267919"/>
                </a:lnTo>
                <a:lnTo>
                  <a:pt x="627625" y="1270478"/>
                </a:lnTo>
                <a:lnTo>
                  <a:pt x="633328" y="1289492"/>
                </a:lnTo>
                <a:cubicBezTo>
                  <a:pt x="631604" y="1298109"/>
                  <a:pt x="631604" y="1306728"/>
                  <a:pt x="629881" y="1317070"/>
                </a:cubicBezTo>
                <a:cubicBezTo>
                  <a:pt x="633328" y="1322239"/>
                  <a:pt x="635051" y="1330858"/>
                  <a:pt x="636776" y="1339475"/>
                </a:cubicBezTo>
                <a:lnTo>
                  <a:pt x="642119" y="1339178"/>
                </a:lnTo>
                <a:lnTo>
                  <a:pt x="638498" y="1327409"/>
                </a:lnTo>
                <a:cubicBezTo>
                  <a:pt x="640221" y="1317068"/>
                  <a:pt x="640221" y="1308451"/>
                  <a:pt x="641945" y="1299832"/>
                </a:cubicBezTo>
                <a:cubicBezTo>
                  <a:pt x="645393" y="1275702"/>
                  <a:pt x="647115" y="1248125"/>
                  <a:pt x="650562" y="1220547"/>
                </a:cubicBezTo>
                <a:close/>
                <a:moveTo>
                  <a:pt x="724677" y="1294662"/>
                </a:moveTo>
                <a:cubicBezTo>
                  <a:pt x="721230" y="1301556"/>
                  <a:pt x="717783" y="1306728"/>
                  <a:pt x="714336" y="1317070"/>
                </a:cubicBezTo>
                <a:lnTo>
                  <a:pt x="711965" y="1364036"/>
                </a:lnTo>
                <a:cubicBezTo>
                  <a:pt x="711752" y="1377394"/>
                  <a:pt x="711752" y="1390321"/>
                  <a:pt x="710889" y="1408418"/>
                </a:cubicBezTo>
                <a:lnTo>
                  <a:pt x="693653" y="1461454"/>
                </a:lnTo>
                <a:lnTo>
                  <a:pt x="693653" y="1467512"/>
                </a:lnTo>
                <a:lnTo>
                  <a:pt x="714336" y="1408418"/>
                </a:lnTo>
                <a:cubicBezTo>
                  <a:pt x="716060" y="1372222"/>
                  <a:pt x="714336" y="1356711"/>
                  <a:pt x="717783" y="1317068"/>
                </a:cubicBezTo>
                <a:lnTo>
                  <a:pt x="725819" y="1299658"/>
                </a:lnTo>
                <a:lnTo>
                  <a:pt x="724677" y="1294662"/>
                </a:lnTo>
                <a:close/>
                <a:moveTo>
                  <a:pt x="709164" y="1311898"/>
                </a:moveTo>
                <a:lnTo>
                  <a:pt x="689093" y="1395525"/>
                </a:lnTo>
                <a:lnTo>
                  <a:pt x="689095" y="1395525"/>
                </a:lnTo>
                <a:lnTo>
                  <a:pt x="709166" y="1311900"/>
                </a:lnTo>
                <a:lnTo>
                  <a:pt x="709164" y="1311898"/>
                </a:lnTo>
                <a:close/>
                <a:moveTo>
                  <a:pt x="459716" y="1965619"/>
                </a:moveTo>
                <a:lnTo>
                  <a:pt x="417880" y="2039248"/>
                </a:lnTo>
                <a:lnTo>
                  <a:pt x="417111" y="2041018"/>
                </a:lnTo>
                <a:lnTo>
                  <a:pt x="459246" y="1966858"/>
                </a:lnTo>
                <a:lnTo>
                  <a:pt x="459716" y="1965619"/>
                </a:lnTo>
                <a:close/>
                <a:moveTo>
                  <a:pt x="687526" y="1544122"/>
                </a:moveTo>
                <a:lnTo>
                  <a:pt x="686907" y="1547171"/>
                </a:lnTo>
                <a:lnTo>
                  <a:pt x="691928" y="1553199"/>
                </a:lnTo>
                <a:cubicBezTo>
                  <a:pt x="697100" y="1558371"/>
                  <a:pt x="702270" y="1565265"/>
                  <a:pt x="707441" y="1570435"/>
                </a:cubicBezTo>
                <a:cubicBezTo>
                  <a:pt x="710889" y="1566988"/>
                  <a:pt x="714336" y="1563540"/>
                  <a:pt x="717783" y="1563540"/>
                </a:cubicBezTo>
                <a:lnTo>
                  <a:pt x="718043" y="1562218"/>
                </a:lnTo>
                <a:lnTo>
                  <a:pt x="710889" y="1566988"/>
                </a:lnTo>
                <a:cubicBezTo>
                  <a:pt x="703994" y="1563540"/>
                  <a:pt x="698824" y="1556646"/>
                  <a:pt x="693653" y="1551475"/>
                </a:cubicBezTo>
                <a:lnTo>
                  <a:pt x="687526" y="1544122"/>
                </a:lnTo>
                <a:close/>
              </a:path>
            </a:pathLst>
          </a:custGeom>
          <a:solidFill>
            <a:srgbClr val="43435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264" name="Google Shape;264;p41"/>
          <p:cNvGrpSpPr/>
          <p:nvPr/>
        </p:nvGrpSpPr>
        <p:grpSpPr>
          <a:xfrm>
            <a:off x="7999732" y="2916193"/>
            <a:ext cx="449973" cy="1657292"/>
            <a:chOff x="7999730" y="2916193"/>
            <a:chExt cx="449973" cy="1657292"/>
          </a:xfrm>
        </p:grpSpPr>
        <p:sp>
          <p:nvSpPr>
            <p:cNvPr id="265" name="Google Shape;265;p41"/>
            <p:cNvSpPr/>
            <p:nvPr/>
          </p:nvSpPr>
          <p:spPr>
            <a:xfrm>
              <a:off x="7999730" y="2980625"/>
              <a:ext cx="391336" cy="1559276"/>
            </a:xfrm>
            <a:custGeom>
              <a:rect b="b" l="l" r="r" t="t"/>
              <a:pathLst>
                <a:path extrusionOk="0" h="1559276" w="391336">
                  <a:moveTo>
                    <a:pt x="212681" y="0"/>
                  </a:moveTo>
                  <a:lnTo>
                    <a:pt x="220046" y="14255"/>
                  </a:lnTo>
                  <a:lnTo>
                    <a:pt x="210820" y="28585"/>
                  </a:lnTo>
                  <a:cubicBezTo>
                    <a:pt x="203200" y="40986"/>
                    <a:pt x="195430" y="54433"/>
                    <a:pt x="188856" y="67581"/>
                  </a:cubicBezTo>
                  <a:cubicBezTo>
                    <a:pt x="174513" y="99854"/>
                    <a:pt x="182879" y="102245"/>
                    <a:pt x="152997" y="151251"/>
                  </a:cubicBezTo>
                  <a:cubicBezTo>
                    <a:pt x="157778" y="135713"/>
                    <a:pt x="174513" y="103440"/>
                    <a:pt x="167341" y="110611"/>
                  </a:cubicBezTo>
                  <a:cubicBezTo>
                    <a:pt x="156583" y="141689"/>
                    <a:pt x="142239" y="171572"/>
                    <a:pt x="130286" y="203844"/>
                  </a:cubicBezTo>
                  <a:cubicBezTo>
                    <a:pt x="124310" y="220578"/>
                    <a:pt x="117139" y="236117"/>
                    <a:pt x="111162" y="251656"/>
                  </a:cubicBezTo>
                  <a:cubicBezTo>
                    <a:pt x="105186" y="267195"/>
                    <a:pt x="100405" y="282733"/>
                    <a:pt x="94427" y="298272"/>
                  </a:cubicBezTo>
                  <a:cubicBezTo>
                    <a:pt x="88452" y="313811"/>
                    <a:pt x="84865" y="329350"/>
                    <a:pt x="80084" y="343693"/>
                  </a:cubicBezTo>
                  <a:cubicBezTo>
                    <a:pt x="75303" y="358037"/>
                    <a:pt x="71718" y="372380"/>
                    <a:pt x="68131" y="386724"/>
                  </a:cubicBezTo>
                  <a:cubicBezTo>
                    <a:pt x="62155" y="414215"/>
                    <a:pt x="57374" y="440511"/>
                    <a:pt x="56178" y="460832"/>
                  </a:cubicBezTo>
                  <a:lnTo>
                    <a:pt x="68131" y="397481"/>
                  </a:lnTo>
                  <a:cubicBezTo>
                    <a:pt x="67534" y="404653"/>
                    <a:pt x="68579" y="407567"/>
                    <a:pt x="70111" y="409284"/>
                  </a:cubicBezTo>
                  <a:lnTo>
                    <a:pt x="71996" y="411069"/>
                  </a:lnTo>
                  <a:lnTo>
                    <a:pt x="96276" y="316640"/>
                  </a:lnTo>
                  <a:cubicBezTo>
                    <a:pt x="126077" y="220825"/>
                    <a:pt x="165044" y="129047"/>
                    <a:pt x="212151" y="42332"/>
                  </a:cubicBezTo>
                  <a:lnTo>
                    <a:pt x="224257" y="22405"/>
                  </a:lnTo>
                  <a:lnTo>
                    <a:pt x="232589" y="38533"/>
                  </a:lnTo>
                  <a:cubicBezTo>
                    <a:pt x="239741" y="52834"/>
                    <a:pt x="245462" y="67136"/>
                    <a:pt x="252612" y="81437"/>
                  </a:cubicBezTo>
                  <a:cubicBezTo>
                    <a:pt x="259763" y="95739"/>
                    <a:pt x="265482" y="110041"/>
                    <a:pt x="271204" y="125772"/>
                  </a:cubicBezTo>
                  <a:cubicBezTo>
                    <a:pt x="276925" y="140073"/>
                    <a:pt x="284075" y="155806"/>
                    <a:pt x="289796" y="171537"/>
                  </a:cubicBezTo>
                  <a:cubicBezTo>
                    <a:pt x="295516" y="187269"/>
                    <a:pt x="301237" y="204431"/>
                    <a:pt x="306958" y="221593"/>
                  </a:cubicBezTo>
                  <a:cubicBezTo>
                    <a:pt x="305528" y="221593"/>
                    <a:pt x="304097" y="224453"/>
                    <a:pt x="298376" y="213012"/>
                  </a:cubicBezTo>
                  <a:cubicBezTo>
                    <a:pt x="331271" y="298822"/>
                    <a:pt x="362734" y="403223"/>
                    <a:pt x="379895" y="507625"/>
                  </a:cubicBezTo>
                  <a:lnTo>
                    <a:pt x="356196" y="449599"/>
                  </a:lnTo>
                  <a:lnTo>
                    <a:pt x="381886" y="617930"/>
                  </a:lnTo>
                  <a:cubicBezTo>
                    <a:pt x="388135" y="679469"/>
                    <a:pt x="391336" y="741910"/>
                    <a:pt x="391336" y="805098"/>
                  </a:cubicBezTo>
                  <a:cubicBezTo>
                    <a:pt x="391336" y="1057851"/>
                    <a:pt x="340112" y="1298641"/>
                    <a:pt x="247478" y="1517653"/>
                  </a:cubicBezTo>
                  <a:lnTo>
                    <a:pt x="227427" y="1559276"/>
                  </a:lnTo>
                  <a:lnTo>
                    <a:pt x="213956" y="1535396"/>
                  </a:lnTo>
                  <a:cubicBezTo>
                    <a:pt x="209175" y="1527030"/>
                    <a:pt x="203199" y="1516272"/>
                    <a:pt x="196028" y="1505515"/>
                  </a:cubicBezTo>
                  <a:cubicBezTo>
                    <a:pt x="188856" y="1493562"/>
                    <a:pt x="181684" y="1480413"/>
                    <a:pt x="173317" y="1466070"/>
                  </a:cubicBezTo>
                  <a:cubicBezTo>
                    <a:pt x="187660" y="1491171"/>
                    <a:pt x="180488" y="1464875"/>
                    <a:pt x="170926" y="1440969"/>
                  </a:cubicBezTo>
                  <a:cubicBezTo>
                    <a:pt x="167341" y="1439773"/>
                    <a:pt x="161364" y="1430211"/>
                    <a:pt x="152997" y="1415867"/>
                  </a:cubicBezTo>
                  <a:cubicBezTo>
                    <a:pt x="145826" y="1401524"/>
                    <a:pt x="135067" y="1383595"/>
                    <a:pt x="125505" y="1362080"/>
                  </a:cubicBezTo>
                  <a:cubicBezTo>
                    <a:pt x="115943" y="1340565"/>
                    <a:pt x="105186" y="1317854"/>
                    <a:pt x="95623" y="1293948"/>
                  </a:cubicBezTo>
                  <a:cubicBezTo>
                    <a:pt x="86061" y="1270042"/>
                    <a:pt x="76499" y="1247332"/>
                    <a:pt x="69327" y="1227012"/>
                  </a:cubicBezTo>
                  <a:cubicBezTo>
                    <a:pt x="66936" y="1207887"/>
                    <a:pt x="80084" y="1230598"/>
                    <a:pt x="68131" y="1187568"/>
                  </a:cubicBezTo>
                  <a:cubicBezTo>
                    <a:pt x="51397" y="1133779"/>
                    <a:pt x="63350" y="1182787"/>
                    <a:pt x="56178" y="1170834"/>
                  </a:cubicBezTo>
                  <a:cubicBezTo>
                    <a:pt x="51397" y="1148123"/>
                    <a:pt x="49006" y="1115850"/>
                    <a:pt x="43031" y="1093139"/>
                  </a:cubicBezTo>
                  <a:cubicBezTo>
                    <a:pt x="44225" y="1097921"/>
                    <a:pt x="45421" y="1097921"/>
                    <a:pt x="43031" y="1083577"/>
                  </a:cubicBezTo>
                  <a:cubicBezTo>
                    <a:pt x="34663" y="1071624"/>
                    <a:pt x="27491" y="1048914"/>
                    <a:pt x="21515" y="1020227"/>
                  </a:cubicBezTo>
                  <a:cubicBezTo>
                    <a:pt x="17929" y="1005884"/>
                    <a:pt x="16734" y="989150"/>
                    <a:pt x="14344" y="972416"/>
                  </a:cubicBezTo>
                  <a:cubicBezTo>
                    <a:pt x="11953" y="954486"/>
                    <a:pt x="9563" y="936557"/>
                    <a:pt x="8367" y="917432"/>
                  </a:cubicBezTo>
                  <a:cubicBezTo>
                    <a:pt x="2391" y="840934"/>
                    <a:pt x="4781" y="756068"/>
                    <a:pt x="0" y="693913"/>
                  </a:cubicBezTo>
                  <a:cubicBezTo>
                    <a:pt x="2391" y="695109"/>
                    <a:pt x="3585" y="724990"/>
                    <a:pt x="4781" y="752482"/>
                  </a:cubicBezTo>
                  <a:cubicBezTo>
                    <a:pt x="5976" y="766826"/>
                    <a:pt x="7172" y="779974"/>
                    <a:pt x="8367" y="788341"/>
                  </a:cubicBezTo>
                  <a:cubicBezTo>
                    <a:pt x="10757" y="796708"/>
                    <a:pt x="11953" y="800294"/>
                    <a:pt x="14344" y="796708"/>
                  </a:cubicBezTo>
                  <a:cubicBezTo>
                    <a:pt x="13148" y="788341"/>
                    <a:pt x="11953" y="775192"/>
                    <a:pt x="11953" y="759654"/>
                  </a:cubicBezTo>
                  <a:cubicBezTo>
                    <a:pt x="11953" y="744115"/>
                    <a:pt x="13148" y="727381"/>
                    <a:pt x="13148" y="711843"/>
                  </a:cubicBezTo>
                  <a:cubicBezTo>
                    <a:pt x="13148" y="704671"/>
                    <a:pt x="13148" y="696303"/>
                    <a:pt x="13148" y="690327"/>
                  </a:cubicBezTo>
                  <a:cubicBezTo>
                    <a:pt x="13148" y="683156"/>
                    <a:pt x="13148" y="678375"/>
                    <a:pt x="13148" y="673593"/>
                  </a:cubicBezTo>
                  <a:cubicBezTo>
                    <a:pt x="13148" y="665226"/>
                    <a:pt x="11953" y="661640"/>
                    <a:pt x="8367" y="666422"/>
                  </a:cubicBezTo>
                  <a:cubicBezTo>
                    <a:pt x="9563" y="652078"/>
                    <a:pt x="9563" y="636539"/>
                    <a:pt x="10757" y="621001"/>
                  </a:cubicBezTo>
                  <a:cubicBezTo>
                    <a:pt x="11953" y="604267"/>
                    <a:pt x="14344" y="588727"/>
                    <a:pt x="15538" y="573189"/>
                  </a:cubicBezTo>
                  <a:cubicBezTo>
                    <a:pt x="16734" y="556455"/>
                    <a:pt x="17929" y="540916"/>
                    <a:pt x="20320" y="525377"/>
                  </a:cubicBezTo>
                  <a:cubicBezTo>
                    <a:pt x="22710" y="509838"/>
                    <a:pt x="25101" y="494300"/>
                    <a:pt x="27491" y="479956"/>
                  </a:cubicBezTo>
                  <a:cubicBezTo>
                    <a:pt x="38250" y="420192"/>
                    <a:pt x="52593" y="369990"/>
                    <a:pt x="66936" y="344888"/>
                  </a:cubicBezTo>
                  <a:cubicBezTo>
                    <a:pt x="63350" y="342498"/>
                    <a:pt x="64546" y="331741"/>
                    <a:pt x="68131" y="316201"/>
                  </a:cubicBezTo>
                  <a:cubicBezTo>
                    <a:pt x="71718" y="300663"/>
                    <a:pt x="78889" y="279148"/>
                    <a:pt x="86061" y="256437"/>
                  </a:cubicBezTo>
                  <a:cubicBezTo>
                    <a:pt x="101599" y="211016"/>
                    <a:pt x="125505" y="156032"/>
                    <a:pt x="141044" y="116588"/>
                  </a:cubicBezTo>
                  <a:cubicBezTo>
                    <a:pt x="139848" y="135713"/>
                    <a:pt x="148216" y="118979"/>
                    <a:pt x="158973" y="92683"/>
                  </a:cubicBezTo>
                  <a:cubicBezTo>
                    <a:pt x="164950" y="79534"/>
                    <a:pt x="172122" y="63996"/>
                    <a:pt x="179294" y="49652"/>
                  </a:cubicBezTo>
                  <a:cubicBezTo>
                    <a:pt x="182879" y="42481"/>
                    <a:pt x="185269" y="35309"/>
                    <a:pt x="188856" y="29332"/>
                  </a:cubicBezTo>
                  <a:cubicBezTo>
                    <a:pt x="192441" y="23356"/>
                    <a:pt x="196028" y="18575"/>
                    <a:pt x="198418" y="13794"/>
                  </a:cubicBezTo>
                  <a:cubicBezTo>
                    <a:pt x="191247" y="28137"/>
                    <a:pt x="186465" y="43675"/>
                    <a:pt x="180488" y="58019"/>
                  </a:cubicBezTo>
                  <a:lnTo>
                    <a:pt x="212681" y="0"/>
                  </a:lnTo>
                  <a:close/>
                  <a:moveTo>
                    <a:pt x="50202" y="418996"/>
                  </a:moveTo>
                  <a:cubicBezTo>
                    <a:pt x="46616" y="435730"/>
                    <a:pt x="43031" y="450074"/>
                    <a:pt x="40640" y="465613"/>
                  </a:cubicBezTo>
                  <a:cubicBezTo>
                    <a:pt x="38250" y="481151"/>
                    <a:pt x="37054" y="496691"/>
                    <a:pt x="34663" y="511034"/>
                  </a:cubicBezTo>
                  <a:cubicBezTo>
                    <a:pt x="29882" y="540916"/>
                    <a:pt x="28687" y="569603"/>
                    <a:pt x="26297" y="598290"/>
                  </a:cubicBezTo>
                  <a:lnTo>
                    <a:pt x="25101" y="619805"/>
                  </a:lnTo>
                  <a:lnTo>
                    <a:pt x="23906" y="641320"/>
                  </a:lnTo>
                  <a:cubicBezTo>
                    <a:pt x="22710" y="655663"/>
                    <a:pt x="22710" y="670007"/>
                    <a:pt x="21515" y="684350"/>
                  </a:cubicBezTo>
                  <a:cubicBezTo>
                    <a:pt x="20320" y="714233"/>
                    <a:pt x="21515" y="744115"/>
                    <a:pt x="19125" y="775192"/>
                  </a:cubicBezTo>
                  <a:lnTo>
                    <a:pt x="25101" y="753677"/>
                  </a:lnTo>
                  <a:cubicBezTo>
                    <a:pt x="19125" y="769217"/>
                    <a:pt x="22710" y="809856"/>
                    <a:pt x="25101" y="850496"/>
                  </a:cubicBezTo>
                  <a:cubicBezTo>
                    <a:pt x="27491" y="870816"/>
                    <a:pt x="29882" y="891136"/>
                    <a:pt x="31078" y="907870"/>
                  </a:cubicBezTo>
                  <a:cubicBezTo>
                    <a:pt x="32272" y="916237"/>
                    <a:pt x="32272" y="924604"/>
                    <a:pt x="32272" y="930580"/>
                  </a:cubicBezTo>
                  <a:cubicBezTo>
                    <a:pt x="32272" y="937752"/>
                    <a:pt x="32272" y="942533"/>
                    <a:pt x="31078" y="946119"/>
                  </a:cubicBezTo>
                  <a:cubicBezTo>
                    <a:pt x="31675" y="933569"/>
                    <a:pt x="35560" y="946119"/>
                    <a:pt x="40043" y="961060"/>
                  </a:cubicBezTo>
                  <a:lnTo>
                    <a:pt x="40784" y="963380"/>
                  </a:lnTo>
                  <a:lnTo>
                    <a:pt x="35391" y="928038"/>
                  </a:lnTo>
                  <a:cubicBezTo>
                    <a:pt x="30168" y="876604"/>
                    <a:pt x="27491" y="824418"/>
                    <a:pt x="27491" y="771607"/>
                  </a:cubicBezTo>
                  <a:cubicBezTo>
                    <a:pt x="27491" y="718796"/>
                    <a:pt x="30168" y="666610"/>
                    <a:pt x="35391" y="615177"/>
                  </a:cubicBezTo>
                  <a:lnTo>
                    <a:pt x="56102" y="479470"/>
                  </a:lnTo>
                  <a:lnTo>
                    <a:pt x="54834" y="477715"/>
                  </a:lnTo>
                  <a:cubicBezTo>
                    <a:pt x="51697" y="475474"/>
                    <a:pt x="47214" y="483543"/>
                    <a:pt x="35859" y="542112"/>
                  </a:cubicBezTo>
                  <a:cubicBezTo>
                    <a:pt x="44225" y="503862"/>
                    <a:pt x="46616" y="483542"/>
                    <a:pt x="46616" y="466808"/>
                  </a:cubicBezTo>
                  <a:cubicBezTo>
                    <a:pt x="47812" y="450074"/>
                    <a:pt x="46616" y="438121"/>
                    <a:pt x="50202" y="418996"/>
                  </a:cubicBezTo>
                  <a:close/>
                  <a:moveTo>
                    <a:pt x="39444" y="1033375"/>
                  </a:moveTo>
                  <a:cubicBezTo>
                    <a:pt x="43031" y="1058477"/>
                    <a:pt x="47812" y="1074015"/>
                    <a:pt x="52593" y="1087164"/>
                  </a:cubicBezTo>
                  <a:cubicBezTo>
                    <a:pt x="57374" y="1100311"/>
                    <a:pt x="63350" y="1111069"/>
                    <a:pt x="68131" y="1127803"/>
                  </a:cubicBezTo>
                  <a:lnTo>
                    <a:pt x="65741" y="1125413"/>
                  </a:lnTo>
                  <a:cubicBezTo>
                    <a:pt x="72912" y="1154100"/>
                    <a:pt x="84865" y="1200715"/>
                    <a:pt x="100405" y="1243746"/>
                  </a:cubicBezTo>
                  <a:cubicBezTo>
                    <a:pt x="99209" y="1237770"/>
                    <a:pt x="96818" y="1232989"/>
                    <a:pt x="94427" y="1228208"/>
                  </a:cubicBezTo>
                  <a:cubicBezTo>
                    <a:pt x="95623" y="1243746"/>
                    <a:pt x="126701" y="1328612"/>
                    <a:pt x="107576" y="1292753"/>
                  </a:cubicBezTo>
                  <a:cubicBezTo>
                    <a:pt x="115943" y="1323831"/>
                    <a:pt x="124310" y="1339369"/>
                    <a:pt x="130286" y="1350127"/>
                  </a:cubicBezTo>
                  <a:cubicBezTo>
                    <a:pt x="136263" y="1360884"/>
                    <a:pt x="141044" y="1366861"/>
                    <a:pt x="148216" y="1375228"/>
                  </a:cubicBezTo>
                  <a:cubicBezTo>
                    <a:pt x="145826" y="1371642"/>
                    <a:pt x="144630" y="1368056"/>
                    <a:pt x="143435" y="1364471"/>
                  </a:cubicBezTo>
                  <a:cubicBezTo>
                    <a:pt x="148815" y="1377021"/>
                    <a:pt x="160244" y="1398985"/>
                    <a:pt x="166127" y="1406660"/>
                  </a:cubicBezTo>
                  <a:lnTo>
                    <a:pt x="166999" y="1407153"/>
                  </a:lnTo>
                  <a:lnTo>
                    <a:pt x="147724" y="1367141"/>
                  </a:lnTo>
                  <a:cubicBezTo>
                    <a:pt x="109014" y="1275619"/>
                    <a:pt x="78956" y="1179547"/>
                    <a:pt x="58575" y="1079949"/>
                  </a:cubicBezTo>
                  <a:lnTo>
                    <a:pt x="53312" y="1045462"/>
                  </a:lnTo>
                  <a:lnTo>
                    <a:pt x="51397" y="1040547"/>
                  </a:lnTo>
                  <a:cubicBezTo>
                    <a:pt x="63350" y="1095530"/>
                    <a:pt x="44225" y="1038156"/>
                    <a:pt x="39444" y="1033375"/>
                  </a:cubicBezTo>
                  <a:close/>
                  <a:moveTo>
                    <a:pt x="184076" y="1442603"/>
                  </a:moveTo>
                  <a:lnTo>
                    <a:pt x="185269" y="1448141"/>
                  </a:lnTo>
                  <a:cubicBezTo>
                    <a:pt x="185269" y="1454117"/>
                    <a:pt x="182879" y="1457703"/>
                    <a:pt x="196028" y="1486390"/>
                  </a:cubicBezTo>
                  <a:cubicBezTo>
                    <a:pt x="209175" y="1507905"/>
                    <a:pt x="218738" y="1516272"/>
                    <a:pt x="229496" y="1530615"/>
                  </a:cubicBezTo>
                  <a:lnTo>
                    <a:pt x="234963" y="1538433"/>
                  </a:lnTo>
                  <a:lnTo>
                    <a:pt x="212151" y="1500882"/>
                  </a:lnTo>
                  <a:lnTo>
                    <a:pt x="184076" y="1442603"/>
                  </a:lnTo>
                  <a:close/>
                </a:path>
              </a:pathLst>
            </a:custGeom>
            <a:solidFill>
              <a:srgbClr val="47534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266" name="Google Shape;266;p41"/>
            <p:cNvGrpSpPr/>
            <p:nvPr/>
          </p:nvGrpSpPr>
          <p:grpSpPr>
            <a:xfrm>
              <a:off x="8018856" y="2916193"/>
              <a:ext cx="430847" cy="1657292"/>
              <a:chOff x="8018856" y="2916193"/>
              <a:chExt cx="430847" cy="1657292"/>
            </a:xfrm>
          </p:grpSpPr>
          <p:sp>
            <p:nvSpPr>
              <p:cNvPr id="267" name="Google Shape;267;p41"/>
              <p:cNvSpPr/>
              <p:nvPr/>
            </p:nvSpPr>
            <p:spPr>
              <a:xfrm>
                <a:off x="8231094" y="2916193"/>
                <a:ext cx="218609" cy="681846"/>
              </a:xfrm>
              <a:custGeom>
                <a:rect b="b" l="l" r="r" t="t"/>
                <a:pathLst>
                  <a:path extrusionOk="0" h="681846" w="218609">
                    <a:moveTo>
                      <a:pt x="17610" y="0"/>
                    </a:moveTo>
                    <a:lnTo>
                      <a:pt x="27840" y="20026"/>
                    </a:lnTo>
                    <a:lnTo>
                      <a:pt x="20842" y="28023"/>
                    </a:lnTo>
                    <a:cubicBezTo>
                      <a:pt x="13073" y="42964"/>
                      <a:pt x="20245" y="36390"/>
                      <a:pt x="24877" y="32805"/>
                    </a:cubicBezTo>
                    <a:lnTo>
                      <a:pt x="25733" y="32782"/>
                    </a:lnTo>
                    <a:lnTo>
                      <a:pt x="30417" y="25071"/>
                    </a:lnTo>
                    <a:lnTo>
                      <a:pt x="74408" y="111188"/>
                    </a:lnTo>
                    <a:cubicBezTo>
                      <a:pt x="152643" y="287098"/>
                      <a:pt x="202520" y="475879"/>
                      <a:pt x="218609" y="667879"/>
                    </a:cubicBezTo>
                    <a:cubicBezTo>
                      <a:pt x="212888" y="686470"/>
                      <a:pt x="204307" y="685040"/>
                      <a:pt x="194297" y="672168"/>
                    </a:cubicBezTo>
                    <a:cubicBezTo>
                      <a:pt x="174990" y="498404"/>
                      <a:pt x="129135" y="322227"/>
                      <a:pt x="59750" y="156306"/>
                    </a:cubicBezTo>
                    <a:lnTo>
                      <a:pt x="11843" y="55645"/>
                    </a:lnTo>
                    <a:lnTo>
                      <a:pt x="13712" y="52568"/>
                    </a:lnTo>
                    <a:lnTo>
                      <a:pt x="13821" y="44907"/>
                    </a:lnTo>
                    <a:lnTo>
                      <a:pt x="9250" y="50197"/>
                    </a:lnTo>
                    <a:lnTo>
                      <a:pt x="0" y="30761"/>
                    </a:lnTo>
                    <a:lnTo>
                      <a:pt x="14866" y="3968"/>
                    </a:lnTo>
                    <a:lnTo>
                      <a:pt x="17610" y="0"/>
                    </a:lnTo>
                    <a:close/>
                  </a:path>
                </a:pathLst>
              </a:custGeom>
              <a:solidFill>
                <a:srgbClr val="47534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8" name="Google Shape;268;p41"/>
              <p:cNvSpPr/>
              <p:nvPr/>
            </p:nvSpPr>
            <p:spPr>
              <a:xfrm>
                <a:off x="8228692" y="2977563"/>
                <a:ext cx="179537" cy="579335"/>
              </a:xfrm>
              <a:custGeom>
                <a:rect b="b" l="l" r="r" t="t"/>
                <a:pathLst>
                  <a:path extrusionOk="0" h="579335" w="179537">
                    <a:moveTo>
                      <a:pt x="10767" y="0"/>
                    </a:moveTo>
                    <a:lnTo>
                      <a:pt x="87293" y="180499"/>
                    </a:lnTo>
                    <a:cubicBezTo>
                      <a:pt x="133415" y="309750"/>
                      <a:pt x="164521" y="444185"/>
                      <a:pt x="179537" y="579335"/>
                    </a:cubicBezTo>
                    <a:cubicBezTo>
                      <a:pt x="175247" y="569323"/>
                      <a:pt x="169527" y="557882"/>
                      <a:pt x="165235" y="545011"/>
                    </a:cubicBezTo>
                    <a:cubicBezTo>
                      <a:pt x="146644" y="416297"/>
                      <a:pt x="113750" y="289012"/>
                      <a:pt x="69415" y="171738"/>
                    </a:cubicBezTo>
                    <a:lnTo>
                      <a:pt x="0" y="17723"/>
                    </a:lnTo>
                    <a:lnTo>
                      <a:pt x="10767" y="0"/>
                    </a:lnTo>
                    <a:close/>
                  </a:path>
                </a:pathLst>
              </a:custGeom>
              <a:solidFill>
                <a:srgbClr val="47534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9" name="Google Shape;269;p41"/>
              <p:cNvSpPr/>
              <p:nvPr/>
            </p:nvSpPr>
            <p:spPr>
              <a:xfrm>
                <a:off x="8030808" y="4045983"/>
                <a:ext cx="2390" cy="5071"/>
              </a:xfrm>
              <a:custGeom>
                <a:rect b="b" l="l" r="r" t="t"/>
                <a:pathLst>
                  <a:path extrusionOk="0" h="5071" w="2390">
                    <a:moveTo>
                      <a:pt x="746" y="589"/>
                    </a:moveTo>
                    <a:cubicBezTo>
                      <a:pt x="1196" y="1485"/>
                      <a:pt x="1793" y="3278"/>
                      <a:pt x="2390" y="5071"/>
                    </a:cubicBezTo>
                    <a:cubicBezTo>
                      <a:pt x="1194" y="3876"/>
                      <a:pt x="1194" y="2681"/>
                      <a:pt x="0" y="1485"/>
                    </a:cubicBezTo>
                    <a:cubicBezTo>
                      <a:pt x="0" y="-307"/>
                      <a:pt x="298" y="-307"/>
                      <a:pt x="746" y="589"/>
                    </a:cubicBezTo>
                    <a:close/>
                  </a:path>
                </a:pathLst>
              </a:custGeom>
              <a:solidFill>
                <a:srgbClr val="47534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0" name="Google Shape;270;p41"/>
              <p:cNvSpPr/>
              <p:nvPr/>
            </p:nvSpPr>
            <p:spPr>
              <a:xfrm>
                <a:off x="8033199" y="4052249"/>
                <a:ext cx="8367" cy="23906"/>
              </a:xfrm>
              <a:custGeom>
                <a:rect b="b" l="l" r="r" t="t"/>
                <a:pathLst>
                  <a:path extrusionOk="0" h="23906" w="8367">
                    <a:moveTo>
                      <a:pt x="0" y="0"/>
                    </a:moveTo>
                    <a:cubicBezTo>
                      <a:pt x="2391" y="4781"/>
                      <a:pt x="4782" y="13148"/>
                      <a:pt x="8367" y="23906"/>
                    </a:cubicBezTo>
                    <a:cubicBezTo>
                      <a:pt x="5976" y="19125"/>
                      <a:pt x="2391" y="7172"/>
                      <a:pt x="0" y="0"/>
                    </a:cubicBezTo>
                    <a:close/>
                  </a:path>
                </a:pathLst>
              </a:custGeom>
              <a:solidFill>
                <a:srgbClr val="47534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1" name="Google Shape;271;p41"/>
              <p:cNvSpPr/>
              <p:nvPr/>
            </p:nvSpPr>
            <p:spPr>
              <a:xfrm>
                <a:off x="8235532" y="4357787"/>
                <a:ext cx="73772" cy="215698"/>
              </a:xfrm>
              <a:custGeom>
                <a:rect b="b" l="l" r="r" t="t"/>
                <a:pathLst>
                  <a:path extrusionOk="0" h="215698" w="73772">
                    <a:moveTo>
                      <a:pt x="72585" y="0"/>
                    </a:moveTo>
                    <a:cubicBezTo>
                      <a:pt x="52564" y="62927"/>
                      <a:pt x="56854" y="64357"/>
                      <a:pt x="64006" y="60067"/>
                    </a:cubicBezTo>
                    <a:cubicBezTo>
                      <a:pt x="69726" y="55776"/>
                      <a:pt x="81168" y="44334"/>
                      <a:pt x="66866" y="82949"/>
                    </a:cubicBezTo>
                    <a:lnTo>
                      <a:pt x="11753" y="215698"/>
                    </a:lnTo>
                    <a:lnTo>
                      <a:pt x="11174" y="215498"/>
                    </a:lnTo>
                    <a:lnTo>
                      <a:pt x="4451" y="204851"/>
                    </a:lnTo>
                    <a:lnTo>
                      <a:pt x="0" y="196961"/>
                    </a:lnTo>
                    <a:lnTo>
                      <a:pt x="1078" y="195038"/>
                    </a:lnTo>
                    <a:cubicBezTo>
                      <a:pt x="7156" y="182345"/>
                      <a:pt x="13950" y="166614"/>
                      <a:pt x="21101" y="148737"/>
                    </a:cubicBezTo>
                    <a:cubicBezTo>
                      <a:pt x="28251" y="130144"/>
                      <a:pt x="35402" y="110122"/>
                      <a:pt x="42552" y="88670"/>
                    </a:cubicBezTo>
                    <a:cubicBezTo>
                      <a:pt x="46844" y="77229"/>
                      <a:pt x="51133" y="67217"/>
                      <a:pt x="53994" y="54346"/>
                    </a:cubicBezTo>
                    <a:cubicBezTo>
                      <a:pt x="56854" y="42905"/>
                      <a:pt x="61145" y="31464"/>
                      <a:pt x="64006" y="18591"/>
                    </a:cubicBezTo>
                    <a:cubicBezTo>
                      <a:pt x="66866" y="12871"/>
                      <a:pt x="69726" y="7150"/>
                      <a:pt x="72585" y="0"/>
                    </a:cubicBezTo>
                    <a:close/>
                  </a:path>
                </a:pathLst>
              </a:custGeom>
              <a:solidFill>
                <a:srgbClr val="47534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2" name="Google Shape;272;p41"/>
              <p:cNvSpPr/>
              <p:nvPr/>
            </p:nvSpPr>
            <p:spPr>
              <a:xfrm>
                <a:off x="8055909" y="2994880"/>
                <a:ext cx="168079" cy="446577"/>
              </a:xfrm>
              <a:custGeom>
                <a:rect b="b" l="l" r="r" t="t"/>
                <a:pathLst>
                  <a:path extrusionOk="0" h="446577" w="168079">
                    <a:moveTo>
                      <a:pt x="163868" y="0"/>
                    </a:moveTo>
                    <a:lnTo>
                      <a:pt x="168079" y="8150"/>
                    </a:lnTo>
                    <a:lnTo>
                      <a:pt x="155973" y="28077"/>
                    </a:lnTo>
                    <a:cubicBezTo>
                      <a:pt x="108866" y="114792"/>
                      <a:pt x="69899" y="206570"/>
                      <a:pt x="40098" y="302385"/>
                    </a:cubicBezTo>
                    <a:lnTo>
                      <a:pt x="15818" y="396814"/>
                    </a:lnTo>
                    <a:lnTo>
                      <a:pt x="13933" y="395029"/>
                    </a:lnTo>
                    <a:cubicBezTo>
                      <a:pt x="12401" y="393312"/>
                      <a:pt x="11356" y="390398"/>
                      <a:pt x="11953" y="383226"/>
                    </a:cubicBezTo>
                    <a:lnTo>
                      <a:pt x="0" y="446577"/>
                    </a:lnTo>
                    <a:cubicBezTo>
                      <a:pt x="1196" y="426256"/>
                      <a:pt x="5977" y="399960"/>
                      <a:pt x="11953" y="372469"/>
                    </a:cubicBezTo>
                    <a:cubicBezTo>
                      <a:pt x="15540" y="358125"/>
                      <a:pt x="19125" y="343782"/>
                      <a:pt x="23906" y="329438"/>
                    </a:cubicBezTo>
                    <a:cubicBezTo>
                      <a:pt x="28687" y="315095"/>
                      <a:pt x="32274" y="299556"/>
                      <a:pt x="38249" y="284017"/>
                    </a:cubicBezTo>
                    <a:cubicBezTo>
                      <a:pt x="44227" y="268478"/>
                      <a:pt x="49008" y="252940"/>
                      <a:pt x="54984" y="237401"/>
                    </a:cubicBezTo>
                    <a:cubicBezTo>
                      <a:pt x="60961" y="221862"/>
                      <a:pt x="68132" y="206323"/>
                      <a:pt x="74108" y="189589"/>
                    </a:cubicBezTo>
                    <a:cubicBezTo>
                      <a:pt x="86061" y="157317"/>
                      <a:pt x="100405" y="127434"/>
                      <a:pt x="111163" y="96356"/>
                    </a:cubicBezTo>
                    <a:cubicBezTo>
                      <a:pt x="118335" y="89185"/>
                      <a:pt x="101600" y="121458"/>
                      <a:pt x="96819" y="136996"/>
                    </a:cubicBezTo>
                    <a:cubicBezTo>
                      <a:pt x="126701" y="87990"/>
                      <a:pt x="118335" y="85599"/>
                      <a:pt x="132678" y="53326"/>
                    </a:cubicBezTo>
                    <a:cubicBezTo>
                      <a:pt x="139252" y="40178"/>
                      <a:pt x="147022" y="26731"/>
                      <a:pt x="154642" y="14330"/>
                    </a:cubicBezTo>
                    <a:lnTo>
                      <a:pt x="163868" y="0"/>
                    </a:lnTo>
                    <a:close/>
                  </a:path>
                </a:pathLst>
              </a:custGeom>
              <a:solidFill>
                <a:srgbClr val="47534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3" name="Google Shape;273;p41"/>
              <p:cNvSpPr/>
              <p:nvPr/>
            </p:nvSpPr>
            <p:spPr>
              <a:xfrm>
                <a:off x="8018856" y="3399621"/>
                <a:ext cx="36977" cy="544384"/>
              </a:xfrm>
              <a:custGeom>
                <a:rect b="b" l="l" r="r" t="t"/>
                <a:pathLst>
                  <a:path extrusionOk="0" h="544384" w="36977">
                    <a:moveTo>
                      <a:pt x="31077" y="0"/>
                    </a:moveTo>
                    <a:cubicBezTo>
                      <a:pt x="27491" y="19125"/>
                      <a:pt x="28687" y="31078"/>
                      <a:pt x="27491" y="47812"/>
                    </a:cubicBezTo>
                    <a:cubicBezTo>
                      <a:pt x="27491" y="64546"/>
                      <a:pt x="25100" y="84866"/>
                      <a:pt x="16734" y="123116"/>
                    </a:cubicBezTo>
                    <a:cubicBezTo>
                      <a:pt x="28089" y="64547"/>
                      <a:pt x="32572" y="56478"/>
                      <a:pt x="35709" y="58719"/>
                    </a:cubicBezTo>
                    <a:lnTo>
                      <a:pt x="36977" y="60474"/>
                    </a:lnTo>
                    <a:lnTo>
                      <a:pt x="16266" y="196181"/>
                    </a:lnTo>
                    <a:cubicBezTo>
                      <a:pt x="11043" y="247614"/>
                      <a:pt x="8366" y="299800"/>
                      <a:pt x="8366" y="352611"/>
                    </a:cubicBezTo>
                    <a:cubicBezTo>
                      <a:pt x="8366" y="405422"/>
                      <a:pt x="11043" y="457608"/>
                      <a:pt x="16266" y="509042"/>
                    </a:cubicBezTo>
                    <a:lnTo>
                      <a:pt x="21659" y="544384"/>
                    </a:lnTo>
                    <a:lnTo>
                      <a:pt x="20918" y="542064"/>
                    </a:lnTo>
                    <a:cubicBezTo>
                      <a:pt x="16435" y="527123"/>
                      <a:pt x="12550" y="514573"/>
                      <a:pt x="11953" y="527123"/>
                    </a:cubicBezTo>
                    <a:cubicBezTo>
                      <a:pt x="13147" y="523537"/>
                      <a:pt x="13147" y="518756"/>
                      <a:pt x="13147" y="511584"/>
                    </a:cubicBezTo>
                    <a:cubicBezTo>
                      <a:pt x="13147" y="505608"/>
                      <a:pt x="13147" y="497241"/>
                      <a:pt x="11953" y="488874"/>
                    </a:cubicBezTo>
                    <a:cubicBezTo>
                      <a:pt x="10757" y="472140"/>
                      <a:pt x="8366" y="451820"/>
                      <a:pt x="5976" y="431500"/>
                    </a:cubicBezTo>
                    <a:cubicBezTo>
                      <a:pt x="3585" y="390860"/>
                      <a:pt x="0" y="350221"/>
                      <a:pt x="5976" y="334681"/>
                    </a:cubicBezTo>
                    <a:lnTo>
                      <a:pt x="0" y="356196"/>
                    </a:lnTo>
                    <a:cubicBezTo>
                      <a:pt x="2390" y="325119"/>
                      <a:pt x="1195" y="295237"/>
                      <a:pt x="2390" y="265354"/>
                    </a:cubicBezTo>
                    <a:cubicBezTo>
                      <a:pt x="3585" y="251011"/>
                      <a:pt x="3585" y="236667"/>
                      <a:pt x="4781" y="222324"/>
                    </a:cubicBezTo>
                    <a:lnTo>
                      <a:pt x="5976" y="200809"/>
                    </a:lnTo>
                    <a:lnTo>
                      <a:pt x="7172" y="179294"/>
                    </a:lnTo>
                    <a:cubicBezTo>
                      <a:pt x="9562" y="150607"/>
                      <a:pt x="10757" y="121920"/>
                      <a:pt x="15538" y="92038"/>
                    </a:cubicBezTo>
                    <a:cubicBezTo>
                      <a:pt x="17929" y="77695"/>
                      <a:pt x="19125" y="62155"/>
                      <a:pt x="21515" y="46617"/>
                    </a:cubicBezTo>
                    <a:cubicBezTo>
                      <a:pt x="23906" y="31078"/>
                      <a:pt x="27491" y="16734"/>
                      <a:pt x="31077" y="0"/>
                    </a:cubicBezTo>
                    <a:close/>
                  </a:path>
                </a:pathLst>
              </a:custGeom>
              <a:solidFill>
                <a:srgbClr val="47534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4" name="Google Shape;274;p41"/>
              <p:cNvSpPr/>
              <p:nvPr/>
            </p:nvSpPr>
            <p:spPr>
              <a:xfrm>
                <a:off x="8039175" y="4014000"/>
                <a:ext cx="127555" cy="373778"/>
              </a:xfrm>
              <a:custGeom>
                <a:rect b="b" l="l" r="r" t="t"/>
                <a:pathLst>
                  <a:path extrusionOk="0" h="373778" w="127555">
                    <a:moveTo>
                      <a:pt x="0" y="0"/>
                    </a:moveTo>
                    <a:cubicBezTo>
                      <a:pt x="4781" y="4781"/>
                      <a:pt x="23906" y="62155"/>
                      <a:pt x="11953" y="7172"/>
                    </a:cubicBezTo>
                    <a:lnTo>
                      <a:pt x="13868" y="12087"/>
                    </a:lnTo>
                    <a:lnTo>
                      <a:pt x="19131" y="46574"/>
                    </a:lnTo>
                    <a:cubicBezTo>
                      <a:pt x="39512" y="146172"/>
                      <a:pt x="69570" y="242244"/>
                      <a:pt x="108280" y="333766"/>
                    </a:cubicBezTo>
                    <a:lnTo>
                      <a:pt x="127555" y="373778"/>
                    </a:lnTo>
                    <a:lnTo>
                      <a:pt x="126683" y="373285"/>
                    </a:lnTo>
                    <a:cubicBezTo>
                      <a:pt x="120800" y="365610"/>
                      <a:pt x="109371" y="343646"/>
                      <a:pt x="103991" y="331096"/>
                    </a:cubicBezTo>
                    <a:cubicBezTo>
                      <a:pt x="105186" y="334681"/>
                      <a:pt x="106382" y="338267"/>
                      <a:pt x="108772" y="341853"/>
                    </a:cubicBezTo>
                    <a:cubicBezTo>
                      <a:pt x="101600" y="333486"/>
                      <a:pt x="96819" y="327509"/>
                      <a:pt x="90842" y="316752"/>
                    </a:cubicBezTo>
                    <a:cubicBezTo>
                      <a:pt x="84866" y="305994"/>
                      <a:pt x="76499" y="290456"/>
                      <a:pt x="68132" y="259378"/>
                    </a:cubicBezTo>
                    <a:cubicBezTo>
                      <a:pt x="87257" y="295237"/>
                      <a:pt x="56179" y="210371"/>
                      <a:pt x="54983" y="194833"/>
                    </a:cubicBezTo>
                    <a:cubicBezTo>
                      <a:pt x="57374" y="199614"/>
                      <a:pt x="59765" y="204395"/>
                      <a:pt x="60961" y="210371"/>
                    </a:cubicBezTo>
                    <a:cubicBezTo>
                      <a:pt x="45421" y="167340"/>
                      <a:pt x="33468" y="120725"/>
                      <a:pt x="26297" y="92038"/>
                    </a:cubicBezTo>
                    <a:lnTo>
                      <a:pt x="28687" y="94428"/>
                    </a:lnTo>
                    <a:cubicBezTo>
                      <a:pt x="23906" y="77694"/>
                      <a:pt x="17930" y="66936"/>
                      <a:pt x="13149" y="53789"/>
                    </a:cubicBezTo>
                    <a:cubicBezTo>
                      <a:pt x="8368" y="40640"/>
                      <a:pt x="3587" y="25102"/>
                      <a:pt x="0" y="0"/>
                    </a:cubicBezTo>
                    <a:close/>
                  </a:path>
                </a:pathLst>
              </a:custGeom>
              <a:solidFill>
                <a:srgbClr val="47534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5" name="Google Shape;275;p41"/>
              <p:cNvSpPr/>
              <p:nvPr/>
            </p:nvSpPr>
            <p:spPr>
              <a:xfrm>
                <a:off x="8183807" y="4423228"/>
                <a:ext cx="50887" cy="95830"/>
              </a:xfrm>
              <a:custGeom>
                <a:rect b="b" l="l" r="r" t="t"/>
                <a:pathLst>
                  <a:path extrusionOk="0" h="95830" w="50887">
                    <a:moveTo>
                      <a:pt x="0" y="0"/>
                    </a:moveTo>
                    <a:lnTo>
                      <a:pt x="28075" y="58279"/>
                    </a:lnTo>
                    <a:lnTo>
                      <a:pt x="50887" y="95830"/>
                    </a:lnTo>
                    <a:lnTo>
                      <a:pt x="45420" y="88012"/>
                    </a:lnTo>
                    <a:cubicBezTo>
                      <a:pt x="34662" y="73669"/>
                      <a:pt x="25099" y="65302"/>
                      <a:pt x="11952" y="43787"/>
                    </a:cubicBezTo>
                    <a:cubicBezTo>
                      <a:pt x="-1197" y="15100"/>
                      <a:pt x="1193" y="11514"/>
                      <a:pt x="1193" y="5538"/>
                    </a:cubicBezTo>
                    <a:lnTo>
                      <a:pt x="0" y="0"/>
                    </a:lnTo>
                    <a:close/>
                  </a:path>
                </a:pathLst>
              </a:custGeom>
              <a:solidFill>
                <a:srgbClr val="47534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ket Space" showMasterSp="0">
  <p:cSld name="Market Space">
    <p:spTree>
      <p:nvGrpSpPr>
        <p:cNvPr id="276" name="Shape 276"/>
        <p:cNvGrpSpPr/>
        <p:nvPr/>
      </p:nvGrpSpPr>
      <p:grpSpPr>
        <a:xfrm>
          <a:off x="0" y="0"/>
          <a:ext cx="0" cy="0"/>
          <a:chOff x="0" y="0"/>
          <a:chExt cx="0" cy="0"/>
        </a:xfrm>
      </p:grpSpPr>
      <p:cxnSp>
        <p:nvCxnSpPr>
          <p:cNvPr id="277" name="Google Shape;277;p42"/>
          <p:cNvCxnSpPr/>
          <p:nvPr/>
        </p:nvCxnSpPr>
        <p:spPr>
          <a:xfrm>
            <a:off x="6096600" y="1406255"/>
            <a:ext cx="0" cy="4493319"/>
          </a:xfrm>
          <a:prstGeom prst="straightConnector1">
            <a:avLst/>
          </a:prstGeom>
          <a:noFill/>
          <a:ln cap="flat" cmpd="sng" w="9525">
            <a:solidFill>
              <a:srgbClr val="D8D8D8"/>
            </a:solidFill>
            <a:prstDash val="solid"/>
            <a:round/>
            <a:headEnd len="med" w="med" type="triangle"/>
            <a:tailEnd len="med" w="med" type="triangle"/>
          </a:ln>
        </p:spPr>
      </p:cxnSp>
      <p:cxnSp>
        <p:nvCxnSpPr>
          <p:cNvPr id="278" name="Google Shape;278;p42"/>
          <p:cNvCxnSpPr/>
          <p:nvPr/>
        </p:nvCxnSpPr>
        <p:spPr>
          <a:xfrm rot="10800000">
            <a:off x="432003" y="3652910"/>
            <a:ext cx="11329199" cy="0"/>
          </a:xfrm>
          <a:prstGeom prst="straightConnector1">
            <a:avLst/>
          </a:prstGeom>
          <a:noFill/>
          <a:ln cap="flat" cmpd="sng" w="9525">
            <a:solidFill>
              <a:srgbClr val="D8D8D8"/>
            </a:solidFill>
            <a:prstDash val="solid"/>
            <a:round/>
            <a:headEnd len="med" w="med" type="triangle"/>
            <a:tailEnd len="med" w="med" type="triangle"/>
          </a:ln>
        </p:spPr>
      </p:cxnSp>
      <p:sp>
        <p:nvSpPr>
          <p:cNvPr id="279" name="Google Shape;279;p42"/>
          <p:cNvSpPr txBox="1"/>
          <p:nvPr>
            <p:ph idx="1" type="body"/>
          </p:nvPr>
        </p:nvSpPr>
        <p:spPr>
          <a:xfrm>
            <a:off x="5106600" y="1069941"/>
            <a:ext cx="1980000" cy="252000"/>
          </a:xfrm>
          <a:prstGeom prst="rect">
            <a:avLst/>
          </a:prstGeom>
          <a:noFill/>
          <a:ln>
            <a:noFill/>
          </a:ln>
        </p:spPr>
        <p:txBody>
          <a:bodyPr anchorCtr="0" anchor="t" bIns="45700" lIns="91425" spcFirstLastPara="1" rIns="91425" wrap="square" tIns="45700">
            <a:normAutofit/>
          </a:bodyPr>
          <a:lstStyle>
            <a:lvl1pPr indent="-228600" lvl="0" marL="457200" algn="ctr">
              <a:spcBef>
                <a:spcPts val="280"/>
              </a:spcBef>
              <a:spcAft>
                <a:spcPts val="0"/>
              </a:spcAft>
              <a:buSzPts val="1190"/>
              <a:buFont typeface="Arial"/>
              <a:buNone/>
              <a:defRPr sz="1400">
                <a:solidFill>
                  <a:srgbClr val="55556F"/>
                </a:solidFil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80" name="Google Shape;280;p42"/>
          <p:cNvSpPr txBox="1"/>
          <p:nvPr>
            <p:ph idx="2" type="body"/>
          </p:nvPr>
        </p:nvSpPr>
        <p:spPr>
          <a:xfrm>
            <a:off x="5106600" y="5983879"/>
            <a:ext cx="1980000" cy="252000"/>
          </a:xfrm>
          <a:prstGeom prst="rect">
            <a:avLst/>
          </a:prstGeom>
          <a:noFill/>
          <a:ln>
            <a:noFill/>
          </a:ln>
        </p:spPr>
        <p:txBody>
          <a:bodyPr anchorCtr="0" anchor="t" bIns="45700" lIns="91425" spcFirstLastPara="1" rIns="91425" wrap="square" tIns="45700">
            <a:normAutofit/>
          </a:bodyPr>
          <a:lstStyle>
            <a:lvl1pPr indent="-228600" lvl="0" marL="457200" algn="ctr">
              <a:spcBef>
                <a:spcPts val="280"/>
              </a:spcBef>
              <a:spcAft>
                <a:spcPts val="0"/>
              </a:spcAft>
              <a:buSzPts val="1190"/>
              <a:buFont typeface="Arial"/>
              <a:buNone/>
              <a:defRPr sz="1400">
                <a:solidFill>
                  <a:srgbClr val="55556F"/>
                </a:solidFil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81" name="Google Shape;281;p42"/>
          <p:cNvSpPr txBox="1"/>
          <p:nvPr>
            <p:ph idx="3" type="body"/>
          </p:nvPr>
        </p:nvSpPr>
        <p:spPr>
          <a:xfrm>
            <a:off x="432000" y="3354600"/>
            <a:ext cx="1980000" cy="252000"/>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SzPts val="1190"/>
              <a:buFont typeface="Arial"/>
              <a:buNone/>
              <a:defRPr sz="1400">
                <a:solidFill>
                  <a:srgbClr val="55556F"/>
                </a:solidFil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82" name="Google Shape;282;p42"/>
          <p:cNvSpPr txBox="1"/>
          <p:nvPr>
            <p:ph idx="4" type="body"/>
          </p:nvPr>
        </p:nvSpPr>
        <p:spPr>
          <a:xfrm>
            <a:off x="9781200" y="3354600"/>
            <a:ext cx="1980000" cy="252000"/>
          </a:xfrm>
          <a:prstGeom prst="rect">
            <a:avLst/>
          </a:prstGeom>
          <a:noFill/>
          <a:ln>
            <a:noFill/>
          </a:ln>
        </p:spPr>
        <p:txBody>
          <a:bodyPr anchorCtr="0" anchor="t" bIns="45700" lIns="91425" spcFirstLastPara="1" rIns="91425" wrap="square" tIns="45700">
            <a:normAutofit/>
          </a:bodyPr>
          <a:lstStyle>
            <a:lvl1pPr indent="-228600" lvl="0" marL="457200" algn="r">
              <a:spcBef>
                <a:spcPts val="280"/>
              </a:spcBef>
              <a:spcAft>
                <a:spcPts val="0"/>
              </a:spcAft>
              <a:buSzPts val="1190"/>
              <a:buFont typeface="Arial"/>
              <a:buNone/>
              <a:defRPr sz="1400">
                <a:solidFill>
                  <a:srgbClr val="55556F"/>
                </a:solidFil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83" name="Google Shape;283;p42"/>
          <p:cNvSpPr txBox="1"/>
          <p:nvPr>
            <p:ph type="title"/>
          </p:nvPr>
        </p:nvSpPr>
        <p:spPr>
          <a:xfrm>
            <a:off x="432000" y="432000"/>
            <a:ext cx="11329200" cy="432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4" name="Google Shape;284;p42"/>
          <p:cNvSpPr txBox="1"/>
          <p:nvPr>
            <p:ph idx="11" type="ftr"/>
          </p:nvPr>
        </p:nvSpPr>
        <p:spPr>
          <a:xfrm>
            <a:off x="4572000" y="18288"/>
            <a:ext cx="5486400" cy="32918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5" name="Google Shape;285;p42"/>
          <p:cNvSpPr txBox="1"/>
          <p:nvPr>
            <p:ph idx="12" type="sldNum"/>
          </p:nvPr>
        </p:nvSpPr>
        <p:spPr>
          <a:xfrm>
            <a:off x="10160000" y="18288"/>
            <a:ext cx="1422400" cy="329184"/>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1" sz="1400">
                <a:solidFill>
                  <a:srgbClr val="FFFFFF"/>
                </a:solidFill>
                <a:latin typeface="Arial"/>
                <a:ea typeface="Arial"/>
                <a:cs typeface="Arial"/>
                <a:sym typeface="Arial"/>
              </a:defRPr>
            </a:lvl1pPr>
            <a:lvl2pPr indent="0" lvl="1" marL="0" algn="ctr">
              <a:spcBef>
                <a:spcPts val="0"/>
              </a:spcBef>
              <a:buNone/>
              <a:defRPr b="1" sz="1400">
                <a:solidFill>
                  <a:srgbClr val="FFFFFF"/>
                </a:solidFill>
                <a:latin typeface="Arial"/>
                <a:ea typeface="Arial"/>
                <a:cs typeface="Arial"/>
                <a:sym typeface="Arial"/>
              </a:defRPr>
            </a:lvl2pPr>
            <a:lvl3pPr indent="0" lvl="2" marL="0" algn="ctr">
              <a:spcBef>
                <a:spcPts val="0"/>
              </a:spcBef>
              <a:buNone/>
              <a:defRPr b="1" sz="1400">
                <a:solidFill>
                  <a:srgbClr val="FFFFFF"/>
                </a:solidFill>
                <a:latin typeface="Arial"/>
                <a:ea typeface="Arial"/>
                <a:cs typeface="Arial"/>
                <a:sym typeface="Arial"/>
              </a:defRPr>
            </a:lvl3pPr>
            <a:lvl4pPr indent="0" lvl="3" marL="0" algn="ctr">
              <a:spcBef>
                <a:spcPts val="0"/>
              </a:spcBef>
              <a:buNone/>
              <a:defRPr b="1" sz="1400">
                <a:solidFill>
                  <a:srgbClr val="FFFFFF"/>
                </a:solidFill>
                <a:latin typeface="Arial"/>
                <a:ea typeface="Arial"/>
                <a:cs typeface="Arial"/>
                <a:sym typeface="Arial"/>
              </a:defRPr>
            </a:lvl4pPr>
            <a:lvl5pPr indent="0" lvl="4" marL="0" algn="ctr">
              <a:spcBef>
                <a:spcPts val="0"/>
              </a:spcBef>
              <a:buNone/>
              <a:defRPr b="1" sz="1400">
                <a:solidFill>
                  <a:srgbClr val="FFFFFF"/>
                </a:solidFill>
                <a:latin typeface="Arial"/>
                <a:ea typeface="Arial"/>
                <a:cs typeface="Arial"/>
                <a:sym typeface="Arial"/>
              </a:defRPr>
            </a:lvl5pPr>
            <a:lvl6pPr indent="0" lvl="5" marL="0" algn="ctr">
              <a:spcBef>
                <a:spcPts val="0"/>
              </a:spcBef>
              <a:buNone/>
              <a:defRPr b="1" sz="1400">
                <a:solidFill>
                  <a:srgbClr val="FFFFFF"/>
                </a:solidFill>
                <a:latin typeface="Arial"/>
                <a:ea typeface="Arial"/>
                <a:cs typeface="Arial"/>
                <a:sym typeface="Arial"/>
              </a:defRPr>
            </a:lvl6pPr>
            <a:lvl7pPr indent="0" lvl="6" marL="0" algn="ctr">
              <a:spcBef>
                <a:spcPts val="0"/>
              </a:spcBef>
              <a:buNone/>
              <a:defRPr b="1" sz="1400">
                <a:solidFill>
                  <a:srgbClr val="FFFFFF"/>
                </a:solidFill>
                <a:latin typeface="Arial"/>
                <a:ea typeface="Arial"/>
                <a:cs typeface="Arial"/>
                <a:sym typeface="Arial"/>
              </a:defRPr>
            </a:lvl7pPr>
            <a:lvl8pPr indent="0" lvl="7" marL="0" algn="ctr">
              <a:spcBef>
                <a:spcPts val="0"/>
              </a:spcBef>
              <a:buNone/>
              <a:defRPr b="1" sz="1400">
                <a:solidFill>
                  <a:srgbClr val="FFFFFF"/>
                </a:solidFill>
                <a:latin typeface="Arial"/>
                <a:ea typeface="Arial"/>
                <a:cs typeface="Arial"/>
                <a:sym typeface="Arial"/>
              </a:defRPr>
            </a:lvl8pPr>
            <a:lvl9pPr indent="0" lvl="8" marL="0" algn="ctr">
              <a:spcBef>
                <a:spcPts val="0"/>
              </a:spcBef>
              <a:buNone/>
              <a:defRPr b="1" sz="1400">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 Boxed" showMasterSp="0">
  <p:cSld name="3 Col Boxed">
    <p:spTree>
      <p:nvGrpSpPr>
        <p:cNvPr id="286" name="Shape 286"/>
        <p:cNvGrpSpPr/>
        <p:nvPr/>
      </p:nvGrpSpPr>
      <p:grpSpPr>
        <a:xfrm>
          <a:off x="0" y="0"/>
          <a:ext cx="0" cy="0"/>
          <a:chOff x="0" y="0"/>
          <a:chExt cx="0" cy="0"/>
        </a:xfrm>
      </p:grpSpPr>
      <p:grpSp>
        <p:nvGrpSpPr>
          <p:cNvPr id="287" name="Google Shape;287;p43"/>
          <p:cNvGrpSpPr/>
          <p:nvPr/>
        </p:nvGrpSpPr>
        <p:grpSpPr>
          <a:xfrm>
            <a:off x="-1579097" y="-793432"/>
            <a:ext cx="9838108" cy="9120772"/>
            <a:chOff x="-1575368" y="-793432"/>
            <a:chExt cx="9838107" cy="9120772"/>
          </a:xfrm>
        </p:grpSpPr>
        <p:sp>
          <p:nvSpPr>
            <p:cNvPr id="288" name="Google Shape;288;p43"/>
            <p:cNvSpPr/>
            <p:nvPr/>
          </p:nvSpPr>
          <p:spPr>
            <a:xfrm rot="10800000">
              <a:off x="0" y="-1"/>
              <a:ext cx="8262739" cy="6858000"/>
            </a:xfrm>
            <a:custGeom>
              <a:rect b="b" l="l" r="r" t="t"/>
              <a:pathLst>
                <a:path extrusionOk="0" h="6858000" w="8262739">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a:gsLst>
                <a:gs pos="0">
                  <a:srgbClr val="F9FAF9"/>
                </a:gs>
                <a:gs pos="100000">
                  <a:srgbClr val="726056">
                    <a:alpha val="70980"/>
                  </a:srgbClr>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9" name="Google Shape;289;p43"/>
            <p:cNvSpPr/>
            <p:nvPr/>
          </p:nvSpPr>
          <p:spPr>
            <a:xfrm rot="900000">
              <a:off x="-731331" y="24786"/>
              <a:ext cx="7308033" cy="7484336"/>
            </a:xfrm>
            <a:custGeom>
              <a:rect b="b" l="l" r="r" t="t"/>
              <a:pathLst>
                <a:path extrusionOk="0" h="7484336" w="7308033">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lt1">
                <a:alpha val="45882"/>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290" name="Google Shape;290;p43"/>
          <p:cNvSpPr txBox="1"/>
          <p:nvPr>
            <p:ph idx="1" type="body"/>
          </p:nvPr>
        </p:nvSpPr>
        <p:spPr>
          <a:xfrm>
            <a:off x="431999" y="1728000"/>
            <a:ext cx="3240000" cy="720000"/>
          </a:xfrm>
          <a:prstGeom prst="rect">
            <a:avLst/>
          </a:prstGeom>
          <a:noFill/>
          <a:ln>
            <a:noFill/>
          </a:ln>
        </p:spPr>
        <p:txBody>
          <a:bodyPr anchorCtr="0" anchor="ctr" bIns="36000" lIns="108000" spcFirstLastPara="1" rIns="108000" wrap="square" tIns="36000">
            <a:normAutofit/>
          </a:bodyPr>
          <a:lstStyle>
            <a:lvl1pPr indent="-228600" lvl="0" marL="457200" algn="ctr">
              <a:spcBef>
                <a:spcPts val="480"/>
              </a:spcBef>
              <a:spcAft>
                <a:spcPts val="0"/>
              </a:spcAft>
              <a:buSzPts val="2040"/>
              <a:buNone/>
              <a:defRPr>
                <a:solidFill>
                  <a:schemeClr val="dk1"/>
                </a:solidFil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91" name="Google Shape;291;p43"/>
          <p:cNvSpPr txBox="1"/>
          <p:nvPr>
            <p:ph idx="2" type="body"/>
          </p:nvPr>
        </p:nvSpPr>
        <p:spPr>
          <a:xfrm>
            <a:off x="431999" y="2448000"/>
            <a:ext cx="3240000" cy="3631338"/>
          </a:xfrm>
          <a:prstGeom prst="rect">
            <a:avLst/>
          </a:prstGeom>
          <a:solidFill>
            <a:schemeClr val="lt1"/>
          </a:solidFill>
          <a:ln cap="flat" cmpd="sng" w="9525">
            <a:solidFill>
              <a:srgbClr val="D8D8D8"/>
            </a:solidFill>
            <a:prstDash val="solid"/>
            <a:round/>
            <a:headEnd len="sm" w="sm" type="none"/>
            <a:tailEnd len="sm" w="sm" type="none"/>
          </a:ln>
        </p:spPr>
        <p:txBody>
          <a:bodyPr anchorCtr="0" anchor="t" bIns="45700" lIns="136800" spcFirstLastPara="1" rIns="136800" wrap="square" tIns="252000">
            <a:normAutofit/>
          </a:bodyPr>
          <a:lstStyle>
            <a:lvl1pPr indent="-358140" lvl="0" marL="457200" algn="l">
              <a:spcBef>
                <a:spcPts val="480"/>
              </a:spcBef>
              <a:spcAft>
                <a:spcPts val="0"/>
              </a:spcAft>
              <a:buClr>
                <a:srgbClr val="55556F"/>
              </a:buClr>
              <a:buSzPts val="2040"/>
              <a:buFont typeface="Arial"/>
              <a:buChar char="•"/>
              <a:defRPr/>
            </a:lvl1pPr>
            <a:lvl2pPr indent="-336550" lvl="1" marL="914400" algn="l">
              <a:spcBef>
                <a:spcPts val="400"/>
              </a:spcBef>
              <a:spcAft>
                <a:spcPts val="0"/>
              </a:spcAft>
              <a:buClr>
                <a:srgbClr val="55556F"/>
              </a:buClr>
              <a:buSzPts val="1700"/>
              <a:buChar char="•"/>
              <a:defRPr/>
            </a:lvl2pPr>
            <a:lvl3pPr indent="-331469" lvl="2" marL="1371600" algn="l">
              <a:spcBef>
                <a:spcPts val="360"/>
              </a:spcBef>
              <a:spcAft>
                <a:spcPts val="0"/>
              </a:spcAft>
              <a:buClr>
                <a:srgbClr val="55556F"/>
              </a:buClr>
              <a:buSzPts val="1620"/>
              <a:buChar char="•"/>
              <a:defRPr/>
            </a:lvl3pPr>
            <a:lvl4pPr indent="-330200" lvl="3" marL="1828800" algn="l">
              <a:spcBef>
                <a:spcPts val="320"/>
              </a:spcBef>
              <a:spcAft>
                <a:spcPts val="0"/>
              </a:spcAft>
              <a:buClr>
                <a:srgbClr val="55556F"/>
              </a:buClr>
              <a:buSzPts val="1600"/>
              <a:buChar char="•"/>
              <a:defRPr/>
            </a:lvl4pPr>
            <a:lvl5pPr indent="-317500" lvl="4" marL="2286000" algn="l">
              <a:spcBef>
                <a:spcPts val="280"/>
              </a:spcBef>
              <a:spcAft>
                <a:spcPts val="0"/>
              </a:spcAft>
              <a:buClr>
                <a:srgbClr val="55556F"/>
              </a:buClr>
              <a:buSzPts val="14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92" name="Google Shape;292;p43"/>
          <p:cNvSpPr txBox="1"/>
          <p:nvPr>
            <p:ph idx="3" type="body"/>
          </p:nvPr>
        </p:nvSpPr>
        <p:spPr>
          <a:xfrm>
            <a:off x="4476499" y="1728000"/>
            <a:ext cx="3240000" cy="720000"/>
          </a:xfrm>
          <a:prstGeom prst="rect">
            <a:avLst/>
          </a:prstGeom>
          <a:noFill/>
          <a:ln>
            <a:noFill/>
          </a:ln>
        </p:spPr>
        <p:txBody>
          <a:bodyPr anchorCtr="0" anchor="ctr" bIns="36000" lIns="108000" spcFirstLastPara="1" rIns="108000" wrap="square" tIns="36000">
            <a:normAutofit/>
          </a:bodyPr>
          <a:lstStyle>
            <a:lvl1pPr indent="-228600" lvl="0" marL="457200" algn="ctr">
              <a:spcBef>
                <a:spcPts val="480"/>
              </a:spcBef>
              <a:spcAft>
                <a:spcPts val="0"/>
              </a:spcAft>
              <a:buSzPts val="2040"/>
              <a:buNone/>
              <a:defRPr>
                <a:solidFill>
                  <a:schemeClr val="dk1"/>
                </a:solidFil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93" name="Google Shape;293;p43"/>
          <p:cNvSpPr txBox="1"/>
          <p:nvPr>
            <p:ph idx="4" type="body"/>
          </p:nvPr>
        </p:nvSpPr>
        <p:spPr>
          <a:xfrm>
            <a:off x="4476499" y="2448000"/>
            <a:ext cx="3240000" cy="3631338"/>
          </a:xfrm>
          <a:prstGeom prst="rect">
            <a:avLst/>
          </a:prstGeom>
          <a:solidFill>
            <a:schemeClr val="lt1"/>
          </a:solidFill>
          <a:ln cap="flat" cmpd="sng" w="9525">
            <a:solidFill>
              <a:srgbClr val="D8D8D8"/>
            </a:solidFill>
            <a:prstDash val="solid"/>
            <a:round/>
            <a:headEnd len="sm" w="sm" type="none"/>
            <a:tailEnd len="sm" w="sm" type="none"/>
          </a:ln>
        </p:spPr>
        <p:txBody>
          <a:bodyPr anchorCtr="0" anchor="t" bIns="45700" lIns="136800" spcFirstLastPara="1" rIns="136800" wrap="square" tIns="252000">
            <a:normAutofit/>
          </a:bodyPr>
          <a:lstStyle>
            <a:lvl1pPr indent="-358140" lvl="0" marL="457200" algn="l">
              <a:spcBef>
                <a:spcPts val="480"/>
              </a:spcBef>
              <a:spcAft>
                <a:spcPts val="0"/>
              </a:spcAft>
              <a:buClr>
                <a:srgbClr val="55556F"/>
              </a:buClr>
              <a:buSzPts val="2040"/>
              <a:buFont typeface="Arial"/>
              <a:buChar char="•"/>
              <a:defRPr/>
            </a:lvl1pPr>
            <a:lvl2pPr indent="-336550" lvl="1" marL="914400" algn="l">
              <a:spcBef>
                <a:spcPts val="400"/>
              </a:spcBef>
              <a:spcAft>
                <a:spcPts val="0"/>
              </a:spcAft>
              <a:buClr>
                <a:srgbClr val="55556F"/>
              </a:buClr>
              <a:buSzPts val="1700"/>
              <a:buChar char="•"/>
              <a:defRPr/>
            </a:lvl2pPr>
            <a:lvl3pPr indent="-331469" lvl="2" marL="1371600" algn="l">
              <a:spcBef>
                <a:spcPts val="360"/>
              </a:spcBef>
              <a:spcAft>
                <a:spcPts val="0"/>
              </a:spcAft>
              <a:buClr>
                <a:srgbClr val="55556F"/>
              </a:buClr>
              <a:buSzPts val="1620"/>
              <a:buChar char="•"/>
              <a:defRPr/>
            </a:lvl3pPr>
            <a:lvl4pPr indent="-330200" lvl="3" marL="1828800" algn="l">
              <a:spcBef>
                <a:spcPts val="320"/>
              </a:spcBef>
              <a:spcAft>
                <a:spcPts val="0"/>
              </a:spcAft>
              <a:buClr>
                <a:srgbClr val="55556F"/>
              </a:buClr>
              <a:buSzPts val="1600"/>
              <a:buChar char="•"/>
              <a:defRPr/>
            </a:lvl4pPr>
            <a:lvl5pPr indent="-317500" lvl="4" marL="2286000" algn="l">
              <a:spcBef>
                <a:spcPts val="280"/>
              </a:spcBef>
              <a:spcAft>
                <a:spcPts val="0"/>
              </a:spcAft>
              <a:buClr>
                <a:srgbClr val="55556F"/>
              </a:buClr>
              <a:buSzPts val="14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94" name="Google Shape;294;p43"/>
          <p:cNvSpPr txBox="1"/>
          <p:nvPr>
            <p:ph idx="5" type="body"/>
          </p:nvPr>
        </p:nvSpPr>
        <p:spPr>
          <a:xfrm>
            <a:off x="8520999" y="1728000"/>
            <a:ext cx="3240000" cy="720000"/>
          </a:xfrm>
          <a:prstGeom prst="rect">
            <a:avLst/>
          </a:prstGeom>
          <a:noFill/>
          <a:ln>
            <a:noFill/>
          </a:ln>
        </p:spPr>
        <p:txBody>
          <a:bodyPr anchorCtr="0" anchor="ctr" bIns="36000" lIns="108000" spcFirstLastPara="1" rIns="108000" wrap="square" tIns="36000">
            <a:normAutofit/>
          </a:bodyPr>
          <a:lstStyle>
            <a:lvl1pPr indent="-228600" lvl="0" marL="457200" algn="ctr">
              <a:spcBef>
                <a:spcPts val="480"/>
              </a:spcBef>
              <a:spcAft>
                <a:spcPts val="0"/>
              </a:spcAft>
              <a:buSzPts val="2040"/>
              <a:buNone/>
              <a:defRPr>
                <a:solidFill>
                  <a:schemeClr val="dk1"/>
                </a:solidFil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95" name="Google Shape;295;p43"/>
          <p:cNvSpPr txBox="1"/>
          <p:nvPr>
            <p:ph idx="6" type="body"/>
          </p:nvPr>
        </p:nvSpPr>
        <p:spPr>
          <a:xfrm>
            <a:off x="8520999" y="2448000"/>
            <a:ext cx="3240000" cy="3631338"/>
          </a:xfrm>
          <a:prstGeom prst="rect">
            <a:avLst/>
          </a:prstGeom>
          <a:solidFill>
            <a:schemeClr val="lt1"/>
          </a:solidFill>
          <a:ln cap="flat" cmpd="sng" w="9525">
            <a:solidFill>
              <a:srgbClr val="D8D8D8"/>
            </a:solidFill>
            <a:prstDash val="solid"/>
            <a:round/>
            <a:headEnd len="sm" w="sm" type="none"/>
            <a:tailEnd len="sm" w="sm" type="none"/>
          </a:ln>
        </p:spPr>
        <p:txBody>
          <a:bodyPr anchorCtr="0" anchor="t" bIns="45700" lIns="136800" spcFirstLastPara="1" rIns="136800" wrap="square" tIns="252000">
            <a:normAutofit/>
          </a:bodyPr>
          <a:lstStyle>
            <a:lvl1pPr indent="-358140" lvl="0" marL="457200" algn="l">
              <a:spcBef>
                <a:spcPts val="480"/>
              </a:spcBef>
              <a:spcAft>
                <a:spcPts val="0"/>
              </a:spcAft>
              <a:buClr>
                <a:srgbClr val="55556F"/>
              </a:buClr>
              <a:buSzPts val="2040"/>
              <a:buFont typeface="Arial"/>
              <a:buChar char="•"/>
              <a:defRPr/>
            </a:lvl1pPr>
            <a:lvl2pPr indent="-336550" lvl="1" marL="914400" algn="l">
              <a:spcBef>
                <a:spcPts val="400"/>
              </a:spcBef>
              <a:spcAft>
                <a:spcPts val="0"/>
              </a:spcAft>
              <a:buClr>
                <a:srgbClr val="55556F"/>
              </a:buClr>
              <a:buSzPts val="1700"/>
              <a:buChar char="•"/>
              <a:defRPr/>
            </a:lvl2pPr>
            <a:lvl3pPr indent="-331469" lvl="2" marL="1371600" algn="l">
              <a:spcBef>
                <a:spcPts val="360"/>
              </a:spcBef>
              <a:spcAft>
                <a:spcPts val="0"/>
              </a:spcAft>
              <a:buClr>
                <a:srgbClr val="55556F"/>
              </a:buClr>
              <a:buSzPts val="1620"/>
              <a:buChar char="•"/>
              <a:defRPr/>
            </a:lvl3pPr>
            <a:lvl4pPr indent="-330200" lvl="3" marL="1828800" algn="l">
              <a:spcBef>
                <a:spcPts val="320"/>
              </a:spcBef>
              <a:spcAft>
                <a:spcPts val="0"/>
              </a:spcAft>
              <a:buClr>
                <a:srgbClr val="55556F"/>
              </a:buClr>
              <a:buSzPts val="1600"/>
              <a:buChar char="•"/>
              <a:defRPr/>
            </a:lvl4pPr>
            <a:lvl5pPr indent="-317500" lvl="4" marL="2286000" algn="l">
              <a:spcBef>
                <a:spcPts val="280"/>
              </a:spcBef>
              <a:spcAft>
                <a:spcPts val="0"/>
              </a:spcAft>
              <a:buClr>
                <a:srgbClr val="55556F"/>
              </a:buClr>
              <a:buSzPts val="14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96" name="Google Shape;296;p43"/>
          <p:cNvSpPr txBox="1"/>
          <p:nvPr>
            <p:ph type="title"/>
          </p:nvPr>
        </p:nvSpPr>
        <p:spPr>
          <a:xfrm>
            <a:off x="609600" y="533400"/>
            <a:ext cx="10972800" cy="990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7" name="Google Shape;297;p43"/>
          <p:cNvSpPr txBox="1"/>
          <p:nvPr>
            <p:ph idx="11" type="ftr"/>
          </p:nvPr>
        </p:nvSpPr>
        <p:spPr>
          <a:xfrm>
            <a:off x="4572000" y="18288"/>
            <a:ext cx="5486400" cy="32918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8" name="Google Shape;298;p43"/>
          <p:cNvSpPr txBox="1"/>
          <p:nvPr>
            <p:ph idx="12" type="sldNum"/>
          </p:nvPr>
        </p:nvSpPr>
        <p:spPr>
          <a:xfrm>
            <a:off x="10160000" y="18288"/>
            <a:ext cx="1422400" cy="329184"/>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1" sz="1400">
                <a:solidFill>
                  <a:srgbClr val="FFFFFF"/>
                </a:solidFill>
                <a:latin typeface="Arial"/>
                <a:ea typeface="Arial"/>
                <a:cs typeface="Arial"/>
                <a:sym typeface="Arial"/>
              </a:defRPr>
            </a:lvl1pPr>
            <a:lvl2pPr indent="0" lvl="1" marL="0" algn="ctr">
              <a:spcBef>
                <a:spcPts val="0"/>
              </a:spcBef>
              <a:buNone/>
              <a:defRPr b="1" sz="1400">
                <a:solidFill>
                  <a:srgbClr val="FFFFFF"/>
                </a:solidFill>
                <a:latin typeface="Arial"/>
                <a:ea typeface="Arial"/>
                <a:cs typeface="Arial"/>
                <a:sym typeface="Arial"/>
              </a:defRPr>
            </a:lvl2pPr>
            <a:lvl3pPr indent="0" lvl="2" marL="0" algn="ctr">
              <a:spcBef>
                <a:spcPts val="0"/>
              </a:spcBef>
              <a:buNone/>
              <a:defRPr b="1" sz="1400">
                <a:solidFill>
                  <a:srgbClr val="FFFFFF"/>
                </a:solidFill>
                <a:latin typeface="Arial"/>
                <a:ea typeface="Arial"/>
                <a:cs typeface="Arial"/>
                <a:sym typeface="Arial"/>
              </a:defRPr>
            </a:lvl3pPr>
            <a:lvl4pPr indent="0" lvl="3" marL="0" algn="ctr">
              <a:spcBef>
                <a:spcPts val="0"/>
              </a:spcBef>
              <a:buNone/>
              <a:defRPr b="1" sz="1400">
                <a:solidFill>
                  <a:srgbClr val="FFFFFF"/>
                </a:solidFill>
                <a:latin typeface="Arial"/>
                <a:ea typeface="Arial"/>
                <a:cs typeface="Arial"/>
                <a:sym typeface="Arial"/>
              </a:defRPr>
            </a:lvl4pPr>
            <a:lvl5pPr indent="0" lvl="4" marL="0" algn="ctr">
              <a:spcBef>
                <a:spcPts val="0"/>
              </a:spcBef>
              <a:buNone/>
              <a:defRPr b="1" sz="1400">
                <a:solidFill>
                  <a:srgbClr val="FFFFFF"/>
                </a:solidFill>
                <a:latin typeface="Arial"/>
                <a:ea typeface="Arial"/>
                <a:cs typeface="Arial"/>
                <a:sym typeface="Arial"/>
              </a:defRPr>
            </a:lvl5pPr>
            <a:lvl6pPr indent="0" lvl="5" marL="0" algn="ctr">
              <a:spcBef>
                <a:spcPts val="0"/>
              </a:spcBef>
              <a:buNone/>
              <a:defRPr b="1" sz="1400">
                <a:solidFill>
                  <a:srgbClr val="FFFFFF"/>
                </a:solidFill>
                <a:latin typeface="Arial"/>
                <a:ea typeface="Arial"/>
                <a:cs typeface="Arial"/>
                <a:sym typeface="Arial"/>
              </a:defRPr>
            </a:lvl6pPr>
            <a:lvl7pPr indent="0" lvl="6" marL="0" algn="ctr">
              <a:spcBef>
                <a:spcPts val="0"/>
              </a:spcBef>
              <a:buNone/>
              <a:defRPr b="1" sz="1400">
                <a:solidFill>
                  <a:srgbClr val="FFFFFF"/>
                </a:solidFill>
                <a:latin typeface="Arial"/>
                <a:ea typeface="Arial"/>
                <a:cs typeface="Arial"/>
                <a:sym typeface="Arial"/>
              </a:defRPr>
            </a:lvl7pPr>
            <a:lvl8pPr indent="0" lvl="7" marL="0" algn="ctr">
              <a:spcBef>
                <a:spcPts val="0"/>
              </a:spcBef>
              <a:buNone/>
              <a:defRPr b="1" sz="1400">
                <a:solidFill>
                  <a:srgbClr val="FFFFFF"/>
                </a:solidFill>
                <a:latin typeface="Arial"/>
                <a:ea typeface="Arial"/>
                <a:cs typeface="Arial"/>
                <a:sym typeface="Arial"/>
              </a:defRPr>
            </a:lvl8pPr>
            <a:lvl9pPr indent="0" lvl="8" marL="0" algn="ctr">
              <a:spcBef>
                <a:spcPts val="0"/>
              </a:spcBef>
              <a:buNone/>
              <a:defRPr b="1" sz="1400">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299" name="Google Shape;299;p43"/>
          <p:cNvSpPr txBox="1"/>
          <p:nvPr>
            <p:ph idx="7" type="body"/>
          </p:nvPr>
        </p:nvSpPr>
        <p:spPr>
          <a:xfrm>
            <a:off x="431799" y="1008000"/>
            <a:ext cx="11329200" cy="252000"/>
          </a:xfrm>
          <a:prstGeom prst="rect">
            <a:avLst/>
          </a:prstGeom>
          <a:noFill/>
          <a:ln>
            <a:noFill/>
          </a:ln>
        </p:spPr>
        <p:txBody>
          <a:bodyPr anchorCtr="0" anchor="t" bIns="45700" lIns="91425" spcFirstLastPara="1" rIns="91425" wrap="square" tIns="45700">
            <a:normAutofit/>
          </a:bodyPr>
          <a:lstStyle>
            <a:lvl1pPr indent="-228600" lvl="0" marL="457200" algn="l">
              <a:spcBef>
                <a:spcPts val="480"/>
              </a:spcBef>
              <a:spcAft>
                <a:spcPts val="0"/>
              </a:spcAft>
              <a:buSzPts val="2040"/>
              <a:buNone/>
              <a:defRPr/>
            </a:lvl1pPr>
            <a:lvl2pPr indent="-228600" lvl="1" marL="914400" algn="l">
              <a:spcBef>
                <a:spcPts val="400"/>
              </a:spcBef>
              <a:spcAft>
                <a:spcPts val="0"/>
              </a:spcAft>
              <a:buSzPts val="1700"/>
              <a:buNone/>
              <a:defRPr/>
            </a:lvl2pPr>
            <a:lvl3pPr indent="-228600" lvl="2" marL="1371600" algn="l">
              <a:spcBef>
                <a:spcPts val="360"/>
              </a:spcBef>
              <a:spcAft>
                <a:spcPts val="0"/>
              </a:spcAft>
              <a:buSzPts val="1620"/>
              <a:buNone/>
              <a:defRPr/>
            </a:lvl3pPr>
            <a:lvl4pPr indent="-228600" lvl="3" marL="1828800" algn="l">
              <a:spcBef>
                <a:spcPts val="320"/>
              </a:spcBef>
              <a:spcAft>
                <a:spcPts val="0"/>
              </a:spcAft>
              <a:buSzPts val="1600"/>
              <a:buNone/>
              <a:defRPr/>
            </a:lvl4pPr>
            <a:lvl5pPr indent="-228600" lvl="4" marL="2286000" algn="l">
              <a:spcBef>
                <a:spcPts val="280"/>
              </a:spcBef>
              <a:spcAft>
                <a:spcPts val="0"/>
              </a:spcAft>
              <a:buSzPts val="1400"/>
              <a:buNone/>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00" name="Google Shape;300;p43"/>
          <p:cNvSpPr/>
          <p:nvPr/>
        </p:nvSpPr>
        <p:spPr>
          <a:xfrm>
            <a:off x="3718632" y="3559389"/>
            <a:ext cx="711237" cy="710310"/>
          </a:xfrm>
          <a:custGeom>
            <a:rect b="b" l="l" r="r" t="t"/>
            <a:pathLst>
              <a:path extrusionOk="0" h="2514600" w="251788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1" name="Google Shape;301;p43"/>
          <p:cNvSpPr/>
          <p:nvPr/>
        </p:nvSpPr>
        <p:spPr>
          <a:xfrm>
            <a:off x="3886925" y="3863633"/>
            <a:ext cx="374651" cy="101831"/>
          </a:xfrm>
          <a:prstGeom prst="rightArrow">
            <a:avLst>
              <a:gd fmla="val 100000" name="adj1"/>
              <a:gd fmla="val 57018" name="adj2"/>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2" name="Google Shape;302;p43"/>
          <p:cNvSpPr/>
          <p:nvPr/>
        </p:nvSpPr>
        <p:spPr>
          <a:xfrm>
            <a:off x="7763132" y="3559389"/>
            <a:ext cx="711237" cy="710310"/>
          </a:xfrm>
          <a:custGeom>
            <a:rect b="b" l="l" r="r" t="t"/>
            <a:pathLst>
              <a:path extrusionOk="0" h="2514600" w="251788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3" name="Google Shape;303;p43"/>
          <p:cNvSpPr/>
          <p:nvPr/>
        </p:nvSpPr>
        <p:spPr>
          <a:xfrm>
            <a:off x="7931424" y="3863633"/>
            <a:ext cx="374651" cy="101831"/>
          </a:xfrm>
          <a:prstGeom prst="rightArrow">
            <a:avLst>
              <a:gd fmla="val 100000" name="adj1"/>
              <a:gd fmla="val 57018" name="adj2"/>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showMasterSp="0">
  <p:cSld name="Timeline">
    <p:spTree>
      <p:nvGrpSpPr>
        <p:cNvPr id="304" name="Shape 304"/>
        <p:cNvGrpSpPr/>
        <p:nvPr/>
      </p:nvGrpSpPr>
      <p:grpSpPr>
        <a:xfrm>
          <a:off x="0" y="0"/>
          <a:ext cx="0" cy="0"/>
          <a:chOff x="0" y="0"/>
          <a:chExt cx="0" cy="0"/>
        </a:xfrm>
      </p:grpSpPr>
      <p:cxnSp>
        <p:nvCxnSpPr>
          <p:cNvPr id="305" name="Google Shape;305;p44"/>
          <p:cNvCxnSpPr/>
          <p:nvPr/>
        </p:nvCxnSpPr>
        <p:spPr>
          <a:xfrm>
            <a:off x="431803" y="3866682"/>
            <a:ext cx="11329199" cy="0"/>
          </a:xfrm>
          <a:prstGeom prst="straightConnector1">
            <a:avLst/>
          </a:prstGeom>
          <a:noFill/>
          <a:ln cap="flat" cmpd="sng" w="9525">
            <a:solidFill>
              <a:srgbClr val="BFBFBF"/>
            </a:solidFill>
            <a:prstDash val="solid"/>
            <a:round/>
            <a:headEnd len="sm" w="sm" type="none"/>
            <a:tailEnd len="med" w="med" type="triangle"/>
          </a:ln>
        </p:spPr>
      </p:cxnSp>
      <p:sp>
        <p:nvSpPr>
          <p:cNvPr id="306" name="Google Shape;306;p44"/>
          <p:cNvSpPr txBox="1"/>
          <p:nvPr>
            <p:ph idx="1" type="body"/>
          </p:nvPr>
        </p:nvSpPr>
        <p:spPr>
          <a:xfrm>
            <a:off x="3039269" y="3973125"/>
            <a:ext cx="415608" cy="201776"/>
          </a:xfrm>
          <a:prstGeom prst="rect">
            <a:avLst/>
          </a:prstGeom>
          <a:noFill/>
          <a:ln>
            <a:noFill/>
          </a:ln>
        </p:spPr>
        <p:txBody>
          <a:bodyPr anchorCtr="0" anchor="ctr" bIns="45700" lIns="91425" spcFirstLastPara="1" rIns="91425" wrap="square" tIns="45700">
            <a:normAutofit/>
          </a:bodyPr>
          <a:lstStyle>
            <a:lvl1pPr indent="-228600" lvl="0" marL="457200" algn="ctr">
              <a:spcBef>
                <a:spcPts val="280"/>
              </a:spcBef>
              <a:spcAft>
                <a:spcPts val="0"/>
              </a:spcAft>
              <a:buSzPts val="1190"/>
              <a:buNone/>
              <a:defRPr sz="1400">
                <a:solidFill>
                  <a:srgbClr val="8888A4"/>
                </a:solidFil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07" name="Google Shape;307;p44"/>
          <p:cNvSpPr txBox="1"/>
          <p:nvPr>
            <p:ph idx="2" type="body"/>
          </p:nvPr>
        </p:nvSpPr>
        <p:spPr>
          <a:xfrm>
            <a:off x="431802" y="3597398"/>
            <a:ext cx="377825" cy="201776"/>
          </a:xfrm>
          <a:prstGeom prst="rect">
            <a:avLst/>
          </a:prstGeom>
          <a:noFill/>
          <a:ln>
            <a:noFill/>
          </a:ln>
        </p:spPr>
        <p:txBody>
          <a:bodyPr anchorCtr="0" anchor="t" bIns="45700" lIns="91425" spcFirstLastPara="1" rIns="91425" wrap="square" tIns="45700">
            <a:normAutofit/>
          </a:bodyPr>
          <a:lstStyle>
            <a:lvl1pPr indent="-228600" lvl="0" marL="457200" algn="ctr">
              <a:spcBef>
                <a:spcPts val="240"/>
              </a:spcBef>
              <a:spcAft>
                <a:spcPts val="0"/>
              </a:spcAft>
              <a:buSzPts val="1020"/>
              <a:buNone/>
              <a:defRPr sz="1200">
                <a:solidFill>
                  <a:srgbClr val="8888A4"/>
                </a:solidFil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08" name="Google Shape;308;p44"/>
          <p:cNvSpPr txBox="1"/>
          <p:nvPr>
            <p:ph idx="3" type="body"/>
          </p:nvPr>
        </p:nvSpPr>
        <p:spPr>
          <a:xfrm>
            <a:off x="953296" y="3597398"/>
            <a:ext cx="377825" cy="201776"/>
          </a:xfrm>
          <a:prstGeom prst="rect">
            <a:avLst/>
          </a:prstGeom>
          <a:noFill/>
          <a:ln>
            <a:noFill/>
          </a:ln>
        </p:spPr>
        <p:txBody>
          <a:bodyPr anchorCtr="0" anchor="t" bIns="45700" lIns="91425" spcFirstLastPara="1" rIns="91425" wrap="square" tIns="45700">
            <a:normAutofit/>
          </a:bodyPr>
          <a:lstStyle>
            <a:lvl1pPr indent="-228600" lvl="0" marL="457200" algn="ctr">
              <a:spcBef>
                <a:spcPts val="240"/>
              </a:spcBef>
              <a:spcAft>
                <a:spcPts val="0"/>
              </a:spcAft>
              <a:buSzPts val="1020"/>
              <a:buNone/>
              <a:defRPr sz="1200">
                <a:solidFill>
                  <a:srgbClr val="8888A4"/>
                </a:solidFil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09" name="Google Shape;309;p44"/>
          <p:cNvSpPr txBox="1"/>
          <p:nvPr>
            <p:ph idx="4" type="body"/>
          </p:nvPr>
        </p:nvSpPr>
        <p:spPr>
          <a:xfrm>
            <a:off x="1474787" y="3597398"/>
            <a:ext cx="377825" cy="201776"/>
          </a:xfrm>
          <a:prstGeom prst="rect">
            <a:avLst/>
          </a:prstGeom>
          <a:noFill/>
          <a:ln>
            <a:noFill/>
          </a:ln>
        </p:spPr>
        <p:txBody>
          <a:bodyPr anchorCtr="0" anchor="t" bIns="45700" lIns="91425" spcFirstLastPara="1" rIns="91425" wrap="square" tIns="45700">
            <a:normAutofit/>
          </a:bodyPr>
          <a:lstStyle>
            <a:lvl1pPr indent="-228600" lvl="0" marL="457200" algn="ctr">
              <a:spcBef>
                <a:spcPts val="240"/>
              </a:spcBef>
              <a:spcAft>
                <a:spcPts val="0"/>
              </a:spcAft>
              <a:buSzPts val="1020"/>
              <a:buNone/>
              <a:defRPr sz="1200">
                <a:solidFill>
                  <a:srgbClr val="8888A4"/>
                </a:solidFil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10" name="Google Shape;310;p44"/>
          <p:cNvSpPr txBox="1"/>
          <p:nvPr>
            <p:ph idx="5" type="body"/>
          </p:nvPr>
        </p:nvSpPr>
        <p:spPr>
          <a:xfrm>
            <a:off x="1996284" y="3597398"/>
            <a:ext cx="377825" cy="201776"/>
          </a:xfrm>
          <a:prstGeom prst="rect">
            <a:avLst/>
          </a:prstGeom>
          <a:noFill/>
          <a:ln>
            <a:noFill/>
          </a:ln>
        </p:spPr>
        <p:txBody>
          <a:bodyPr anchorCtr="0" anchor="t" bIns="45700" lIns="91425" spcFirstLastPara="1" rIns="91425" wrap="square" tIns="45700">
            <a:normAutofit/>
          </a:bodyPr>
          <a:lstStyle>
            <a:lvl1pPr indent="-228600" lvl="0" marL="457200" algn="ctr">
              <a:spcBef>
                <a:spcPts val="240"/>
              </a:spcBef>
              <a:spcAft>
                <a:spcPts val="0"/>
              </a:spcAft>
              <a:buSzPts val="1020"/>
              <a:buNone/>
              <a:defRPr sz="1200">
                <a:solidFill>
                  <a:srgbClr val="8888A4"/>
                </a:solidFil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11" name="Google Shape;311;p44"/>
          <p:cNvSpPr txBox="1"/>
          <p:nvPr>
            <p:ph idx="6" type="body"/>
          </p:nvPr>
        </p:nvSpPr>
        <p:spPr>
          <a:xfrm>
            <a:off x="8775703" y="3973125"/>
            <a:ext cx="415608" cy="201776"/>
          </a:xfrm>
          <a:prstGeom prst="rect">
            <a:avLst/>
          </a:prstGeom>
          <a:noFill/>
          <a:ln>
            <a:noFill/>
          </a:ln>
        </p:spPr>
        <p:txBody>
          <a:bodyPr anchorCtr="0" anchor="ctr" bIns="45700" lIns="91425" spcFirstLastPara="1" rIns="91425" wrap="square" tIns="45700">
            <a:normAutofit/>
          </a:bodyPr>
          <a:lstStyle>
            <a:lvl1pPr indent="-228600" lvl="0" marL="457200" algn="ctr">
              <a:spcBef>
                <a:spcPts val="280"/>
              </a:spcBef>
              <a:spcAft>
                <a:spcPts val="0"/>
              </a:spcAft>
              <a:buSzPts val="1190"/>
              <a:buNone/>
              <a:defRPr sz="1400">
                <a:solidFill>
                  <a:srgbClr val="8888A4"/>
                </a:solidFil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12" name="Google Shape;312;p44"/>
          <p:cNvSpPr txBox="1"/>
          <p:nvPr>
            <p:ph idx="7" type="body"/>
          </p:nvPr>
        </p:nvSpPr>
        <p:spPr>
          <a:xfrm>
            <a:off x="2517778" y="3597398"/>
            <a:ext cx="377825" cy="201776"/>
          </a:xfrm>
          <a:prstGeom prst="rect">
            <a:avLst/>
          </a:prstGeom>
          <a:noFill/>
          <a:ln>
            <a:noFill/>
          </a:ln>
        </p:spPr>
        <p:txBody>
          <a:bodyPr anchorCtr="0" anchor="t" bIns="45700" lIns="91425" spcFirstLastPara="1" rIns="91425" wrap="square" tIns="45700">
            <a:normAutofit/>
          </a:bodyPr>
          <a:lstStyle>
            <a:lvl1pPr indent="-228600" lvl="0" marL="457200" algn="ctr">
              <a:spcBef>
                <a:spcPts val="240"/>
              </a:spcBef>
              <a:spcAft>
                <a:spcPts val="0"/>
              </a:spcAft>
              <a:buSzPts val="1020"/>
              <a:buNone/>
              <a:defRPr sz="1200">
                <a:solidFill>
                  <a:srgbClr val="8888A4"/>
                </a:solidFil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13" name="Google Shape;313;p44"/>
          <p:cNvSpPr txBox="1"/>
          <p:nvPr>
            <p:ph idx="8" type="body"/>
          </p:nvPr>
        </p:nvSpPr>
        <p:spPr>
          <a:xfrm>
            <a:off x="3039272" y="3597398"/>
            <a:ext cx="377825" cy="201776"/>
          </a:xfrm>
          <a:prstGeom prst="rect">
            <a:avLst/>
          </a:prstGeom>
          <a:noFill/>
          <a:ln>
            <a:noFill/>
          </a:ln>
        </p:spPr>
        <p:txBody>
          <a:bodyPr anchorCtr="0" anchor="t" bIns="45700" lIns="91425" spcFirstLastPara="1" rIns="91425" wrap="square" tIns="45700">
            <a:normAutofit/>
          </a:bodyPr>
          <a:lstStyle>
            <a:lvl1pPr indent="-228600" lvl="0" marL="457200" algn="ctr">
              <a:spcBef>
                <a:spcPts val="240"/>
              </a:spcBef>
              <a:spcAft>
                <a:spcPts val="0"/>
              </a:spcAft>
              <a:buSzPts val="1020"/>
              <a:buNone/>
              <a:defRPr sz="1200">
                <a:solidFill>
                  <a:srgbClr val="8888A4"/>
                </a:solidFil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14" name="Google Shape;314;p44"/>
          <p:cNvSpPr txBox="1"/>
          <p:nvPr>
            <p:ph idx="9" type="body"/>
          </p:nvPr>
        </p:nvSpPr>
        <p:spPr>
          <a:xfrm>
            <a:off x="3560766" y="3597398"/>
            <a:ext cx="377825" cy="201776"/>
          </a:xfrm>
          <a:prstGeom prst="rect">
            <a:avLst/>
          </a:prstGeom>
          <a:noFill/>
          <a:ln>
            <a:noFill/>
          </a:ln>
        </p:spPr>
        <p:txBody>
          <a:bodyPr anchorCtr="0" anchor="t" bIns="45700" lIns="91425" spcFirstLastPara="1" rIns="91425" wrap="square" tIns="45700">
            <a:normAutofit/>
          </a:bodyPr>
          <a:lstStyle>
            <a:lvl1pPr indent="-228600" lvl="0" marL="457200" algn="ctr">
              <a:spcBef>
                <a:spcPts val="240"/>
              </a:spcBef>
              <a:spcAft>
                <a:spcPts val="0"/>
              </a:spcAft>
              <a:buSzPts val="1020"/>
              <a:buNone/>
              <a:defRPr sz="1200">
                <a:solidFill>
                  <a:srgbClr val="8888A4"/>
                </a:solidFil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15" name="Google Shape;315;p44"/>
          <p:cNvSpPr txBox="1"/>
          <p:nvPr>
            <p:ph idx="13" type="body"/>
          </p:nvPr>
        </p:nvSpPr>
        <p:spPr>
          <a:xfrm>
            <a:off x="5125248" y="3597398"/>
            <a:ext cx="377825" cy="201776"/>
          </a:xfrm>
          <a:prstGeom prst="rect">
            <a:avLst/>
          </a:prstGeom>
          <a:noFill/>
          <a:ln>
            <a:noFill/>
          </a:ln>
        </p:spPr>
        <p:txBody>
          <a:bodyPr anchorCtr="0" anchor="t" bIns="45700" lIns="91425" spcFirstLastPara="1" rIns="91425" wrap="square" tIns="45700">
            <a:normAutofit/>
          </a:bodyPr>
          <a:lstStyle>
            <a:lvl1pPr indent="-228600" lvl="0" marL="457200" algn="ctr">
              <a:spcBef>
                <a:spcPts val="240"/>
              </a:spcBef>
              <a:spcAft>
                <a:spcPts val="0"/>
              </a:spcAft>
              <a:buSzPts val="1020"/>
              <a:buNone/>
              <a:defRPr sz="1200">
                <a:solidFill>
                  <a:srgbClr val="8888A4"/>
                </a:solidFil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16" name="Google Shape;316;p44"/>
          <p:cNvSpPr txBox="1"/>
          <p:nvPr>
            <p:ph idx="14" type="body"/>
          </p:nvPr>
        </p:nvSpPr>
        <p:spPr>
          <a:xfrm>
            <a:off x="4082260" y="3597398"/>
            <a:ext cx="377825" cy="201776"/>
          </a:xfrm>
          <a:prstGeom prst="rect">
            <a:avLst/>
          </a:prstGeom>
          <a:noFill/>
          <a:ln>
            <a:noFill/>
          </a:ln>
        </p:spPr>
        <p:txBody>
          <a:bodyPr anchorCtr="0" anchor="t" bIns="45700" lIns="91425" spcFirstLastPara="1" rIns="91425" wrap="square" tIns="45700">
            <a:normAutofit/>
          </a:bodyPr>
          <a:lstStyle>
            <a:lvl1pPr indent="-228600" lvl="0" marL="457200" algn="ctr">
              <a:spcBef>
                <a:spcPts val="240"/>
              </a:spcBef>
              <a:spcAft>
                <a:spcPts val="0"/>
              </a:spcAft>
              <a:buSzPts val="1020"/>
              <a:buNone/>
              <a:defRPr sz="1200">
                <a:solidFill>
                  <a:srgbClr val="8888A4"/>
                </a:solidFil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17" name="Google Shape;317;p44"/>
          <p:cNvSpPr txBox="1"/>
          <p:nvPr>
            <p:ph idx="15" type="body"/>
          </p:nvPr>
        </p:nvSpPr>
        <p:spPr>
          <a:xfrm>
            <a:off x="4603754" y="3597398"/>
            <a:ext cx="377825" cy="201776"/>
          </a:xfrm>
          <a:prstGeom prst="rect">
            <a:avLst/>
          </a:prstGeom>
          <a:noFill/>
          <a:ln>
            <a:noFill/>
          </a:ln>
        </p:spPr>
        <p:txBody>
          <a:bodyPr anchorCtr="0" anchor="t" bIns="45700" lIns="91425" spcFirstLastPara="1" rIns="91425" wrap="square" tIns="45700">
            <a:normAutofit/>
          </a:bodyPr>
          <a:lstStyle>
            <a:lvl1pPr indent="-228600" lvl="0" marL="457200" algn="ctr">
              <a:spcBef>
                <a:spcPts val="240"/>
              </a:spcBef>
              <a:spcAft>
                <a:spcPts val="0"/>
              </a:spcAft>
              <a:buSzPts val="1020"/>
              <a:buNone/>
              <a:defRPr sz="1200">
                <a:solidFill>
                  <a:srgbClr val="8888A4"/>
                </a:solidFil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18" name="Google Shape;318;p44"/>
          <p:cNvSpPr txBox="1"/>
          <p:nvPr>
            <p:ph idx="16" type="body"/>
          </p:nvPr>
        </p:nvSpPr>
        <p:spPr>
          <a:xfrm>
            <a:off x="5646742" y="3597398"/>
            <a:ext cx="377825" cy="201776"/>
          </a:xfrm>
          <a:prstGeom prst="rect">
            <a:avLst/>
          </a:prstGeom>
          <a:noFill/>
          <a:ln>
            <a:noFill/>
          </a:ln>
        </p:spPr>
        <p:txBody>
          <a:bodyPr anchorCtr="0" anchor="t" bIns="45700" lIns="91425" spcFirstLastPara="1" rIns="91425" wrap="square" tIns="45700">
            <a:normAutofit/>
          </a:bodyPr>
          <a:lstStyle>
            <a:lvl1pPr indent="-228600" lvl="0" marL="457200" algn="ctr">
              <a:spcBef>
                <a:spcPts val="240"/>
              </a:spcBef>
              <a:spcAft>
                <a:spcPts val="0"/>
              </a:spcAft>
              <a:buSzPts val="1020"/>
              <a:buNone/>
              <a:defRPr sz="1200">
                <a:solidFill>
                  <a:srgbClr val="8888A4"/>
                </a:solidFil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19" name="Google Shape;319;p44"/>
          <p:cNvSpPr txBox="1"/>
          <p:nvPr>
            <p:ph idx="17" type="body"/>
          </p:nvPr>
        </p:nvSpPr>
        <p:spPr>
          <a:xfrm>
            <a:off x="6168236" y="3597398"/>
            <a:ext cx="377825" cy="201776"/>
          </a:xfrm>
          <a:prstGeom prst="rect">
            <a:avLst/>
          </a:prstGeom>
          <a:noFill/>
          <a:ln>
            <a:noFill/>
          </a:ln>
        </p:spPr>
        <p:txBody>
          <a:bodyPr anchorCtr="0" anchor="t" bIns="45700" lIns="91425" spcFirstLastPara="1" rIns="91425" wrap="square" tIns="45700">
            <a:normAutofit/>
          </a:bodyPr>
          <a:lstStyle>
            <a:lvl1pPr indent="-228600" lvl="0" marL="457200" algn="ctr">
              <a:spcBef>
                <a:spcPts val="240"/>
              </a:spcBef>
              <a:spcAft>
                <a:spcPts val="0"/>
              </a:spcAft>
              <a:buSzPts val="1020"/>
              <a:buNone/>
              <a:defRPr sz="1200">
                <a:solidFill>
                  <a:srgbClr val="8888A4"/>
                </a:solidFil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20" name="Google Shape;320;p44"/>
          <p:cNvSpPr txBox="1"/>
          <p:nvPr>
            <p:ph idx="18" type="body"/>
          </p:nvPr>
        </p:nvSpPr>
        <p:spPr>
          <a:xfrm>
            <a:off x="6689730" y="3597398"/>
            <a:ext cx="377825" cy="201776"/>
          </a:xfrm>
          <a:prstGeom prst="rect">
            <a:avLst/>
          </a:prstGeom>
          <a:noFill/>
          <a:ln>
            <a:noFill/>
          </a:ln>
        </p:spPr>
        <p:txBody>
          <a:bodyPr anchorCtr="0" anchor="t" bIns="45700" lIns="91425" spcFirstLastPara="1" rIns="91425" wrap="square" tIns="45700">
            <a:normAutofit/>
          </a:bodyPr>
          <a:lstStyle>
            <a:lvl1pPr indent="-228600" lvl="0" marL="457200" algn="ctr">
              <a:spcBef>
                <a:spcPts val="240"/>
              </a:spcBef>
              <a:spcAft>
                <a:spcPts val="0"/>
              </a:spcAft>
              <a:buSzPts val="1020"/>
              <a:buNone/>
              <a:defRPr sz="1200">
                <a:solidFill>
                  <a:srgbClr val="8888A4"/>
                </a:solidFil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21" name="Google Shape;321;p44"/>
          <p:cNvSpPr txBox="1"/>
          <p:nvPr>
            <p:ph idx="19" type="body"/>
          </p:nvPr>
        </p:nvSpPr>
        <p:spPr>
          <a:xfrm>
            <a:off x="7211224" y="3597398"/>
            <a:ext cx="377825" cy="201776"/>
          </a:xfrm>
          <a:prstGeom prst="rect">
            <a:avLst/>
          </a:prstGeom>
          <a:noFill/>
          <a:ln>
            <a:noFill/>
          </a:ln>
        </p:spPr>
        <p:txBody>
          <a:bodyPr anchorCtr="0" anchor="t" bIns="45700" lIns="91425" spcFirstLastPara="1" rIns="91425" wrap="square" tIns="45700">
            <a:normAutofit/>
          </a:bodyPr>
          <a:lstStyle>
            <a:lvl1pPr indent="-228600" lvl="0" marL="457200" algn="ctr">
              <a:spcBef>
                <a:spcPts val="240"/>
              </a:spcBef>
              <a:spcAft>
                <a:spcPts val="0"/>
              </a:spcAft>
              <a:buSzPts val="1020"/>
              <a:buNone/>
              <a:defRPr sz="1200">
                <a:solidFill>
                  <a:srgbClr val="8888A4"/>
                </a:solidFil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22" name="Google Shape;322;p44"/>
          <p:cNvSpPr txBox="1"/>
          <p:nvPr>
            <p:ph idx="20" type="body"/>
          </p:nvPr>
        </p:nvSpPr>
        <p:spPr>
          <a:xfrm>
            <a:off x="7732718" y="3597398"/>
            <a:ext cx="377825" cy="201776"/>
          </a:xfrm>
          <a:prstGeom prst="rect">
            <a:avLst/>
          </a:prstGeom>
          <a:noFill/>
          <a:ln>
            <a:noFill/>
          </a:ln>
        </p:spPr>
        <p:txBody>
          <a:bodyPr anchorCtr="0" anchor="t" bIns="45700" lIns="91425" spcFirstLastPara="1" rIns="91425" wrap="square" tIns="45700">
            <a:normAutofit/>
          </a:bodyPr>
          <a:lstStyle>
            <a:lvl1pPr indent="-228600" lvl="0" marL="457200" algn="ctr">
              <a:spcBef>
                <a:spcPts val="240"/>
              </a:spcBef>
              <a:spcAft>
                <a:spcPts val="0"/>
              </a:spcAft>
              <a:buSzPts val="1020"/>
              <a:buNone/>
              <a:defRPr sz="1200">
                <a:solidFill>
                  <a:srgbClr val="8888A4"/>
                </a:solidFil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23" name="Google Shape;323;p44"/>
          <p:cNvSpPr txBox="1"/>
          <p:nvPr>
            <p:ph idx="21" type="body"/>
          </p:nvPr>
        </p:nvSpPr>
        <p:spPr>
          <a:xfrm>
            <a:off x="8254212" y="3597398"/>
            <a:ext cx="377825" cy="201776"/>
          </a:xfrm>
          <a:prstGeom prst="rect">
            <a:avLst/>
          </a:prstGeom>
          <a:noFill/>
          <a:ln>
            <a:noFill/>
          </a:ln>
        </p:spPr>
        <p:txBody>
          <a:bodyPr anchorCtr="0" anchor="t" bIns="45700" lIns="91425" spcFirstLastPara="1" rIns="91425" wrap="square" tIns="45700">
            <a:normAutofit/>
          </a:bodyPr>
          <a:lstStyle>
            <a:lvl1pPr indent="-228600" lvl="0" marL="457200" algn="ctr">
              <a:spcBef>
                <a:spcPts val="240"/>
              </a:spcBef>
              <a:spcAft>
                <a:spcPts val="0"/>
              </a:spcAft>
              <a:buSzPts val="1020"/>
              <a:buNone/>
              <a:defRPr sz="1200">
                <a:solidFill>
                  <a:srgbClr val="8888A4"/>
                </a:solidFil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24" name="Google Shape;324;p44"/>
          <p:cNvSpPr txBox="1"/>
          <p:nvPr>
            <p:ph idx="22" type="body"/>
          </p:nvPr>
        </p:nvSpPr>
        <p:spPr>
          <a:xfrm>
            <a:off x="8775706" y="3597398"/>
            <a:ext cx="377825" cy="201776"/>
          </a:xfrm>
          <a:prstGeom prst="rect">
            <a:avLst/>
          </a:prstGeom>
          <a:noFill/>
          <a:ln>
            <a:noFill/>
          </a:ln>
        </p:spPr>
        <p:txBody>
          <a:bodyPr anchorCtr="0" anchor="t" bIns="45700" lIns="91425" spcFirstLastPara="1" rIns="91425" wrap="square" tIns="45700">
            <a:normAutofit/>
          </a:bodyPr>
          <a:lstStyle>
            <a:lvl1pPr indent="-228600" lvl="0" marL="457200" algn="ctr">
              <a:spcBef>
                <a:spcPts val="240"/>
              </a:spcBef>
              <a:spcAft>
                <a:spcPts val="0"/>
              </a:spcAft>
              <a:buSzPts val="1020"/>
              <a:buNone/>
              <a:defRPr sz="1200">
                <a:solidFill>
                  <a:srgbClr val="8888A4"/>
                </a:solidFil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25" name="Google Shape;325;p44"/>
          <p:cNvSpPr txBox="1"/>
          <p:nvPr>
            <p:ph idx="23" type="body"/>
          </p:nvPr>
        </p:nvSpPr>
        <p:spPr>
          <a:xfrm>
            <a:off x="9297200" y="3597398"/>
            <a:ext cx="377825" cy="201776"/>
          </a:xfrm>
          <a:prstGeom prst="rect">
            <a:avLst/>
          </a:prstGeom>
          <a:noFill/>
          <a:ln>
            <a:noFill/>
          </a:ln>
        </p:spPr>
        <p:txBody>
          <a:bodyPr anchorCtr="0" anchor="t" bIns="45700" lIns="91425" spcFirstLastPara="1" rIns="91425" wrap="square" tIns="45700">
            <a:normAutofit/>
          </a:bodyPr>
          <a:lstStyle>
            <a:lvl1pPr indent="-228600" lvl="0" marL="457200" algn="ctr">
              <a:spcBef>
                <a:spcPts val="240"/>
              </a:spcBef>
              <a:spcAft>
                <a:spcPts val="0"/>
              </a:spcAft>
              <a:buSzPts val="1020"/>
              <a:buNone/>
              <a:defRPr sz="1200">
                <a:solidFill>
                  <a:srgbClr val="8888A4"/>
                </a:solidFil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26" name="Google Shape;326;p44"/>
          <p:cNvSpPr txBox="1"/>
          <p:nvPr>
            <p:ph idx="24" type="body"/>
          </p:nvPr>
        </p:nvSpPr>
        <p:spPr>
          <a:xfrm>
            <a:off x="9818694" y="3597398"/>
            <a:ext cx="377825" cy="201776"/>
          </a:xfrm>
          <a:prstGeom prst="rect">
            <a:avLst/>
          </a:prstGeom>
          <a:noFill/>
          <a:ln>
            <a:noFill/>
          </a:ln>
        </p:spPr>
        <p:txBody>
          <a:bodyPr anchorCtr="0" anchor="t" bIns="45700" lIns="91425" spcFirstLastPara="1" rIns="91425" wrap="square" tIns="45700">
            <a:normAutofit/>
          </a:bodyPr>
          <a:lstStyle>
            <a:lvl1pPr indent="-228600" lvl="0" marL="457200" algn="ctr">
              <a:spcBef>
                <a:spcPts val="240"/>
              </a:spcBef>
              <a:spcAft>
                <a:spcPts val="0"/>
              </a:spcAft>
              <a:buSzPts val="1020"/>
              <a:buNone/>
              <a:defRPr sz="1200">
                <a:solidFill>
                  <a:srgbClr val="8888A4"/>
                </a:solidFil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27" name="Google Shape;327;p44"/>
          <p:cNvSpPr txBox="1"/>
          <p:nvPr>
            <p:ph idx="25" type="body"/>
          </p:nvPr>
        </p:nvSpPr>
        <p:spPr>
          <a:xfrm>
            <a:off x="11383177" y="3597398"/>
            <a:ext cx="377825" cy="201776"/>
          </a:xfrm>
          <a:prstGeom prst="rect">
            <a:avLst/>
          </a:prstGeom>
          <a:noFill/>
          <a:ln>
            <a:noFill/>
          </a:ln>
        </p:spPr>
        <p:txBody>
          <a:bodyPr anchorCtr="0" anchor="t" bIns="45700" lIns="91425" spcFirstLastPara="1" rIns="91425" wrap="square" tIns="45700">
            <a:normAutofit/>
          </a:bodyPr>
          <a:lstStyle>
            <a:lvl1pPr indent="-228600" lvl="0" marL="457200" algn="ctr">
              <a:spcBef>
                <a:spcPts val="240"/>
              </a:spcBef>
              <a:spcAft>
                <a:spcPts val="0"/>
              </a:spcAft>
              <a:buSzPts val="1020"/>
              <a:buNone/>
              <a:defRPr sz="1200">
                <a:solidFill>
                  <a:srgbClr val="8888A4"/>
                </a:solidFil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28" name="Google Shape;328;p44"/>
          <p:cNvSpPr txBox="1"/>
          <p:nvPr>
            <p:ph idx="26" type="body"/>
          </p:nvPr>
        </p:nvSpPr>
        <p:spPr>
          <a:xfrm>
            <a:off x="10340188" y="3597398"/>
            <a:ext cx="377825" cy="201776"/>
          </a:xfrm>
          <a:prstGeom prst="rect">
            <a:avLst/>
          </a:prstGeom>
          <a:noFill/>
          <a:ln>
            <a:noFill/>
          </a:ln>
        </p:spPr>
        <p:txBody>
          <a:bodyPr anchorCtr="0" anchor="t" bIns="45700" lIns="91425" spcFirstLastPara="1" rIns="91425" wrap="square" tIns="45700">
            <a:normAutofit/>
          </a:bodyPr>
          <a:lstStyle>
            <a:lvl1pPr indent="-228600" lvl="0" marL="457200" algn="ctr">
              <a:spcBef>
                <a:spcPts val="240"/>
              </a:spcBef>
              <a:spcAft>
                <a:spcPts val="0"/>
              </a:spcAft>
              <a:buSzPts val="1020"/>
              <a:buNone/>
              <a:defRPr sz="1200">
                <a:solidFill>
                  <a:srgbClr val="8888A4"/>
                </a:solidFil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29" name="Google Shape;329;p44"/>
          <p:cNvSpPr txBox="1"/>
          <p:nvPr>
            <p:ph idx="27" type="body"/>
          </p:nvPr>
        </p:nvSpPr>
        <p:spPr>
          <a:xfrm>
            <a:off x="10861682" y="3597398"/>
            <a:ext cx="377825" cy="201776"/>
          </a:xfrm>
          <a:prstGeom prst="rect">
            <a:avLst/>
          </a:prstGeom>
          <a:noFill/>
          <a:ln>
            <a:noFill/>
          </a:ln>
        </p:spPr>
        <p:txBody>
          <a:bodyPr anchorCtr="0" anchor="t" bIns="45700" lIns="91425" spcFirstLastPara="1" rIns="91425" wrap="square" tIns="45700">
            <a:normAutofit/>
          </a:bodyPr>
          <a:lstStyle>
            <a:lvl1pPr indent="-228600" lvl="0" marL="457200" algn="ctr">
              <a:spcBef>
                <a:spcPts val="240"/>
              </a:spcBef>
              <a:spcAft>
                <a:spcPts val="0"/>
              </a:spcAft>
              <a:buSzPts val="1020"/>
              <a:buNone/>
              <a:defRPr sz="1200">
                <a:solidFill>
                  <a:srgbClr val="8888A4"/>
                </a:solidFil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30" name="Google Shape;330;p44"/>
          <p:cNvSpPr txBox="1"/>
          <p:nvPr>
            <p:ph idx="28" type="body"/>
          </p:nvPr>
        </p:nvSpPr>
        <p:spPr>
          <a:xfrm>
            <a:off x="5199065" y="2190754"/>
            <a:ext cx="1793875" cy="561975"/>
          </a:xfrm>
          <a:prstGeom prst="rect">
            <a:avLst/>
          </a:prstGeom>
          <a:solidFill>
            <a:schemeClr val="lt1"/>
          </a:solidFill>
          <a:ln cap="flat" cmpd="sng" w="9525">
            <a:solidFill>
              <a:schemeClr val="accent1"/>
            </a:solidFill>
            <a:prstDash val="solid"/>
            <a:round/>
            <a:headEnd len="sm" w="sm" type="none"/>
            <a:tailEnd len="sm" w="sm" type="none"/>
          </a:ln>
        </p:spPr>
        <p:txBody>
          <a:bodyPr anchorCtr="0" anchor="t" bIns="45700" lIns="91425" spcFirstLastPara="1" rIns="91425" wrap="square" tIns="36000">
            <a:normAutofit/>
          </a:bodyPr>
          <a:lstStyle>
            <a:lvl1pPr indent="-228600" lvl="0" marL="457200" algn="ctr">
              <a:spcBef>
                <a:spcPts val="320"/>
              </a:spcBef>
              <a:spcAft>
                <a:spcPts val="0"/>
              </a:spcAft>
              <a:buSzPts val="1360"/>
              <a:buNone/>
              <a:defRPr sz="1600"/>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31" name="Google Shape;331;p44"/>
          <p:cNvSpPr txBox="1"/>
          <p:nvPr>
            <p:ph idx="29" type="body"/>
          </p:nvPr>
        </p:nvSpPr>
        <p:spPr>
          <a:xfrm>
            <a:off x="5250794" y="2505005"/>
            <a:ext cx="1690417" cy="224670"/>
          </a:xfrm>
          <a:prstGeom prst="rect">
            <a:avLst/>
          </a:prstGeom>
          <a:noFill/>
          <a:ln>
            <a:noFill/>
          </a:ln>
        </p:spPr>
        <p:txBody>
          <a:bodyPr anchorCtr="0" anchor="t" bIns="45700" lIns="91425" spcFirstLastPara="1" rIns="91425" wrap="square" tIns="45700">
            <a:normAutofit/>
          </a:bodyPr>
          <a:lstStyle>
            <a:lvl1pPr indent="-228600" lvl="0" marL="457200" algn="ctr">
              <a:spcBef>
                <a:spcPts val="240"/>
              </a:spcBef>
              <a:spcAft>
                <a:spcPts val="0"/>
              </a:spcAft>
              <a:buSzPts val="1020"/>
              <a:buNone/>
              <a:defRPr sz="1200">
                <a:solidFill>
                  <a:srgbClr val="8888A4"/>
                </a:solidFil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32" name="Google Shape;332;p44"/>
          <p:cNvSpPr txBox="1"/>
          <p:nvPr>
            <p:ph type="title"/>
          </p:nvPr>
        </p:nvSpPr>
        <p:spPr>
          <a:xfrm>
            <a:off x="609600" y="533400"/>
            <a:ext cx="10972800" cy="990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3" name="Google Shape;333;p44"/>
          <p:cNvSpPr txBox="1"/>
          <p:nvPr>
            <p:ph idx="11" type="ftr"/>
          </p:nvPr>
        </p:nvSpPr>
        <p:spPr>
          <a:xfrm>
            <a:off x="4572000" y="18288"/>
            <a:ext cx="5486400" cy="32918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4" name="Google Shape;334;p44"/>
          <p:cNvSpPr txBox="1"/>
          <p:nvPr>
            <p:ph idx="12" type="sldNum"/>
          </p:nvPr>
        </p:nvSpPr>
        <p:spPr>
          <a:xfrm>
            <a:off x="10160000" y="18288"/>
            <a:ext cx="1422400" cy="329184"/>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1" sz="1400">
                <a:solidFill>
                  <a:srgbClr val="FFFFFF"/>
                </a:solidFill>
                <a:latin typeface="Arial"/>
                <a:ea typeface="Arial"/>
                <a:cs typeface="Arial"/>
                <a:sym typeface="Arial"/>
              </a:defRPr>
            </a:lvl1pPr>
            <a:lvl2pPr indent="0" lvl="1" marL="0" algn="ctr">
              <a:spcBef>
                <a:spcPts val="0"/>
              </a:spcBef>
              <a:buNone/>
              <a:defRPr b="1" sz="1400">
                <a:solidFill>
                  <a:srgbClr val="FFFFFF"/>
                </a:solidFill>
                <a:latin typeface="Arial"/>
                <a:ea typeface="Arial"/>
                <a:cs typeface="Arial"/>
                <a:sym typeface="Arial"/>
              </a:defRPr>
            </a:lvl2pPr>
            <a:lvl3pPr indent="0" lvl="2" marL="0" algn="ctr">
              <a:spcBef>
                <a:spcPts val="0"/>
              </a:spcBef>
              <a:buNone/>
              <a:defRPr b="1" sz="1400">
                <a:solidFill>
                  <a:srgbClr val="FFFFFF"/>
                </a:solidFill>
                <a:latin typeface="Arial"/>
                <a:ea typeface="Arial"/>
                <a:cs typeface="Arial"/>
                <a:sym typeface="Arial"/>
              </a:defRPr>
            </a:lvl3pPr>
            <a:lvl4pPr indent="0" lvl="3" marL="0" algn="ctr">
              <a:spcBef>
                <a:spcPts val="0"/>
              </a:spcBef>
              <a:buNone/>
              <a:defRPr b="1" sz="1400">
                <a:solidFill>
                  <a:srgbClr val="FFFFFF"/>
                </a:solidFill>
                <a:latin typeface="Arial"/>
                <a:ea typeface="Arial"/>
                <a:cs typeface="Arial"/>
                <a:sym typeface="Arial"/>
              </a:defRPr>
            </a:lvl4pPr>
            <a:lvl5pPr indent="0" lvl="4" marL="0" algn="ctr">
              <a:spcBef>
                <a:spcPts val="0"/>
              </a:spcBef>
              <a:buNone/>
              <a:defRPr b="1" sz="1400">
                <a:solidFill>
                  <a:srgbClr val="FFFFFF"/>
                </a:solidFill>
                <a:latin typeface="Arial"/>
                <a:ea typeface="Arial"/>
                <a:cs typeface="Arial"/>
                <a:sym typeface="Arial"/>
              </a:defRPr>
            </a:lvl5pPr>
            <a:lvl6pPr indent="0" lvl="5" marL="0" algn="ctr">
              <a:spcBef>
                <a:spcPts val="0"/>
              </a:spcBef>
              <a:buNone/>
              <a:defRPr b="1" sz="1400">
                <a:solidFill>
                  <a:srgbClr val="FFFFFF"/>
                </a:solidFill>
                <a:latin typeface="Arial"/>
                <a:ea typeface="Arial"/>
                <a:cs typeface="Arial"/>
                <a:sym typeface="Arial"/>
              </a:defRPr>
            </a:lvl6pPr>
            <a:lvl7pPr indent="0" lvl="6" marL="0" algn="ctr">
              <a:spcBef>
                <a:spcPts val="0"/>
              </a:spcBef>
              <a:buNone/>
              <a:defRPr b="1" sz="1400">
                <a:solidFill>
                  <a:srgbClr val="FFFFFF"/>
                </a:solidFill>
                <a:latin typeface="Arial"/>
                <a:ea typeface="Arial"/>
                <a:cs typeface="Arial"/>
                <a:sym typeface="Arial"/>
              </a:defRPr>
            </a:lvl7pPr>
            <a:lvl8pPr indent="0" lvl="7" marL="0" algn="ctr">
              <a:spcBef>
                <a:spcPts val="0"/>
              </a:spcBef>
              <a:buNone/>
              <a:defRPr b="1" sz="1400">
                <a:solidFill>
                  <a:srgbClr val="FFFFFF"/>
                </a:solidFill>
                <a:latin typeface="Arial"/>
                <a:ea typeface="Arial"/>
                <a:cs typeface="Arial"/>
                <a:sym typeface="Arial"/>
              </a:defRPr>
            </a:lvl8pPr>
            <a:lvl9pPr indent="0" lvl="8" marL="0" algn="ctr">
              <a:spcBef>
                <a:spcPts val="0"/>
              </a:spcBef>
              <a:buNone/>
              <a:defRPr b="1" sz="1400">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335" name="Google Shape;335;p44"/>
          <p:cNvSpPr txBox="1"/>
          <p:nvPr>
            <p:ph idx="30" type="body"/>
          </p:nvPr>
        </p:nvSpPr>
        <p:spPr>
          <a:xfrm>
            <a:off x="431799" y="1008000"/>
            <a:ext cx="11329200" cy="252000"/>
          </a:xfrm>
          <a:prstGeom prst="rect">
            <a:avLst/>
          </a:prstGeom>
          <a:noFill/>
          <a:ln>
            <a:noFill/>
          </a:ln>
        </p:spPr>
        <p:txBody>
          <a:bodyPr anchorCtr="0" anchor="t" bIns="45700" lIns="91425" spcFirstLastPara="1" rIns="91425" wrap="square" tIns="45700">
            <a:normAutofit/>
          </a:bodyPr>
          <a:lstStyle>
            <a:lvl1pPr indent="-228600" lvl="0" marL="457200" algn="l">
              <a:spcBef>
                <a:spcPts val="480"/>
              </a:spcBef>
              <a:spcAft>
                <a:spcPts val="0"/>
              </a:spcAft>
              <a:buSzPts val="2040"/>
              <a:buNone/>
              <a:defRPr/>
            </a:lvl1pPr>
            <a:lvl2pPr indent="-228600" lvl="1" marL="914400" algn="l">
              <a:spcBef>
                <a:spcPts val="400"/>
              </a:spcBef>
              <a:spcAft>
                <a:spcPts val="0"/>
              </a:spcAft>
              <a:buSzPts val="1700"/>
              <a:buNone/>
              <a:defRPr/>
            </a:lvl2pPr>
            <a:lvl3pPr indent="-228600" lvl="2" marL="1371600" algn="l">
              <a:spcBef>
                <a:spcPts val="360"/>
              </a:spcBef>
              <a:spcAft>
                <a:spcPts val="0"/>
              </a:spcAft>
              <a:buSzPts val="1620"/>
              <a:buNone/>
              <a:defRPr/>
            </a:lvl3pPr>
            <a:lvl4pPr indent="-228600" lvl="3" marL="1828800" algn="l">
              <a:spcBef>
                <a:spcPts val="320"/>
              </a:spcBef>
              <a:spcAft>
                <a:spcPts val="0"/>
              </a:spcAft>
              <a:buSzPts val="1600"/>
              <a:buNone/>
              <a:defRPr/>
            </a:lvl4pPr>
            <a:lvl5pPr indent="-228600" lvl="4" marL="2286000" algn="l">
              <a:spcBef>
                <a:spcPts val="280"/>
              </a:spcBef>
              <a:spcAft>
                <a:spcPts val="0"/>
              </a:spcAft>
              <a:buSzPts val="1400"/>
              <a:buNone/>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6 Members" showMasterSp="0">
  <p:cSld name="Team 6 Members">
    <p:spTree>
      <p:nvGrpSpPr>
        <p:cNvPr id="336" name="Shape 336"/>
        <p:cNvGrpSpPr/>
        <p:nvPr/>
      </p:nvGrpSpPr>
      <p:grpSpPr>
        <a:xfrm>
          <a:off x="0" y="0"/>
          <a:ext cx="0" cy="0"/>
          <a:chOff x="0" y="0"/>
          <a:chExt cx="0" cy="0"/>
        </a:xfrm>
      </p:grpSpPr>
      <p:grpSp>
        <p:nvGrpSpPr>
          <p:cNvPr id="337" name="Google Shape;337;p45"/>
          <p:cNvGrpSpPr/>
          <p:nvPr/>
        </p:nvGrpSpPr>
        <p:grpSpPr>
          <a:xfrm flipH="1">
            <a:off x="3923646" y="-793432"/>
            <a:ext cx="9838108" cy="9120772"/>
            <a:chOff x="-1575368" y="-793432"/>
            <a:chExt cx="9838107" cy="9120772"/>
          </a:xfrm>
        </p:grpSpPr>
        <p:sp>
          <p:nvSpPr>
            <p:cNvPr id="338" name="Google Shape;338;p45"/>
            <p:cNvSpPr/>
            <p:nvPr/>
          </p:nvSpPr>
          <p:spPr>
            <a:xfrm rot="10800000">
              <a:off x="0" y="-1"/>
              <a:ext cx="8262739" cy="6858000"/>
            </a:xfrm>
            <a:custGeom>
              <a:rect b="b" l="l" r="r" t="t"/>
              <a:pathLst>
                <a:path extrusionOk="0" h="6858000" w="8262739">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a:gsLst>
                <a:gs pos="0">
                  <a:srgbClr val="F9FAF9"/>
                </a:gs>
                <a:gs pos="100000">
                  <a:srgbClr val="726056">
                    <a:alpha val="70980"/>
                  </a:srgbClr>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9" name="Google Shape;339;p45"/>
            <p:cNvSpPr/>
            <p:nvPr/>
          </p:nvSpPr>
          <p:spPr>
            <a:xfrm rot="900000">
              <a:off x="-731331" y="24786"/>
              <a:ext cx="7308033" cy="7484336"/>
            </a:xfrm>
            <a:custGeom>
              <a:rect b="b" l="l" r="r" t="t"/>
              <a:pathLst>
                <a:path extrusionOk="0" h="7484336" w="7308033">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lt1">
                <a:alpha val="45882"/>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340" name="Google Shape;340;p45"/>
          <p:cNvSpPr/>
          <p:nvPr>
            <p:ph idx="2" type="pic"/>
          </p:nvPr>
        </p:nvSpPr>
        <p:spPr>
          <a:xfrm>
            <a:off x="8812249" y="4023015"/>
            <a:ext cx="1217131" cy="1216800"/>
          </a:xfrm>
          <a:prstGeom prst="rect">
            <a:avLst/>
          </a:prstGeom>
          <a:solidFill>
            <a:srgbClr val="F2F2F2"/>
          </a:solidFill>
          <a:ln>
            <a:noFill/>
          </a:ln>
        </p:spPr>
      </p:sp>
      <p:sp>
        <p:nvSpPr>
          <p:cNvPr id="341" name="Google Shape;341;p45"/>
          <p:cNvSpPr/>
          <p:nvPr>
            <p:ph idx="3" type="pic"/>
          </p:nvPr>
        </p:nvSpPr>
        <p:spPr>
          <a:xfrm>
            <a:off x="4652455" y="4023015"/>
            <a:ext cx="1215023" cy="1216800"/>
          </a:xfrm>
          <a:prstGeom prst="rect">
            <a:avLst/>
          </a:prstGeom>
          <a:solidFill>
            <a:srgbClr val="F2F2F2"/>
          </a:solidFill>
          <a:ln>
            <a:noFill/>
          </a:ln>
        </p:spPr>
      </p:sp>
      <p:sp>
        <p:nvSpPr>
          <p:cNvPr id="342" name="Google Shape;342;p45"/>
          <p:cNvSpPr/>
          <p:nvPr>
            <p:ph idx="4" type="pic"/>
          </p:nvPr>
        </p:nvSpPr>
        <p:spPr>
          <a:xfrm>
            <a:off x="492756" y="4023015"/>
            <a:ext cx="1197469" cy="1216800"/>
          </a:xfrm>
          <a:prstGeom prst="rect">
            <a:avLst/>
          </a:prstGeom>
          <a:solidFill>
            <a:srgbClr val="F2F2F2"/>
          </a:solidFill>
          <a:ln>
            <a:noFill/>
          </a:ln>
        </p:spPr>
      </p:sp>
      <p:sp>
        <p:nvSpPr>
          <p:cNvPr id="343" name="Google Shape;343;p45"/>
          <p:cNvSpPr/>
          <p:nvPr>
            <p:ph idx="5" type="pic"/>
          </p:nvPr>
        </p:nvSpPr>
        <p:spPr>
          <a:xfrm>
            <a:off x="8812249" y="2256300"/>
            <a:ext cx="1189395" cy="1216800"/>
          </a:xfrm>
          <a:prstGeom prst="rect">
            <a:avLst/>
          </a:prstGeom>
          <a:solidFill>
            <a:srgbClr val="F2F2F2"/>
          </a:solidFill>
          <a:ln>
            <a:noFill/>
          </a:ln>
        </p:spPr>
      </p:sp>
      <p:sp>
        <p:nvSpPr>
          <p:cNvPr id="344" name="Google Shape;344;p45"/>
          <p:cNvSpPr/>
          <p:nvPr>
            <p:ph idx="6" type="pic"/>
          </p:nvPr>
        </p:nvSpPr>
        <p:spPr>
          <a:xfrm>
            <a:off x="4652453" y="2256300"/>
            <a:ext cx="1217131" cy="1216800"/>
          </a:xfrm>
          <a:prstGeom prst="rect">
            <a:avLst/>
          </a:prstGeom>
          <a:solidFill>
            <a:srgbClr val="F2F2F2"/>
          </a:solidFill>
          <a:ln>
            <a:noFill/>
          </a:ln>
        </p:spPr>
      </p:sp>
      <p:sp>
        <p:nvSpPr>
          <p:cNvPr id="345" name="Google Shape;345;p45"/>
          <p:cNvSpPr/>
          <p:nvPr>
            <p:ph idx="7" type="pic"/>
          </p:nvPr>
        </p:nvSpPr>
        <p:spPr>
          <a:xfrm>
            <a:off x="492657" y="2256300"/>
            <a:ext cx="1217131" cy="1216800"/>
          </a:xfrm>
          <a:prstGeom prst="rect">
            <a:avLst/>
          </a:prstGeom>
          <a:solidFill>
            <a:srgbClr val="F2F2F2"/>
          </a:solidFill>
          <a:ln>
            <a:noFill/>
          </a:ln>
        </p:spPr>
      </p:sp>
      <p:sp>
        <p:nvSpPr>
          <p:cNvPr id="346" name="Google Shape;346;p45"/>
          <p:cNvSpPr txBox="1"/>
          <p:nvPr>
            <p:ph idx="1" type="body"/>
          </p:nvPr>
        </p:nvSpPr>
        <p:spPr>
          <a:xfrm>
            <a:off x="1867409" y="2418150"/>
            <a:ext cx="1572736" cy="656544"/>
          </a:xfrm>
          <a:prstGeom prst="rect">
            <a:avLst/>
          </a:prstGeom>
          <a:noFill/>
          <a:ln>
            <a:noFill/>
          </a:ln>
        </p:spPr>
        <p:txBody>
          <a:bodyPr anchorCtr="0" anchor="b" bIns="0" lIns="91425" spcFirstLastPara="1" rIns="91425" wrap="square" tIns="0">
            <a:normAutofit/>
          </a:bodyPr>
          <a:lstStyle>
            <a:lvl1pPr indent="-228600" lvl="0" marL="457200" algn="l">
              <a:spcBef>
                <a:spcPts val="480"/>
              </a:spcBef>
              <a:spcAft>
                <a:spcPts val="0"/>
              </a:spcAft>
              <a:buSzPts val="2040"/>
              <a:buFont typeface="Arial"/>
              <a:buNone/>
              <a:defRPr sz="2400"/>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47" name="Google Shape;347;p45"/>
          <p:cNvSpPr txBox="1"/>
          <p:nvPr>
            <p:ph idx="8" type="body"/>
          </p:nvPr>
        </p:nvSpPr>
        <p:spPr>
          <a:xfrm>
            <a:off x="1883223" y="3118312"/>
            <a:ext cx="1572736" cy="355118"/>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SzPts val="1190"/>
              <a:buNone/>
              <a:defRPr sz="1400">
                <a:solidFill>
                  <a:srgbClr val="8888A4"/>
                </a:solidFil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48" name="Google Shape;348;p45"/>
          <p:cNvSpPr txBox="1"/>
          <p:nvPr>
            <p:ph idx="9" type="body"/>
          </p:nvPr>
        </p:nvSpPr>
        <p:spPr>
          <a:xfrm>
            <a:off x="6027207" y="2418150"/>
            <a:ext cx="1572736" cy="656544"/>
          </a:xfrm>
          <a:prstGeom prst="rect">
            <a:avLst/>
          </a:prstGeom>
          <a:noFill/>
          <a:ln>
            <a:noFill/>
          </a:ln>
        </p:spPr>
        <p:txBody>
          <a:bodyPr anchorCtr="0" anchor="b" bIns="0" lIns="91425" spcFirstLastPara="1" rIns="91425" wrap="square" tIns="0">
            <a:normAutofit/>
          </a:bodyPr>
          <a:lstStyle>
            <a:lvl1pPr indent="-228600" lvl="0" marL="457200" algn="l">
              <a:spcBef>
                <a:spcPts val="480"/>
              </a:spcBef>
              <a:spcAft>
                <a:spcPts val="0"/>
              </a:spcAft>
              <a:buSzPts val="2040"/>
              <a:buFont typeface="Arial"/>
              <a:buNone/>
              <a:defRPr sz="2400"/>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49" name="Google Shape;349;p45"/>
          <p:cNvSpPr txBox="1"/>
          <p:nvPr>
            <p:ph idx="13" type="body"/>
          </p:nvPr>
        </p:nvSpPr>
        <p:spPr>
          <a:xfrm>
            <a:off x="6027207" y="3118312"/>
            <a:ext cx="1572736" cy="355118"/>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SzPts val="1190"/>
              <a:buNone/>
              <a:defRPr sz="1400">
                <a:solidFill>
                  <a:srgbClr val="8888A4"/>
                </a:solidFil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50" name="Google Shape;350;p45"/>
          <p:cNvSpPr txBox="1"/>
          <p:nvPr>
            <p:ph idx="14" type="body"/>
          </p:nvPr>
        </p:nvSpPr>
        <p:spPr>
          <a:xfrm>
            <a:off x="10187004" y="2418150"/>
            <a:ext cx="1572736" cy="656544"/>
          </a:xfrm>
          <a:prstGeom prst="rect">
            <a:avLst/>
          </a:prstGeom>
          <a:noFill/>
          <a:ln>
            <a:noFill/>
          </a:ln>
        </p:spPr>
        <p:txBody>
          <a:bodyPr anchorCtr="0" anchor="b" bIns="0" lIns="91425" spcFirstLastPara="1" rIns="91425" wrap="square" tIns="0">
            <a:normAutofit/>
          </a:bodyPr>
          <a:lstStyle>
            <a:lvl1pPr indent="-228600" lvl="0" marL="457200" algn="l">
              <a:spcBef>
                <a:spcPts val="480"/>
              </a:spcBef>
              <a:spcAft>
                <a:spcPts val="0"/>
              </a:spcAft>
              <a:buSzPts val="2040"/>
              <a:buFont typeface="Arial"/>
              <a:buNone/>
              <a:defRPr sz="2400"/>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51" name="Google Shape;351;p45"/>
          <p:cNvSpPr txBox="1"/>
          <p:nvPr>
            <p:ph idx="15" type="body"/>
          </p:nvPr>
        </p:nvSpPr>
        <p:spPr>
          <a:xfrm>
            <a:off x="10187004" y="3118312"/>
            <a:ext cx="1572736" cy="355118"/>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SzPts val="1190"/>
              <a:buNone/>
              <a:defRPr sz="1400">
                <a:solidFill>
                  <a:srgbClr val="8888A4"/>
                </a:solidFil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52" name="Google Shape;352;p45"/>
          <p:cNvSpPr txBox="1"/>
          <p:nvPr>
            <p:ph idx="16" type="body"/>
          </p:nvPr>
        </p:nvSpPr>
        <p:spPr>
          <a:xfrm>
            <a:off x="1867409" y="4184865"/>
            <a:ext cx="1572736" cy="656544"/>
          </a:xfrm>
          <a:prstGeom prst="rect">
            <a:avLst/>
          </a:prstGeom>
          <a:noFill/>
          <a:ln>
            <a:noFill/>
          </a:ln>
        </p:spPr>
        <p:txBody>
          <a:bodyPr anchorCtr="0" anchor="b" bIns="0" lIns="91425" spcFirstLastPara="1" rIns="91425" wrap="square" tIns="0">
            <a:normAutofit/>
          </a:bodyPr>
          <a:lstStyle>
            <a:lvl1pPr indent="-228600" lvl="0" marL="457200" algn="l">
              <a:spcBef>
                <a:spcPts val="480"/>
              </a:spcBef>
              <a:spcAft>
                <a:spcPts val="0"/>
              </a:spcAft>
              <a:buSzPts val="2040"/>
              <a:buFont typeface="Arial"/>
              <a:buNone/>
              <a:defRPr sz="2400"/>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53" name="Google Shape;353;p45"/>
          <p:cNvSpPr txBox="1"/>
          <p:nvPr>
            <p:ph idx="17" type="body"/>
          </p:nvPr>
        </p:nvSpPr>
        <p:spPr>
          <a:xfrm>
            <a:off x="1883223" y="4885027"/>
            <a:ext cx="1572736" cy="355118"/>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SzPts val="1190"/>
              <a:buNone/>
              <a:defRPr sz="1400">
                <a:solidFill>
                  <a:srgbClr val="8888A4"/>
                </a:solidFil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54" name="Google Shape;354;p45"/>
          <p:cNvSpPr txBox="1"/>
          <p:nvPr>
            <p:ph idx="18" type="body"/>
          </p:nvPr>
        </p:nvSpPr>
        <p:spPr>
          <a:xfrm>
            <a:off x="6027207" y="4184865"/>
            <a:ext cx="1572736" cy="656544"/>
          </a:xfrm>
          <a:prstGeom prst="rect">
            <a:avLst/>
          </a:prstGeom>
          <a:noFill/>
          <a:ln>
            <a:noFill/>
          </a:ln>
        </p:spPr>
        <p:txBody>
          <a:bodyPr anchorCtr="0" anchor="b" bIns="0" lIns="91425" spcFirstLastPara="1" rIns="91425" wrap="square" tIns="0">
            <a:normAutofit/>
          </a:bodyPr>
          <a:lstStyle>
            <a:lvl1pPr indent="-228600" lvl="0" marL="457200" algn="l">
              <a:spcBef>
                <a:spcPts val="480"/>
              </a:spcBef>
              <a:spcAft>
                <a:spcPts val="0"/>
              </a:spcAft>
              <a:buSzPts val="2040"/>
              <a:buFont typeface="Arial"/>
              <a:buNone/>
              <a:defRPr sz="2400"/>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55" name="Google Shape;355;p45"/>
          <p:cNvSpPr txBox="1"/>
          <p:nvPr>
            <p:ph idx="19" type="body"/>
          </p:nvPr>
        </p:nvSpPr>
        <p:spPr>
          <a:xfrm>
            <a:off x="6027207" y="4885027"/>
            <a:ext cx="1572736" cy="355118"/>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SzPts val="1190"/>
              <a:buNone/>
              <a:defRPr sz="1400">
                <a:solidFill>
                  <a:srgbClr val="8888A4"/>
                </a:solidFil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56" name="Google Shape;356;p45"/>
          <p:cNvSpPr txBox="1"/>
          <p:nvPr>
            <p:ph idx="20" type="body"/>
          </p:nvPr>
        </p:nvSpPr>
        <p:spPr>
          <a:xfrm>
            <a:off x="10187004" y="4184865"/>
            <a:ext cx="1572736" cy="656544"/>
          </a:xfrm>
          <a:prstGeom prst="rect">
            <a:avLst/>
          </a:prstGeom>
          <a:noFill/>
          <a:ln>
            <a:noFill/>
          </a:ln>
        </p:spPr>
        <p:txBody>
          <a:bodyPr anchorCtr="0" anchor="b" bIns="0" lIns="91425" spcFirstLastPara="1" rIns="91425" wrap="square" tIns="0">
            <a:normAutofit/>
          </a:bodyPr>
          <a:lstStyle>
            <a:lvl1pPr indent="-228600" lvl="0" marL="457200" algn="l">
              <a:spcBef>
                <a:spcPts val="480"/>
              </a:spcBef>
              <a:spcAft>
                <a:spcPts val="0"/>
              </a:spcAft>
              <a:buSzPts val="2040"/>
              <a:buFont typeface="Arial"/>
              <a:buNone/>
              <a:defRPr sz="2400"/>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57" name="Google Shape;357;p45"/>
          <p:cNvSpPr txBox="1"/>
          <p:nvPr>
            <p:ph idx="21" type="body"/>
          </p:nvPr>
        </p:nvSpPr>
        <p:spPr>
          <a:xfrm>
            <a:off x="10187004" y="4885027"/>
            <a:ext cx="1572736" cy="355118"/>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SzPts val="1190"/>
              <a:buNone/>
              <a:defRPr sz="1400">
                <a:solidFill>
                  <a:srgbClr val="8888A4"/>
                </a:solidFil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58" name="Google Shape;358;p45"/>
          <p:cNvSpPr txBox="1"/>
          <p:nvPr>
            <p:ph type="title"/>
          </p:nvPr>
        </p:nvSpPr>
        <p:spPr>
          <a:xfrm>
            <a:off x="609600" y="533400"/>
            <a:ext cx="10972800" cy="990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9" name="Google Shape;359;p45"/>
          <p:cNvSpPr txBox="1"/>
          <p:nvPr>
            <p:ph idx="11" type="ftr"/>
          </p:nvPr>
        </p:nvSpPr>
        <p:spPr>
          <a:xfrm>
            <a:off x="4572000" y="18288"/>
            <a:ext cx="5486400" cy="32918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0" name="Google Shape;360;p45"/>
          <p:cNvSpPr txBox="1"/>
          <p:nvPr>
            <p:ph idx="12" type="sldNum"/>
          </p:nvPr>
        </p:nvSpPr>
        <p:spPr>
          <a:xfrm>
            <a:off x="10160000" y="18288"/>
            <a:ext cx="1422400" cy="329184"/>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1" sz="1400">
                <a:solidFill>
                  <a:srgbClr val="FFFFFF"/>
                </a:solidFill>
                <a:latin typeface="Arial"/>
                <a:ea typeface="Arial"/>
                <a:cs typeface="Arial"/>
                <a:sym typeface="Arial"/>
              </a:defRPr>
            </a:lvl1pPr>
            <a:lvl2pPr indent="0" lvl="1" marL="0" algn="ctr">
              <a:spcBef>
                <a:spcPts val="0"/>
              </a:spcBef>
              <a:buNone/>
              <a:defRPr b="1" sz="1400">
                <a:solidFill>
                  <a:srgbClr val="FFFFFF"/>
                </a:solidFill>
                <a:latin typeface="Arial"/>
                <a:ea typeface="Arial"/>
                <a:cs typeface="Arial"/>
                <a:sym typeface="Arial"/>
              </a:defRPr>
            </a:lvl2pPr>
            <a:lvl3pPr indent="0" lvl="2" marL="0" algn="ctr">
              <a:spcBef>
                <a:spcPts val="0"/>
              </a:spcBef>
              <a:buNone/>
              <a:defRPr b="1" sz="1400">
                <a:solidFill>
                  <a:srgbClr val="FFFFFF"/>
                </a:solidFill>
                <a:latin typeface="Arial"/>
                <a:ea typeface="Arial"/>
                <a:cs typeface="Arial"/>
                <a:sym typeface="Arial"/>
              </a:defRPr>
            </a:lvl3pPr>
            <a:lvl4pPr indent="0" lvl="3" marL="0" algn="ctr">
              <a:spcBef>
                <a:spcPts val="0"/>
              </a:spcBef>
              <a:buNone/>
              <a:defRPr b="1" sz="1400">
                <a:solidFill>
                  <a:srgbClr val="FFFFFF"/>
                </a:solidFill>
                <a:latin typeface="Arial"/>
                <a:ea typeface="Arial"/>
                <a:cs typeface="Arial"/>
                <a:sym typeface="Arial"/>
              </a:defRPr>
            </a:lvl4pPr>
            <a:lvl5pPr indent="0" lvl="4" marL="0" algn="ctr">
              <a:spcBef>
                <a:spcPts val="0"/>
              </a:spcBef>
              <a:buNone/>
              <a:defRPr b="1" sz="1400">
                <a:solidFill>
                  <a:srgbClr val="FFFFFF"/>
                </a:solidFill>
                <a:latin typeface="Arial"/>
                <a:ea typeface="Arial"/>
                <a:cs typeface="Arial"/>
                <a:sym typeface="Arial"/>
              </a:defRPr>
            </a:lvl5pPr>
            <a:lvl6pPr indent="0" lvl="5" marL="0" algn="ctr">
              <a:spcBef>
                <a:spcPts val="0"/>
              </a:spcBef>
              <a:buNone/>
              <a:defRPr b="1" sz="1400">
                <a:solidFill>
                  <a:srgbClr val="FFFFFF"/>
                </a:solidFill>
                <a:latin typeface="Arial"/>
                <a:ea typeface="Arial"/>
                <a:cs typeface="Arial"/>
                <a:sym typeface="Arial"/>
              </a:defRPr>
            </a:lvl6pPr>
            <a:lvl7pPr indent="0" lvl="6" marL="0" algn="ctr">
              <a:spcBef>
                <a:spcPts val="0"/>
              </a:spcBef>
              <a:buNone/>
              <a:defRPr b="1" sz="1400">
                <a:solidFill>
                  <a:srgbClr val="FFFFFF"/>
                </a:solidFill>
                <a:latin typeface="Arial"/>
                <a:ea typeface="Arial"/>
                <a:cs typeface="Arial"/>
                <a:sym typeface="Arial"/>
              </a:defRPr>
            </a:lvl7pPr>
            <a:lvl8pPr indent="0" lvl="7" marL="0" algn="ctr">
              <a:spcBef>
                <a:spcPts val="0"/>
              </a:spcBef>
              <a:buNone/>
              <a:defRPr b="1" sz="1400">
                <a:solidFill>
                  <a:srgbClr val="FFFFFF"/>
                </a:solidFill>
                <a:latin typeface="Arial"/>
                <a:ea typeface="Arial"/>
                <a:cs typeface="Arial"/>
                <a:sym typeface="Arial"/>
              </a:defRPr>
            </a:lvl8pPr>
            <a:lvl9pPr indent="0" lvl="8" marL="0" algn="ctr">
              <a:spcBef>
                <a:spcPts val="0"/>
              </a:spcBef>
              <a:buNone/>
              <a:defRPr b="1" sz="1400">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361" name="Google Shape;361;p45"/>
          <p:cNvSpPr txBox="1"/>
          <p:nvPr>
            <p:ph idx="22" type="body"/>
          </p:nvPr>
        </p:nvSpPr>
        <p:spPr>
          <a:xfrm>
            <a:off x="431799" y="1008000"/>
            <a:ext cx="11329200" cy="252000"/>
          </a:xfrm>
          <a:prstGeom prst="rect">
            <a:avLst/>
          </a:prstGeom>
          <a:noFill/>
          <a:ln>
            <a:noFill/>
          </a:ln>
        </p:spPr>
        <p:txBody>
          <a:bodyPr anchorCtr="0" anchor="t" bIns="45700" lIns="91425" spcFirstLastPara="1" rIns="91425" wrap="square" tIns="45700">
            <a:normAutofit/>
          </a:bodyPr>
          <a:lstStyle>
            <a:lvl1pPr indent="-228600" lvl="0" marL="457200" algn="l">
              <a:spcBef>
                <a:spcPts val="480"/>
              </a:spcBef>
              <a:spcAft>
                <a:spcPts val="0"/>
              </a:spcAft>
              <a:buSzPts val="2040"/>
              <a:buNone/>
              <a:defRPr/>
            </a:lvl1pPr>
            <a:lvl2pPr indent="-228600" lvl="1" marL="914400" algn="l">
              <a:spcBef>
                <a:spcPts val="400"/>
              </a:spcBef>
              <a:spcAft>
                <a:spcPts val="0"/>
              </a:spcAft>
              <a:buSzPts val="1700"/>
              <a:buNone/>
              <a:defRPr/>
            </a:lvl2pPr>
            <a:lvl3pPr indent="-228600" lvl="2" marL="1371600" algn="l">
              <a:spcBef>
                <a:spcPts val="360"/>
              </a:spcBef>
              <a:spcAft>
                <a:spcPts val="0"/>
              </a:spcAft>
              <a:buSzPts val="1620"/>
              <a:buNone/>
              <a:defRPr/>
            </a:lvl3pPr>
            <a:lvl4pPr indent="-228600" lvl="3" marL="1828800" algn="l">
              <a:spcBef>
                <a:spcPts val="320"/>
              </a:spcBef>
              <a:spcAft>
                <a:spcPts val="0"/>
              </a:spcAft>
              <a:buSzPts val="1600"/>
              <a:buNone/>
              <a:defRPr/>
            </a:lvl4pPr>
            <a:lvl5pPr indent="-228600" lvl="4" marL="2286000" algn="l">
              <a:spcBef>
                <a:spcPts val="280"/>
              </a:spcBef>
              <a:spcAft>
                <a:spcPts val="0"/>
              </a:spcAft>
              <a:buSzPts val="1400"/>
              <a:buNone/>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pic>
        <p:nvPicPr>
          <p:cNvPr id="362" name="Google Shape;362;p45"/>
          <p:cNvPicPr preferRelativeResize="0"/>
          <p:nvPr/>
        </p:nvPicPr>
        <p:blipFill rotWithShape="1">
          <a:blip r:embed="rId2">
            <a:alphaModFix/>
          </a:blip>
          <a:srcRect b="0" l="0" r="0" t="0"/>
          <a:stretch/>
        </p:blipFill>
        <p:spPr>
          <a:xfrm>
            <a:off x="10755243" y="6359434"/>
            <a:ext cx="881183" cy="339985"/>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363" name="Shape 363"/>
        <p:cNvGrpSpPr/>
        <p:nvPr/>
      </p:nvGrpSpPr>
      <p:grpSpPr>
        <a:xfrm>
          <a:off x="0" y="0"/>
          <a:ext cx="0" cy="0"/>
          <a:chOff x="0" y="0"/>
          <a:chExt cx="0" cy="0"/>
        </a:xfrm>
      </p:grpSpPr>
      <p:sp>
        <p:nvSpPr>
          <p:cNvPr id="364" name="Google Shape;364;p46"/>
          <p:cNvSpPr/>
          <p:nvPr/>
        </p:nvSpPr>
        <p:spPr>
          <a:xfrm rot="900000">
            <a:off x="5042827" y="-519717"/>
            <a:ext cx="7777151" cy="7718664"/>
          </a:xfrm>
          <a:custGeom>
            <a:rect b="b" l="l" r="r" t="t"/>
            <a:pathLst>
              <a:path extrusionOk="0" h="7718664" w="7777150">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a:gsLst>
              <a:gs pos="0">
                <a:srgbClr val="554840"/>
              </a:gs>
              <a:gs pos="100000">
                <a:srgbClr val="39302B"/>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5" name="Google Shape;365;p46"/>
          <p:cNvSpPr txBox="1"/>
          <p:nvPr>
            <p:ph type="ctrTitle"/>
          </p:nvPr>
        </p:nvSpPr>
        <p:spPr>
          <a:xfrm>
            <a:off x="7171064" y="3133725"/>
            <a:ext cx="4099187" cy="2078700"/>
          </a:xfrm>
          <a:prstGeom prst="rect">
            <a:avLst/>
          </a:prstGeom>
          <a:noFill/>
          <a:ln>
            <a:noFill/>
          </a:ln>
        </p:spPr>
        <p:txBody>
          <a:bodyPr anchorCtr="0" anchor="b" bIns="45700" lIns="91425" spcFirstLastPara="1" rIns="91425" wrap="square" tIns="45700">
            <a:normAutofit/>
          </a:bodyPr>
          <a:lstStyle>
            <a:lvl1pPr lvl="0" algn="r">
              <a:lnSpc>
                <a:spcPct val="113636"/>
              </a:lnSpc>
              <a:spcBef>
                <a:spcPts val="0"/>
              </a:spcBef>
              <a:spcAft>
                <a:spcPts val="0"/>
              </a:spcAft>
              <a:buClr>
                <a:schemeClr val="lt1"/>
              </a:buClr>
              <a:buSzPts val="4400"/>
              <a:buFont typeface="Arial"/>
              <a:buNone/>
              <a:defRPr sz="44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6" name="Google Shape;366;p46"/>
          <p:cNvSpPr txBox="1"/>
          <p:nvPr>
            <p:ph idx="1" type="subTitle"/>
          </p:nvPr>
        </p:nvSpPr>
        <p:spPr>
          <a:xfrm>
            <a:off x="7171064" y="5428427"/>
            <a:ext cx="4099187" cy="1048939"/>
          </a:xfrm>
          <a:prstGeom prst="rect">
            <a:avLst/>
          </a:prstGeom>
          <a:noFill/>
          <a:ln>
            <a:noFill/>
          </a:ln>
        </p:spPr>
        <p:txBody>
          <a:bodyPr anchorCtr="0" anchor="t" bIns="45700" lIns="91425" spcFirstLastPara="1" rIns="91425" wrap="square" tIns="45700">
            <a:normAutofit/>
          </a:bodyPr>
          <a:lstStyle>
            <a:lvl1pPr lvl="0" algn="r">
              <a:spcBef>
                <a:spcPts val="400"/>
              </a:spcBef>
              <a:spcAft>
                <a:spcPts val="0"/>
              </a:spcAft>
              <a:buSzPts val="1700"/>
              <a:buNone/>
              <a:defRPr b="1" sz="2000" cap="none">
                <a:solidFill>
                  <a:schemeClr val="lt1"/>
                </a:solidFill>
              </a:defRPr>
            </a:lvl1pPr>
            <a:lvl2pPr lvl="1" algn="ctr">
              <a:spcBef>
                <a:spcPts val="400"/>
              </a:spcBef>
              <a:spcAft>
                <a:spcPts val="0"/>
              </a:spcAft>
              <a:buSzPts val="1700"/>
              <a:buNone/>
              <a:defRPr sz="2000"/>
            </a:lvl2pPr>
            <a:lvl3pPr lvl="2" algn="ctr">
              <a:spcBef>
                <a:spcPts val="360"/>
              </a:spcBef>
              <a:spcAft>
                <a:spcPts val="0"/>
              </a:spcAft>
              <a:buSzPts val="1620"/>
              <a:buNone/>
              <a:defRPr sz="1800"/>
            </a:lvl3pPr>
            <a:lvl4pPr lvl="3" algn="ctr">
              <a:spcBef>
                <a:spcPts val="320"/>
              </a:spcBef>
              <a:spcAft>
                <a:spcPts val="0"/>
              </a:spcAft>
              <a:buSzPts val="1600"/>
              <a:buNone/>
              <a:defRPr sz="1600"/>
            </a:lvl4pPr>
            <a:lvl5pPr lvl="4" algn="ctr">
              <a:spcBef>
                <a:spcPts val="320"/>
              </a:spcBef>
              <a:spcAft>
                <a:spcPts val="0"/>
              </a:spcAft>
              <a:buSzPts val="1600"/>
              <a:buNone/>
              <a:defRPr sz="1600"/>
            </a:lvl5pPr>
            <a:lvl6pPr lvl="5" algn="ctr">
              <a:spcBef>
                <a:spcPts val="320"/>
              </a:spcBef>
              <a:spcAft>
                <a:spcPts val="0"/>
              </a:spcAft>
              <a:buSzPts val="1600"/>
              <a:buNone/>
              <a:defRPr sz="1600"/>
            </a:lvl6pPr>
            <a:lvl7pPr lvl="6" algn="ctr">
              <a:spcBef>
                <a:spcPts val="320"/>
              </a:spcBef>
              <a:spcAft>
                <a:spcPts val="0"/>
              </a:spcAft>
              <a:buSzPts val="1600"/>
              <a:buNone/>
              <a:defRPr sz="1600"/>
            </a:lvl7pPr>
            <a:lvl8pPr lvl="7" algn="ctr">
              <a:spcBef>
                <a:spcPts val="320"/>
              </a:spcBef>
              <a:spcAft>
                <a:spcPts val="0"/>
              </a:spcAft>
              <a:buSzPts val="1600"/>
              <a:buNone/>
              <a:defRPr sz="1600"/>
            </a:lvl8pPr>
            <a:lvl9pPr lvl="8" algn="ctr">
              <a:spcBef>
                <a:spcPts val="320"/>
              </a:spcBef>
              <a:spcAft>
                <a:spcPts val="0"/>
              </a:spcAft>
              <a:buSzPts val="1600"/>
              <a:buNone/>
              <a:defRPr sz="16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With Image" showMasterSp="0">
  <p:cSld name="Section Header With Image">
    <p:spTree>
      <p:nvGrpSpPr>
        <p:cNvPr id="367" name="Shape 367"/>
        <p:cNvGrpSpPr/>
        <p:nvPr/>
      </p:nvGrpSpPr>
      <p:grpSpPr>
        <a:xfrm>
          <a:off x="0" y="0"/>
          <a:ext cx="0" cy="0"/>
          <a:chOff x="0" y="0"/>
          <a:chExt cx="0" cy="0"/>
        </a:xfrm>
      </p:grpSpPr>
      <p:sp>
        <p:nvSpPr>
          <p:cNvPr id="368" name="Google Shape;368;p47"/>
          <p:cNvSpPr/>
          <p:nvPr/>
        </p:nvSpPr>
        <p:spPr>
          <a:xfrm rot="900000">
            <a:off x="5042827" y="-519717"/>
            <a:ext cx="7777151" cy="7718664"/>
          </a:xfrm>
          <a:custGeom>
            <a:rect b="b" l="l" r="r" t="t"/>
            <a:pathLst>
              <a:path extrusionOk="0" h="7718664" w="7777150">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a:gsLst>
              <a:gs pos="0">
                <a:srgbClr val="39302B"/>
              </a:gs>
              <a:gs pos="100000">
                <a:schemeClr val="accent3"/>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9" name="Google Shape;369;p47"/>
          <p:cNvSpPr txBox="1"/>
          <p:nvPr>
            <p:ph type="title"/>
          </p:nvPr>
        </p:nvSpPr>
        <p:spPr>
          <a:xfrm>
            <a:off x="504001" y="2781302"/>
            <a:ext cx="4793715" cy="2078699"/>
          </a:xfrm>
          <a:prstGeom prst="rect">
            <a:avLst/>
          </a:prstGeom>
          <a:noFill/>
          <a:ln>
            <a:noFill/>
          </a:ln>
        </p:spPr>
        <p:txBody>
          <a:bodyPr anchorCtr="0" anchor="b" bIns="45700" lIns="91425" spcFirstLastPara="1" rIns="91425" wrap="square" tIns="45700">
            <a:normAutofit/>
          </a:bodyPr>
          <a:lstStyle>
            <a:lvl1pPr lvl="0" algn="l">
              <a:lnSpc>
                <a:spcPct val="113636"/>
              </a:lnSpc>
              <a:spcBef>
                <a:spcPts val="0"/>
              </a:spcBef>
              <a:spcAft>
                <a:spcPts val="0"/>
              </a:spcAft>
              <a:buClr>
                <a:schemeClr val="lt1"/>
              </a:buClr>
              <a:buSzPts val="4400"/>
              <a:buFont typeface="Arial"/>
              <a:buNone/>
              <a:defRPr b="1" sz="4400" cap="none">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0" name="Google Shape;370;p47"/>
          <p:cNvSpPr txBox="1"/>
          <p:nvPr>
            <p:ph idx="1" type="body"/>
          </p:nvPr>
        </p:nvSpPr>
        <p:spPr>
          <a:xfrm>
            <a:off x="504001" y="5076000"/>
            <a:ext cx="4793715" cy="10476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700"/>
              <a:buFont typeface="Arial"/>
              <a:buNone/>
              <a:defRPr b="1" sz="2000" cap="none">
                <a:solidFill>
                  <a:schemeClr val="lt1"/>
                </a:solidFill>
                <a:latin typeface="Arial"/>
                <a:ea typeface="Arial"/>
                <a:cs typeface="Arial"/>
                <a:sym typeface="Arial"/>
              </a:defRPr>
            </a:lvl1pPr>
            <a:lvl2pPr indent="-228600" lvl="1" marL="914400" algn="l">
              <a:spcBef>
                <a:spcPts val="400"/>
              </a:spcBef>
              <a:spcAft>
                <a:spcPts val="0"/>
              </a:spcAft>
              <a:buSzPts val="1700"/>
              <a:buNone/>
              <a:defRPr sz="2000">
                <a:solidFill>
                  <a:srgbClr val="8B8B8D"/>
                </a:solidFill>
              </a:defRPr>
            </a:lvl2pPr>
            <a:lvl3pPr indent="-228600" lvl="2" marL="1371600" algn="l">
              <a:spcBef>
                <a:spcPts val="360"/>
              </a:spcBef>
              <a:spcAft>
                <a:spcPts val="0"/>
              </a:spcAft>
              <a:buSzPts val="1620"/>
              <a:buNone/>
              <a:defRPr sz="1800">
                <a:solidFill>
                  <a:srgbClr val="8B8B8D"/>
                </a:solidFill>
              </a:defRPr>
            </a:lvl3pPr>
            <a:lvl4pPr indent="-228600" lvl="3" marL="1828800" algn="l">
              <a:spcBef>
                <a:spcPts val="320"/>
              </a:spcBef>
              <a:spcAft>
                <a:spcPts val="0"/>
              </a:spcAft>
              <a:buSzPts val="1600"/>
              <a:buNone/>
              <a:defRPr sz="1600">
                <a:solidFill>
                  <a:srgbClr val="8B8B8D"/>
                </a:solidFill>
              </a:defRPr>
            </a:lvl4pPr>
            <a:lvl5pPr indent="-228600" lvl="4" marL="2286000" algn="l">
              <a:spcBef>
                <a:spcPts val="320"/>
              </a:spcBef>
              <a:spcAft>
                <a:spcPts val="0"/>
              </a:spcAft>
              <a:buSzPts val="1600"/>
              <a:buNone/>
              <a:defRPr sz="1600">
                <a:solidFill>
                  <a:srgbClr val="8B8B8D"/>
                </a:solidFill>
              </a:defRPr>
            </a:lvl5pPr>
            <a:lvl6pPr indent="-228600" lvl="5" marL="2743200" algn="l">
              <a:spcBef>
                <a:spcPts val="320"/>
              </a:spcBef>
              <a:spcAft>
                <a:spcPts val="0"/>
              </a:spcAft>
              <a:buSzPts val="1600"/>
              <a:buNone/>
              <a:defRPr sz="1600">
                <a:solidFill>
                  <a:srgbClr val="8B8B8D"/>
                </a:solidFill>
              </a:defRPr>
            </a:lvl6pPr>
            <a:lvl7pPr indent="-228600" lvl="6" marL="3200400" algn="l">
              <a:spcBef>
                <a:spcPts val="320"/>
              </a:spcBef>
              <a:spcAft>
                <a:spcPts val="0"/>
              </a:spcAft>
              <a:buSzPts val="1600"/>
              <a:buNone/>
              <a:defRPr sz="1600">
                <a:solidFill>
                  <a:srgbClr val="8B8B8D"/>
                </a:solidFill>
              </a:defRPr>
            </a:lvl7pPr>
            <a:lvl8pPr indent="-228600" lvl="7" marL="3657600" algn="l">
              <a:spcBef>
                <a:spcPts val="320"/>
              </a:spcBef>
              <a:spcAft>
                <a:spcPts val="0"/>
              </a:spcAft>
              <a:buSzPts val="1600"/>
              <a:buNone/>
              <a:defRPr sz="1600">
                <a:solidFill>
                  <a:srgbClr val="8B8B8D"/>
                </a:solidFill>
              </a:defRPr>
            </a:lvl8pPr>
            <a:lvl9pPr indent="-228600" lvl="8" marL="4114800" algn="l">
              <a:spcBef>
                <a:spcPts val="320"/>
              </a:spcBef>
              <a:spcAft>
                <a:spcPts val="0"/>
              </a:spcAft>
              <a:buSzPts val="1600"/>
              <a:buNone/>
              <a:defRPr sz="1600">
                <a:solidFill>
                  <a:srgbClr val="8B8B8D"/>
                </a:solidFill>
              </a:defRPr>
            </a:lvl9pPr>
          </a:lstStyle>
          <a:p/>
        </p:txBody>
      </p:sp>
      <p:sp>
        <p:nvSpPr>
          <p:cNvPr id="371" name="Google Shape;371;p47"/>
          <p:cNvSpPr txBox="1"/>
          <p:nvPr>
            <p:ph idx="11" type="ftr"/>
          </p:nvPr>
        </p:nvSpPr>
        <p:spPr>
          <a:xfrm>
            <a:off x="504000" y="6365893"/>
            <a:ext cx="4114800" cy="22671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2" name="Google Shape;372;p47"/>
          <p:cNvSpPr txBox="1"/>
          <p:nvPr>
            <p:ph idx="12" type="sldNum"/>
          </p:nvPr>
        </p:nvSpPr>
        <p:spPr>
          <a:xfrm>
            <a:off x="10160000" y="18288"/>
            <a:ext cx="1422400" cy="329184"/>
          </a:xfrm>
          <a:prstGeom prst="rect">
            <a:avLst/>
          </a:prstGeom>
          <a:solidFill>
            <a:schemeClr val="dk1"/>
          </a:solid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373" name="Google Shape;373;p47"/>
          <p:cNvSpPr/>
          <p:nvPr/>
        </p:nvSpPr>
        <p:spPr>
          <a:xfrm rot="10800000">
            <a:off x="6350257" y="585726"/>
            <a:ext cx="5652867" cy="5578295"/>
          </a:xfrm>
          <a:custGeom>
            <a:rect b="b" l="l" r="r" t="t"/>
            <a:pathLst>
              <a:path extrusionOk="0" h="2612594" w="2647519">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rgbClr val="F9FAF9"/>
              </a:gs>
              <a:gs pos="100000">
                <a:srgbClr val="726056">
                  <a:alpha val="70980"/>
                </a:srgbClr>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4" name="Google Shape;374;p47"/>
          <p:cNvSpPr/>
          <p:nvPr>
            <p:ph idx="2" type="pic"/>
          </p:nvPr>
        </p:nvSpPr>
        <p:spPr>
          <a:xfrm>
            <a:off x="7031224" y="1172675"/>
            <a:ext cx="4290933" cy="4404388"/>
          </a:xfrm>
          <a:prstGeom prst="rect">
            <a:avLst/>
          </a:prstGeom>
          <a:solidFill>
            <a:srgbClr val="55556F"/>
          </a:solid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With Image" showMasterSp="0">
  <p:cSld name="1_Section Header With Image">
    <p:spTree>
      <p:nvGrpSpPr>
        <p:cNvPr id="375" name="Shape 375"/>
        <p:cNvGrpSpPr/>
        <p:nvPr/>
      </p:nvGrpSpPr>
      <p:grpSpPr>
        <a:xfrm>
          <a:off x="0" y="0"/>
          <a:ext cx="0" cy="0"/>
          <a:chOff x="0" y="0"/>
          <a:chExt cx="0" cy="0"/>
        </a:xfrm>
      </p:grpSpPr>
      <p:sp>
        <p:nvSpPr>
          <p:cNvPr id="376" name="Google Shape;376;p48"/>
          <p:cNvSpPr/>
          <p:nvPr/>
        </p:nvSpPr>
        <p:spPr>
          <a:xfrm flipH="1" rot="-900000">
            <a:off x="-643116" y="-519717"/>
            <a:ext cx="7777151" cy="7718664"/>
          </a:xfrm>
          <a:custGeom>
            <a:rect b="b" l="l" r="r" t="t"/>
            <a:pathLst>
              <a:path extrusionOk="0" h="7718664" w="7777150">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a:gsLst>
              <a:gs pos="0">
                <a:srgbClr val="554840"/>
              </a:gs>
              <a:gs pos="100000">
                <a:srgbClr val="39302B"/>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7" name="Google Shape;377;p48"/>
          <p:cNvSpPr/>
          <p:nvPr/>
        </p:nvSpPr>
        <p:spPr>
          <a:xfrm rot="10800000">
            <a:off x="2255" y="454055"/>
            <a:ext cx="6029428" cy="5949890"/>
          </a:xfrm>
          <a:custGeom>
            <a:rect b="b" l="l" r="r" t="t"/>
            <a:pathLst>
              <a:path extrusionOk="0" h="2612594" w="2647519">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rgbClr val="39302B"/>
              </a:gs>
              <a:gs pos="100000">
                <a:srgbClr val="252D35"/>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8" name="Google Shape;378;p48"/>
          <p:cNvSpPr txBox="1"/>
          <p:nvPr>
            <p:ph type="title"/>
          </p:nvPr>
        </p:nvSpPr>
        <p:spPr>
          <a:xfrm>
            <a:off x="504001" y="1673492"/>
            <a:ext cx="4793715" cy="2078699"/>
          </a:xfrm>
          <a:prstGeom prst="rect">
            <a:avLst/>
          </a:prstGeom>
          <a:noFill/>
          <a:ln>
            <a:noFill/>
          </a:ln>
        </p:spPr>
        <p:txBody>
          <a:bodyPr anchorCtr="0" anchor="b" bIns="45700" lIns="91425" spcFirstLastPara="1" rIns="91425" wrap="square" tIns="45700">
            <a:normAutofit/>
          </a:bodyPr>
          <a:lstStyle>
            <a:lvl1pPr lvl="0" algn="l">
              <a:lnSpc>
                <a:spcPct val="113636"/>
              </a:lnSpc>
              <a:spcBef>
                <a:spcPts val="0"/>
              </a:spcBef>
              <a:spcAft>
                <a:spcPts val="0"/>
              </a:spcAft>
              <a:buClr>
                <a:schemeClr val="lt1"/>
              </a:buClr>
              <a:buSzPts val="4400"/>
              <a:buFont typeface="Arial"/>
              <a:buNone/>
              <a:defRPr b="1" sz="4400" cap="none">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9" name="Google Shape;379;p48"/>
          <p:cNvSpPr txBox="1"/>
          <p:nvPr>
            <p:ph idx="1" type="body"/>
          </p:nvPr>
        </p:nvSpPr>
        <p:spPr>
          <a:xfrm>
            <a:off x="504001" y="3968188"/>
            <a:ext cx="4793715" cy="10476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700"/>
              <a:buFont typeface="Arial"/>
              <a:buNone/>
              <a:defRPr b="1" sz="2000" cap="none">
                <a:solidFill>
                  <a:schemeClr val="lt1"/>
                </a:solidFill>
                <a:latin typeface="Arial"/>
                <a:ea typeface="Arial"/>
                <a:cs typeface="Arial"/>
                <a:sym typeface="Arial"/>
              </a:defRPr>
            </a:lvl1pPr>
            <a:lvl2pPr indent="-228600" lvl="1" marL="914400" algn="l">
              <a:spcBef>
                <a:spcPts val="400"/>
              </a:spcBef>
              <a:spcAft>
                <a:spcPts val="0"/>
              </a:spcAft>
              <a:buSzPts val="1700"/>
              <a:buNone/>
              <a:defRPr sz="2000">
                <a:solidFill>
                  <a:srgbClr val="8B8B8D"/>
                </a:solidFill>
              </a:defRPr>
            </a:lvl2pPr>
            <a:lvl3pPr indent="-228600" lvl="2" marL="1371600" algn="l">
              <a:spcBef>
                <a:spcPts val="360"/>
              </a:spcBef>
              <a:spcAft>
                <a:spcPts val="0"/>
              </a:spcAft>
              <a:buSzPts val="1620"/>
              <a:buNone/>
              <a:defRPr sz="1800">
                <a:solidFill>
                  <a:srgbClr val="8B8B8D"/>
                </a:solidFill>
              </a:defRPr>
            </a:lvl3pPr>
            <a:lvl4pPr indent="-228600" lvl="3" marL="1828800" algn="l">
              <a:spcBef>
                <a:spcPts val="320"/>
              </a:spcBef>
              <a:spcAft>
                <a:spcPts val="0"/>
              </a:spcAft>
              <a:buSzPts val="1600"/>
              <a:buNone/>
              <a:defRPr sz="1600">
                <a:solidFill>
                  <a:srgbClr val="8B8B8D"/>
                </a:solidFill>
              </a:defRPr>
            </a:lvl4pPr>
            <a:lvl5pPr indent="-228600" lvl="4" marL="2286000" algn="l">
              <a:spcBef>
                <a:spcPts val="320"/>
              </a:spcBef>
              <a:spcAft>
                <a:spcPts val="0"/>
              </a:spcAft>
              <a:buSzPts val="1600"/>
              <a:buNone/>
              <a:defRPr sz="1600">
                <a:solidFill>
                  <a:srgbClr val="8B8B8D"/>
                </a:solidFill>
              </a:defRPr>
            </a:lvl5pPr>
            <a:lvl6pPr indent="-228600" lvl="5" marL="2743200" algn="l">
              <a:spcBef>
                <a:spcPts val="320"/>
              </a:spcBef>
              <a:spcAft>
                <a:spcPts val="0"/>
              </a:spcAft>
              <a:buSzPts val="1600"/>
              <a:buNone/>
              <a:defRPr sz="1600">
                <a:solidFill>
                  <a:srgbClr val="8B8B8D"/>
                </a:solidFill>
              </a:defRPr>
            </a:lvl6pPr>
            <a:lvl7pPr indent="-228600" lvl="6" marL="3200400" algn="l">
              <a:spcBef>
                <a:spcPts val="320"/>
              </a:spcBef>
              <a:spcAft>
                <a:spcPts val="0"/>
              </a:spcAft>
              <a:buSzPts val="1600"/>
              <a:buNone/>
              <a:defRPr sz="1600">
                <a:solidFill>
                  <a:srgbClr val="8B8B8D"/>
                </a:solidFill>
              </a:defRPr>
            </a:lvl7pPr>
            <a:lvl8pPr indent="-228600" lvl="7" marL="3657600" algn="l">
              <a:spcBef>
                <a:spcPts val="320"/>
              </a:spcBef>
              <a:spcAft>
                <a:spcPts val="0"/>
              </a:spcAft>
              <a:buSzPts val="1600"/>
              <a:buNone/>
              <a:defRPr sz="1600">
                <a:solidFill>
                  <a:srgbClr val="8B8B8D"/>
                </a:solidFill>
              </a:defRPr>
            </a:lvl8pPr>
            <a:lvl9pPr indent="-228600" lvl="8" marL="4114800" algn="l">
              <a:spcBef>
                <a:spcPts val="320"/>
              </a:spcBef>
              <a:spcAft>
                <a:spcPts val="0"/>
              </a:spcAft>
              <a:buSzPts val="1600"/>
              <a:buNone/>
              <a:defRPr sz="1600">
                <a:solidFill>
                  <a:srgbClr val="8B8B8D"/>
                </a:solidFill>
              </a:defRPr>
            </a:lvl9pPr>
          </a:lstStyle>
          <a:p/>
        </p:txBody>
      </p:sp>
      <p:sp>
        <p:nvSpPr>
          <p:cNvPr id="380" name="Google Shape;380;p48"/>
          <p:cNvSpPr txBox="1"/>
          <p:nvPr>
            <p:ph idx="11" type="ftr"/>
          </p:nvPr>
        </p:nvSpPr>
        <p:spPr>
          <a:xfrm>
            <a:off x="504000" y="6365893"/>
            <a:ext cx="4114800" cy="22671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1" name="Google Shape;381;p48"/>
          <p:cNvSpPr txBox="1"/>
          <p:nvPr>
            <p:ph idx="12" type="sldNum"/>
          </p:nvPr>
        </p:nvSpPr>
        <p:spPr>
          <a:xfrm>
            <a:off x="10160000" y="18288"/>
            <a:ext cx="1422400" cy="329184"/>
          </a:xfrm>
          <a:prstGeom prst="rect">
            <a:avLst/>
          </a:prstGeom>
          <a:solidFill>
            <a:srgbClr val="F2F2F2"/>
          </a:solidFill>
          <a:ln>
            <a:noFill/>
          </a:ln>
        </p:spPr>
        <p:txBody>
          <a:bodyPr anchorCtr="0" anchor="ctr" bIns="45700" lIns="91425" spcFirstLastPara="1" rIns="91425" wrap="square" tIns="45700">
            <a:noAutofit/>
          </a:bodyPr>
          <a:lstStyle>
            <a:lvl1pPr indent="0" lvl="0" marL="0" marR="0" algn="ctr">
              <a:spcBef>
                <a:spcPts val="0"/>
              </a:spcBef>
              <a:buNone/>
              <a:defRPr b="1" sz="1400">
                <a:solidFill>
                  <a:schemeClr val="dk1"/>
                </a:solidFill>
                <a:latin typeface="Arial"/>
                <a:ea typeface="Arial"/>
                <a:cs typeface="Arial"/>
                <a:sym typeface="Arial"/>
              </a:defRPr>
            </a:lvl1pPr>
            <a:lvl2pPr indent="0" lvl="1" marL="0" marR="0" algn="ctr">
              <a:spcBef>
                <a:spcPts val="0"/>
              </a:spcBef>
              <a:buNone/>
              <a:defRPr b="1" sz="1400">
                <a:solidFill>
                  <a:schemeClr val="dk1"/>
                </a:solidFill>
                <a:latin typeface="Arial"/>
                <a:ea typeface="Arial"/>
                <a:cs typeface="Arial"/>
                <a:sym typeface="Arial"/>
              </a:defRPr>
            </a:lvl2pPr>
            <a:lvl3pPr indent="0" lvl="2" marL="0" marR="0" algn="ctr">
              <a:spcBef>
                <a:spcPts val="0"/>
              </a:spcBef>
              <a:buNone/>
              <a:defRPr b="1" sz="1400">
                <a:solidFill>
                  <a:schemeClr val="dk1"/>
                </a:solidFill>
                <a:latin typeface="Arial"/>
                <a:ea typeface="Arial"/>
                <a:cs typeface="Arial"/>
                <a:sym typeface="Arial"/>
              </a:defRPr>
            </a:lvl3pPr>
            <a:lvl4pPr indent="0" lvl="3" marL="0" marR="0" algn="ctr">
              <a:spcBef>
                <a:spcPts val="0"/>
              </a:spcBef>
              <a:buNone/>
              <a:defRPr b="1" sz="1400">
                <a:solidFill>
                  <a:schemeClr val="dk1"/>
                </a:solidFill>
                <a:latin typeface="Arial"/>
                <a:ea typeface="Arial"/>
                <a:cs typeface="Arial"/>
                <a:sym typeface="Arial"/>
              </a:defRPr>
            </a:lvl4pPr>
            <a:lvl5pPr indent="0" lvl="4" marL="0" marR="0" algn="ctr">
              <a:spcBef>
                <a:spcPts val="0"/>
              </a:spcBef>
              <a:buNone/>
              <a:defRPr b="1" sz="1400">
                <a:solidFill>
                  <a:schemeClr val="dk1"/>
                </a:solidFill>
                <a:latin typeface="Arial"/>
                <a:ea typeface="Arial"/>
                <a:cs typeface="Arial"/>
                <a:sym typeface="Arial"/>
              </a:defRPr>
            </a:lvl5pPr>
            <a:lvl6pPr indent="0" lvl="5" marL="0" marR="0" algn="ctr">
              <a:spcBef>
                <a:spcPts val="0"/>
              </a:spcBef>
              <a:buNone/>
              <a:defRPr b="1" sz="1400">
                <a:solidFill>
                  <a:schemeClr val="dk1"/>
                </a:solidFill>
                <a:latin typeface="Arial"/>
                <a:ea typeface="Arial"/>
                <a:cs typeface="Arial"/>
                <a:sym typeface="Arial"/>
              </a:defRPr>
            </a:lvl6pPr>
            <a:lvl7pPr indent="0" lvl="6" marL="0" marR="0" algn="ctr">
              <a:spcBef>
                <a:spcPts val="0"/>
              </a:spcBef>
              <a:buNone/>
              <a:defRPr b="1" sz="1400">
                <a:solidFill>
                  <a:schemeClr val="dk1"/>
                </a:solidFill>
                <a:latin typeface="Arial"/>
                <a:ea typeface="Arial"/>
                <a:cs typeface="Arial"/>
                <a:sym typeface="Arial"/>
              </a:defRPr>
            </a:lvl7pPr>
            <a:lvl8pPr indent="0" lvl="7" marL="0" marR="0" algn="ctr">
              <a:spcBef>
                <a:spcPts val="0"/>
              </a:spcBef>
              <a:buNone/>
              <a:defRPr b="1" sz="1400">
                <a:solidFill>
                  <a:schemeClr val="dk1"/>
                </a:solidFill>
                <a:latin typeface="Arial"/>
                <a:ea typeface="Arial"/>
                <a:cs typeface="Arial"/>
                <a:sym typeface="Arial"/>
              </a:defRPr>
            </a:lvl8pPr>
            <a:lvl9pPr indent="0" lvl="8" marL="0" marR="0" algn="ctr">
              <a:spcBef>
                <a:spcPts val="0"/>
              </a:spcBef>
              <a:buNone/>
              <a:defRPr b="1" sz="14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pic>
        <p:nvPicPr>
          <p:cNvPr id="382" name="Google Shape;382;p48"/>
          <p:cNvPicPr preferRelativeResize="0"/>
          <p:nvPr/>
        </p:nvPicPr>
        <p:blipFill rotWithShape="1">
          <a:blip r:embed="rId2">
            <a:alphaModFix/>
          </a:blip>
          <a:srcRect b="0" l="0" r="0" t="0"/>
          <a:stretch/>
        </p:blipFill>
        <p:spPr>
          <a:xfrm>
            <a:off x="10755241" y="6359433"/>
            <a:ext cx="881187" cy="33998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27" name="Shape 27"/>
        <p:cNvGrpSpPr/>
        <p:nvPr/>
      </p:nvGrpSpPr>
      <p:grpSpPr>
        <a:xfrm>
          <a:off x="0" y="0"/>
          <a:ext cx="0" cy="0"/>
          <a:chOff x="0" y="0"/>
          <a:chExt cx="0" cy="0"/>
        </a:xfrm>
      </p:grpSpPr>
      <p:sp>
        <p:nvSpPr>
          <p:cNvPr id="28" name="Google Shape;28;p22"/>
          <p:cNvSpPr txBox="1"/>
          <p:nvPr>
            <p:ph type="title"/>
          </p:nvPr>
        </p:nvSpPr>
        <p:spPr>
          <a:xfrm>
            <a:off x="609600" y="533400"/>
            <a:ext cx="10972800" cy="990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40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2"/>
          <p:cNvSpPr txBox="1"/>
          <p:nvPr>
            <p:ph idx="1" type="body"/>
          </p:nvPr>
        </p:nvSpPr>
        <p:spPr>
          <a:xfrm>
            <a:off x="609600" y="1676400"/>
            <a:ext cx="5242560" cy="639762"/>
          </a:xfrm>
          <a:prstGeom prst="rect">
            <a:avLst/>
          </a:prstGeom>
          <a:noFill/>
          <a:ln>
            <a:noFill/>
          </a:ln>
        </p:spPr>
        <p:txBody>
          <a:bodyPr anchorCtr="0" anchor="ctr" bIns="45700" lIns="91425" spcFirstLastPara="1" rIns="91425" wrap="square" tIns="45700">
            <a:normAutofit/>
          </a:bodyPr>
          <a:lstStyle>
            <a:lvl1pPr indent="-228600" lvl="0" marL="457200" algn="ctr">
              <a:spcBef>
                <a:spcPts val="400"/>
              </a:spcBef>
              <a:spcAft>
                <a:spcPts val="0"/>
              </a:spcAft>
              <a:buSzPts val="1700"/>
              <a:buNone/>
              <a:defRPr b="0" sz="2000">
                <a:solidFill>
                  <a:schemeClr val="dk2"/>
                </a:solidFill>
              </a:defRPr>
            </a:lvl1pPr>
            <a:lvl2pPr indent="-228600" lvl="1" marL="914400" algn="l">
              <a:spcBef>
                <a:spcPts val="400"/>
              </a:spcBef>
              <a:spcAft>
                <a:spcPts val="0"/>
              </a:spcAft>
              <a:buSzPts val="1700"/>
              <a:buNone/>
              <a:defRPr b="1" sz="2000"/>
            </a:lvl2pPr>
            <a:lvl3pPr indent="-228600" lvl="2" marL="1371600" algn="l">
              <a:spcBef>
                <a:spcPts val="360"/>
              </a:spcBef>
              <a:spcAft>
                <a:spcPts val="0"/>
              </a:spcAft>
              <a:buSzPts val="162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30" name="Google Shape;30;p22"/>
          <p:cNvSpPr txBox="1"/>
          <p:nvPr>
            <p:ph idx="2" type="body"/>
          </p:nvPr>
        </p:nvSpPr>
        <p:spPr>
          <a:xfrm>
            <a:off x="609600" y="2438400"/>
            <a:ext cx="5242560" cy="3951288"/>
          </a:xfrm>
          <a:prstGeom prst="rect">
            <a:avLst/>
          </a:prstGeom>
          <a:noFill/>
          <a:ln>
            <a:noFill/>
          </a:ln>
        </p:spPr>
        <p:txBody>
          <a:bodyPr anchorCtr="0" anchor="t" bIns="45700" lIns="91425" spcFirstLastPara="1" rIns="91425" wrap="square" tIns="45700">
            <a:normAutofit/>
          </a:bodyPr>
          <a:lstStyle>
            <a:lvl1pPr indent="-358140" lvl="0" marL="457200" algn="l">
              <a:spcBef>
                <a:spcPts val="480"/>
              </a:spcBef>
              <a:spcAft>
                <a:spcPts val="0"/>
              </a:spcAft>
              <a:buSzPts val="2040"/>
              <a:buChar char="•"/>
              <a:defRPr sz="2400"/>
            </a:lvl1pPr>
            <a:lvl2pPr indent="-336550" lvl="1" marL="914400" algn="l">
              <a:spcBef>
                <a:spcPts val="400"/>
              </a:spcBef>
              <a:spcAft>
                <a:spcPts val="0"/>
              </a:spcAft>
              <a:buSzPts val="1700"/>
              <a:buChar char="•"/>
              <a:defRPr sz="2000"/>
            </a:lvl2pPr>
            <a:lvl3pPr indent="-331469" lvl="2" marL="1371600" algn="l">
              <a:spcBef>
                <a:spcPts val="360"/>
              </a:spcBef>
              <a:spcAft>
                <a:spcPts val="0"/>
              </a:spcAft>
              <a:buSzPts val="1620"/>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31" name="Google Shape;31;p22"/>
          <p:cNvSpPr txBox="1"/>
          <p:nvPr>
            <p:ph idx="3" type="body"/>
          </p:nvPr>
        </p:nvSpPr>
        <p:spPr>
          <a:xfrm>
            <a:off x="6339840" y="1676400"/>
            <a:ext cx="5242560" cy="639762"/>
          </a:xfrm>
          <a:prstGeom prst="rect">
            <a:avLst/>
          </a:prstGeom>
          <a:noFill/>
          <a:ln>
            <a:noFill/>
          </a:ln>
        </p:spPr>
        <p:txBody>
          <a:bodyPr anchorCtr="0" anchor="ctr" bIns="45700" lIns="91425" spcFirstLastPara="1" rIns="91425" wrap="square" tIns="45700">
            <a:normAutofit/>
          </a:bodyPr>
          <a:lstStyle>
            <a:lvl1pPr indent="-228600" lvl="0" marL="457200" algn="ctr">
              <a:spcBef>
                <a:spcPts val="400"/>
              </a:spcBef>
              <a:spcAft>
                <a:spcPts val="0"/>
              </a:spcAft>
              <a:buSzPts val="1700"/>
              <a:buNone/>
              <a:defRPr b="0" sz="2000">
                <a:solidFill>
                  <a:schemeClr val="dk2"/>
                </a:solidFill>
                <a:latin typeface="Arial"/>
                <a:ea typeface="Arial"/>
                <a:cs typeface="Arial"/>
                <a:sym typeface="Arial"/>
              </a:defRPr>
            </a:lvl1pPr>
            <a:lvl2pPr indent="-228600" lvl="1" marL="914400" algn="l">
              <a:spcBef>
                <a:spcPts val="400"/>
              </a:spcBef>
              <a:spcAft>
                <a:spcPts val="0"/>
              </a:spcAft>
              <a:buSzPts val="1700"/>
              <a:buNone/>
              <a:defRPr b="1" sz="2000"/>
            </a:lvl2pPr>
            <a:lvl3pPr indent="-228600" lvl="2" marL="1371600" algn="l">
              <a:spcBef>
                <a:spcPts val="360"/>
              </a:spcBef>
              <a:spcAft>
                <a:spcPts val="0"/>
              </a:spcAft>
              <a:buSzPts val="162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32" name="Google Shape;32;p22"/>
          <p:cNvSpPr txBox="1"/>
          <p:nvPr>
            <p:ph idx="4" type="body"/>
          </p:nvPr>
        </p:nvSpPr>
        <p:spPr>
          <a:xfrm>
            <a:off x="6339840" y="2438400"/>
            <a:ext cx="5242560" cy="3951288"/>
          </a:xfrm>
          <a:prstGeom prst="rect">
            <a:avLst/>
          </a:prstGeom>
          <a:noFill/>
          <a:ln>
            <a:noFill/>
          </a:ln>
        </p:spPr>
        <p:txBody>
          <a:bodyPr anchorCtr="0" anchor="t" bIns="45700" lIns="91425" spcFirstLastPara="1" rIns="91425" wrap="square" tIns="45700">
            <a:normAutofit/>
          </a:bodyPr>
          <a:lstStyle>
            <a:lvl1pPr indent="-358140" lvl="0" marL="457200" algn="l">
              <a:spcBef>
                <a:spcPts val="480"/>
              </a:spcBef>
              <a:spcAft>
                <a:spcPts val="0"/>
              </a:spcAft>
              <a:buSzPts val="2040"/>
              <a:buChar char="•"/>
              <a:defRPr sz="2400"/>
            </a:lvl1pPr>
            <a:lvl2pPr indent="-336550" lvl="1" marL="914400" algn="l">
              <a:spcBef>
                <a:spcPts val="400"/>
              </a:spcBef>
              <a:spcAft>
                <a:spcPts val="0"/>
              </a:spcAft>
              <a:buSzPts val="1700"/>
              <a:buChar char="•"/>
              <a:defRPr sz="2000"/>
            </a:lvl2pPr>
            <a:lvl3pPr indent="-331469" lvl="2" marL="1371600" algn="l">
              <a:spcBef>
                <a:spcPts val="360"/>
              </a:spcBef>
              <a:spcAft>
                <a:spcPts val="0"/>
              </a:spcAft>
              <a:buSzPts val="1620"/>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33" name="Google Shape;33;p22"/>
          <p:cNvSpPr txBox="1"/>
          <p:nvPr>
            <p:ph idx="10" type="dt"/>
          </p:nvPr>
        </p:nvSpPr>
        <p:spPr>
          <a:xfrm>
            <a:off x="609600" y="18288"/>
            <a:ext cx="3860800" cy="32918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2"/>
          <p:cNvSpPr txBox="1"/>
          <p:nvPr>
            <p:ph idx="11" type="ftr"/>
          </p:nvPr>
        </p:nvSpPr>
        <p:spPr>
          <a:xfrm>
            <a:off x="4572000" y="18288"/>
            <a:ext cx="5486400" cy="32918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2"/>
          <p:cNvSpPr txBox="1"/>
          <p:nvPr>
            <p:ph idx="12" type="sldNum"/>
          </p:nvPr>
        </p:nvSpPr>
        <p:spPr>
          <a:xfrm>
            <a:off x="10160000" y="18288"/>
            <a:ext cx="1422400" cy="329184"/>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cxnSp>
        <p:nvCxnSpPr>
          <p:cNvPr id="36" name="Google Shape;36;p22"/>
          <p:cNvCxnSpPr/>
          <p:nvPr/>
        </p:nvCxnSpPr>
        <p:spPr>
          <a:xfrm rot="5400000">
            <a:off x="3741949" y="4045691"/>
            <a:ext cx="4709160" cy="1059"/>
          </a:xfrm>
          <a:prstGeom prst="straightConnector1">
            <a:avLst/>
          </a:prstGeom>
          <a:noFill/>
          <a:ln cap="flat" cmpd="sng" w="19050">
            <a:solidFill>
              <a:schemeClr val="dk2"/>
            </a:solidFill>
            <a:prstDash val="solid"/>
            <a:round/>
            <a:headEnd len="sm" w="sm" type="none"/>
            <a:tailEnd len="sm" w="sm" type="none"/>
          </a:ln>
        </p:spPr>
      </p:cxn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showMasterSp="0">
  <p:cSld name="1_Title and Content">
    <p:spTree>
      <p:nvGrpSpPr>
        <p:cNvPr id="383" name="Shape 383"/>
        <p:cNvGrpSpPr/>
        <p:nvPr/>
      </p:nvGrpSpPr>
      <p:grpSpPr>
        <a:xfrm>
          <a:off x="0" y="0"/>
          <a:ext cx="0" cy="0"/>
          <a:chOff x="0" y="0"/>
          <a:chExt cx="0" cy="0"/>
        </a:xfrm>
      </p:grpSpPr>
      <p:sp>
        <p:nvSpPr>
          <p:cNvPr id="384" name="Google Shape;384;p49"/>
          <p:cNvSpPr txBox="1"/>
          <p:nvPr>
            <p:ph idx="1" type="body"/>
          </p:nvPr>
        </p:nvSpPr>
        <p:spPr>
          <a:xfrm>
            <a:off x="609600" y="1600200"/>
            <a:ext cx="10972800" cy="4876800"/>
          </a:xfrm>
          <a:prstGeom prst="rect">
            <a:avLst/>
          </a:prstGeom>
          <a:noFill/>
          <a:ln>
            <a:noFill/>
          </a:ln>
        </p:spPr>
        <p:txBody>
          <a:bodyPr anchorCtr="0" anchor="t" bIns="45700" lIns="91425" spcFirstLastPara="1" rIns="91425" wrap="square" tIns="45700">
            <a:normAutofit/>
          </a:bodyPr>
          <a:lstStyle>
            <a:lvl1pPr indent="-358140" lvl="0" marL="457200" algn="l">
              <a:spcBef>
                <a:spcPts val="480"/>
              </a:spcBef>
              <a:spcAft>
                <a:spcPts val="0"/>
              </a:spcAft>
              <a:buSzPts val="2040"/>
              <a:buChar char="•"/>
              <a:defRPr>
                <a:solidFill>
                  <a:srgbClr val="55556F"/>
                </a:solidFill>
              </a:defRPr>
            </a:lvl1pPr>
            <a:lvl2pPr indent="-336550" lvl="1" marL="914400" algn="l">
              <a:spcBef>
                <a:spcPts val="400"/>
              </a:spcBef>
              <a:spcAft>
                <a:spcPts val="0"/>
              </a:spcAft>
              <a:buSzPts val="1700"/>
              <a:buChar char="•"/>
              <a:defRPr>
                <a:solidFill>
                  <a:srgbClr val="55556F"/>
                </a:solidFill>
              </a:defRPr>
            </a:lvl2pPr>
            <a:lvl3pPr indent="-331469" lvl="2" marL="1371600" algn="l">
              <a:spcBef>
                <a:spcPts val="360"/>
              </a:spcBef>
              <a:spcAft>
                <a:spcPts val="0"/>
              </a:spcAft>
              <a:buSzPts val="1620"/>
              <a:buChar char="•"/>
              <a:defRPr>
                <a:solidFill>
                  <a:srgbClr val="55556F"/>
                </a:solidFill>
              </a:defRPr>
            </a:lvl3pPr>
            <a:lvl4pPr indent="-330200" lvl="3" marL="1828800" algn="l">
              <a:spcBef>
                <a:spcPts val="320"/>
              </a:spcBef>
              <a:spcAft>
                <a:spcPts val="0"/>
              </a:spcAft>
              <a:buSzPts val="1600"/>
              <a:buChar char="•"/>
              <a:defRPr>
                <a:solidFill>
                  <a:srgbClr val="55556F"/>
                </a:solidFill>
              </a:defRPr>
            </a:lvl4pPr>
            <a:lvl5pPr indent="-317500" lvl="4" marL="2286000" algn="l">
              <a:spcBef>
                <a:spcPts val="280"/>
              </a:spcBef>
              <a:spcAft>
                <a:spcPts val="0"/>
              </a:spcAft>
              <a:buSzPts val="1400"/>
              <a:buChar char="•"/>
              <a:defRPr>
                <a:solidFill>
                  <a:srgbClr val="55556F"/>
                </a:solidFill>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85" name="Google Shape;385;p49"/>
          <p:cNvSpPr txBox="1"/>
          <p:nvPr>
            <p:ph type="title"/>
          </p:nvPr>
        </p:nvSpPr>
        <p:spPr>
          <a:xfrm>
            <a:off x="609600" y="533400"/>
            <a:ext cx="10972800" cy="990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6" name="Google Shape;386;p49"/>
          <p:cNvSpPr txBox="1"/>
          <p:nvPr>
            <p:ph idx="11" type="ftr"/>
          </p:nvPr>
        </p:nvSpPr>
        <p:spPr>
          <a:xfrm>
            <a:off x="4572000" y="18288"/>
            <a:ext cx="5486400" cy="32918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7" name="Google Shape;387;p49"/>
          <p:cNvSpPr txBox="1"/>
          <p:nvPr>
            <p:ph idx="12" type="sldNum"/>
          </p:nvPr>
        </p:nvSpPr>
        <p:spPr>
          <a:xfrm>
            <a:off x="10160000" y="18288"/>
            <a:ext cx="1422400" cy="329184"/>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showMasterSp="0">
  <p:cSld name="1_Two Content">
    <p:spTree>
      <p:nvGrpSpPr>
        <p:cNvPr id="388" name="Shape 388"/>
        <p:cNvGrpSpPr/>
        <p:nvPr/>
      </p:nvGrpSpPr>
      <p:grpSpPr>
        <a:xfrm>
          <a:off x="0" y="0"/>
          <a:ext cx="0" cy="0"/>
          <a:chOff x="0" y="0"/>
          <a:chExt cx="0" cy="0"/>
        </a:xfrm>
      </p:grpSpPr>
      <p:sp>
        <p:nvSpPr>
          <p:cNvPr id="389" name="Google Shape;389;p50"/>
          <p:cNvSpPr txBox="1"/>
          <p:nvPr>
            <p:ph idx="1" type="body"/>
          </p:nvPr>
        </p:nvSpPr>
        <p:spPr>
          <a:xfrm>
            <a:off x="432000" y="1152000"/>
            <a:ext cx="5508000" cy="5040000"/>
          </a:xfrm>
          <a:prstGeom prst="rect">
            <a:avLst/>
          </a:prstGeom>
          <a:noFill/>
          <a:ln>
            <a:noFill/>
          </a:ln>
        </p:spPr>
        <p:txBody>
          <a:bodyPr anchorCtr="0" anchor="t" bIns="45700" lIns="91425" spcFirstLastPara="1" rIns="91425" wrap="square" tIns="45700">
            <a:normAutofit/>
          </a:bodyPr>
          <a:lstStyle>
            <a:lvl1pPr indent="-358140" lvl="0" marL="457200" algn="l">
              <a:spcBef>
                <a:spcPts val="480"/>
              </a:spcBef>
              <a:spcAft>
                <a:spcPts val="0"/>
              </a:spcAft>
              <a:buSzPts val="2040"/>
              <a:buChar char="•"/>
              <a:defRPr>
                <a:solidFill>
                  <a:srgbClr val="55556F"/>
                </a:solidFill>
              </a:defRPr>
            </a:lvl1pPr>
            <a:lvl2pPr indent="-336550" lvl="1" marL="914400" algn="l">
              <a:spcBef>
                <a:spcPts val="400"/>
              </a:spcBef>
              <a:spcAft>
                <a:spcPts val="0"/>
              </a:spcAft>
              <a:buSzPts val="1700"/>
              <a:buChar char="•"/>
              <a:defRPr>
                <a:solidFill>
                  <a:srgbClr val="55556F"/>
                </a:solidFill>
              </a:defRPr>
            </a:lvl2pPr>
            <a:lvl3pPr indent="-331469" lvl="2" marL="1371600" algn="l">
              <a:spcBef>
                <a:spcPts val="360"/>
              </a:spcBef>
              <a:spcAft>
                <a:spcPts val="0"/>
              </a:spcAft>
              <a:buSzPts val="1620"/>
              <a:buChar char="•"/>
              <a:defRPr>
                <a:solidFill>
                  <a:srgbClr val="55556F"/>
                </a:solidFill>
              </a:defRPr>
            </a:lvl3pPr>
            <a:lvl4pPr indent="-330200" lvl="3" marL="1828800" algn="l">
              <a:spcBef>
                <a:spcPts val="320"/>
              </a:spcBef>
              <a:spcAft>
                <a:spcPts val="0"/>
              </a:spcAft>
              <a:buSzPts val="1600"/>
              <a:buChar char="•"/>
              <a:defRPr>
                <a:solidFill>
                  <a:srgbClr val="55556F"/>
                </a:solidFill>
              </a:defRPr>
            </a:lvl4pPr>
            <a:lvl5pPr indent="-317500" lvl="4" marL="2286000" algn="l">
              <a:spcBef>
                <a:spcPts val="280"/>
              </a:spcBef>
              <a:spcAft>
                <a:spcPts val="0"/>
              </a:spcAft>
              <a:buSzPts val="1400"/>
              <a:buChar char="•"/>
              <a:defRPr>
                <a:solidFill>
                  <a:srgbClr val="55556F"/>
                </a:solidFill>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90" name="Google Shape;390;p50"/>
          <p:cNvSpPr txBox="1"/>
          <p:nvPr>
            <p:ph idx="2" type="body"/>
          </p:nvPr>
        </p:nvSpPr>
        <p:spPr>
          <a:xfrm>
            <a:off x="6253200" y="1152527"/>
            <a:ext cx="5508000" cy="5038725"/>
          </a:xfrm>
          <a:prstGeom prst="rect">
            <a:avLst/>
          </a:prstGeom>
          <a:noFill/>
          <a:ln>
            <a:noFill/>
          </a:ln>
        </p:spPr>
        <p:txBody>
          <a:bodyPr anchorCtr="0" anchor="t" bIns="45700" lIns="91425" spcFirstLastPara="1" rIns="91425" wrap="square" tIns="45700">
            <a:normAutofit/>
          </a:bodyPr>
          <a:lstStyle>
            <a:lvl1pPr indent="-325755" lvl="0" marL="457200" algn="l">
              <a:spcBef>
                <a:spcPts val="360"/>
              </a:spcBef>
              <a:spcAft>
                <a:spcPts val="0"/>
              </a:spcAft>
              <a:buSzPts val="1530"/>
              <a:buChar char="•"/>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91" name="Google Shape;391;p50"/>
          <p:cNvSpPr txBox="1"/>
          <p:nvPr>
            <p:ph type="title"/>
          </p:nvPr>
        </p:nvSpPr>
        <p:spPr>
          <a:xfrm>
            <a:off x="432000" y="432000"/>
            <a:ext cx="11329200" cy="432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2" name="Google Shape;392;p50"/>
          <p:cNvSpPr txBox="1"/>
          <p:nvPr>
            <p:ph idx="11" type="ftr"/>
          </p:nvPr>
        </p:nvSpPr>
        <p:spPr>
          <a:xfrm>
            <a:off x="4572000" y="18288"/>
            <a:ext cx="5486400" cy="32918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3" name="Google Shape;393;p50"/>
          <p:cNvSpPr txBox="1"/>
          <p:nvPr>
            <p:ph idx="12" type="sldNum"/>
          </p:nvPr>
        </p:nvSpPr>
        <p:spPr>
          <a:xfrm>
            <a:off x="10160000" y="18288"/>
            <a:ext cx="1422400" cy="329184"/>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mparison" showMasterSp="0">
  <p:cSld name="1_Comparison">
    <p:spTree>
      <p:nvGrpSpPr>
        <p:cNvPr id="394" name="Shape 394"/>
        <p:cNvGrpSpPr/>
        <p:nvPr/>
      </p:nvGrpSpPr>
      <p:grpSpPr>
        <a:xfrm>
          <a:off x="0" y="0"/>
          <a:ext cx="0" cy="0"/>
          <a:chOff x="0" y="0"/>
          <a:chExt cx="0" cy="0"/>
        </a:xfrm>
      </p:grpSpPr>
      <p:sp>
        <p:nvSpPr>
          <p:cNvPr id="395" name="Google Shape;395;p51"/>
          <p:cNvSpPr txBox="1"/>
          <p:nvPr>
            <p:ph idx="1" type="body"/>
          </p:nvPr>
        </p:nvSpPr>
        <p:spPr>
          <a:xfrm>
            <a:off x="432000" y="1152000"/>
            <a:ext cx="5508000" cy="360000"/>
          </a:xfrm>
          <a:prstGeom prst="rect">
            <a:avLst/>
          </a:prstGeom>
          <a:noFill/>
          <a:ln>
            <a:noFill/>
          </a:ln>
        </p:spPr>
        <p:txBody>
          <a:bodyPr anchorCtr="0" anchor="t" bIns="45700" lIns="91425" spcFirstLastPara="1" rIns="91425" wrap="square" tIns="45700">
            <a:normAutofit/>
          </a:bodyPr>
          <a:lstStyle>
            <a:lvl1pPr indent="-228600" lvl="0" marL="457200" algn="l">
              <a:spcBef>
                <a:spcPts val="480"/>
              </a:spcBef>
              <a:spcAft>
                <a:spcPts val="0"/>
              </a:spcAft>
              <a:buSzPts val="2040"/>
              <a:buNone/>
              <a:defRPr b="1" sz="2400">
                <a:solidFill>
                  <a:srgbClr val="554840"/>
                </a:solidFill>
              </a:defRPr>
            </a:lvl1pPr>
            <a:lvl2pPr indent="-228600" lvl="1" marL="914400" algn="l">
              <a:spcBef>
                <a:spcPts val="400"/>
              </a:spcBef>
              <a:spcAft>
                <a:spcPts val="0"/>
              </a:spcAft>
              <a:buSzPts val="1700"/>
              <a:buNone/>
              <a:defRPr b="1" sz="2000"/>
            </a:lvl2pPr>
            <a:lvl3pPr indent="-228600" lvl="2" marL="1371600" algn="l">
              <a:spcBef>
                <a:spcPts val="360"/>
              </a:spcBef>
              <a:spcAft>
                <a:spcPts val="0"/>
              </a:spcAft>
              <a:buSzPts val="162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396" name="Google Shape;396;p51"/>
          <p:cNvSpPr txBox="1"/>
          <p:nvPr>
            <p:ph idx="2" type="body"/>
          </p:nvPr>
        </p:nvSpPr>
        <p:spPr>
          <a:xfrm>
            <a:off x="432000" y="1584000"/>
            <a:ext cx="5508000" cy="4608000"/>
          </a:xfrm>
          <a:prstGeom prst="rect">
            <a:avLst/>
          </a:prstGeom>
          <a:noFill/>
          <a:ln>
            <a:noFill/>
          </a:ln>
        </p:spPr>
        <p:txBody>
          <a:bodyPr anchorCtr="0" anchor="t" bIns="45700" lIns="91425" spcFirstLastPara="1" rIns="91425" wrap="square" tIns="45700">
            <a:normAutofit/>
          </a:bodyPr>
          <a:lstStyle>
            <a:lvl1pPr indent="-358140" lvl="0" marL="457200" algn="l">
              <a:spcBef>
                <a:spcPts val="480"/>
              </a:spcBef>
              <a:spcAft>
                <a:spcPts val="0"/>
              </a:spcAft>
              <a:buSzPts val="2040"/>
              <a:buChar char="•"/>
              <a:defRPr>
                <a:solidFill>
                  <a:srgbClr val="55556F"/>
                </a:solidFill>
              </a:defRPr>
            </a:lvl1pPr>
            <a:lvl2pPr indent="-336550" lvl="1" marL="914400" algn="l">
              <a:spcBef>
                <a:spcPts val="400"/>
              </a:spcBef>
              <a:spcAft>
                <a:spcPts val="0"/>
              </a:spcAft>
              <a:buSzPts val="1700"/>
              <a:buChar char="•"/>
              <a:defRPr>
                <a:solidFill>
                  <a:srgbClr val="55556F"/>
                </a:solidFill>
              </a:defRPr>
            </a:lvl2pPr>
            <a:lvl3pPr indent="-331469" lvl="2" marL="1371600" algn="l">
              <a:spcBef>
                <a:spcPts val="360"/>
              </a:spcBef>
              <a:spcAft>
                <a:spcPts val="0"/>
              </a:spcAft>
              <a:buSzPts val="1620"/>
              <a:buChar char="•"/>
              <a:defRPr>
                <a:solidFill>
                  <a:srgbClr val="55556F"/>
                </a:solidFill>
              </a:defRPr>
            </a:lvl3pPr>
            <a:lvl4pPr indent="-330200" lvl="3" marL="1828800" algn="l">
              <a:spcBef>
                <a:spcPts val="320"/>
              </a:spcBef>
              <a:spcAft>
                <a:spcPts val="0"/>
              </a:spcAft>
              <a:buSzPts val="1600"/>
              <a:buChar char="•"/>
              <a:defRPr>
                <a:solidFill>
                  <a:srgbClr val="55556F"/>
                </a:solidFill>
              </a:defRPr>
            </a:lvl4pPr>
            <a:lvl5pPr indent="-317500" lvl="4" marL="2286000" algn="l">
              <a:spcBef>
                <a:spcPts val="280"/>
              </a:spcBef>
              <a:spcAft>
                <a:spcPts val="0"/>
              </a:spcAft>
              <a:buSzPts val="1400"/>
              <a:buChar char="•"/>
              <a:defRPr>
                <a:solidFill>
                  <a:srgbClr val="55556F"/>
                </a:solidFill>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97" name="Google Shape;397;p51"/>
          <p:cNvSpPr txBox="1"/>
          <p:nvPr>
            <p:ph idx="3" type="body"/>
          </p:nvPr>
        </p:nvSpPr>
        <p:spPr>
          <a:xfrm>
            <a:off x="6253200" y="1584329"/>
            <a:ext cx="5508000" cy="4606925"/>
          </a:xfrm>
          <a:prstGeom prst="rect">
            <a:avLst/>
          </a:prstGeom>
          <a:noFill/>
          <a:ln>
            <a:noFill/>
          </a:ln>
        </p:spPr>
        <p:txBody>
          <a:bodyPr anchorCtr="0" anchor="t" bIns="45700" lIns="91425" spcFirstLastPara="1" rIns="91425" wrap="square" tIns="45700">
            <a:normAutofit/>
          </a:bodyPr>
          <a:lstStyle>
            <a:lvl1pPr indent="-325755" lvl="0" marL="457200" algn="l">
              <a:spcBef>
                <a:spcPts val="360"/>
              </a:spcBef>
              <a:spcAft>
                <a:spcPts val="0"/>
              </a:spcAft>
              <a:buSzPts val="1530"/>
              <a:buChar char="•"/>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98" name="Google Shape;398;p51"/>
          <p:cNvSpPr txBox="1"/>
          <p:nvPr>
            <p:ph idx="4" type="body"/>
          </p:nvPr>
        </p:nvSpPr>
        <p:spPr>
          <a:xfrm>
            <a:off x="6253200" y="1152529"/>
            <a:ext cx="5508000" cy="358775"/>
          </a:xfrm>
          <a:prstGeom prst="rect">
            <a:avLst/>
          </a:prstGeom>
          <a:noFill/>
          <a:ln>
            <a:noFill/>
          </a:ln>
        </p:spPr>
        <p:txBody>
          <a:bodyPr anchorCtr="0" anchor="t" bIns="45700" lIns="91425" spcFirstLastPara="1" rIns="91425" wrap="square" tIns="45700">
            <a:normAutofit/>
          </a:bodyPr>
          <a:lstStyle>
            <a:lvl1pPr indent="-228600" lvl="0" marL="457200" algn="l">
              <a:spcBef>
                <a:spcPts val="480"/>
              </a:spcBef>
              <a:spcAft>
                <a:spcPts val="0"/>
              </a:spcAft>
              <a:buSzPts val="2040"/>
              <a:buNone/>
              <a:defRPr b="1" sz="2400">
                <a:solidFill>
                  <a:srgbClr val="554840"/>
                </a:solidFil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99" name="Google Shape;399;p51"/>
          <p:cNvSpPr txBox="1"/>
          <p:nvPr>
            <p:ph type="title"/>
          </p:nvPr>
        </p:nvSpPr>
        <p:spPr>
          <a:xfrm>
            <a:off x="432000" y="432000"/>
            <a:ext cx="11329200" cy="432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0" name="Google Shape;400;p51"/>
          <p:cNvSpPr txBox="1"/>
          <p:nvPr>
            <p:ph idx="11" type="ftr"/>
          </p:nvPr>
        </p:nvSpPr>
        <p:spPr>
          <a:xfrm>
            <a:off x="4572000" y="18288"/>
            <a:ext cx="5486400" cy="32918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1" name="Google Shape;401;p51"/>
          <p:cNvSpPr txBox="1"/>
          <p:nvPr>
            <p:ph idx="12" type="sldNum"/>
          </p:nvPr>
        </p:nvSpPr>
        <p:spPr>
          <a:xfrm>
            <a:off x="10160000" y="18288"/>
            <a:ext cx="1422400" cy="329184"/>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showMasterSp="0">
  <p:cSld name="1_Title Only">
    <p:spTree>
      <p:nvGrpSpPr>
        <p:cNvPr id="402" name="Shape 402"/>
        <p:cNvGrpSpPr/>
        <p:nvPr/>
      </p:nvGrpSpPr>
      <p:grpSpPr>
        <a:xfrm>
          <a:off x="0" y="0"/>
          <a:ext cx="0" cy="0"/>
          <a:chOff x="0" y="0"/>
          <a:chExt cx="0" cy="0"/>
        </a:xfrm>
      </p:grpSpPr>
      <p:sp>
        <p:nvSpPr>
          <p:cNvPr id="403" name="Google Shape;403;p52"/>
          <p:cNvSpPr txBox="1"/>
          <p:nvPr>
            <p:ph type="title"/>
          </p:nvPr>
        </p:nvSpPr>
        <p:spPr>
          <a:xfrm>
            <a:off x="609600" y="533400"/>
            <a:ext cx="10972800" cy="990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4" name="Google Shape;404;p52"/>
          <p:cNvSpPr txBox="1"/>
          <p:nvPr>
            <p:ph idx="11" type="ftr"/>
          </p:nvPr>
        </p:nvSpPr>
        <p:spPr>
          <a:xfrm>
            <a:off x="4572000" y="18288"/>
            <a:ext cx="5486400" cy="32918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5" name="Google Shape;405;p52"/>
          <p:cNvSpPr txBox="1"/>
          <p:nvPr>
            <p:ph idx="12" type="sldNum"/>
          </p:nvPr>
        </p:nvSpPr>
        <p:spPr>
          <a:xfrm>
            <a:off x="10160000" y="18288"/>
            <a:ext cx="1422400" cy="329184"/>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showMasterSp="0">
  <p:cSld name="1_Blank">
    <p:spTree>
      <p:nvGrpSpPr>
        <p:cNvPr id="406" name="Shape 406"/>
        <p:cNvGrpSpPr/>
        <p:nvPr/>
      </p:nvGrpSpPr>
      <p:grpSpPr>
        <a:xfrm>
          <a:off x="0" y="0"/>
          <a:ext cx="0" cy="0"/>
          <a:chOff x="0" y="0"/>
          <a:chExt cx="0" cy="0"/>
        </a:xfrm>
      </p:grpSpPr>
      <p:sp>
        <p:nvSpPr>
          <p:cNvPr id="407" name="Google Shape;407;p53"/>
          <p:cNvSpPr txBox="1"/>
          <p:nvPr>
            <p:ph type="title"/>
          </p:nvPr>
        </p:nvSpPr>
        <p:spPr>
          <a:xfrm>
            <a:off x="609600" y="533400"/>
            <a:ext cx="10972800" cy="990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8" name="Google Shape;408;p53"/>
          <p:cNvSpPr txBox="1"/>
          <p:nvPr>
            <p:ph idx="11" type="ftr"/>
          </p:nvPr>
        </p:nvSpPr>
        <p:spPr>
          <a:xfrm>
            <a:off x="4572000" y="18288"/>
            <a:ext cx="5486400" cy="32918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9" name="Google Shape;409;p53"/>
          <p:cNvSpPr txBox="1"/>
          <p:nvPr>
            <p:ph idx="12" type="sldNum"/>
          </p:nvPr>
        </p:nvSpPr>
        <p:spPr>
          <a:xfrm>
            <a:off x="10160000" y="18288"/>
            <a:ext cx="1422400" cy="329184"/>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showMasterSp="0">
  <p:cSld name="1_Content with Caption">
    <p:spTree>
      <p:nvGrpSpPr>
        <p:cNvPr id="410" name="Shape 410"/>
        <p:cNvGrpSpPr/>
        <p:nvPr/>
      </p:nvGrpSpPr>
      <p:grpSpPr>
        <a:xfrm>
          <a:off x="0" y="0"/>
          <a:ext cx="0" cy="0"/>
          <a:chOff x="0" y="0"/>
          <a:chExt cx="0" cy="0"/>
        </a:xfrm>
      </p:grpSpPr>
      <p:sp>
        <p:nvSpPr>
          <p:cNvPr id="411" name="Google Shape;411;p54"/>
          <p:cNvSpPr/>
          <p:nvPr/>
        </p:nvSpPr>
        <p:spPr>
          <a:xfrm rot="10800000">
            <a:off x="2289033" y="4124464"/>
            <a:ext cx="6004835" cy="2733536"/>
          </a:xfrm>
          <a:custGeom>
            <a:rect b="b" l="l" r="r" t="t"/>
            <a:pathLst>
              <a:path extrusionOk="0" h="2733536" w="6004835">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a:gsLst>
              <a:gs pos="0">
                <a:srgbClr val="F9FAF9"/>
              </a:gs>
              <a:gs pos="100000">
                <a:srgbClr val="726056">
                  <a:alpha val="70980"/>
                </a:srgbClr>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2" name="Google Shape;412;p54"/>
          <p:cNvSpPr/>
          <p:nvPr/>
        </p:nvSpPr>
        <p:spPr>
          <a:xfrm flipH="1" rot="-900000">
            <a:off x="-643116" y="-519717"/>
            <a:ext cx="7777151" cy="7718664"/>
          </a:xfrm>
          <a:custGeom>
            <a:rect b="b" l="l" r="r" t="t"/>
            <a:pathLst>
              <a:path extrusionOk="0" h="7718664" w="7777150">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lt1">
              <a:alpha val="45882"/>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3" name="Google Shape;413;p54"/>
          <p:cNvSpPr txBox="1"/>
          <p:nvPr>
            <p:ph idx="1" type="body"/>
          </p:nvPr>
        </p:nvSpPr>
        <p:spPr>
          <a:xfrm>
            <a:off x="5181293" y="360003"/>
            <a:ext cx="6579707" cy="5764939"/>
          </a:xfrm>
          <a:prstGeom prst="rect">
            <a:avLst/>
          </a:prstGeom>
          <a:noFill/>
          <a:ln>
            <a:noFill/>
          </a:ln>
        </p:spPr>
        <p:txBody>
          <a:bodyPr anchorCtr="0" anchor="t" bIns="45700" lIns="91425" spcFirstLastPara="1" rIns="91425" wrap="square" tIns="45700">
            <a:normAutofit/>
          </a:bodyPr>
          <a:lstStyle>
            <a:lvl1pPr indent="-341947" lvl="0" marL="457200" algn="l">
              <a:spcBef>
                <a:spcPts val="420"/>
              </a:spcBef>
              <a:spcAft>
                <a:spcPts val="0"/>
              </a:spcAft>
              <a:buSzPts val="1785"/>
              <a:buChar char="•"/>
              <a:defRPr sz="2100"/>
            </a:lvl1pPr>
            <a:lvl2pPr indent="-325755" lvl="1" marL="914400" algn="l">
              <a:spcBef>
                <a:spcPts val="360"/>
              </a:spcBef>
              <a:spcAft>
                <a:spcPts val="0"/>
              </a:spcAft>
              <a:buSzPts val="1530"/>
              <a:buChar char="•"/>
              <a:defRPr sz="1800"/>
            </a:lvl2pPr>
            <a:lvl3pPr indent="-320039" lvl="2" marL="1371600" algn="l">
              <a:spcBef>
                <a:spcPts val="320"/>
              </a:spcBef>
              <a:spcAft>
                <a:spcPts val="0"/>
              </a:spcAft>
              <a:buSzPts val="1440"/>
              <a:buChar char="•"/>
              <a:defRPr sz="1600"/>
            </a:lvl3pPr>
            <a:lvl4pPr indent="-317500" lvl="3" marL="1828800" algn="l">
              <a:spcBef>
                <a:spcPts val="280"/>
              </a:spcBef>
              <a:spcAft>
                <a:spcPts val="0"/>
              </a:spcAft>
              <a:buSzPts val="1400"/>
              <a:buChar char="•"/>
              <a:defRPr sz="1400"/>
            </a:lvl4pPr>
            <a:lvl5pPr indent="-304800" lvl="4" marL="2286000" algn="l">
              <a:spcBef>
                <a:spcPts val="240"/>
              </a:spcBef>
              <a:spcAft>
                <a:spcPts val="0"/>
              </a:spcAft>
              <a:buSzPts val="1200"/>
              <a:buChar char="•"/>
              <a:defRPr sz="1200"/>
            </a:lvl5pPr>
            <a:lvl6pPr indent="-355600" lvl="5" marL="2743200" algn="l">
              <a:spcBef>
                <a:spcPts val="400"/>
              </a:spcBef>
              <a:spcAft>
                <a:spcPts val="0"/>
              </a:spcAft>
              <a:buSzPts val="2000"/>
              <a:buChar char="•"/>
              <a:defRPr sz="2000"/>
            </a:lvl6pPr>
            <a:lvl7pPr indent="-355600" lvl="6" marL="3200400" algn="l">
              <a:spcBef>
                <a:spcPts val="400"/>
              </a:spcBef>
              <a:spcAft>
                <a:spcPts val="0"/>
              </a:spcAft>
              <a:buSzPts val="2000"/>
              <a:buChar char="•"/>
              <a:defRPr sz="2000"/>
            </a:lvl7pPr>
            <a:lvl8pPr indent="-355600" lvl="7" marL="3657600" algn="l">
              <a:spcBef>
                <a:spcPts val="400"/>
              </a:spcBef>
              <a:spcAft>
                <a:spcPts val="0"/>
              </a:spcAft>
              <a:buSzPts val="2000"/>
              <a:buChar char="•"/>
              <a:defRPr sz="2000"/>
            </a:lvl8pPr>
            <a:lvl9pPr indent="-355600" lvl="8" marL="4114800" algn="l">
              <a:spcBef>
                <a:spcPts val="400"/>
              </a:spcBef>
              <a:spcAft>
                <a:spcPts val="0"/>
              </a:spcAft>
              <a:buSzPts val="2000"/>
              <a:buChar char="•"/>
              <a:defRPr sz="2000"/>
            </a:lvl9pPr>
          </a:lstStyle>
          <a:p/>
        </p:txBody>
      </p:sp>
      <p:sp>
        <p:nvSpPr>
          <p:cNvPr id="414" name="Google Shape;414;p54"/>
          <p:cNvSpPr txBox="1"/>
          <p:nvPr>
            <p:ph idx="2" type="body"/>
          </p:nvPr>
        </p:nvSpPr>
        <p:spPr>
          <a:xfrm>
            <a:off x="360000" y="3960000"/>
            <a:ext cx="4186800" cy="2164938"/>
          </a:xfrm>
          <a:prstGeom prst="rect">
            <a:avLst/>
          </a:prstGeom>
          <a:noFill/>
          <a:ln>
            <a:noFill/>
          </a:ln>
        </p:spPr>
        <p:txBody>
          <a:bodyPr anchorCtr="0" anchor="t" bIns="45700" lIns="91425" spcFirstLastPara="1" rIns="91425" wrap="square" tIns="45700">
            <a:normAutofit/>
          </a:bodyPr>
          <a:lstStyle>
            <a:lvl1pPr indent="-228600" lvl="0" marL="457200" algn="l">
              <a:spcBef>
                <a:spcPts val="320"/>
              </a:spcBef>
              <a:spcAft>
                <a:spcPts val="0"/>
              </a:spcAft>
              <a:buSzPts val="1360"/>
              <a:buNone/>
              <a:defRPr sz="1600"/>
            </a:lvl1pPr>
            <a:lvl2pPr indent="-228600" lvl="1" marL="914400" algn="l">
              <a:spcBef>
                <a:spcPts val="280"/>
              </a:spcBef>
              <a:spcAft>
                <a:spcPts val="0"/>
              </a:spcAft>
              <a:buSzPts val="1190"/>
              <a:buNone/>
              <a:defRPr sz="1400"/>
            </a:lvl2pPr>
            <a:lvl3pPr indent="-228600" lvl="2" marL="1371600" algn="l">
              <a:spcBef>
                <a:spcPts val="240"/>
              </a:spcBef>
              <a:spcAft>
                <a:spcPts val="0"/>
              </a:spcAft>
              <a:buSzPts val="1080"/>
              <a:buNone/>
              <a:defRPr sz="1200"/>
            </a:lvl3pPr>
            <a:lvl4pPr indent="-228600" lvl="3" marL="1828800" algn="l">
              <a:spcBef>
                <a:spcPts val="200"/>
              </a:spcBef>
              <a:spcAft>
                <a:spcPts val="0"/>
              </a:spcAft>
              <a:buSzPts val="1000"/>
              <a:buNone/>
              <a:defRPr sz="1000"/>
            </a:lvl4pPr>
            <a:lvl5pPr indent="-228600" lvl="4" marL="2286000" algn="l">
              <a:spcBef>
                <a:spcPts val="200"/>
              </a:spcBef>
              <a:spcAft>
                <a:spcPts val="0"/>
              </a:spcAft>
              <a:buSzPts val="1000"/>
              <a:buNone/>
              <a:defRPr sz="1000"/>
            </a:lvl5pPr>
            <a:lvl6pPr indent="-228600" lvl="5" marL="2743200" algn="l">
              <a:spcBef>
                <a:spcPts val="200"/>
              </a:spcBef>
              <a:spcAft>
                <a:spcPts val="0"/>
              </a:spcAft>
              <a:buSzPts val="1000"/>
              <a:buNone/>
              <a:defRPr sz="1000"/>
            </a:lvl6pPr>
            <a:lvl7pPr indent="-228600" lvl="6" marL="3200400" algn="l">
              <a:spcBef>
                <a:spcPts val="200"/>
              </a:spcBef>
              <a:spcAft>
                <a:spcPts val="0"/>
              </a:spcAft>
              <a:buSzPts val="1000"/>
              <a:buNone/>
              <a:defRPr sz="1000"/>
            </a:lvl7pPr>
            <a:lvl8pPr indent="-228600" lvl="7" marL="3657600" algn="l">
              <a:spcBef>
                <a:spcPts val="200"/>
              </a:spcBef>
              <a:spcAft>
                <a:spcPts val="0"/>
              </a:spcAft>
              <a:buSzPts val="1000"/>
              <a:buNone/>
              <a:defRPr sz="1000"/>
            </a:lvl8pPr>
            <a:lvl9pPr indent="-228600" lvl="8" marL="4114800" algn="l">
              <a:spcBef>
                <a:spcPts val="200"/>
              </a:spcBef>
              <a:spcAft>
                <a:spcPts val="0"/>
              </a:spcAft>
              <a:buSzPts val="1000"/>
              <a:buNone/>
              <a:defRPr sz="1000"/>
            </a:lvl9pPr>
          </a:lstStyle>
          <a:p/>
        </p:txBody>
      </p:sp>
      <p:sp>
        <p:nvSpPr>
          <p:cNvPr id="415" name="Google Shape;415;p54"/>
          <p:cNvSpPr txBox="1"/>
          <p:nvPr>
            <p:ph type="title"/>
          </p:nvPr>
        </p:nvSpPr>
        <p:spPr>
          <a:xfrm>
            <a:off x="360000" y="360003"/>
            <a:ext cx="4186800" cy="3400227"/>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6" name="Google Shape;416;p54"/>
          <p:cNvSpPr txBox="1"/>
          <p:nvPr>
            <p:ph idx="11" type="ftr"/>
          </p:nvPr>
        </p:nvSpPr>
        <p:spPr>
          <a:xfrm>
            <a:off x="4572000" y="18288"/>
            <a:ext cx="5486400" cy="32918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7" name="Google Shape;417;p54"/>
          <p:cNvSpPr txBox="1"/>
          <p:nvPr>
            <p:ph idx="12" type="sldNum"/>
          </p:nvPr>
        </p:nvSpPr>
        <p:spPr>
          <a:xfrm>
            <a:off x="10160000" y="18288"/>
            <a:ext cx="1422400" cy="329184"/>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icture with Caption" showMasterSp="0">
  <p:cSld name="1_Picture with Caption">
    <p:spTree>
      <p:nvGrpSpPr>
        <p:cNvPr id="418" name="Shape 418"/>
        <p:cNvGrpSpPr/>
        <p:nvPr/>
      </p:nvGrpSpPr>
      <p:grpSpPr>
        <a:xfrm>
          <a:off x="0" y="0"/>
          <a:ext cx="0" cy="0"/>
          <a:chOff x="0" y="0"/>
          <a:chExt cx="0" cy="0"/>
        </a:xfrm>
      </p:grpSpPr>
      <p:sp>
        <p:nvSpPr>
          <p:cNvPr id="419" name="Google Shape;419;p55"/>
          <p:cNvSpPr/>
          <p:nvPr/>
        </p:nvSpPr>
        <p:spPr>
          <a:xfrm rot="10800000">
            <a:off x="2289033" y="4124464"/>
            <a:ext cx="6004835" cy="2733536"/>
          </a:xfrm>
          <a:custGeom>
            <a:rect b="b" l="l" r="r" t="t"/>
            <a:pathLst>
              <a:path extrusionOk="0" h="2733536" w="6004835">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a:gsLst>
              <a:gs pos="0">
                <a:srgbClr val="F9FAF9"/>
              </a:gs>
              <a:gs pos="100000">
                <a:srgbClr val="726056">
                  <a:alpha val="70980"/>
                </a:srgbClr>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0" name="Google Shape;420;p55"/>
          <p:cNvSpPr/>
          <p:nvPr/>
        </p:nvSpPr>
        <p:spPr>
          <a:xfrm flipH="1" rot="-900000">
            <a:off x="-643116" y="-519717"/>
            <a:ext cx="7777151" cy="7718664"/>
          </a:xfrm>
          <a:custGeom>
            <a:rect b="b" l="l" r="r" t="t"/>
            <a:pathLst>
              <a:path extrusionOk="0" h="7718664" w="7777150">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lt1">
              <a:alpha val="45882"/>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descr="Image Placeholder" id="421" name="Google Shape;421;p55"/>
          <p:cNvSpPr/>
          <p:nvPr>
            <p:ph idx="2" type="pic"/>
          </p:nvPr>
        </p:nvSpPr>
        <p:spPr>
          <a:xfrm>
            <a:off x="5181291" y="359999"/>
            <a:ext cx="6579708" cy="5764938"/>
          </a:xfrm>
          <a:prstGeom prst="rect">
            <a:avLst/>
          </a:prstGeom>
          <a:solidFill>
            <a:srgbClr val="F2F2F2"/>
          </a:solidFill>
          <a:ln>
            <a:noFill/>
          </a:ln>
        </p:spPr>
      </p:sp>
      <p:sp>
        <p:nvSpPr>
          <p:cNvPr id="422" name="Google Shape;422;p55"/>
          <p:cNvSpPr txBox="1"/>
          <p:nvPr>
            <p:ph type="title"/>
          </p:nvPr>
        </p:nvSpPr>
        <p:spPr>
          <a:xfrm>
            <a:off x="360003" y="359998"/>
            <a:ext cx="4186799" cy="340022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2"/>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3" name="Google Shape;423;p55"/>
          <p:cNvSpPr txBox="1"/>
          <p:nvPr>
            <p:ph idx="1" type="body"/>
          </p:nvPr>
        </p:nvSpPr>
        <p:spPr>
          <a:xfrm>
            <a:off x="360002" y="3960000"/>
            <a:ext cx="4186799" cy="2164938"/>
          </a:xfrm>
          <a:prstGeom prst="rect">
            <a:avLst/>
          </a:prstGeom>
          <a:noFill/>
          <a:ln>
            <a:noFill/>
          </a:ln>
        </p:spPr>
        <p:txBody>
          <a:bodyPr anchorCtr="0" anchor="t" bIns="45700" lIns="91425" spcFirstLastPara="1" rIns="91425" wrap="square" tIns="45700">
            <a:normAutofit/>
          </a:bodyPr>
          <a:lstStyle>
            <a:lvl1pPr indent="-228600" lvl="0" marL="457200" algn="l">
              <a:spcBef>
                <a:spcPts val="320"/>
              </a:spcBef>
              <a:spcAft>
                <a:spcPts val="0"/>
              </a:spcAft>
              <a:buSzPts val="1360"/>
              <a:buNone/>
              <a:defRPr sz="1600"/>
            </a:lvl1pPr>
            <a:lvl2pPr indent="-228600" lvl="1" marL="914400" algn="l">
              <a:spcBef>
                <a:spcPts val="280"/>
              </a:spcBef>
              <a:spcAft>
                <a:spcPts val="0"/>
              </a:spcAft>
              <a:buSzPts val="1190"/>
              <a:buNone/>
              <a:defRPr sz="1400"/>
            </a:lvl2pPr>
            <a:lvl3pPr indent="-228600" lvl="2" marL="1371600" algn="l">
              <a:spcBef>
                <a:spcPts val="240"/>
              </a:spcBef>
              <a:spcAft>
                <a:spcPts val="0"/>
              </a:spcAft>
              <a:buSzPts val="1080"/>
              <a:buNone/>
              <a:defRPr sz="1200"/>
            </a:lvl3pPr>
            <a:lvl4pPr indent="-228600" lvl="3" marL="1828800" algn="l">
              <a:spcBef>
                <a:spcPts val="200"/>
              </a:spcBef>
              <a:spcAft>
                <a:spcPts val="0"/>
              </a:spcAft>
              <a:buSzPts val="1000"/>
              <a:buNone/>
              <a:defRPr sz="1000"/>
            </a:lvl4pPr>
            <a:lvl5pPr indent="-228600" lvl="4" marL="2286000" algn="l">
              <a:spcBef>
                <a:spcPts val="200"/>
              </a:spcBef>
              <a:spcAft>
                <a:spcPts val="0"/>
              </a:spcAft>
              <a:buSzPts val="1000"/>
              <a:buNone/>
              <a:defRPr sz="1000"/>
            </a:lvl5pPr>
            <a:lvl6pPr indent="-228600" lvl="5" marL="2743200" algn="l">
              <a:spcBef>
                <a:spcPts val="200"/>
              </a:spcBef>
              <a:spcAft>
                <a:spcPts val="0"/>
              </a:spcAft>
              <a:buSzPts val="1000"/>
              <a:buNone/>
              <a:defRPr sz="1000"/>
            </a:lvl6pPr>
            <a:lvl7pPr indent="-228600" lvl="6" marL="3200400" algn="l">
              <a:spcBef>
                <a:spcPts val="200"/>
              </a:spcBef>
              <a:spcAft>
                <a:spcPts val="0"/>
              </a:spcAft>
              <a:buSzPts val="1000"/>
              <a:buNone/>
              <a:defRPr sz="1000"/>
            </a:lvl7pPr>
            <a:lvl8pPr indent="-228600" lvl="7" marL="3657600" algn="l">
              <a:spcBef>
                <a:spcPts val="200"/>
              </a:spcBef>
              <a:spcAft>
                <a:spcPts val="0"/>
              </a:spcAft>
              <a:buSzPts val="1000"/>
              <a:buNone/>
              <a:defRPr sz="1000"/>
            </a:lvl8pPr>
            <a:lvl9pPr indent="-228600" lvl="8" marL="4114800" algn="l">
              <a:spcBef>
                <a:spcPts val="200"/>
              </a:spcBef>
              <a:spcAft>
                <a:spcPts val="0"/>
              </a:spcAft>
              <a:buSzPts val="1000"/>
              <a:buNone/>
              <a:defRPr sz="1000"/>
            </a:lvl9pPr>
          </a:lstStyle>
          <a:p/>
        </p:txBody>
      </p:sp>
      <p:sp>
        <p:nvSpPr>
          <p:cNvPr id="424" name="Google Shape;424;p55"/>
          <p:cNvSpPr txBox="1"/>
          <p:nvPr>
            <p:ph idx="11" type="ftr"/>
          </p:nvPr>
        </p:nvSpPr>
        <p:spPr>
          <a:xfrm>
            <a:off x="4572000" y="18288"/>
            <a:ext cx="5486400" cy="32918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5" name="Google Shape;425;p55"/>
          <p:cNvSpPr txBox="1"/>
          <p:nvPr>
            <p:ph idx="12" type="sldNum"/>
          </p:nvPr>
        </p:nvSpPr>
        <p:spPr>
          <a:xfrm>
            <a:off x="10160000" y="18288"/>
            <a:ext cx="1422400" cy="329184"/>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3 Members" showMasterSp="0">
  <p:cSld name="Team 3 Members">
    <p:spTree>
      <p:nvGrpSpPr>
        <p:cNvPr id="37" name="Shape 37"/>
        <p:cNvGrpSpPr/>
        <p:nvPr/>
      </p:nvGrpSpPr>
      <p:grpSpPr>
        <a:xfrm>
          <a:off x="0" y="0"/>
          <a:ext cx="0" cy="0"/>
          <a:chOff x="0" y="0"/>
          <a:chExt cx="0" cy="0"/>
        </a:xfrm>
      </p:grpSpPr>
      <p:sp>
        <p:nvSpPr>
          <p:cNvPr id="38" name="Google Shape;38;p23"/>
          <p:cNvSpPr/>
          <p:nvPr/>
        </p:nvSpPr>
        <p:spPr>
          <a:xfrm flipH="1" rot="10800000">
            <a:off x="3929261" y="-1"/>
            <a:ext cx="8262739" cy="6858000"/>
          </a:xfrm>
          <a:custGeom>
            <a:rect b="b" l="l" r="r" t="t"/>
            <a:pathLst>
              <a:path extrusionOk="0" h="6858000" w="8262739">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a:gsLst>
              <a:gs pos="0">
                <a:srgbClr val="F9FAF9"/>
              </a:gs>
              <a:gs pos="100000">
                <a:srgbClr val="726056">
                  <a:alpha val="70980"/>
                </a:srgbClr>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 name="Google Shape;39;p23"/>
          <p:cNvSpPr/>
          <p:nvPr/>
        </p:nvSpPr>
        <p:spPr>
          <a:xfrm rot="900000">
            <a:off x="-731329" y="24786"/>
            <a:ext cx="7308033" cy="7484336"/>
          </a:xfrm>
          <a:custGeom>
            <a:rect b="b" l="l" r="r" t="t"/>
            <a:pathLst>
              <a:path extrusionOk="0" h="7484336" w="7308033">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lt1">
              <a:alpha val="45882"/>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 name="Google Shape;40;p23"/>
          <p:cNvSpPr/>
          <p:nvPr>
            <p:ph idx="2" type="pic"/>
          </p:nvPr>
        </p:nvSpPr>
        <p:spPr>
          <a:xfrm>
            <a:off x="7744915" y="1952049"/>
            <a:ext cx="1452551" cy="1476000"/>
          </a:xfrm>
          <a:prstGeom prst="rect">
            <a:avLst/>
          </a:prstGeom>
          <a:solidFill>
            <a:srgbClr val="F2F2F2"/>
          </a:solidFill>
          <a:ln>
            <a:noFill/>
          </a:ln>
        </p:spPr>
      </p:sp>
      <p:sp>
        <p:nvSpPr>
          <p:cNvPr id="41" name="Google Shape;41;p23"/>
          <p:cNvSpPr/>
          <p:nvPr>
            <p:ph idx="3" type="pic"/>
          </p:nvPr>
        </p:nvSpPr>
        <p:spPr>
          <a:xfrm>
            <a:off x="4088299" y="1952049"/>
            <a:ext cx="1476951" cy="1476000"/>
          </a:xfrm>
          <a:prstGeom prst="rect">
            <a:avLst/>
          </a:prstGeom>
          <a:solidFill>
            <a:srgbClr val="F2F2F2"/>
          </a:solidFill>
          <a:ln>
            <a:noFill/>
          </a:ln>
        </p:spPr>
      </p:sp>
      <p:sp>
        <p:nvSpPr>
          <p:cNvPr id="42" name="Google Shape;42;p23"/>
          <p:cNvSpPr/>
          <p:nvPr>
            <p:ph idx="4" type="pic"/>
          </p:nvPr>
        </p:nvSpPr>
        <p:spPr>
          <a:xfrm>
            <a:off x="431803" y="1952049"/>
            <a:ext cx="1476951" cy="1476000"/>
          </a:xfrm>
          <a:prstGeom prst="rect">
            <a:avLst/>
          </a:prstGeom>
          <a:solidFill>
            <a:srgbClr val="F2F2F2"/>
          </a:solidFill>
          <a:ln>
            <a:noFill/>
          </a:ln>
        </p:spPr>
      </p:sp>
      <p:sp>
        <p:nvSpPr>
          <p:cNvPr id="43" name="Google Shape;43;p23"/>
          <p:cNvSpPr txBox="1"/>
          <p:nvPr>
            <p:ph idx="1" type="body"/>
          </p:nvPr>
        </p:nvSpPr>
        <p:spPr>
          <a:xfrm>
            <a:off x="431802" y="3557688"/>
            <a:ext cx="2830441" cy="395805"/>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SzPts val="2040"/>
              <a:buFont typeface="Arial"/>
              <a:buNone/>
              <a:defRPr sz="2400"/>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4" name="Google Shape;44;p23"/>
          <p:cNvSpPr txBox="1"/>
          <p:nvPr>
            <p:ph idx="5" type="body"/>
          </p:nvPr>
        </p:nvSpPr>
        <p:spPr>
          <a:xfrm>
            <a:off x="431802" y="4452777"/>
            <a:ext cx="2830441" cy="1250615"/>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SzPts val="1190"/>
              <a:buNone/>
              <a:defRPr sz="1400">
                <a:solidFill>
                  <a:srgbClr val="31313F"/>
                </a:solidFil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5" name="Google Shape;45;p23"/>
          <p:cNvSpPr txBox="1"/>
          <p:nvPr>
            <p:ph idx="6" type="body"/>
          </p:nvPr>
        </p:nvSpPr>
        <p:spPr>
          <a:xfrm>
            <a:off x="431802" y="4082177"/>
            <a:ext cx="2830441" cy="245885"/>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SzPts val="1190"/>
              <a:buFont typeface="Arial"/>
              <a:buNone/>
              <a:defRPr sz="1400">
                <a:solidFill>
                  <a:srgbClr val="31313F"/>
                </a:solidFil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6" name="Google Shape;46;p23"/>
          <p:cNvSpPr txBox="1"/>
          <p:nvPr>
            <p:ph idx="7" type="body"/>
          </p:nvPr>
        </p:nvSpPr>
        <p:spPr>
          <a:xfrm>
            <a:off x="4088300" y="3557688"/>
            <a:ext cx="2830441" cy="395805"/>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SzPts val="2040"/>
              <a:buFont typeface="Arial"/>
              <a:buNone/>
              <a:defRPr sz="2400"/>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7" name="Google Shape;47;p23"/>
          <p:cNvSpPr txBox="1"/>
          <p:nvPr>
            <p:ph idx="8" type="body"/>
          </p:nvPr>
        </p:nvSpPr>
        <p:spPr>
          <a:xfrm>
            <a:off x="4088300" y="4452777"/>
            <a:ext cx="2830441" cy="1250615"/>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SzPts val="1190"/>
              <a:buNone/>
              <a:defRPr sz="1400">
                <a:solidFill>
                  <a:srgbClr val="31313F"/>
                </a:solidFil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8" name="Google Shape;48;p23"/>
          <p:cNvSpPr txBox="1"/>
          <p:nvPr>
            <p:ph idx="9" type="body"/>
          </p:nvPr>
        </p:nvSpPr>
        <p:spPr>
          <a:xfrm>
            <a:off x="4088300" y="4082177"/>
            <a:ext cx="2830441" cy="245885"/>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SzPts val="1190"/>
              <a:buFont typeface="Arial"/>
              <a:buNone/>
              <a:defRPr sz="1400">
                <a:solidFill>
                  <a:srgbClr val="31313F"/>
                </a:solidFil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9" name="Google Shape;49;p23"/>
          <p:cNvSpPr txBox="1"/>
          <p:nvPr>
            <p:ph idx="13" type="body"/>
          </p:nvPr>
        </p:nvSpPr>
        <p:spPr>
          <a:xfrm>
            <a:off x="7744797" y="3557688"/>
            <a:ext cx="2830441" cy="395805"/>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SzPts val="2040"/>
              <a:buFont typeface="Arial"/>
              <a:buNone/>
              <a:defRPr sz="2400"/>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0" name="Google Shape;50;p23"/>
          <p:cNvSpPr txBox="1"/>
          <p:nvPr>
            <p:ph idx="14" type="body"/>
          </p:nvPr>
        </p:nvSpPr>
        <p:spPr>
          <a:xfrm>
            <a:off x="7744797" y="4452777"/>
            <a:ext cx="2830441" cy="1250615"/>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SzPts val="1190"/>
              <a:buNone/>
              <a:defRPr sz="1400">
                <a:solidFill>
                  <a:srgbClr val="31313F"/>
                </a:solidFil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1" name="Google Shape;51;p23"/>
          <p:cNvSpPr txBox="1"/>
          <p:nvPr>
            <p:ph idx="15" type="body"/>
          </p:nvPr>
        </p:nvSpPr>
        <p:spPr>
          <a:xfrm>
            <a:off x="7744797" y="4082177"/>
            <a:ext cx="2830441" cy="245885"/>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SzPts val="1190"/>
              <a:buFont typeface="Arial"/>
              <a:buNone/>
              <a:defRPr sz="1400">
                <a:solidFill>
                  <a:srgbClr val="31313F"/>
                </a:solidFil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2" name="Google Shape;52;p23"/>
          <p:cNvSpPr txBox="1"/>
          <p:nvPr>
            <p:ph type="title"/>
          </p:nvPr>
        </p:nvSpPr>
        <p:spPr>
          <a:xfrm>
            <a:off x="609600" y="533400"/>
            <a:ext cx="10972800" cy="990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23"/>
          <p:cNvSpPr txBox="1"/>
          <p:nvPr>
            <p:ph idx="11" type="ftr"/>
          </p:nvPr>
        </p:nvSpPr>
        <p:spPr>
          <a:xfrm>
            <a:off x="4572000" y="18288"/>
            <a:ext cx="5486400" cy="32918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3"/>
          <p:cNvSpPr txBox="1"/>
          <p:nvPr>
            <p:ph idx="12" type="sldNum"/>
          </p:nvPr>
        </p:nvSpPr>
        <p:spPr>
          <a:xfrm>
            <a:off x="10160000" y="18288"/>
            <a:ext cx="1422400" cy="329184"/>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1" i="0" sz="1400" u="none" cap="none" strike="noStrike">
                <a:solidFill>
                  <a:srgbClr val="FFFFFF"/>
                </a:solidFill>
                <a:latin typeface="Arial"/>
                <a:ea typeface="Arial"/>
                <a:cs typeface="Arial"/>
                <a:sym typeface="Arial"/>
              </a:defRPr>
            </a:lvl1pPr>
            <a:lvl2pPr indent="0" lvl="1" marL="0" algn="ctr">
              <a:spcBef>
                <a:spcPts val="0"/>
              </a:spcBef>
              <a:buNone/>
              <a:defRPr b="1" i="0" sz="1400" u="none" cap="none" strike="noStrike">
                <a:solidFill>
                  <a:srgbClr val="FFFFFF"/>
                </a:solidFill>
                <a:latin typeface="Arial"/>
                <a:ea typeface="Arial"/>
                <a:cs typeface="Arial"/>
                <a:sym typeface="Arial"/>
              </a:defRPr>
            </a:lvl2pPr>
            <a:lvl3pPr indent="0" lvl="2" marL="0" algn="ctr">
              <a:spcBef>
                <a:spcPts val="0"/>
              </a:spcBef>
              <a:buNone/>
              <a:defRPr b="1" i="0" sz="1400" u="none" cap="none" strike="noStrike">
                <a:solidFill>
                  <a:srgbClr val="FFFFFF"/>
                </a:solidFill>
                <a:latin typeface="Arial"/>
                <a:ea typeface="Arial"/>
                <a:cs typeface="Arial"/>
                <a:sym typeface="Arial"/>
              </a:defRPr>
            </a:lvl3pPr>
            <a:lvl4pPr indent="0" lvl="3" marL="0" algn="ctr">
              <a:spcBef>
                <a:spcPts val="0"/>
              </a:spcBef>
              <a:buNone/>
              <a:defRPr b="1" i="0" sz="1400" u="none" cap="none" strike="noStrike">
                <a:solidFill>
                  <a:srgbClr val="FFFFFF"/>
                </a:solidFill>
                <a:latin typeface="Arial"/>
                <a:ea typeface="Arial"/>
                <a:cs typeface="Arial"/>
                <a:sym typeface="Arial"/>
              </a:defRPr>
            </a:lvl4pPr>
            <a:lvl5pPr indent="0" lvl="4" marL="0" algn="ctr">
              <a:spcBef>
                <a:spcPts val="0"/>
              </a:spcBef>
              <a:buNone/>
              <a:defRPr b="1" i="0" sz="1400" u="none" cap="none" strike="noStrike">
                <a:solidFill>
                  <a:srgbClr val="FFFFFF"/>
                </a:solidFill>
                <a:latin typeface="Arial"/>
                <a:ea typeface="Arial"/>
                <a:cs typeface="Arial"/>
                <a:sym typeface="Arial"/>
              </a:defRPr>
            </a:lvl5pPr>
            <a:lvl6pPr indent="0" lvl="5" marL="0" algn="ctr">
              <a:spcBef>
                <a:spcPts val="0"/>
              </a:spcBef>
              <a:buNone/>
              <a:defRPr b="1" i="0" sz="1400" u="none" cap="none" strike="noStrike">
                <a:solidFill>
                  <a:srgbClr val="FFFFFF"/>
                </a:solidFill>
                <a:latin typeface="Arial"/>
                <a:ea typeface="Arial"/>
                <a:cs typeface="Arial"/>
                <a:sym typeface="Arial"/>
              </a:defRPr>
            </a:lvl6pPr>
            <a:lvl7pPr indent="0" lvl="6" marL="0" algn="ctr">
              <a:spcBef>
                <a:spcPts val="0"/>
              </a:spcBef>
              <a:buNone/>
              <a:defRPr b="1" i="0" sz="1400" u="none" cap="none" strike="noStrike">
                <a:solidFill>
                  <a:srgbClr val="FFFFFF"/>
                </a:solidFill>
                <a:latin typeface="Arial"/>
                <a:ea typeface="Arial"/>
                <a:cs typeface="Arial"/>
                <a:sym typeface="Arial"/>
              </a:defRPr>
            </a:lvl7pPr>
            <a:lvl8pPr indent="0" lvl="7" marL="0" algn="ctr">
              <a:spcBef>
                <a:spcPts val="0"/>
              </a:spcBef>
              <a:buNone/>
              <a:defRPr b="1" i="0" sz="1400" u="none" cap="none" strike="noStrike">
                <a:solidFill>
                  <a:srgbClr val="FFFFFF"/>
                </a:solidFill>
                <a:latin typeface="Arial"/>
                <a:ea typeface="Arial"/>
                <a:cs typeface="Arial"/>
                <a:sym typeface="Arial"/>
              </a:defRPr>
            </a:lvl8pPr>
            <a:lvl9pPr indent="0" lvl="8" marL="0" algn="ctr">
              <a:spcBef>
                <a:spcPts val="0"/>
              </a:spcBef>
              <a:buNone/>
              <a:defRPr b="1" i="0" sz="14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55" name="Google Shape;55;p23"/>
          <p:cNvSpPr txBox="1"/>
          <p:nvPr>
            <p:ph idx="16" type="body"/>
          </p:nvPr>
        </p:nvSpPr>
        <p:spPr>
          <a:xfrm>
            <a:off x="431799" y="1008000"/>
            <a:ext cx="11329200" cy="252000"/>
          </a:xfrm>
          <a:prstGeom prst="rect">
            <a:avLst/>
          </a:prstGeom>
          <a:noFill/>
          <a:ln>
            <a:noFill/>
          </a:ln>
        </p:spPr>
        <p:txBody>
          <a:bodyPr anchorCtr="0" anchor="t" bIns="45700" lIns="91425" spcFirstLastPara="1" rIns="91425" wrap="square" tIns="45700">
            <a:normAutofit/>
          </a:bodyPr>
          <a:lstStyle>
            <a:lvl1pPr indent="-228600" lvl="0" marL="457200" algn="l">
              <a:spcBef>
                <a:spcPts val="480"/>
              </a:spcBef>
              <a:spcAft>
                <a:spcPts val="0"/>
              </a:spcAft>
              <a:buSzPts val="2040"/>
              <a:buNone/>
              <a:defRPr/>
            </a:lvl1pPr>
            <a:lvl2pPr indent="-228600" lvl="1" marL="914400" algn="l">
              <a:spcBef>
                <a:spcPts val="400"/>
              </a:spcBef>
              <a:spcAft>
                <a:spcPts val="0"/>
              </a:spcAft>
              <a:buSzPts val="1700"/>
              <a:buNone/>
              <a:defRPr/>
            </a:lvl2pPr>
            <a:lvl3pPr indent="-228600" lvl="2" marL="1371600" algn="l">
              <a:spcBef>
                <a:spcPts val="360"/>
              </a:spcBef>
              <a:spcAft>
                <a:spcPts val="0"/>
              </a:spcAft>
              <a:buSzPts val="1620"/>
              <a:buNone/>
              <a:defRPr/>
            </a:lvl3pPr>
            <a:lvl4pPr indent="-228600" lvl="3" marL="1828800" algn="l">
              <a:spcBef>
                <a:spcPts val="320"/>
              </a:spcBef>
              <a:spcAft>
                <a:spcPts val="0"/>
              </a:spcAft>
              <a:buSzPts val="1600"/>
              <a:buNone/>
              <a:defRPr/>
            </a:lvl4pPr>
            <a:lvl5pPr indent="-228600" lvl="4" marL="2286000" algn="l">
              <a:spcBef>
                <a:spcPts val="280"/>
              </a:spcBef>
              <a:spcAft>
                <a:spcPts val="0"/>
              </a:spcAft>
              <a:buSzPts val="1400"/>
              <a:buNone/>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pic>
        <p:nvPicPr>
          <p:cNvPr id="56" name="Google Shape;56;p23"/>
          <p:cNvPicPr preferRelativeResize="0"/>
          <p:nvPr/>
        </p:nvPicPr>
        <p:blipFill rotWithShape="1">
          <a:blip r:embed="rId2">
            <a:alphaModFix/>
          </a:blip>
          <a:srcRect b="0" l="0" r="0" t="0"/>
          <a:stretch/>
        </p:blipFill>
        <p:spPr>
          <a:xfrm>
            <a:off x="10755243" y="6359434"/>
            <a:ext cx="881183" cy="33998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Header With Image" showMasterSp="0">
  <p:cSld name="2_Section Header With Image">
    <p:spTree>
      <p:nvGrpSpPr>
        <p:cNvPr id="57" name="Shape 57"/>
        <p:cNvGrpSpPr/>
        <p:nvPr/>
      </p:nvGrpSpPr>
      <p:grpSpPr>
        <a:xfrm>
          <a:off x="0" y="0"/>
          <a:ext cx="0" cy="0"/>
          <a:chOff x="0" y="0"/>
          <a:chExt cx="0" cy="0"/>
        </a:xfrm>
      </p:grpSpPr>
      <p:sp>
        <p:nvSpPr>
          <p:cNvPr id="58" name="Google Shape;58;p24"/>
          <p:cNvSpPr/>
          <p:nvPr/>
        </p:nvSpPr>
        <p:spPr>
          <a:xfrm rot="900000">
            <a:off x="5051677" y="-519718"/>
            <a:ext cx="7777151" cy="7718664"/>
          </a:xfrm>
          <a:custGeom>
            <a:rect b="b" l="l" r="r" t="t"/>
            <a:pathLst>
              <a:path extrusionOk="0" h="7718664" w="7777150">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a:gsLst>
              <a:gs pos="0">
                <a:srgbClr val="554840"/>
              </a:gs>
              <a:gs pos="100000">
                <a:srgbClr val="39302B"/>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9" name="Google Shape;59;p24"/>
          <p:cNvSpPr/>
          <p:nvPr/>
        </p:nvSpPr>
        <p:spPr>
          <a:xfrm rot="10800000">
            <a:off x="6162574" y="283536"/>
            <a:ext cx="6029428" cy="5949890"/>
          </a:xfrm>
          <a:custGeom>
            <a:rect b="b" l="l" r="r" t="t"/>
            <a:pathLst>
              <a:path extrusionOk="0" h="2612594" w="2647519">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rgbClr val="39302B"/>
              </a:gs>
              <a:gs pos="100000">
                <a:srgbClr val="252D35"/>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0" name="Google Shape;60;p24"/>
          <p:cNvSpPr txBox="1"/>
          <p:nvPr>
            <p:ph type="title"/>
          </p:nvPr>
        </p:nvSpPr>
        <p:spPr>
          <a:xfrm>
            <a:off x="6842709" y="1641063"/>
            <a:ext cx="4793715" cy="2078699"/>
          </a:xfrm>
          <a:prstGeom prst="rect">
            <a:avLst/>
          </a:prstGeom>
          <a:noFill/>
          <a:ln>
            <a:noFill/>
          </a:ln>
        </p:spPr>
        <p:txBody>
          <a:bodyPr anchorCtr="0" anchor="b" bIns="45700" lIns="91425" spcFirstLastPara="1" rIns="91425" wrap="square" tIns="45700">
            <a:normAutofit/>
          </a:bodyPr>
          <a:lstStyle>
            <a:lvl1pPr lvl="0" algn="r">
              <a:lnSpc>
                <a:spcPct val="83333"/>
              </a:lnSpc>
              <a:spcBef>
                <a:spcPts val="0"/>
              </a:spcBef>
              <a:spcAft>
                <a:spcPts val="0"/>
              </a:spcAft>
              <a:buClr>
                <a:schemeClr val="lt1"/>
              </a:buClr>
              <a:buSzPts val="6000"/>
              <a:buFont typeface="Arial"/>
              <a:buNone/>
              <a:defRPr b="1" sz="6000" cap="none">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24"/>
          <p:cNvSpPr txBox="1"/>
          <p:nvPr>
            <p:ph idx="11" type="ftr"/>
          </p:nvPr>
        </p:nvSpPr>
        <p:spPr>
          <a:xfrm>
            <a:off x="504000" y="6365893"/>
            <a:ext cx="4114800" cy="22671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24"/>
          <p:cNvSpPr txBox="1"/>
          <p:nvPr>
            <p:ph idx="12" type="sldNum"/>
          </p:nvPr>
        </p:nvSpPr>
        <p:spPr>
          <a:xfrm>
            <a:off x="10160000" y="18288"/>
            <a:ext cx="1422400" cy="329184"/>
          </a:xfrm>
          <a:prstGeom prst="rect">
            <a:avLst/>
          </a:prstGeom>
          <a:solidFill>
            <a:schemeClr val="dk1"/>
          </a:solidFill>
          <a:ln>
            <a:noFill/>
          </a:ln>
        </p:spPr>
        <p:txBody>
          <a:bodyPr anchorCtr="0" anchor="ctr" bIns="45700" lIns="91425" spcFirstLastPara="1" rIns="91425" wrap="square" tIns="45700">
            <a:noAutofit/>
          </a:bodyPr>
          <a:lstStyle>
            <a:lvl1pPr indent="0" lvl="0" marL="0" algn="l">
              <a:spcBef>
                <a:spcPts val="0"/>
              </a:spcBef>
              <a:buNone/>
              <a:defRPr b="1" sz="1400">
                <a:solidFill>
                  <a:schemeClr val="lt1"/>
                </a:solidFill>
                <a:latin typeface="Arial"/>
                <a:ea typeface="Arial"/>
                <a:cs typeface="Arial"/>
                <a:sym typeface="Arial"/>
              </a:defRPr>
            </a:lvl1pPr>
            <a:lvl2pPr indent="0" lvl="1" marL="0" algn="l">
              <a:spcBef>
                <a:spcPts val="0"/>
              </a:spcBef>
              <a:buNone/>
              <a:defRPr b="1" sz="1400">
                <a:solidFill>
                  <a:schemeClr val="lt1"/>
                </a:solidFill>
                <a:latin typeface="Arial"/>
                <a:ea typeface="Arial"/>
                <a:cs typeface="Arial"/>
                <a:sym typeface="Arial"/>
              </a:defRPr>
            </a:lvl2pPr>
            <a:lvl3pPr indent="0" lvl="2" marL="0" algn="l">
              <a:spcBef>
                <a:spcPts val="0"/>
              </a:spcBef>
              <a:buNone/>
              <a:defRPr b="1" sz="1400">
                <a:solidFill>
                  <a:schemeClr val="lt1"/>
                </a:solidFill>
                <a:latin typeface="Arial"/>
                <a:ea typeface="Arial"/>
                <a:cs typeface="Arial"/>
                <a:sym typeface="Arial"/>
              </a:defRPr>
            </a:lvl3pPr>
            <a:lvl4pPr indent="0" lvl="3" marL="0" algn="l">
              <a:spcBef>
                <a:spcPts val="0"/>
              </a:spcBef>
              <a:buNone/>
              <a:defRPr b="1" sz="1400">
                <a:solidFill>
                  <a:schemeClr val="lt1"/>
                </a:solidFill>
                <a:latin typeface="Arial"/>
                <a:ea typeface="Arial"/>
                <a:cs typeface="Arial"/>
                <a:sym typeface="Arial"/>
              </a:defRPr>
            </a:lvl4pPr>
            <a:lvl5pPr indent="0" lvl="4" marL="0" algn="l">
              <a:spcBef>
                <a:spcPts val="0"/>
              </a:spcBef>
              <a:buNone/>
              <a:defRPr b="1" sz="1400">
                <a:solidFill>
                  <a:schemeClr val="lt1"/>
                </a:solidFill>
                <a:latin typeface="Arial"/>
                <a:ea typeface="Arial"/>
                <a:cs typeface="Arial"/>
                <a:sym typeface="Arial"/>
              </a:defRPr>
            </a:lvl5pPr>
            <a:lvl6pPr indent="0" lvl="5" marL="0" algn="l">
              <a:spcBef>
                <a:spcPts val="0"/>
              </a:spcBef>
              <a:buNone/>
              <a:defRPr b="1" sz="1400">
                <a:solidFill>
                  <a:schemeClr val="lt1"/>
                </a:solidFill>
                <a:latin typeface="Arial"/>
                <a:ea typeface="Arial"/>
                <a:cs typeface="Arial"/>
                <a:sym typeface="Arial"/>
              </a:defRPr>
            </a:lvl6pPr>
            <a:lvl7pPr indent="0" lvl="6" marL="0" algn="l">
              <a:spcBef>
                <a:spcPts val="0"/>
              </a:spcBef>
              <a:buNone/>
              <a:defRPr b="1" sz="1400">
                <a:solidFill>
                  <a:schemeClr val="lt1"/>
                </a:solidFill>
                <a:latin typeface="Arial"/>
                <a:ea typeface="Arial"/>
                <a:cs typeface="Arial"/>
                <a:sym typeface="Arial"/>
              </a:defRPr>
            </a:lvl7pPr>
            <a:lvl8pPr indent="0" lvl="7" marL="0" algn="l">
              <a:spcBef>
                <a:spcPts val="0"/>
              </a:spcBef>
              <a:buNone/>
              <a:defRPr b="1" sz="1400">
                <a:solidFill>
                  <a:schemeClr val="lt1"/>
                </a:solidFill>
                <a:latin typeface="Arial"/>
                <a:ea typeface="Arial"/>
                <a:cs typeface="Arial"/>
                <a:sym typeface="Arial"/>
              </a:defRPr>
            </a:lvl8pPr>
            <a:lvl9pPr indent="0" lvl="8" marL="0" algn="l">
              <a:spcBef>
                <a:spcPts val="0"/>
              </a:spcBef>
              <a:buNone/>
              <a:defRPr b="1" sz="1400">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63" name="Google Shape;63;p24"/>
          <p:cNvSpPr txBox="1"/>
          <p:nvPr>
            <p:ph idx="1" type="subTitle"/>
          </p:nvPr>
        </p:nvSpPr>
        <p:spPr>
          <a:xfrm>
            <a:off x="6842711" y="3884813"/>
            <a:ext cx="4303959" cy="271807"/>
          </a:xfrm>
          <a:prstGeom prst="rect">
            <a:avLst/>
          </a:prstGeom>
          <a:noFill/>
          <a:ln>
            <a:noFill/>
          </a:ln>
        </p:spPr>
        <p:txBody>
          <a:bodyPr anchorCtr="0" anchor="t" bIns="45700" lIns="91425" spcFirstLastPara="1" rIns="91425" wrap="square" tIns="45700">
            <a:normAutofit/>
          </a:bodyPr>
          <a:lstStyle>
            <a:lvl1pPr lvl="0" algn="r">
              <a:spcBef>
                <a:spcPts val="320"/>
              </a:spcBef>
              <a:spcAft>
                <a:spcPts val="0"/>
              </a:spcAft>
              <a:buSzPts val="1360"/>
              <a:buNone/>
              <a:defRPr sz="1600">
                <a:solidFill>
                  <a:schemeClr val="lt1"/>
                </a:solidFill>
              </a:defRPr>
            </a:lvl1pPr>
            <a:lvl2pPr lvl="1" algn="ctr">
              <a:spcBef>
                <a:spcPts val="400"/>
              </a:spcBef>
              <a:spcAft>
                <a:spcPts val="0"/>
              </a:spcAft>
              <a:buSzPts val="1700"/>
              <a:buNone/>
              <a:defRPr sz="2000"/>
            </a:lvl2pPr>
            <a:lvl3pPr lvl="2" algn="ctr">
              <a:spcBef>
                <a:spcPts val="360"/>
              </a:spcBef>
              <a:spcAft>
                <a:spcPts val="0"/>
              </a:spcAft>
              <a:buSzPts val="1620"/>
              <a:buNone/>
              <a:defRPr sz="1800"/>
            </a:lvl3pPr>
            <a:lvl4pPr lvl="3" algn="ctr">
              <a:spcBef>
                <a:spcPts val="320"/>
              </a:spcBef>
              <a:spcAft>
                <a:spcPts val="0"/>
              </a:spcAft>
              <a:buSzPts val="1600"/>
              <a:buNone/>
              <a:defRPr sz="1600"/>
            </a:lvl4pPr>
            <a:lvl5pPr lvl="4" algn="ctr">
              <a:spcBef>
                <a:spcPts val="320"/>
              </a:spcBef>
              <a:spcAft>
                <a:spcPts val="0"/>
              </a:spcAft>
              <a:buSzPts val="1600"/>
              <a:buNone/>
              <a:defRPr sz="1600"/>
            </a:lvl5pPr>
            <a:lvl6pPr lvl="5" algn="ctr">
              <a:spcBef>
                <a:spcPts val="320"/>
              </a:spcBef>
              <a:spcAft>
                <a:spcPts val="0"/>
              </a:spcAft>
              <a:buSzPts val="1600"/>
              <a:buNone/>
              <a:defRPr sz="1600"/>
            </a:lvl6pPr>
            <a:lvl7pPr lvl="6" algn="ctr">
              <a:spcBef>
                <a:spcPts val="320"/>
              </a:spcBef>
              <a:spcAft>
                <a:spcPts val="0"/>
              </a:spcAft>
              <a:buSzPts val="1600"/>
              <a:buNone/>
              <a:defRPr sz="1600"/>
            </a:lvl7pPr>
            <a:lvl8pPr lvl="7" algn="ctr">
              <a:spcBef>
                <a:spcPts val="320"/>
              </a:spcBef>
              <a:spcAft>
                <a:spcPts val="0"/>
              </a:spcAft>
              <a:buSzPts val="1600"/>
              <a:buNone/>
              <a:defRPr sz="1600"/>
            </a:lvl8pPr>
            <a:lvl9pPr lvl="8" algn="ctr">
              <a:spcBef>
                <a:spcPts val="320"/>
              </a:spcBef>
              <a:spcAft>
                <a:spcPts val="0"/>
              </a:spcAft>
              <a:buSzPts val="1600"/>
              <a:buNone/>
              <a:defRPr sz="1600"/>
            </a:lvl9pPr>
          </a:lstStyle>
          <a:p/>
        </p:txBody>
      </p:sp>
      <p:sp>
        <p:nvSpPr>
          <p:cNvPr id="64" name="Google Shape;64;p24"/>
          <p:cNvSpPr txBox="1"/>
          <p:nvPr>
            <p:ph idx="2" type="body"/>
          </p:nvPr>
        </p:nvSpPr>
        <p:spPr>
          <a:xfrm>
            <a:off x="6842711" y="4290982"/>
            <a:ext cx="4303959" cy="252000"/>
          </a:xfrm>
          <a:prstGeom prst="rect">
            <a:avLst/>
          </a:prstGeom>
          <a:noFill/>
          <a:ln>
            <a:noFill/>
          </a:ln>
        </p:spPr>
        <p:txBody>
          <a:bodyPr anchorCtr="0" anchor="t" bIns="45700" lIns="91425" spcFirstLastPara="1" rIns="91425" wrap="square" tIns="45700">
            <a:normAutofit/>
          </a:bodyPr>
          <a:lstStyle>
            <a:lvl1pPr indent="-228600" lvl="0" marL="457200" algn="r">
              <a:spcBef>
                <a:spcPts val="320"/>
              </a:spcBef>
              <a:spcAft>
                <a:spcPts val="0"/>
              </a:spcAft>
              <a:buSzPts val="1360"/>
              <a:buNone/>
              <a:defRPr sz="1600">
                <a:solidFill>
                  <a:schemeClr val="lt1"/>
                </a:solidFill>
              </a:defRPr>
            </a:lvl1pPr>
            <a:lvl2pPr indent="-228600" lvl="1" marL="914400" algn="l">
              <a:spcBef>
                <a:spcPts val="400"/>
              </a:spcBef>
              <a:spcAft>
                <a:spcPts val="0"/>
              </a:spcAft>
              <a:buSzPts val="1700"/>
              <a:buNone/>
              <a:defRPr/>
            </a:lvl2pPr>
            <a:lvl3pPr indent="-228600" lvl="2" marL="1371600" algn="l">
              <a:spcBef>
                <a:spcPts val="360"/>
              </a:spcBef>
              <a:spcAft>
                <a:spcPts val="0"/>
              </a:spcAft>
              <a:buSzPts val="1620"/>
              <a:buNone/>
              <a:defRPr/>
            </a:lvl3pPr>
            <a:lvl4pPr indent="-228600" lvl="3" marL="1828800" algn="l">
              <a:spcBef>
                <a:spcPts val="320"/>
              </a:spcBef>
              <a:spcAft>
                <a:spcPts val="0"/>
              </a:spcAft>
              <a:buSzPts val="1600"/>
              <a:buNone/>
              <a:defRPr/>
            </a:lvl4pPr>
            <a:lvl5pPr indent="-228600" lvl="4" marL="2286000" algn="l">
              <a:spcBef>
                <a:spcPts val="280"/>
              </a:spcBef>
              <a:spcAft>
                <a:spcPts val="0"/>
              </a:spcAft>
              <a:buSzPts val="1400"/>
              <a:buNone/>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5" name="Google Shape;65;p24"/>
          <p:cNvSpPr txBox="1"/>
          <p:nvPr>
            <p:ph idx="3" type="body"/>
          </p:nvPr>
        </p:nvSpPr>
        <p:spPr>
          <a:xfrm>
            <a:off x="6842711" y="4677345"/>
            <a:ext cx="4303959" cy="252000"/>
          </a:xfrm>
          <a:prstGeom prst="rect">
            <a:avLst/>
          </a:prstGeom>
          <a:noFill/>
          <a:ln>
            <a:noFill/>
          </a:ln>
        </p:spPr>
        <p:txBody>
          <a:bodyPr anchorCtr="0" anchor="t" bIns="45700" lIns="91425" spcFirstLastPara="1" rIns="91425" wrap="square" tIns="45700">
            <a:normAutofit/>
          </a:bodyPr>
          <a:lstStyle>
            <a:lvl1pPr indent="-228600" lvl="0" marL="457200" algn="r">
              <a:spcBef>
                <a:spcPts val="320"/>
              </a:spcBef>
              <a:spcAft>
                <a:spcPts val="0"/>
              </a:spcAft>
              <a:buSzPts val="1360"/>
              <a:buNone/>
              <a:defRPr sz="1600">
                <a:solidFill>
                  <a:schemeClr val="lt1"/>
                </a:solidFil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6" name="Google Shape;66;p24"/>
          <p:cNvSpPr txBox="1"/>
          <p:nvPr>
            <p:ph idx="4" type="body"/>
          </p:nvPr>
        </p:nvSpPr>
        <p:spPr>
          <a:xfrm>
            <a:off x="6842854" y="5063713"/>
            <a:ext cx="4305583" cy="252413"/>
          </a:xfrm>
          <a:prstGeom prst="rect">
            <a:avLst/>
          </a:prstGeom>
          <a:noFill/>
          <a:ln>
            <a:noFill/>
          </a:ln>
        </p:spPr>
        <p:txBody>
          <a:bodyPr anchorCtr="0" anchor="t" bIns="45700" lIns="91425" spcFirstLastPara="1" rIns="91425" wrap="square" tIns="45700">
            <a:normAutofit/>
          </a:bodyPr>
          <a:lstStyle>
            <a:lvl1pPr indent="-228600" lvl="0" marL="457200" algn="r">
              <a:spcBef>
                <a:spcPts val="320"/>
              </a:spcBef>
              <a:spcAft>
                <a:spcPts val="0"/>
              </a:spcAft>
              <a:buSzPts val="1360"/>
              <a:buNone/>
              <a:defRPr sz="1600">
                <a:solidFill>
                  <a:schemeClr val="lt1"/>
                </a:solidFill>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pic>
        <p:nvPicPr>
          <p:cNvPr id="67" name="Google Shape;67;p24"/>
          <p:cNvPicPr preferRelativeResize="0"/>
          <p:nvPr/>
        </p:nvPicPr>
        <p:blipFill rotWithShape="1">
          <a:blip r:embed="rId2">
            <a:alphaModFix/>
          </a:blip>
          <a:srcRect b="0" l="0" r="0" t="0"/>
          <a:stretch/>
        </p:blipFill>
        <p:spPr>
          <a:xfrm>
            <a:off x="10755241" y="6359433"/>
            <a:ext cx="881187" cy="33998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68" name="Shape 68"/>
        <p:cNvGrpSpPr/>
        <p:nvPr/>
      </p:nvGrpSpPr>
      <p:grpSpPr>
        <a:xfrm>
          <a:off x="0" y="0"/>
          <a:ext cx="0" cy="0"/>
          <a:chOff x="0" y="0"/>
          <a:chExt cx="0" cy="0"/>
        </a:xfrm>
      </p:grpSpPr>
      <p:sp>
        <p:nvSpPr>
          <p:cNvPr id="69" name="Google Shape;69;p25"/>
          <p:cNvSpPr txBox="1"/>
          <p:nvPr>
            <p:ph type="ctrTitle"/>
          </p:nvPr>
        </p:nvSpPr>
        <p:spPr>
          <a:xfrm>
            <a:off x="914400" y="1371601"/>
            <a:ext cx="10464800" cy="19272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2"/>
              </a:buClr>
              <a:buSzPts val="5400"/>
              <a:buFont typeface="Arial"/>
              <a:buNone/>
              <a:defRPr sz="54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5"/>
          <p:cNvSpPr txBox="1"/>
          <p:nvPr>
            <p:ph idx="1" type="subTitle"/>
          </p:nvPr>
        </p:nvSpPr>
        <p:spPr>
          <a:xfrm>
            <a:off x="914400" y="3505200"/>
            <a:ext cx="8534400" cy="1752600"/>
          </a:xfrm>
          <a:prstGeom prst="rect">
            <a:avLst/>
          </a:prstGeom>
          <a:noFill/>
          <a:ln>
            <a:noFill/>
          </a:ln>
        </p:spPr>
        <p:txBody>
          <a:bodyPr anchorCtr="0" anchor="t" bIns="45700" lIns="91425" spcFirstLastPara="1" rIns="91425" wrap="square" tIns="45700">
            <a:normAutofit/>
          </a:bodyPr>
          <a:lstStyle>
            <a:lvl1pPr lvl="0" algn="l">
              <a:spcBef>
                <a:spcPts val="480"/>
              </a:spcBef>
              <a:spcAft>
                <a:spcPts val="0"/>
              </a:spcAft>
              <a:buSzPts val="2040"/>
              <a:buNone/>
              <a:defRPr>
                <a:solidFill>
                  <a:srgbClr val="55556F"/>
                </a:solidFill>
              </a:defRPr>
            </a:lvl1pPr>
            <a:lvl2pPr lvl="1" algn="ctr">
              <a:spcBef>
                <a:spcPts val="400"/>
              </a:spcBef>
              <a:spcAft>
                <a:spcPts val="0"/>
              </a:spcAft>
              <a:buSzPts val="1700"/>
              <a:buNone/>
              <a:defRPr>
                <a:solidFill>
                  <a:srgbClr val="8B8B8D"/>
                </a:solidFill>
              </a:defRPr>
            </a:lvl2pPr>
            <a:lvl3pPr lvl="2" algn="ctr">
              <a:spcBef>
                <a:spcPts val="360"/>
              </a:spcBef>
              <a:spcAft>
                <a:spcPts val="0"/>
              </a:spcAft>
              <a:buSzPts val="1620"/>
              <a:buNone/>
              <a:defRPr>
                <a:solidFill>
                  <a:srgbClr val="8B8B8D"/>
                </a:solidFill>
              </a:defRPr>
            </a:lvl3pPr>
            <a:lvl4pPr lvl="3" algn="ctr">
              <a:spcBef>
                <a:spcPts val="320"/>
              </a:spcBef>
              <a:spcAft>
                <a:spcPts val="0"/>
              </a:spcAft>
              <a:buSzPts val="1600"/>
              <a:buNone/>
              <a:defRPr>
                <a:solidFill>
                  <a:srgbClr val="8B8B8D"/>
                </a:solidFill>
              </a:defRPr>
            </a:lvl4pPr>
            <a:lvl5pPr lvl="4" algn="ctr">
              <a:spcBef>
                <a:spcPts val="280"/>
              </a:spcBef>
              <a:spcAft>
                <a:spcPts val="0"/>
              </a:spcAft>
              <a:buSzPts val="1400"/>
              <a:buNone/>
              <a:defRPr>
                <a:solidFill>
                  <a:srgbClr val="8B8B8D"/>
                </a:solidFill>
              </a:defRPr>
            </a:lvl5pPr>
            <a:lvl6pPr lvl="5" algn="ctr">
              <a:spcBef>
                <a:spcPts val="260"/>
              </a:spcBef>
              <a:spcAft>
                <a:spcPts val="0"/>
              </a:spcAft>
              <a:buSzPts val="1300"/>
              <a:buNone/>
              <a:defRPr>
                <a:solidFill>
                  <a:srgbClr val="8B8B8D"/>
                </a:solidFill>
              </a:defRPr>
            </a:lvl6pPr>
            <a:lvl7pPr lvl="6" algn="ctr">
              <a:spcBef>
                <a:spcPts val="260"/>
              </a:spcBef>
              <a:spcAft>
                <a:spcPts val="0"/>
              </a:spcAft>
              <a:buSzPts val="1300"/>
              <a:buNone/>
              <a:defRPr>
                <a:solidFill>
                  <a:srgbClr val="8B8B8D"/>
                </a:solidFill>
              </a:defRPr>
            </a:lvl7pPr>
            <a:lvl8pPr lvl="7" algn="ctr">
              <a:spcBef>
                <a:spcPts val="260"/>
              </a:spcBef>
              <a:spcAft>
                <a:spcPts val="0"/>
              </a:spcAft>
              <a:buSzPts val="1300"/>
              <a:buNone/>
              <a:defRPr>
                <a:solidFill>
                  <a:srgbClr val="8B8B8D"/>
                </a:solidFill>
              </a:defRPr>
            </a:lvl8pPr>
            <a:lvl9pPr lvl="8" algn="ctr">
              <a:spcBef>
                <a:spcPts val="260"/>
              </a:spcBef>
              <a:spcAft>
                <a:spcPts val="0"/>
              </a:spcAft>
              <a:buSzPts val="1300"/>
              <a:buNone/>
              <a:defRPr>
                <a:solidFill>
                  <a:srgbClr val="8B8B8D"/>
                </a:solidFill>
              </a:defRPr>
            </a:lvl9pPr>
          </a:lstStyle>
          <a:p/>
        </p:txBody>
      </p:sp>
      <p:sp>
        <p:nvSpPr>
          <p:cNvPr id="71" name="Google Shape;71;p25"/>
          <p:cNvSpPr txBox="1"/>
          <p:nvPr>
            <p:ph idx="10" type="dt"/>
          </p:nvPr>
        </p:nvSpPr>
        <p:spPr>
          <a:xfrm>
            <a:off x="609600" y="18288"/>
            <a:ext cx="3860800" cy="32918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5"/>
          <p:cNvSpPr txBox="1"/>
          <p:nvPr>
            <p:ph idx="11" type="ftr"/>
          </p:nvPr>
        </p:nvSpPr>
        <p:spPr>
          <a:xfrm>
            <a:off x="4572000" y="18288"/>
            <a:ext cx="5486400" cy="32918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5"/>
          <p:cNvSpPr txBox="1"/>
          <p:nvPr>
            <p:ph idx="12" type="sldNum"/>
          </p:nvPr>
        </p:nvSpPr>
        <p:spPr>
          <a:xfrm>
            <a:off x="10160000" y="18288"/>
            <a:ext cx="1422400" cy="329184"/>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74" name="Google Shape;74;p25"/>
          <p:cNvCxnSpPr/>
          <p:nvPr/>
        </p:nvCxnSpPr>
        <p:spPr>
          <a:xfrm>
            <a:off x="914400" y="3398520"/>
            <a:ext cx="10464800" cy="1588"/>
          </a:xfrm>
          <a:prstGeom prst="straightConnector1">
            <a:avLst/>
          </a:prstGeom>
          <a:noFill/>
          <a:ln cap="flat" cmpd="sng" w="19050">
            <a:solidFill>
              <a:schemeClr val="dk2"/>
            </a:solidFill>
            <a:prstDash val="solid"/>
            <a:round/>
            <a:headEnd len="sm" w="sm" type="none"/>
            <a:tailEnd len="sm" w="sm" type="none"/>
          </a:ln>
        </p:spPr>
      </p:cxnSp>
      <p:sp>
        <p:nvSpPr>
          <p:cNvPr id="75" name="Google Shape;75;p25"/>
          <p:cNvSpPr/>
          <p:nvPr/>
        </p:nvSpPr>
        <p:spPr>
          <a:xfrm rot="900000">
            <a:off x="5042827" y="-519717"/>
            <a:ext cx="7777151" cy="7718664"/>
          </a:xfrm>
          <a:custGeom>
            <a:rect b="b" l="l" r="r" t="t"/>
            <a:pathLst>
              <a:path extrusionOk="0" h="7718664" w="7777150">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a:gsLst>
              <a:gs pos="0">
                <a:srgbClr val="554840"/>
              </a:gs>
              <a:gs pos="100000">
                <a:srgbClr val="39302B"/>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spTree>
      <p:nvGrpSpPr>
        <p:cNvPr id="76" name="Shape 76"/>
        <p:cNvGrpSpPr/>
        <p:nvPr/>
      </p:nvGrpSpPr>
      <p:grpSpPr>
        <a:xfrm>
          <a:off x="0" y="0"/>
          <a:ext cx="0" cy="0"/>
          <a:chOff x="0" y="0"/>
          <a:chExt cx="0" cy="0"/>
        </a:xfrm>
      </p:grpSpPr>
      <p:sp>
        <p:nvSpPr>
          <p:cNvPr id="77" name="Google Shape;77;p26"/>
          <p:cNvSpPr txBox="1"/>
          <p:nvPr>
            <p:ph type="title"/>
          </p:nvPr>
        </p:nvSpPr>
        <p:spPr>
          <a:xfrm>
            <a:off x="609600" y="533400"/>
            <a:ext cx="10972800" cy="990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26"/>
          <p:cNvSpPr txBox="1"/>
          <p:nvPr>
            <p:ph idx="1" type="body"/>
          </p:nvPr>
        </p:nvSpPr>
        <p:spPr>
          <a:xfrm>
            <a:off x="609600" y="1600200"/>
            <a:ext cx="10972800" cy="4876800"/>
          </a:xfrm>
          <a:prstGeom prst="rect">
            <a:avLst/>
          </a:prstGeom>
          <a:noFill/>
          <a:ln>
            <a:noFill/>
          </a:ln>
        </p:spPr>
        <p:txBody>
          <a:bodyPr anchorCtr="0" anchor="t" bIns="45700" lIns="91425" spcFirstLastPara="1" rIns="91425" wrap="square" tIns="45700">
            <a:normAutofit/>
          </a:bodyPr>
          <a:lstStyle>
            <a:lvl1pPr indent="-325755" lvl="0" marL="457200" algn="l">
              <a:spcBef>
                <a:spcPts val="360"/>
              </a:spcBef>
              <a:spcAft>
                <a:spcPts val="0"/>
              </a:spcAft>
              <a:buSzPts val="1530"/>
              <a:buChar char="•"/>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9" name="Google Shape;79;p26"/>
          <p:cNvSpPr txBox="1"/>
          <p:nvPr>
            <p:ph idx="10" type="dt"/>
          </p:nvPr>
        </p:nvSpPr>
        <p:spPr>
          <a:xfrm>
            <a:off x="609600" y="18288"/>
            <a:ext cx="3860800" cy="32918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6"/>
          <p:cNvSpPr txBox="1"/>
          <p:nvPr>
            <p:ph idx="11" type="ftr"/>
          </p:nvPr>
        </p:nvSpPr>
        <p:spPr>
          <a:xfrm>
            <a:off x="4572000" y="18288"/>
            <a:ext cx="5486400" cy="32918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6"/>
          <p:cNvSpPr txBox="1"/>
          <p:nvPr>
            <p:ph idx="12" type="sldNum"/>
          </p:nvPr>
        </p:nvSpPr>
        <p:spPr>
          <a:xfrm>
            <a:off x="10160000" y="18288"/>
            <a:ext cx="1422400" cy="329184"/>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82" name="Shape 82"/>
        <p:cNvGrpSpPr/>
        <p:nvPr/>
      </p:nvGrpSpPr>
      <p:grpSpPr>
        <a:xfrm>
          <a:off x="0" y="0"/>
          <a:ext cx="0" cy="0"/>
          <a:chOff x="0" y="0"/>
          <a:chExt cx="0" cy="0"/>
        </a:xfrm>
      </p:grpSpPr>
      <p:sp>
        <p:nvSpPr>
          <p:cNvPr id="83" name="Google Shape;83;p27"/>
          <p:cNvSpPr txBox="1"/>
          <p:nvPr>
            <p:ph type="title"/>
          </p:nvPr>
        </p:nvSpPr>
        <p:spPr>
          <a:xfrm>
            <a:off x="963084" y="2362201"/>
            <a:ext cx="10363200" cy="2200275"/>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2"/>
              </a:buClr>
              <a:buSzPts val="4800"/>
              <a:buFont typeface="Arial"/>
              <a:buNone/>
              <a:defRPr b="0" sz="48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27"/>
          <p:cNvSpPr txBox="1"/>
          <p:nvPr>
            <p:ph idx="1" type="body"/>
          </p:nvPr>
        </p:nvSpPr>
        <p:spPr>
          <a:xfrm>
            <a:off x="963084" y="4626865"/>
            <a:ext cx="10363200" cy="1500187"/>
          </a:xfrm>
          <a:prstGeom prst="rect">
            <a:avLst/>
          </a:prstGeom>
          <a:noFill/>
          <a:ln>
            <a:noFill/>
          </a:ln>
        </p:spPr>
        <p:txBody>
          <a:bodyPr anchorCtr="0" anchor="t" bIns="45700" lIns="91425" spcFirstLastPara="1" rIns="91425" wrap="square" tIns="45700">
            <a:normAutofit/>
          </a:bodyPr>
          <a:lstStyle>
            <a:lvl1pPr indent="-228600" lvl="0" marL="457200" algn="l">
              <a:spcBef>
                <a:spcPts val="480"/>
              </a:spcBef>
              <a:spcAft>
                <a:spcPts val="0"/>
              </a:spcAft>
              <a:buSzPts val="2040"/>
              <a:buNone/>
              <a:defRPr sz="2400">
                <a:solidFill>
                  <a:schemeClr val="lt2"/>
                </a:solidFill>
              </a:defRPr>
            </a:lvl1pPr>
            <a:lvl2pPr indent="-228600" lvl="1" marL="914400" algn="l">
              <a:spcBef>
                <a:spcPts val="360"/>
              </a:spcBef>
              <a:spcAft>
                <a:spcPts val="0"/>
              </a:spcAft>
              <a:buSzPts val="1530"/>
              <a:buNone/>
              <a:defRPr sz="1800">
                <a:solidFill>
                  <a:schemeClr val="lt1"/>
                </a:solidFill>
              </a:defRPr>
            </a:lvl2pPr>
            <a:lvl3pPr indent="-228600" lvl="2" marL="1371600" algn="l">
              <a:spcBef>
                <a:spcPts val="320"/>
              </a:spcBef>
              <a:spcAft>
                <a:spcPts val="0"/>
              </a:spcAft>
              <a:buSzPts val="1440"/>
              <a:buNone/>
              <a:defRPr sz="1600">
                <a:solidFill>
                  <a:schemeClr val="lt1"/>
                </a:solidFill>
              </a:defRPr>
            </a:lvl3pPr>
            <a:lvl4pPr indent="-228600" lvl="3" marL="1828800" algn="l">
              <a:spcBef>
                <a:spcPts val="280"/>
              </a:spcBef>
              <a:spcAft>
                <a:spcPts val="0"/>
              </a:spcAft>
              <a:buSzPts val="1400"/>
              <a:buNone/>
              <a:defRPr sz="1400">
                <a:solidFill>
                  <a:schemeClr val="lt1"/>
                </a:solidFill>
              </a:defRPr>
            </a:lvl4pPr>
            <a:lvl5pPr indent="-228600" lvl="4" marL="2286000" algn="l">
              <a:spcBef>
                <a:spcPts val="280"/>
              </a:spcBef>
              <a:spcAft>
                <a:spcPts val="0"/>
              </a:spcAft>
              <a:buSzPts val="1400"/>
              <a:buNone/>
              <a:defRPr sz="1400">
                <a:solidFill>
                  <a:schemeClr val="lt1"/>
                </a:solidFill>
              </a:defRPr>
            </a:lvl5pPr>
            <a:lvl6pPr indent="-228600" lvl="5" marL="2743200" algn="l">
              <a:spcBef>
                <a:spcPts val="280"/>
              </a:spcBef>
              <a:spcAft>
                <a:spcPts val="0"/>
              </a:spcAft>
              <a:buSzPts val="1400"/>
              <a:buNone/>
              <a:defRPr sz="1400">
                <a:solidFill>
                  <a:schemeClr val="lt1"/>
                </a:solidFill>
              </a:defRPr>
            </a:lvl6pPr>
            <a:lvl7pPr indent="-228600" lvl="6" marL="3200400" algn="l">
              <a:spcBef>
                <a:spcPts val="280"/>
              </a:spcBef>
              <a:spcAft>
                <a:spcPts val="0"/>
              </a:spcAft>
              <a:buSzPts val="1400"/>
              <a:buNone/>
              <a:defRPr sz="1400">
                <a:solidFill>
                  <a:schemeClr val="lt1"/>
                </a:solidFill>
              </a:defRPr>
            </a:lvl7pPr>
            <a:lvl8pPr indent="-228600" lvl="7" marL="3657600" algn="l">
              <a:spcBef>
                <a:spcPts val="280"/>
              </a:spcBef>
              <a:spcAft>
                <a:spcPts val="0"/>
              </a:spcAft>
              <a:buSzPts val="1400"/>
              <a:buNone/>
              <a:defRPr sz="1400">
                <a:solidFill>
                  <a:schemeClr val="lt1"/>
                </a:solidFill>
              </a:defRPr>
            </a:lvl8pPr>
            <a:lvl9pPr indent="-228600" lvl="8" marL="4114800" algn="l">
              <a:spcBef>
                <a:spcPts val="280"/>
              </a:spcBef>
              <a:spcAft>
                <a:spcPts val="0"/>
              </a:spcAft>
              <a:buSzPts val="1400"/>
              <a:buNone/>
              <a:defRPr sz="1400">
                <a:solidFill>
                  <a:schemeClr val="lt1"/>
                </a:solidFill>
              </a:defRPr>
            </a:lvl9pPr>
          </a:lstStyle>
          <a:p/>
        </p:txBody>
      </p:sp>
      <p:sp>
        <p:nvSpPr>
          <p:cNvPr id="85" name="Google Shape;85;p27"/>
          <p:cNvSpPr txBox="1"/>
          <p:nvPr>
            <p:ph idx="10" type="dt"/>
          </p:nvPr>
        </p:nvSpPr>
        <p:spPr>
          <a:xfrm>
            <a:off x="609600" y="18288"/>
            <a:ext cx="3860800" cy="32918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27"/>
          <p:cNvSpPr txBox="1"/>
          <p:nvPr>
            <p:ph idx="11" type="ftr"/>
          </p:nvPr>
        </p:nvSpPr>
        <p:spPr>
          <a:xfrm>
            <a:off x="4572000" y="18288"/>
            <a:ext cx="5486400" cy="32918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27"/>
          <p:cNvSpPr txBox="1"/>
          <p:nvPr>
            <p:ph idx="12" type="sldNum"/>
          </p:nvPr>
        </p:nvSpPr>
        <p:spPr>
          <a:xfrm>
            <a:off x="10160000" y="18288"/>
            <a:ext cx="1422400" cy="329184"/>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88" name="Google Shape;88;p27"/>
          <p:cNvCxnSpPr/>
          <p:nvPr/>
        </p:nvCxnSpPr>
        <p:spPr>
          <a:xfrm>
            <a:off x="975360" y="4599432"/>
            <a:ext cx="10464800" cy="1588"/>
          </a:xfrm>
          <a:prstGeom prst="straightConnector1">
            <a:avLst/>
          </a:prstGeom>
          <a:noFill/>
          <a:ln cap="flat" cmpd="sng" w="19050">
            <a:solidFill>
              <a:schemeClr val="lt2"/>
            </a:solidFill>
            <a:prstDash val="solid"/>
            <a:round/>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type="twoObj">
  <p:cSld name="TWO_OBJECTS">
    <p:spTree>
      <p:nvGrpSpPr>
        <p:cNvPr id="89" name="Shape 89"/>
        <p:cNvGrpSpPr/>
        <p:nvPr/>
      </p:nvGrpSpPr>
      <p:grpSpPr>
        <a:xfrm>
          <a:off x="0" y="0"/>
          <a:ext cx="0" cy="0"/>
          <a:chOff x="0" y="0"/>
          <a:chExt cx="0" cy="0"/>
        </a:xfrm>
      </p:grpSpPr>
      <p:sp>
        <p:nvSpPr>
          <p:cNvPr id="90" name="Google Shape;90;p28"/>
          <p:cNvSpPr txBox="1"/>
          <p:nvPr>
            <p:ph type="title"/>
          </p:nvPr>
        </p:nvSpPr>
        <p:spPr>
          <a:xfrm>
            <a:off x="609600" y="533400"/>
            <a:ext cx="10972800" cy="990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28"/>
          <p:cNvSpPr txBox="1"/>
          <p:nvPr>
            <p:ph idx="1" type="body"/>
          </p:nvPr>
        </p:nvSpPr>
        <p:spPr>
          <a:xfrm>
            <a:off x="609600" y="1673352"/>
            <a:ext cx="5384800" cy="4718304"/>
          </a:xfrm>
          <a:prstGeom prst="rect">
            <a:avLst/>
          </a:prstGeom>
          <a:noFill/>
          <a:ln>
            <a:noFill/>
          </a:ln>
        </p:spPr>
        <p:txBody>
          <a:bodyPr anchorCtr="0" anchor="t" bIns="45700" lIns="91425" spcFirstLastPara="1" rIns="91425" wrap="square" tIns="45700">
            <a:normAutofit/>
          </a:bodyPr>
          <a:lstStyle>
            <a:lvl1pPr indent="-379730" lvl="0" marL="457200" algn="l">
              <a:spcBef>
                <a:spcPts val="560"/>
              </a:spcBef>
              <a:spcAft>
                <a:spcPts val="0"/>
              </a:spcAft>
              <a:buSzPts val="2380"/>
              <a:buChar char="•"/>
              <a:defRPr sz="2800"/>
            </a:lvl1pPr>
            <a:lvl2pPr indent="-358140" lvl="1" marL="914400" algn="l">
              <a:spcBef>
                <a:spcPts val="480"/>
              </a:spcBef>
              <a:spcAft>
                <a:spcPts val="0"/>
              </a:spcAft>
              <a:buSzPts val="2040"/>
              <a:buChar char="•"/>
              <a:defRPr sz="2400"/>
            </a:lvl2pPr>
            <a:lvl3pPr indent="-342900" lvl="2" marL="1371600" algn="l">
              <a:spcBef>
                <a:spcPts val="400"/>
              </a:spcBef>
              <a:spcAft>
                <a:spcPts val="0"/>
              </a:spcAft>
              <a:buSzPts val="18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92" name="Google Shape;92;p28"/>
          <p:cNvSpPr txBox="1"/>
          <p:nvPr>
            <p:ph idx="2" type="body"/>
          </p:nvPr>
        </p:nvSpPr>
        <p:spPr>
          <a:xfrm>
            <a:off x="6197600" y="1673352"/>
            <a:ext cx="5384800" cy="4718304"/>
          </a:xfrm>
          <a:prstGeom prst="rect">
            <a:avLst/>
          </a:prstGeom>
          <a:noFill/>
          <a:ln>
            <a:noFill/>
          </a:ln>
        </p:spPr>
        <p:txBody>
          <a:bodyPr anchorCtr="0" anchor="t" bIns="45700" lIns="91425" spcFirstLastPara="1" rIns="91425" wrap="square" tIns="45700">
            <a:normAutofit/>
          </a:bodyPr>
          <a:lstStyle>
            <a:lvl1pPr indent="-379730" lvl="0" marL="457200" algn="l">
              <a:spcBef>
                <a:spcPts val="560"/>
              </a:spcBef>
              <a:spcAft>
                <a:spcPts val="0"/>
              </a:spcAft>
              <a:buSzPts val="2380"/>
              <a:buChar char="•"/>
              <a:defRPr sz="2800"/>
            </a:lvl1pPr>
            <a:lvl2pPr indent="-358140" lvl="1" marL="914400" algn="l">
              <a:spcBef>
                <a:spcPts val="480"/>
              </a:spcBef>
              <a:spcAft>
                <a:spcPts val="0"/>
              </a:spcAft>
              <a:buSzPts val="2040"/>
              <a:buChar char="•"/>
              <a:defRPr sz="2400"/>
            </a:lvl2pPr>
            <a:lvl3pPr indent="-342900" lvl="2" marL="1371600" algn="l">
              <a:spcBef>
                <a:spcPts val="400"/>
              </a:spcBef>
              <a:spcAft>
                <a:spcPts val="0"/>
              </a:spcAft>
              <a:buSzPts val="18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93" name="Google Shape;93;p28"/>
          <p:cNvSpPr txBox="1"/>
          <p:nvPr>
            <p:ph idx="10" type="dt"/>
          </p:nvPr>
        </p:nvSpPr>
        <p:spPr>
          <a:xfrm>
            <a:off x="609600" y="18288"/>
            <a:ext cx="3860800" cy="32918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28"/>
          <p:cNvSpPr txBox="1"/>
          <p:nvPr>
            <p:ph idx="11" type="ftr"/>
          </p:nvPr>
        </p:nvSpPr>
        <p:spPr>
          <a:xfrm>
            <a:off x="4572000" y="18288"/>
            <a:ext cx="5486400" cy="32918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28"/>
          <p:cNvSpPr txBox="1"/>
          <p:nvPr>
            <p:ph idx="12" type="sldNum"/>
          </p:nvPr>
        </p:nvSpPr>
        <p:spPr>
          <a:xfrm>
            <a:off x="10160000" y="18288"/>
            <a:ext cx="1422400" cy="329184"/>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29" Type="http://schemas.openxmlformats.org/officeDocument/2006/relationships/slideLayout" Target="../slideLayouts/slideLayout28.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11" Type="http://schemas.openxmlformats.org/officeDocument/2006/relationships/slideLayout" Target="../slideLayouts/slideLayout10.xml"/><Relationship Id="rId33" Type="http://schemas.openxmlformats.org/officeDocument/2006/relationships/slideLayout" Target="../slideLayouts/slideLayout32.xml"/><Relationship Id="rId10" Type="http://schemas.openxmlformats.org/officeDocument/2006/relationships/slideLayout" Target="../slideLayouts/slideLayout9.xml"/><Relationship Id="rId32" Type="http://schemas.openxmlformats.org/officeDocument/2006/relationships/slideLayout" Target="../slideLayouts/slideLayout31.xml"/><Relationship Id="rId13" Type="http://schemas.openxmlformats.org/officeDocument/2006/relationships/slideLayout" Target="../slideLayouts/slideLayout12.xml"/><Relationship Id="rId35" Type="http://schemas.openxmlformats.org/officeDocument/2006/relationships/slideLayout" Target="../slideLayouts/slideLayout34.xml"/><Relationship Id="rId12" Type="http://schemas.openxmlformats.org/officeDocument/2006/relationships/slideLayout" Target="../slideLayouts/slideLayout11.xml"/><Relationship Id="rId34" Type="http://schemas.openxmlformats.org/officeDocument/2006/relationships/slideLayout" Target="../slideLayouts/slideLayout33.xml"/><Relationship Id="rId15" Type="http://schemas.openxmlformats.org/officeDocument/2006/relationships/slideLayout" Target="../slideLayouts/slideLayout14.xml"/><Relationship Id="rId37" Type="http://schemas.openxmlformats.org/officeDocument/2006/relationships/slideLayout" Target="../slideLayouts/slideLayout36.xml"/><Relationship Id="rId14" Type="http://schemas.openxmlformats.org/officeDocument/2006/relationships/slideLayout" Target="../slideLayouts/slideLayout13.xml"/><Relationship Id="rId36" Type="http://schemas.openxmlformats.org/officeDocument/2006/relationships/slideLayout" Target="../slideLayouts/slideLayout35.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38" Type="http://schemas.openxmlformats.org/officeDocument/2006/relationships/theme" Target="../theme/theme2.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9"/>
          <p:cNvSpPr/>
          <p:nvPr/>
        </p:nvSpPr>
        <p:spPr>
          <a:xfrm>
            <a:off x="0" y="220786"/>
            <a:ext cx="12192000" cy="2286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1" name="Google Shape;11;p19"/>
          <p:cNvSpPr txBox="1"/>
          <p:nvPr>
            <p:ph type="title"/>
          </p:nvPr>
        </p:nvSpPr>
        <p:spPr>
          <a:xfrm>
            <a:off x="609600" y="533400"/>
            <a:ext cx="10972800" cy="9906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chemeClr val="dk2"/>
              </a:buClr>
              <a:buSzPts val="4000"/>
              <a:buFont typeface="Arial"/>
              <a:buNone/>
              <a:defRPr b="0" i="0" sz="4000" u="none" cap="none" strike="noStrik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19"/>
          <p:cNvSpPr txBox="1"/>
          <p:nvPr>
            <p:ph idx="1" type="body"/>
          </p:nvPr>
        </p:nvSpPr>
        <p:spPr>
          <a:xfrm>
            <a:off x="609600" y="1600200"/>
            <a:ext cx="10972800" cy="4876800"/>
          </a:xfrm>
          <a:prstGeom prst="rect">
            <a:avLst/>
          </a:prstGeom>
          <a:noFill/>
          <a:ln>
            <a:noFill/>
          </a:ln>
        </p:spPr>
        <p:txBody>
          <a:bodyPr anchorCtr="0" anchor="t" bIns="45700" lIns="91425" spcFirstLastPara="1" rIns="91425" wrap="square" tIns="45700">
            <a:normAutofit/>
          </a:bodyPr>
          <a:lstStyle>
            <a:lvl1pPr indent="-358140" lvl="0" marL="457200" marR="0" rtl="0" algn="l">
              <a:spcBef>
                <a:spcPts val="480"/>
              </a:spcBef>
              <a:spcAft>
                <a:spcPts val="0"/>
              </a:spcAft>
              <a:buClr>
                <a:schemeClr val="accent1"/>
              </a:buClr>
              <a:buSzPts val="2040"/>
              <a:buFont typeface="Arial"/>
              <a:buChar char="•"/>
              <a:defRPr b="0" i="0" sz="2400" u="none" cap="none" strike="noStrike">
                <a:solidFill>
                  <a:schemeClr val="dk1"/>
                </a:solidFill>
                <a:latin typeface="Arial"/>
                <a:ea typeface="Arial"/>
                <a:cs typeface="Arial"/>
                <a:sym typeface="Arial"/>
              </a:defRPr>
            </a:lvl1pPr>
            <a:lvl2pPr indent="-336550" lvl="1" marL="914400" marR="0" rtl="0" algn="l">
              <a:spcBef>
                <a:spcPts val="400"/>
              </a:spcBef>
              <a:spcAft>
                <a:spcPts val="0"/>
              </a:spcAft>
              <a:buClr>
                <a:schemeClr val="accent1"/>
              </a:buClr>
              <a:buSzPts val="1700"/>
              <a:buFont typeface="Arial"/>
              <a:buChar char="•"/>
              <a:defRPr b="0" i="0" sz="2000" u="none" cap="none" strike="noStrike">
                <a:solidFill>
                  <a:schemeClr val="dk1"/>
                </a:solidFill>
                <a:latin typeface="Arial"/>
                <a:ea typeface="Arial"/>
                <a:cs typeface="Arial"/>
                <a:sym typeface="Arial"/>
              </a:defRPr>
            </a:lvl2pPr>
            <a:lvl3pPr indent="-331469" lvl="2" marL="1371600" marR="0" rtl="0" algn="l">
              <a:spcBef>
                <a:spcPts val="360"/>
              </a:spcBef>
              <a:spcAft>
                <a:spcPts val="0"/>
              </a:spcAft>
              <a:buClr>
                <a:schemeClr val="accent1"/>
              </a:buClr>
              <a:buSzPts val="162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4pPr>
            <a:lvl5pPr indent="-317500" lvl="4" marL="2286000" marR="0" rtl="0" algn="l">
              <a:spcBef>
                <a:spcPts val="280"/>
              </a:spcBef>
              <a:spcAft>
                <a:spcPts val="0"/>
              </a:spcAft>
              <a:buClr>
                <a:schemeClr val="accent1"/>
              </a:buClr>
              <a:buSzPts val="1400"/>
              <a:buFont typeface="Arial"/>
              <a:buChar char="•"/>
              <a:defRPr b="0" i="0" sz="1400" u="none" cap="none" strike="noStrike">
                <a:solidFill>
                  <a:schemeClr val="dk1"/>
                </a:solidFill>
                <a:latin typeface="Arial"/>
                <a:ea typeface="Arial"/>
                <a:cs typeface="Arial"/>
                <a:sym typeface="Arial"/>
              </a:defRPr>
            </a:lvl5pPr>
            <a:lvl6pPr indent="-311150" lvl="5" marL="27432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6pPr>
            <a:lvl7pPr indent="-311150" lvl="6" marL="32004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7pPr>
            <a:lvl8pPr indent="-311150" lvl="7" marL="36576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8pPr>
            <a:lvl9pPr indent="-311150" lvl="8" marL="41148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9pPr>
          </a:lstStyle>
          <a:p/>
        </p:txBody>
      </p:sp>
      <p:sp>
        <p:nvSpPr>
          <p:cNvPr id="13" name="Google Shape;13;p19"/>
          <p:cNvSpPr/>
          <p:nvPr/>
        </p:nvSpPr>
        <p:spPr>
          <a:xfrm>
            <a:off x="0" y="0"/>
            <a:ext cx="12192000" cy="36576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4" name="Google Shape;14;p19"/>
          <p:cNvSpPr txBox="1"/>
          <p:nvPr>
            <p:ph idx="10" type="dt"/>
          </p:nvPr>
        </p:nvSpPr>
        <p:spPr>
          <a:xfrm>
            <a:off x="609600" y="18288"/>
            <a:ext cx="3860800" cy="32918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FFFFF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 name="Google Shape;15;p19"/>
          <p:cNvSpPr txBox="1"/>
          <p:nvPr>
            <p:ph idx="11" type="ftr"/>
          </p:nvPr>
        </p:nvSpPr>
        <p:spPr>
          <a:xfrm>
            <a:off x="4572000" y="18288"/>
            <a:ext cx="5486400" cy="32918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FFFFF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 name="Google Shape;16;p19"/>
          <p:cNvSpPr txBox="1"/>
          <p:nvPr>
            <p:ph idx="12" type="sldNum"/>
          </p:nvPr>
        </p:nvSpPr>
        <p:spPr>
          <a:xfrm>
            <a:off x="10160000" y="18288"/>
            <a:ext cx="1422400" cy="329184"/>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1" i="0" sz="1400" u="none" cap="none" strike="noStrike">
                <a:solidFill>
                  <a:srgbClr val="FFFFFF"/>
                </a:solidFill>
                <a:latin typeface="Arial"/>
                <a:ea typeface="Arial"/>
                <a:cs typeface="Arial"/>
                <a:sym typeface="Arial"/>
              </a:defRPr>
            </a:lvl1pPr>
            <a:lvl2pPr indent="0" lvl="1" marL="0" marR="0" rtl="0" algn="l">
              <a:spcBef>
                <a:spcPts val="0"/>
              </a:spcBef>
              <a:buNone/>
              <a:defRPr b="1" i="0" sz="1400" u="none" cap="none" strike="noStrike">
                <a:solidFill>
                  <a:srgbClr val="FFFFFF"/>
                </a:solidFill>
                <a:latin typeface="Arial"/>
                <a:ea typeface="Arial"/>
                <a:cs typeface="Arial"/>
                <a:sym typeface="Arial"/>
              </a:defRPr>
            </a:lvl2pPr>
            <a:lvl3pPr indent="0" lvl="2" marL="0" marR="0" rtl="0" algn="l">
              <a:spcBef>
                <a:spcPts val="0"/>
              </a:spcBef>
              <a:buNone/>
              <a:defRPr b="1" i="0" sz="1400" u="none" cap="none" strike="noStrike">
                <a:solidFill>
                  <a:srgbClr val="FFFFFF"/>
                </a:solidFill>
                <a:latin typeface="Arial"/>
                <a:ea typeface="Arial"/>
                <a:cs typeface="Arial"/>
                <a:sym typeface="Arial"/>
              </a:defRPr>
            </a:lvl3pPr>
            <a:lvl4pPr indent="0" lvl="3" marL="0" marR="0" rtl="0" algn="l">
              <a:spcBef>
                <a:spcPts val="0"/>
              </a:spcBef>
              <a:buNone/>
              <a:defRPr b="1" i="0" sz="1400" u="none" cap="none" strike="noStrike">
                <a:solidFill>
                  <a:srgbClr val="FFFFFF"/>
                </a:solidFill>
                <a:latin typeface="Arial"/>
                <a:ea typeface="Arial"/>
                <a:cs typeface="Arial"/>
                <a:sym typeface="Arial"/>
              </a:defRPr>
            </a:lvl4pPr>
            <a:lvl5pPr indent="0" lvl="4" marL="0" marR="0" rtl="0" algn="l">
              <a:spcBef>
                <a:spcPts val="0"/>
              </a:spcBef>
              <a:buNone/>
              <a:defRPr b="1" i="0" sz="1400" u="none" cap="none" strike="noStrike">
                <a:solidFill>
                  <a:srgbClr val="FFFFFF"/>
                </a:solidFill>
                <a:latin typeface="Arial"/>
                <a:ea typeface="Arial"/>
                <a:cs typeface="Arial"/>
                <a:sym typeface="Arial"/>
              </a:defRPr>
            </a:lvl5pPr>
            <a:lvl6pPr indent="0" lvl="5" marL="0" marR="0" rtl="0" algn="l">
              <a:spcBef>
                <a:spcPts val="0"/>
              </a:spcBef>
              <a:buNone/>
              <a:defRPr b="1" i="0" sz="1400" u="none" cap="none" strike="noStrike">
                <a:solidFill>
                  <a:srgbClr val="FFFFFF"/>
                </a:solidFill>
                <a:latin typeface="Arial"/>
                <a:ea typeface="Arial"/>
                <a:cs typeface="Arial"/>
                <a:sym typeface="Arial"/>
              </a:defRPr>
            </a:lvl6pPr>
            <a:lvl7pPr indent="0" lvl="6" marL="0" marR="0" rtl="0" algn="l">
              <a:spcBef>
                <a:spcPts val="0"/>
              </a:spcBef>
              <a:buNone/>
              <a:defRPr b="1" i="0" sz="1400" u="none" cap="none" strike="noStrike">
                <a:solidFill>
                  <a:srgbClr val="FFFFFF"/>
                </a:solidFill>
                <a:latin typeface="Arial"/>
                <a:ea typeface="Arial"/>
                <a:cs typeface="Arial"/>
                <a:sym typeface="Arial"/>
              </a:defRPr>
            </a:lvl7pPr>
            <a:lvl8pPr indent="0" lvl="7" marL="0" marR="0" rtl="0" algn="l">
              <a:spcBef>
                <a:spcPts val="0"/>
              </a:spcBef>
              <a:buNone/>
              <a:defRPr b="1" i="0" sz="1400" u="none" cap="none" strike="noStrike">
                <a:solidFill>
                  <a:srgbClr val="FFFFFF"/>
                </a:solidFill>
                <a:latin typeface="Arial"/>
                <a:ea typeface="Arial"/>
                <a:cs typeface="Arial"/>
                <a:sym typeface="Arial"/>
              </a:defRPr>
            </a:lvl8pPr>
            <a:lvl9pPr indent="0" lvl="8" marL="0" marR="0" rtl="0" algn="l">
              <a:spcBef>
                <a:spcPts val="0"/>
              </a:spcBef>
              <a:buNone/>
              <a:defRPr b="1" i="0" sz="14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17" name="Google Shape;17;p19"/>
          <p:cNvPicPr preferRelativeResize="0"/>
          <p:nvPr/>
        </p:nvPicPr>
        <p:blipFill rotWithShape="1">
          <a:blip r:embed="rId1">
            <a:alphaModFix/>
          </a:blip>
          <a:srcRect b="0" l="0" r="0" t="0"/>
          <a:stretch/>
        </p:blipFill>
        <p:spPr>
          <a:xfrm>
            <a:off x="10755243" y="6359434"/>
            <a:ext cx="881183" cy="33998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10.png"/><Relationship Id="rId4" Type="http://schemas.openxmlformats.org/officeDocument/2006/relationships/image" Target="../media/image7.png"/><Relationship Id="rId5" Type="http://schemas.openxmlformats.org/officeDocument/2006/relationships/image" Target="../media/image16.png"/><Relationship Id="rId6"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jp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0.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31" name="Shape 431"/>
        <p:cNvGrpSpPr/>
        <p:nvPr/>
      </p:nvGrpSpPr>
      <p:grpSpPr>
        <a:xfrm>
          <a:off x="0" y="0"/>
          <a:ext cx="0" cy="0"/>
          <a:chOff x="0" y="0"/>
          <a:chExt cx="0" cy="0"/>
        </a:xfrm>
      </p:grpSpPr>
      <p:sp>
        <p:nvSpPr>
          <p:cNvPr id="432" name="Google Shape;432;p1"/>
          <p:cNvSpPr/>
          <p:nvPr/>
        </p:nvSpPr>
        <p:spPr>
          <a:xfrm>
            <a:off x="641445" y="794744"/>
            <a:ext cx="10454185" cy="4254927"/>
          </a:xfrm>
          <a:prstGeom prst="rect">
            <a:avLst/>
          </a:prstGeom>
        </p:spPr>
        <p:txBody>
          <a:bodyPr>
            <a:prstTxWarp prst="textPlain"/>
          </a:bodyPr>
          <a:lstStyle/>
          <a:p>
            <a:pPr lvl="0" algn="ctr"/>
            <a:r>
              <a:rPr b="1" i="0">
                <a:ln cap="flat" cmpd="sng" w="12700">
                  <a:solidFill>
                    <a:srgbClr val="FB3612"/>
                  </a:solidFill>
                  <a:prstDash val="solid"/>
                  <a:round/>
                  <a:headEnd len="sm" w="sm" type="none"/>
                  <a:tailEnd len="sm" w="sm" type="none"/>
                </a:ln>
                <a:solidFill>
                  <a:srgbClr val="FF0000"/>
                </a:solidFill>
                <a:latin typeface="Times New Roman"/>
              </a:rPr>
              <a:t>BÀI 25</a:t>
            </a:r>
            <a:br>
              <a:rPr b="1" i="0">
                <a:ln cap="flat" cmpd="sng" w="12700">
                  <a:solidFill>
                    <a:srgbClr val="FB3612"/>
                  </a:solidFill>
                  <a:prstDash val="solid"/>
                  <a:round/>
                  <a:headEnd len="sm" w="sm" type="none"/>
                  <a:tailEnd len="sm" w="sm" type="none"/>
                </a:ln>
                <a:solidFill>
                  <a:srgbClr val="FF0000"/>
                </a:solidFill>
                <a:latin typeface="Times New Roman"/>
              </a:rPr>
            </a:br>
            <a:r>
              <a:rPr b="1" i="0">
                <a:ln cap="flat" cmpd="sng" w="12700">
                  <a:solidFill>
                    <a:srgbClr val="FB3612"/>
                  </a:solidFill>
                  <a:prstDash val="solid"/>
                  <a:round/>
                  <a:headEnd len="sm" w="sm" type="none"/>
                  <a:tailEnd len="sm" w="sm" type="none"/>
                </a:ln>
                <a:solidFill>
                  <a:srgbClr val="FF0000"/>
                </a:solidFill>
                <a:latin typeface="Times New Roman"/>
              </a:rPr>
              <a:t>Một số lệnh làm việc với xâu kí tự</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99" name="Shape 499"/>
        <p:cNvGrpSpPr/>
        <p:nvPr/>
      </p:nvGrpSpPr>
      <p:grpSpPr>
        <a:xfrm>
          <a:off x="0" y="0"/>
          <a:ext cx="0" cy="0"/>
          <a:chOff x="0" y="0"/>
          <a:chExt cx="0" cy="0"/>
        </a:xfrm>
      </p:grpSpPr>
      <p:sp>
        <p:nvSpPr>
          <p:cNvPr id="500" name="Google Shape;500;p10"/>
          <p:cNvSpPr/>
          <p:nvPr/>
        </p:nvSpPr>
        <p:spPr>
          <a:xfrm>
            <a:off x="633047" y="179339"/>
            <a:ext cx="11095903" cy="649408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rgbClr val="C45911"/>
                </a:solidFill>
                <a:latin typeface="Times New Roman"/>
                <a:ea typeface="Times New Roman"/>
                <a:cs typeface="Times New Roman"/>
                <a:sym typeface="Times New Roman"/>
              </a:rPr>
              <a:t>Ví dụ 2.</a:t>
            </a:r>
            <a:r>
              <a:rPr lang="en-US" sz="2800">
                <a:solidFill>
                  <a:srgbClr val="C45911"/>
                </a:solidFill>
                <a:latin typeface="Times New Roman"/>
                <a:ea typeface="Times New Roman"/>
                <a:cs typeface="Times New Roman"/>
                <a:sym typeface="Times New Roman"/>
              </a:rPr>
              <a:t> </a:t>
            </a:r>
            <a:r>
              <a:rPr lang="en-US" sz="2800">
                <a:solidFill>
                  <a:schemeClr val="dk1"/>
                </a:solidFill>
                <a:latin typeface="Times New Roman"/>
                <a:ea typeface="Times New Roman"/>
                <a:cs typeface="Times New Roman"/>
                <a:sym typeface="Times New Roman"/>
              </a:rPr>
              <a:t>Lệnh </a:t>
            </a:r>
            <a:r>
              <a:rPr b="1" lang="en-US" sz="2800">
                <a:solidFill>
                  <a:srgbClr val="7030A0"/>
                </a:solidFill>
                <a:latin typeface="Times New Roman"/>
                <a:ea typeface="Times New Roman"/>
                <a:cs typeface="Times New Roman"/>
                <a:sym typeface="Times New Roman"/>
              </a:rPr>
              <a:t>join() </a:t>
            </a:r>
            <a:r>
              <a:rPr lang="en-US" sz="2800">
                <a:solidFill>
                  <a:schemeClr val="dk1"/>
                </a:solidFill>
                <a:latin typeface="Times New Roman"/>
                <a:ea typeface="Times New Roman"/>
                <a:cs typeface="Times New Roman"/>
                <a:sym typeface="Times New Roman"/>
              </a:rPr>
              <a:t>nối danh sách gồm các từ thành một xâu.</a:t>
            </a:r>
            <a:endParaRPr sz="2800">
              <a:solidFill>
                <a:schemeClr val="dk1"/>
              </a:solidFill>
              <a:latin typeface="Times New Roman"/>
              <a:ea typeface="Times New Roman"/>
              <a:cs typeface="Times New Roman"/>
              <a:sym typeface="Times New Roman"/>
            </a:endParaRPr>
          </a:p>
          <a:p>
            <a:pPr indent="0" lvl="0" marL="0" marR="0" rtl="0" algn="just">
              <a:spcBef>
                <a:spcPts val="1200"/>
              </a:spcBef>
              <a:spcAft>
                <a:spcPts val="0"/>
              </a:spcAft>
              <a:buNone/>
            </a:pPr>
            <a:r>
              <a:rPr lang="en-US" sz="2800">
                <a:solidFill>
                  <a:srgbClr val="FFC000"/>
                </a:solidFill>
                <a:latin typeface="Times New Roman"/>
                <a:ea typeface="Times New Roman"/>
                <a:cs typeface="Times New Roman"/>
                <a:sym typeface="Times New Roman"/>
              </a:rPr>
              <a:t>&gt;&gt;&gt; </a:t>
            </a:r>
            <a:r>
              <a:rPr lang="en-US" sz="2800">
                <a:solidFill>
                  <a:schemeClr val="dk1"/>
                </a:solidFill>
                <a:latin typeface="Times New Roman"/>
                <a:ea typeface="Times New Roman"/>
                <a:cs typeface="Times New Roman"/>
                <a:sym typeface="Times New Roman"/>
              </a:rPr>
              <a:t>A= [ ‘ Tiên’, ‘học’, ‘lễ’, ‘hậu’, ‘học’, ‘văn’ ]</a:t>
            </a:r>
            <a:endParaRPr sz="2800">
              <a:solidFill>
                <a:schemeClr val="dk1"/>
              </a:solidFill>
              <a:latin typeface="Times New Roman"/>
              <a:ea typeface="Times New Roman"/>
              <a:cs typeface="Times New Roman"/>
              <a:sym typeface="Times New Roman"/>
            </a:endParaRPr>
          </a:p>
          <a:p>
            <a:pPr indent="0" lvl="0" marL="0" marR="0" rtl="0" algn="just">
              <a:spcBef>
                <a:spcPts val="1200"/>
              </a:spcBef>
              <a:spcAft>
                <a:spcPts val="0"/>
              </a:spcAft>
              <a:buNone/>
            </a:pPr>
            <a:r>
              <a:rPr lang="en-US" sz="2800">
                <a:solidFill>
                  <a:srgbClr val="FFC000"/>
                </a:solidFill>
                <a:latin typeface="Times New Roman"/>
                <a:ea typeface="Times New Roman"/>
                <a:cs typeface="Times New Roman"/>
                <a:sym typeface="Times New Roman"/>
              </a:rPr>
              <a:t>&gt;&gt;&gt;</a:t>
            </a:r>
            <a:r>
              <a:rPr b="1" lang="en-US" sz="2800">
                <a:solidFill>
                  <a:srgbClr val="7030A0"/>
                </a:solidFill>
                <a:latin typeface="Times New Roman"/>
                <a:ea typeface="Times New Roman"/>
                <a:cs typeface="Times New Roman"/>
                <a:sym typeface="Times New Roman"/>
              </a:rPr>
              <a:t>”</a:t>
            </a:r>
            <a:r>
              <a:rPr lang="en-US" sz="2800">
                <a:solidFill>
                  <a:schemeClr val="dk1"/>
                </a:solidFill>
                <a:latin typeface="Times New Roman"/>
                <a:ea typeface="Times New Roman"/>
                <a:cs typeface="Times New Roman"/>
                <a:sym typeface="Times New Roman"/>
              </a:rPr>
              <a:t> </a:t>
            </a:r>
            <a:r>
              <a:rPr b="1" lang="en-US" sz="2800">
                <a:solidFill>
                  <a:srgbClr val="7030A0"/>
                </a:solidFill>
                <a:latin typeface="Times New Roman"/>
                <a:ea typeface="Times New Roman"/>
                <a:cs typeface="Times New Roman"/>
                <a:sym typeface="Times New Roman"/>
              </a:rPr>
              <a:t>“.</a:t>
            </a:r>
            <a:r>
              <a:rPr lang="en-US" sz="2800">
                <a:solidFill>
                  <a:schemeClr val="dk1"/>
                </a:solidFill>
                <a:latin typeface="Times New Roman"/>
                <a:ea typeface="Times New Roman"/>
                <a:cs typeface="Times New Roman"/>
                <a:sym typeface="Times New Roman"/>
              </a:rPr>
              <a:t> </a:t>
            </a:r>
            <a:r>
              <a:rPr b="1" lang="en-US" sz="2800">
                <a:solidFill>
                  <a:srgbClr val="7030A0"/>
                </a:solidFill>
                <a:latin typeface="Times New Roman"/>
                <a:ea typeface="Times New Roman"/>
                <a:cs typeface="Times New Roman"/>
                <a:sym typeface="Times New Roman"/>
              </a:rPr>
              <a:t>join(A)</a:t>
            </a:r>
            <a:r>
              <a:rPr lang="en-US" sz="2800">
                <a:solidFill>
                  <a:schemeClr val="dk1"/>
                </a:solidFill>
                <a:latin typeface="Times New Roman"/>
                <a:ea typeface="Times New Roman"/>
                <a:cs typeface="Times New Roman"/>
                <a:sym typeface="Times New Roman"/>
              </a:rPr>
              <a:t> # Lệnh join() này sẽ nối các phần tử của danh sách A bởi dấu cách.</a:t>
            </a:r>
            <a:endParaRPr sz="2800">
              <a:solidFill>
                <a:schemeClr val="dk1"/>
              </a:solidFill>
              <a:latin typeface="Times New Roman"/>
              <a:ea typeface="Times New Roman"/>
              <a:cs typeface="Times New Roman"/>
              <a:sym typeface="Times New Roman"/>
            </a:endParaRPr>
          </a:p>
          <a:p>
            <a:pPr indent="0" lvl="0" marL="0" marR="0" rtl="0" algn="just">
              <a:spcBef>
                <a:spcPts val="1200"/>
              </a:spcBef>
              <a:spcAft>
                <a:spcPts val="0"/>
              </a:spcAft>
              <a:buNone/>
            </a:pPr>
            <a:r>
              <a:rPr lang="en-US" sz="2800">
                <a:solidFill>
                  <a:schemeClr val="dk1"/>
                </a:solidFill>
                <a:latin typeface="Times New Roman"/>
                <a:ea typeface="Times New Roman"/>
                <a:cs typeface="Times New Roman"/>
                <a:sym typeface="Times New Roman"/>
              </a:rPr>
              <a:t>‘Tiên học lễ hậu học văn’</a:t>
            </a:r>
            <a:endParaRPr sz="2800">
              <a:solidFill>
                <a:schemeClr val="dk1"/>
              </a:solidFill>
              <a:latin typeface="Times New Roman"/>
              <a:ea typeface="Times New Roman"/>
              <a:cs typeface="Times New Roman"/>
              <a:sym typeface="Times New Roman"/>
            </a:endParaRPr>
          </a:p>
          <a:p>
            <a:pPr indent="0" lvl="0" marL="0" marR="0" rtl="0" algn="just">
              <a:spcBef>
                <a:spcPts val="1200"/>
              </a:spcBef>
              <a:spcAft>
                <a:spcPts val="0"/>
              </a:spcAft>
              <a:buNone/>
            </a:pPr>
            <a:r>
              <a:rPr lang="en-US" sz="2800">
                <a:solidFill>
                  <a:srgbClr val="FFC000"/>
                </a:solidFill>
                <a:latin typeface="Times New Roman"/>
                <a:ea typeface="Times New Roman"/>
                <a:cs typeface="Times New Roman"/>
                <a:sym typeface="Times New Roman"/>
              </a:rPr>
              <a:t>&gt;&gt;&gt;</a:t>
            </a:r>
            <a:r>
              <a:rPr lang="en-US" sz="2800">
                <a:solidFill>
                  <a:schemeClr val="dk1"/>
                </a:solidFill>
                <a:latin typeface="Times New Roman"/>
                <a:ea typeface="Times New Roman"/>
                <a:cs typeface="Times New Roman"/>
                <a:sym typeface="Times New Roman"/>
              </a:rPr>
              <a:t>B = [ ‘0’, ‘1’, ‘2’, ‘3’, ‘4’, ‘5’, ‘6’, ‘10’ ]</a:t>
            </a:r>
            <a:endParaRPr sz="2800">
              <a:solidFill>
                <a:schemeClr val="dk1"/>
              </a:solidFill>
              <a:latin typeface="Times New Roman"/>
              <a:ea typeface="Times New Roman"/>
              <a:cs typeface="Times New Roman"/>
              <a:sym typeface="Times New Roman"/>
            </a:endParaRPr>
          </a:p>
          <a:p>
            <a:pPr indent="0" lvl="0" marL="0" marR="0" rtl="0" algn="just">
              <a:spcBef>
                <a:spcPts val="1200"/>
              </a:spcBef>
              <a:spcAft>
                <a:spcPts val="0"/>
              </a:spcAft>
              <a:buNone/>
            </a:pPr>
            <a:r>
              <a:rPr lang="en-US" sz="2800">
                <a:solidFill>
                  <a:srgbClr val="FFC000"/>
                </a:solidFill>
                <a:latin typeface="Times New Roman"/>
                <a:ea typeface="Times New Roman"/>
                <a:cs typeface="Times New Roman"/>
                <a:sym typeface="Times New Roman"/>
              </a:rPr>
              <a:t>&gt;&gt;&gt;</a:t>
            </a:r>
            <a:r>
              <a:rPr lang="en-US" sz="2800">
                <a:solidFill>
                  <a:schemeClr val="dk1"/>
                </a:solidFill>
                <a:latin typeface="Times New Roman"/>
                <a:ea typeface="Times New Roman"/>
                <a:cs typeface="Times New Roman"/>
                <a:sym typeface="Times New Roman"/>
              </a:rPr>
              <a:t> </a:t>
            </a:r>
            <a:r>
              <a:rPr b="1" lang="en-US" sz="2800">
                <a:solidFill>
                  <a:srgbClr val="7030A0"/>
                </a:solidFill>
                <a:latin typeface="Times New Roman"/>
                <a:ea typeface="Times New Roman"/>
                <a:cs typeface="Times New Roman"/>
                <a:sym typeface="Times New Roman"/>
              </a:rPr>
              <a:t>“,”.</a:t>
            </a:r>
            <a:r>
              <a:rPr lang="en-US" sz="2800">
                <a:solidFill>
                  <a:schemeClr val="dk1"/>
                </a:solidFill>
                <a:latin typeface="Times New Roman"/>
                <a:ea typeface="Times New Roman"/>
                <a:cs typeface="Times New Roman"/>
                <a:sym typeface="Times New Roman"/>
              </a:rPr>
              <a:t> </a:t>
            </a:r>
            <a:r>
              <a:rPr b="1" lang="en-US" sz="2800">
                <a:solidFill>
                  <a:srgbClr val="7030A0"/>
                </a:solidFill>
                <a:latin typeface="Times New Roman"/>
                <a:ea typeface="Times New Roman"/>
                <a:cs typeface="Times New Roman"/>
                <a:sym typeface="Times New Roman"/>
              </a:rPr>
              <a:t>join(B)</a:t>
            </a:r>
            <a:r>
              <a:rPr lang="en-US" sz="2800">
                <a:solidFill>
                  <a:schemeClr val="dk1"/>
                </a:solidFill>
                <a:latin typeface="Times New Roman"/>
                <a:ea typeface="Times New Roman"/>
                <a:cs typeface="Times New Roman"/>
                <a:sym typeface="Times New Roman"/>
              </a:rPr>
              <a:t> # Lệnh join() này sẽ nối các phần tử của danh sách B bởi dấu “,”.</a:t>
            </a:r>
            <a:endParaRPr sz="2800">
              <a:solidFill>
                <a:schemeClr val="dk1"/>
              </a:solidFill>
              <a:latin typeface="Times New Roman"/>
              <a:ea typeface="Times New Roman"/>
              <a:cs typeface="Times New Roman"/>
              <a:sym typeface="Times New Roman"/>
            </a:endParaRPr>
          </a:p>
          <a:p>
            <a:pPr indent="0" lvl="0" marL="0" marR="0" rtl="0" algn="just">
              <a:spcBef>
                <a:spcPts val="1200"/>
              </a:spcBef>
              <a:spcAft>
                <a:spcPts val="0"/>
              </a:spcAft>
              <a:buNone/>
            </a:pPr>
            <a:r>
              <a:rPr lang="en-US" sz="2800">
                <a:solidFill>
                  <a:schemeClr val="dk1"/>
                </a:solidFill>
                <a:latin typeface="Times New Roman"/>
                <a:ea typeface="Times New Roman"/>
                <a:cs typeface="Times New Roman"/>
                <a:sym typeface="Times New Roman"/>
              </a:rPr>
              <a:t>‘0,1,2,3,4,5,6,10’</a:t>
            </a:r>
            <a:endParaRPr sz="2800">
              <a:solidFill>
                <a:schemeClr val="dk1"/>
              </a:solidFill>
              <a:latin typeface="Times New Roman"/>
              <a:ea typeface="Times New Roman"/>
              <a:cs typeface="Times New Roman"/>
              <a:sym typeface="Times New Roman"/>
            </a:endParaRPr>
          </a:p>
          <a:p>
            <a:pPr indent="0" lvl="0" marL="0" marR="0" rtl="0" algn="just">
              <a:spcBef>
                <a:spcPts val="1200"/>
              </a:spcBef>
              <a:spcAft>
                <a:spcPts val="0"/>
              </a:spcAft>
              <a:buNone/>
            </a:pPr>
            <a:r>
              <a:rPr lang="en-US" sz="2800">
                <a:solidFill>
                  <a:schemeClr val="dk1"/>
                </a:solidFill>
                <a:latin typeface="Times New Roman"/>
                <a:ea typeface="Times New Roman"/>
                <a:cs typeface="Times New Roman"/>
                <a:sym typeface="Times New Roman"/>
              </a:rPr>
              <a:t>- Lệnh join() có tác dụng ngược với lệnh split(). Có chức năng nối các phần tử (là xâu) của một danh sách thành một xâu. Cú pháp của lệnh join() là:</a:t>
            </a:r>
            <a:endParaRPr sz="2800">
              <a:solidFill>
                <a:schemeClr val="dk1"/>
              </a:solidFill>
              <a:latin typeface="Times New Roman"/>
              <a:ea typeface="Times New Roman"/>
              <a:cs typeface="Times New Roman"/>
              <a:sym typeface="Times New Roman"/>
            </a:endParaRPr>
          </a:p>
          <a:p>
            <a:pPr indent="0" lvl="0" marL="0" marR="0" rtl="0" algn="ctr">
              <a:spcBef>
                <a:spcPts val="1200"/>
              </a:spcBef>
              <a:spcAft>
                <a:spcPts val="0"/>
              </a:spcAft>
              <a:buNone/>
            </a:pPr>
            <a:r>
              <a:rPr b="1" lang="en-US" sz="2800">
                <a:solidFill>
                  <a:srgbClr val="C45911"/>
                </a:solidFill>
                <a:latin typeface="Times New Roman"/>
                <a:ea typeface="Times New Roman"/>
                <a:cs typeface="Times New Roman"/>
                <a:sym typeface="Times New Roman"/>
              </a:rPr>
              <a:t>“kí tự nối”. </a:t>
            </a:r>
            <a:r>
              <a:rPr b="1" lang="en-US" sz="2800">
                <a:solidFill>
                  <a:srgbClr val="7030A0"/>
                </a:solidFill>
                <a:latin typeface="Times New Roman"/>
                <a:ea typeface="Times New Roman"/>
                <a:cs typeface="Times New Roman"/>
                <a:sym typeface="Times New Roman"/>
              </a:rPr>
              <a:t>join</a:t>
            </a:r>
            <a:r>
              <a:rPr b="1" lang="en-US" sz="2800">
                <a:solidFill>
                  <a:srgbClr val="C45911"/>
                </a:solidFill>
                <a:latin typeface="Times New Roman"/>
                <a:ea typeface="Times New Roman"/>
                <a:cs typeface="Times New Roman"/>
                <a:sym typeface="Times New Roman"/>
              </a:rPr>
              <a:t>(&lt;danh sách&gt;)</a:t>
            </a:r>
            <a:endParaRPr sz="28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00">
                                            <p:txEl>
                                              <p:pRg end="0" st="0"/>
                                            </p:txEl>
                                          </p:spTgt>
                                        </p:tgtEl>
                                        <p:attrNameLst>
                                          <p:attrName>style.visibility</p:attrName>
                                        </p:attrNameLst>
                                      </p:cBhvr>
                                      <p:to>
                                        <p:strVal val="visible"/>
                                      </p:to>
                                    </p:set>
                                    <p:anim calcmode="lin" valueType="num">
                                      <p:cBhvr additive="base">
                                        <p:cTn dur="500"/>
                                        <p:tgtEl>
                                          <p:spTgt spid="500">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00">
                                            <p:txEl>
                                              <p:pRg end="1" st="1"/>
                                            </p:txEl>
                                          </p:spTgt>
                                        </p:tgtEl>
                                        <p:attrNameLst>
                                          <p:attrName>style.visibility</p:attrName>
                                        </p:attrNameLst>
                                      </p:cBhvr>
                                      <p:to>
                                        <p:strVal val="visible"/>
                                      </p:to>
                                    </p:set>
                                    <p:anim calcmode="lin" valueType="num">
                                      <p:cBhvr additive="base">
                                        <p:cTn dur="500"/>
                                        <p:tgtEl>
                                          <p:spTgt spid="500">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00">
                                            <p:txEl>
                                              <p:pRg end="2" st="2"/>
                                            </p:txEl>
                                          </p:spTgt>
                                        </p:tgtEl>
                                        <p:attrNameLst>
                                          <p:attrName>style.visibility</p:attrName>
                                        </p:attrNameLst>
                                      </p:cBhvr>
                                      <p:to>
                                        <p:strVal val="visible"/>
                                      </p:to>
                                    </p:set>
                                    <p:anim calcmode="lin" valueType="num">
                                      <p:cBhvr additive="base">
                                        <p:cTn dur="500"/>
                                        <p:tgtEl>
                                          <p:spTgt spid="500">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00">
                                            <p:txEl>
                                              <p:pRg end="3" st="3"/>
                                            </p:txEl>
                                          </p:spTgt>
                                        </p:tgtEl>
                                        <p:attrNameLst>
                                          <p:attrName>style.visibility</p:attrName>
                                        </p:attrNameLst>
                                      </p:cBhvr>
                                      <p:to>
                                        <p:strVal val="visible"/>
                                      </p:to>
                                    </p:set>
                                    <p:anim calcmode="lin" valueType="num">
                                      <p:cBhvr additive="base">
                                        <p:cTn dur="500"/>
                                        <p:tgtEl>
                                          <p:spTgt spid="500">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00">
                                            <p:txEl>
                                              <p:pRg end="4" st="4"/>
                                            </p:txEl>
                                          </p:spTgt>
                                        </p:tgtEl>
                                        <p:attrNameLst>
                                          <p:attrName>style.visibility</p:attrName>
                                        </p:attrNameLst>
                                      </p:cBhvr>
                                      <p:to>
                                        <p:strVal val="visible"/>
                                      </p:to>
                                    </p:set>
                                    <p:anim calcmode="lin" valueType="num">
                                      <p:cBhvr additive="base">
                                        <p:cTn dur="500"/>
                                        <p:tgtEl>
                                          <p:spTgt spid="500">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00">
                                            <p:txEl>
                                              <p:pRg end="5" st="5"/>
                                            </p:txEl>
                                          </p:spTgt>
                                        </p:tgtEl>
                                        <p:attrNameLst>
                                          <p:attrName>style.visibility</p:attrName>
                                        </p:attrNameLst>
                                      </p:cBhvr>
                                      <p:to>
                                        <p:strVal val="visible"/>
                                      </p:to>
                                    </p:set>
                                    <p:anim calcmode="lin" valueType="num">
                                      <p:cBhvr additive="base">
                                        <p:cTn dur="500"/>
                                        <p:tgtEl>
                                          <p:spTgt spid="500">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00">
                                            <p:txEl>
                                              <p:pRg end="6" st="6"/>
                                            </p:txEl>
                                          </p:spTgt>
                                        </p:tgtEl>
                                        <p:attrNameLst>
                                          <p:attrName>style.visibility</p:attrName>
                                        </p:attrNameLst>
                                      </p:cBhvr>
                                      <p:to>
                                        <p:strVal val="visible"/>
                                      </p:to>
                                    </p:set>
                                    <p:anim calcmode="lin" valueType="num">
                                      <p:cBhvr additive="base">
                                        <p:cTn dur="500"/>
                                        <p:tgtEl>
                                          <p:spTgt spid="500">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00">
                                            <p:txEl>
                                              <p:pRg end="7" st="7"/>
                                            </p:txEl>
                                          </p:spTgt>
                                        </p:tgtEl>
                                        <p:attrNameLst>
                                          <p:attrName>style.visibility</p:attrName>
                                        </p:attrNameLst>
                                      </p:cBhvr>
                                      <p:to>
                                        <p:strVal val="visible"/>
                                      </p:to>
                                    </p:set>
                                    <p:anim calcmode="lin" valueType="num">
                                      <p:cBhvr additive="base">
                                        <p:cTn dur="500"/>
                                        <p:tgtEl>
                                          <p:spTgt spid="500">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00">
                                            <p:txEl>
                                              <p:pRg end="8" st="8"/>
                                            </p:txEl>
                                          </p:spTgt>
                                        </p:tgtEl>
                                        <p:attrNameLst>
                                          <p:attrName>style.visibility</p:attrName>
                                        </p:attrNameLst>
                                      </p:cBhvr>
                                      <p:to>
                                        <p:strVal val="visible"/>
                                      </p:to>
                                    </p:set>
                                    <p:anim calcmode="lin" valueType="num">
                                      <p:cBhvr additive="base">
                                        <p:cTn dur="500"/>
                                        <p:tgtEl>
                                          <p:spTgt spid="500">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06" name="Shape 506"/>
        <p:cNvGrpSpPr/>
        <p:nvPr/>
      </p:nvGrpSpPr>
      <p:grpSpPr>
        <a:xfrm>
          <a:off x="0" y="0"/>
          <a:ext cx="0" cy="0"/>
          <a:chOff x="0" y="0"/>
          <a:chExt cx="0" cy="0"/>
        </a:xfrm>
      </p:grpSpPr>
      <p:sp>
        <p:nvSpPr>
          <p:cNvPr id="507" name="Google Shape;507;p11"/>
          <p:cNvSpPr/>
          <p:nvPr/>
        </p:nvSpPr>
        <p:spPr>
          <a:xfrm>
            <a:off x="679940" y="443164"/>
            <a:ext cx="10902461" cy="1578894"/>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b="1" lang="en-US" sz="2800">
                <a:solidFill>
                  <a:srgbClr val="C00000"/>
                </a:solidFill>
                <a:latin typeface="Times New Roman"/>
                <a:ea typeface="Times New Roman"/>
                <a:cs typeface="Times New Roman"/>
                <a:sym typeface="Times New Roman"/>
              </a:rPr>
              <a:t>Ghi nhớ:</a:t>
            </a:r>
            <a:r>
              <a:rPr lang="en-US" sz="2800">
                <a:solidFill>
                  <a:srgbClr val="C00000"/>
                </a:solidFill>
                <a:latin typeface="Times New Roman"/>
                <a:ea typeface="Times New Roman"/>
                <a:cs typeface="Times New Roman"/>
                <a:sym typeface="Times New Roman"/>
              </a:rPr>
              <a:t> </a:t>
            </a:r>
            <a:r>
              <a:rPr lang="en-US" sz="2800">
                <a:solidFill>
                  <a:schemeClr val="dk1"/>
                </a:solidFill>
                <a:latin typeface="Times New Roman"/>
                <a:ea typeface="Times New Roman"/>
                <a:cs typeface="Times New Roman"/>
                <a:sym typeface="Times New Roman"/>
              </a:rPr>
              <a:t>Python có các lệnh đặc biệt để xử lí xâu là split( ) dùng để tách xâu thành danh sách và lệnh join() dùng để nối danh sách các xâu thành một xâu.</a:t>
            </a:r>
            <a:endParaRPr sz="2800">
              <a:solidFill>
                <a:schemeClr val="dk1"/>
              </a:solidFill>
              <a:latin typeface="Times New Roman"/>
              <a:ea typeface="Times New Roman"/>
              <a:cs typeface="Times New Roman"/>
              <a:sym typeface="Times New Roman"/>
            </a:endParaRPr>
          </a:p>
        </p:txBody>
      </p:sp>
      <p:sp>
        <p:nvSpPr>
          <p:cNvPr id="508" name="Google Shape;508;p11"/>
          <p:cNvSpPr/>
          <p:nvPr/>
        </p:nvSpPr>
        <p:spPr>
          <a:xfrm>
            <a:off x="3587263" y="1839744"/>
            <a:ext cx="6096000" cy="4666369"/>
          </a:xfrm>
          <a:prstGeom prst="cloudCallout">
            <a:avLst>
              <a:gd fmla="val -73525" name="adj1"/>
              <a:gd fmla="val 24816" name="adj2"/>
            </a:avLst>
          </a:prstGeom>
          <a:solidFill>
            <a:schemeClr val="lt1"/>
          </a:solidFill>
          <a:ln cap="flat" cmpd="sng" w="26425">
            <a:solidFill>
              <a:schemeClr val="accent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lang="en-US" sz="2800">
                <a:solidFill>
                  <a:schemeClr val="dk1"/>
                </a:solidFill>
                <a:latin typeface="Times New Roman"/>
                <a:ea typeface="Times New Roman"/>
                <a:cs typeface="Times New Roman"/>
                <a:sym typeface="Times New Roman"/>
              </a:rPr>
              <a:t>Cho xâu kí tự: “gà,vịt,chó,lợn,ngựa,cá”. Em hãy trình bày cách làm để xóa các dấu”,” và thay thế bằng dấu “ ” trong xâu này.</a:t>
            </a:r>
            <a:endParaRPr/>
          </a:p>
        </p:txBody>
      </p:sp>
      <p:pic>
        <p:nvPicPr>
          <p:cNvPr descr="Chia Sẻ Cho Bạn Những Điều Thú Vị Trong Cuộc Sống: CÁC CÂU HỎI TỰ PHÂN TÍCH  BẢN THÂN PHẦN 2" id="509" name="Google Shape;509;p11"/>
          <p:cNvPicPr preferRelativeResize="0"/>
          <p:nvPr/>
        </p:nvPicPr>
        <p:blipFill rotWithShape="1">
          <a:blip r:embed="rId3">
            <a:alphaModFix/>
          </a:blip>
          <a:srcRect b="0" l="0" r="0" t="0"/>
          <a:stretch/>
        </p:blipFill>
        <p:spPr>
          <a:xfrm>
            <a:off x="3" y="3514729"/>
            <a:ext cx="2390775" cy="3343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07">
                                            <p:txEl>
                                              <p:pRg end="0" st="0"/>
                                            </p:txEl>
                                          </p:spTgt>
                                        </p:tgtEl>
                                        <p:attrNameLst>
                                          <p:attrName>style.visibility</p:attrName>
                                        </p:attrNameLst>
                                      </p:cBhvr>
                                      <p:to>
                                        <p:strVal val="visible"/>
                                      </p:to>
                                    </p:set>
                                    <p:anim calcmode="lin" valueType="num">
                                      <p:cBhvr additive="base">
                                        <p:cTn dur="500"/>
                                        <p:tgtEl>
                                          <p:spTgt spid="507">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9"/>
                                        </p:tgtEl>
                                        <p:attrNameLst>
                                          <p:attrName>style.visibility</p:attrName>
                                        </p:attrNameLst>
                                      </p:cBhvr>
                                      <p:to>
                                        <p:strVal val="visible"/>
                                      </p:to>
                                    </p:set>
                                    <p:animEffect filter="fade" transition="in">
                                      <p:cBhvr>
                                        <p:cTn dur="1000"/>
                                        <p:tgtEl>
                                          <p:spTgt spid="5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8"/>
                                        </p:tgtEl>
                                        <p:attrNameLst>
                                          <p:attrName>style.visibility</p:attrName>
                                        </p:attrNameLst>
                                      </p:cBhvr>
                                      <p:to>
                                        <p:strVal val="visible"/>
                                      </p:to>
                                    </p:set>
                                    <p:animEffect filter="fade" transition="in">
                                      <p:cBhvr>
                                        <p:cTn dur="500"/>
                                        <p:tgtEl>
                                          <p:spTgt spid="5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13" name="Shape 513"/>
        <p:cNvGrpSpPr/>
        <p:nvPr/>
      </p:nvGrpSpPr>
      <p:grpSpPr>
        <a:xfrm>
          <a:off x="0" y="0"/>
          <a:ext cx="0" cy="0"/>
          <a:chOff x="0" y="0"/>
          <a:chExt cx="0" cy="0"/>
        </a:xfrm>
      </p:grpSpPr>
      <p:sp>
        <p:nvSpPr>
          <p:cNvPr id="514" name="Google Shape;514;p12"/>
          <p:cNvSpPr/>
          <p:nvPr/>
        </p:nvSpPr>
        <p:spPr>
          <a:xfrm>
            <a:off x="3977099" y="386579"/>
            <a:ext cx="4003340" cy="800219"/>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b="1" lang="en-US" sz="4000">
                <a:solidFill>
                  <a:srgbClr val="7030A0"/>
                </a:solidFill>
                <a:latin typeface="Times New Roman"/>
                <a:ea typeface="Times New Roman"/>
                <a:cs typeface="Times New Roman"/>
                <a:sym typeface="Times New Roman"/>
              </a:rPr>
              <a:t>3. THỰC HÀNH </a:t>
            </a:r>
            <a:endParaRPr sz="4000">
              <a:solidFill>
                <a:schemeClr val="dk1"/>
              </a:solidFill>
              <a:latin typeface="Times New Roman"/>
              <a:ea typeface="Times New Roman"/>
              <a:cs typeface="Times New Roman"/>
              <a:sym typeface="Times New Roman"/>
            </a:endParaRPr>
          </a:p>
        </p:txBody>
      </p:sp>
      <p:sp>
        <p:nvSpPr>
          <p:cNvPr id="515" name="Google Shape;515;p12"/>
          <p:cNvSpPr/>
          <p:nvPr/>
        </p:nvSpPr>
        <p:spPr>
          <a:xfrm>
            <a:off x="929099" y="1425038"/>
            <a:ext cx="10559516" cy="372409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rgbClr val="7030A0"/>
                </a:solidFill>
                <a:latin typeface="Times New Roman"/>
                <a:ea typeface="Times New Roman"/>
                <a:cs typeface="Times New Roman"/>
                <a:sym typeface="Times New Roman"/>
              </a:rPr>
              <a:t>Một số bài toán liên quan đến xâu kí tự.</a:t>
            </a:r>
            <a:endParaRPr sz="2800">
              <a:solidFill>
                <a:schemeClr val="dk1"/>
              </a:solidFill>
              <a:latin typeface="Times New Roman"/>
              <a:ea typeface="Times New Roman"/>
              <a:cs typeface="Times New Roman"/>
              <a:sym typeface="Times New Roman"/>
            </a:endParaRPr>
          </a:p>
          <a:p>
            <a:pPr indent="0" lvl="0" marL="0" marR="0" rtl="0" algn="just">
              <a:spcBef>
                <a:spcPts val="2400"/>
              </a:spcBef>
              <a:spcAft>
                <a:spcPts val="0"/>
              </a:spcAft>
              <a:buNone/>
            </a:pPr>
            <a:r>
              <a:rPr b="1" lang="en-US" sz="2800">
                <a:solidFill>
                  <a:srgbClr val="7030A0"/>
                </a:solidFill>
                <a:latin typeface="Times New Roman"/>
                <a:ea typeface="Times New Roman"/>
                <a:cs typeface="Times New Roman"/>
                <a:sym typeface="Times New Roman"/>
              </a:rPr>
              <a:t>Nhiệm vụ 1.</a:t>
            </a:r>
            <a:r>
              <a:rPr lang="en-US" sz="2800">
                <a:solidFill>
                  <a:schemeClr val="dk1"/>
                </a:solidFill>
                <a:latin typeface="Times New Roman"/>
                <a:ea typeface="Times New Roman"/>
                <a:cs typeface="Times New Roman"/>
                <a:sym typeface="Times New Roman"/>
              </a:rPr>
              <a:t> Viết chương trình nhập nhiều số nguyên từ bàn phím, các số cách nhau bởi dấu cách. Khi nhập xong thông báo số lượng các số đã nhập và in các số này thành hàng ngang.</a:t>
            </a:r>
            <a:endParaRPr sz="2800">
              <a:solidFill>
                <a:schemeClr val="dk1"/>
              </a:solidFill>
              <a:latin typeface="Times New Roman"/>
              <a:ea typeface="Times New Roman"/>
              <a:cs typeface="Times New Roman"/>
              <a:sym typeface="Times New Roman"/>
            </a:endParaRPr>
          </a:p>
          <a:p>
            <a:pPr indent="0" lvl="0" marL="0" marR="0" rtl="0" algn="just">
              <a:spcBef>
                <a:spcPts val="2400"/>
              </a:spcBef>
              <a:spcAft>
                <a:spcPts val="0"/>
              </a:spcAft>
              <a:buNone/>
            </a:pPr>
            <a:r>
              <a:rPr b="1" lang="en-US" sz="2800">
                <a:solidFill>
                  <a:srgbClr val="C45911"/>
                </a:solidFill>
                <a:latin typeface="Times New Roman"/>
                <a:ea typeface="Times New Roman"/>
                <a:cs typeface="Times New Roman"/>
                <a:sym typeface="Times New Roman"/>
              </a:rPr>
              <a:t>Hướng dẫn.</a:t>
            </a:r>
            <a:r>
              <a:rPr lang="en-US" sz="2800">
                <a:solidFill>
                  <a:srgbClr val="C45911"/>
                </a:solidFill>
                <a:latin typeface="Times New Roman"/>
                <a:ea typeface="Times New Roman"/>
                <a:cs typeface="Times New Roman"/>
                <a:sym typeface="Times New Roman"/>
              </a:rPr>
              <a:t> </a:t>
            </a:r>
            <a:r>
              <a:rPr lang="en-US" sz="2800">
                <a:solidFill>
                  <a:schemeClr val="dk1"/>
                </a:solidFill>
                <a:latin typeface="Times New Roman"/>
                <a:ea typeface="Times New Roman"/>
                <a:cs typeface="Times New Roman"/>
                <a:sym typeface="Times New Roman"/>
              </a:rPr>
              <a:t>Dữ liệu nhập vào là một xâu. Dùng lệnh split() để tách thành danh sách. Chuyển các phần tử danh sách này thành số và in ra màn hình. </a:t>
            </a:r>
            <a:endParaRPr sz="28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4">
                                            <p:txEl>
                                              <p:pRg end="0" st="0"/>
                                            </p:txEl>
                                          </p:spTgt>
                                        </p:tgtEl>
                                        <p:attrNameLst>
                                          <p:attrName>style.visibility</p:attrName>
                                        </p:attrNameLst>
                                      </p:cBhvr>
                                      <p:to>
                                        <p:strVal val="visible"/>
                                      </p:to>
                                    </p:set>
                                    <p:animEffect filter="fade" transition="in">
                                      <p:cBhvr>
                                        <p:cTn dur="500"/>
                                        <p:tgtEl>
                                          <p:spTgt spid="51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5">
                                            <p:txEl>
                                              <p:pRg end="0" st="0"/>
                                            </p:txEl>
                                          </p:spTgt>
                                        </p:tgtEl>
                                        <p:attrNameLst>
                                          <p:attrName>style.visibility</p:attrName>
                                        </p:attrNameLst>
                                      </p:cBhvr>
                                      <p:to>
                                        <p:strVal val="visible"/>
                                      </p:to>
                                    </p:set>
                                    <p:animEffect filter="fade" transition="in">
                                      <p:cBhvr>
                                        <p:cTn dur="1000"/>
                                        <p:tgtEl>
                                          <p:spTgt spid="51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5">
                                            <p:txEl>
                                              <p:pRg end="1" st="1"/>
                                            </p:txEl>
                                          </p:spTgt>
                                        </p:tgtEl>
                                        <p:attrNameLst>
                                          <p:attrName>style.visibility</p:attrName>
                                        </p:attrNameLst>
                                      </p:cBhvr>
                                      <p:to>
                                        <p:strVal val="visible"/>
                                      </p:to>
                                    </p:set>
                                    <p:animEffect filter="fade" transition="in">
                                      <p:cBhvr>
                                        <p:cTn dur="1000"/>
                                        <p:tgtEl>
                                          <p:spTgt spid="51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5">
                                            <p:txEl>
                                              <p:pRg end="2" st="2"/>
                                            </p:txEl>
                                          </p:spTgt>
                                        </p:tgtEl>
                                        <p:attrNameLst>
                                          <p:attrName>style.visibility</p:attrName>
                                        </p:attrNameLst>
                                      </p:cBhvr>
                                      <p:to>
                                        <p:strVal val="visible"/>
                                      </p:to>
                                    </p:set>
                                    <p:animEffect filter="fade" transition="in">
                                      <p:cBhvr>
                                        <p:cTn dur="1000"/>
                                        <p:tgtEl>
                                          <p:spTgt spid="515">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19" name="Shape 519"/>
        <p:cNvGrpSpPr/>
        <p:nvPr/>
      </p:nvGrpSpPr>
      <p:grpSpPr>
        <a:xfrm>
          <a:off x="0" y="0"/>
          <a:ext cx="0" cy="0"/>
          <a:chOff x="0" y="0"/>
          <a:chExt cx="0" cy="0"/>
        </a:xfrm>
      </p:grpSpPr>
      <p:pic>
        <p:nvPicPr>
          <p:cNvPr id="520" name="Google Shape;520;p13"/>
          <p:cNvPicPr preferRelativeResize="0"/>
          <p:nvPr/>
        </p:nvPicPr>
        <p:blipFill rotWithShape="1">
          <a:blip r:embed="rId3">
            <a:alphaModFix/>
          </a:blip>
          <a:srcRect b="0" l="0" r="0" t="0"/>
          <a:stretch/>
        </p:blipFill>
        <p:spPr>
          <a:xfrm>
            <a:off x="423080" y="300252"/>
            <a:ext cx="10699845" cy="3548418"/>
          </a:xfrm>
          <a:prstGeom prst="rect">
            <a:avLst/>
          </a:prstGeom>
          <a:noFill/>
          <a:ln>
            <a:noFill/>
          </a:ln>
        </p:spPr>
      </p:pic>
      <p:pic>
        <p:nvPicPr>
          <p:cNvPr id="521" name="Google Shape;521;p13"/>
          <p:cNvPicPr preferRelativeResize="0"/>
          <p:nvPr/>
        </p:nvPicPr>
        <p:blipFill rotWithShape="1">
          <a:blip r:embed="rId4">
            <a:alphaModFix/>
          </a:blip>
          <a:srcRect b="0" l="0" r="0" t="0"/>
          <a:stretch/>
        </p:blipFill>
        <p:spPr>
          <a:xfrm>
            <a:off x="313899" y="4172184"/>
            <a:ext cx="10809025" cy="194201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0"/>
                                        </p:tgtEl>
                                        <p:attrNameLst>
                                          <p:attrName>style.visibility</p:attrName>
                                        </p:attrNameLst>
                                      </p:cBhvr>
                                      <p:to>
                                        <p:strVal val="visible"/>
                                      </p:to>
                                    </p:set>
                                    <p:animEffect filter="fade" transition="in">
                                      <p:cBhvr>
                                        <p:cTn dur="1000"/>
                                        <p:tgtEl>
                                          <p:spTgt spid="5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1"/>
                                        </p:tgtEl>
                                        <p:attrNameLst>
                                          <p:attrName>style.visibility</p:attrName>
                                        </p:attrNameLst>
                                      </p:cBhvr>
                                      <p:to>
                                        <p:strVal val="visible"/>
                                      </p:to>
                                    </p:set>
                                    <p:animEffect filter="fade" transition="in">
                                      <p:cBhvr>
                                        <p:cTn dur="1000"/>
                                        <p:tgtEl>
                                          <p:spTgt spid="5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25" name="Shape 525"/>
        <p:cNvGrpSpPr/>
        <p:nvPr/>
      </p:nvGrpSpPr>
      <p:grpSpPr>
        <a:xfrm>
          <a:off x="0" y="0"/>
          <a:ext cx="0" cy="0"/>
          <a:chOff x="0" y="0"/>
          <a:chExt cx="0" cy="0"/>
        </a:xfrm>
      </p:grpSpPr>
      <p:sp>
        <p:nvSpPr>
          <p:cNvPr id="526" name="Google Shape;526;p14"/>
          <p:cNvSpPr/>
          <p:nvPr/>
        </p:nvSpPr>
        <p:spPr>
          <a:xfrm>
            <a:off x="656493" y="551497"/>
            <a:ext cx="10550771" cy="255454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rgbClr val="C45911"/>
                </a:solidFill>
                <a:latin typeface="Times New Roman"/>
                <a:ea typeface="Times New Roman"/>
                <a:cs typeface="Times New Roman"/>
                <a:sym typeface="Times New Roman"/>
              </a:rPr>
              <a:t>Nhiệm vụ 2.</a:t>
            </a:r>
            <a:r>
              <a:rPr lang="en-US" sz="2800">
                <a:solidFill>
                  <a:srgbClr val="C45911"/>
                </a:solidFill>
                <a:latin typeface="Times New Roman"/>
                <a:ea typeface="Times New Roman"/>
                <a:cs typeface="Times New Roman"/>
                <a:sym typeface="Times New Roman"/>
              </a:rPr>
              <a:t> </a:t>
            </a:r>
            <a:r>
              <a:rPr lang="en-US" sz="2800">
                <a:solidFill>
                  <a:schemeClr val="dk1"/>
                </a:solidFill>
                <a:latin typeface="Times New Roman"/>
                <a:ea typeface="Times New Roman"/>
                <a:cs typeface="Times New Roman"/>
                <a:sym typeface="Times New Roman"/>
              </a:rPr>
              <a:t>Viết chương trinh nhập một xâu kí tự có thể có nhiều dấu cách giữa các từ. Sau đó chỉnh sửa xâu kí tự đó sao cho giữa các từ chỉ có một dấu cách (dấu phẩy). In xâu kết quả ra màn hình.</a:t>
            </a:r>
            <a:endParaRPr sz="2800">
              <a:solidFill>
                <a:schemeClr val="dk1"/>
              </a:solidFill>
              <a:latin typeface="Times New Roman"/>
              <a:ea typeface="Times New Roman"/>
              <a:cs typeface="Times New Roman"/>
              <a:sym typeface="Times New Roman"/>
            </a:endParaRPr>
          </a:p>
          <a:p>
            <a:pPr indent="0" lvl="0" marL="0" marR="0" rtl="0" algn="just">
              <a:spcBef>
                <a:spcPts val="2400"/>
              </a:spcBef>
              <a:spcAft>
                <a:spcPts val="0"/>
              </a:spcAft>
              <a:buNone/>
            </a:pPr>
            <a:r>
              <a:rPr b="1" lang="en-US" sz="2800">
                <a:solidFill>
                  <a:srgbClr val="C45911"/>
                </a:solidFill>
                <a:latin typeface="Times New Roman"/>
                <a:ea typeface="Times New Roman"/>
                <a:cs typeface="Times New Roman"/>
                <a:sym typeface="Times New Roman"/>
              </a:rPr>
              <a:t>Hướng dẫn.</a:t>
            </a:r>
            <a:r>
              <a:rPr lang="en-US" sz="2800">
                <a:solidFill>
                  <a:srgbClr val="C45911"/>
                </a:solidFill>
                <a:latin typeface="Times New Roman"/>
                <a:ea typeface="Times New Roman"/>
                <a:cs typeface="Times New Roman"/>
                <a:sym typeface="Times New Roman"/>
              </a:rPr>
              <a:t> </a:t>
            </a:r>
            <a:r>
              <a:rPr lang="en-US" sz="2800">
                <a:solidFill>
                  <a:schemeClr val="dk1"/>
                </a:solidFill>
                <a:latin typeface="Times New Roman"/>
                <a:ea typeface="Times New Roman"/>
                <a:cs typeface="Times New Roman"/>
                <a:sym typeface="Times New Roman"/>
              </a:rPr>
              <a:t>Chuyển xâu kí tự ban đầu thành danh sách các từ đơn bằng lệnh split(), sau đó nối các từ đơn này bằng lệnh join().</a:t>
            </a:r>
            <a:endParaRPr sz="2800">
              <a:solidFill>
                <a:schemeClr val="dk1"/>
              </a:solidFill>
              <a:latin typeface="Times New Roman"/>
              <a:ea typeface="Times New Roman"/>
              <a:cs typeface="Times New Roman"/>
              <a:sym typeface="Times New Roman"/>
            </a:endParaRPr>
          </a:p>
        </p:txBody>
      </p:sp>
      <p:pic>
        <p:nvPicPr>
          <p:cNvPr id="527" name="Google Shape;527;p14"/>
          <p:cNvPicPr preferRelativeResize="0"/>
          <p:nvPr/>
        </p:nvPicPr>
        <p:blipFill rotWithShape="1">
          <a:blip r:embed="rId3">
            <a:alphaModFix/>
          </a:blip>
          <a:srcRect b="0" l="0" r="0" t="0"/>
          <a:stretch/>
        </p:blipFill>
        <p:spPr>
          <a:xfrm>
            <a:off x="764273" y="3280941"/>
            <a:ext cx="4694830" cy="3037978"/>
          </a:xfrm>
          <a:prstGeom prst="rect">
            <a:avLst/>
          </a:prstGeom>
          <a:noFill/>
          <a:ln>
            <a:noFill/>
          </a:ln>
        </p:spPr>
      </p:pic>
      <p:pic>
        <p:nvPicPr>
          <p:cNvPr id="528" name="Google Shape;528;p14"/>
          <p:cNvPicPr preferRelativeResize="0"/>
          <p:nvPr/>
        </p:nvPicPr>
        <p:blipFill rotWithShape="1">
          <a:blip r:embed="rId4">
            <a:alphaModFix/>
          </a:blip>
          <a:srcRect b="0" l="0" r="0" t="0"/>
          <a:stretch/>
        </p:blipFill>
        <p:spPr>
          <a:xfrm>
            <a:off x="6155141" y="3355113"/>
            <a:ext cx="5390866" cy="285461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26">
                                            <p:txEl>
                                              <p:pRg end="0" st="0"/>
                                            </p:txEl>
                                          </p:spTgt>
                                        </p:tgtEl>
                                        <p:attrNameLst>
                                          <p:attrName>style.visibility</p:attrName>
                                        </p:attrNameLst>
                                      </p:cBhvr>
                                      <p:to>
                                        <p:strVal val="visible"/>
                                      </p:to>
                                    </p:set>
                                    <p:anim calcmode="lin" valueType="num">
                                      <p:cBhvr additive="base">
                                        <p:cTn dur="500"/>
                                        <p:tgtEl>
                                          <p:spTgt spid="52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26">
                                            <p:txEl>
                                              <p:pRg end="1" st="1"/>
                                            </p:txEl>
                                          </p:spTgt>
                                        </p:tgtEl>
                                        <p:attrNameLst>
                                          <p:attrName>style.visibility</p:attrName>
                                        </p:attrNameLst>
                                      </p:cBhvr>
                                      <p:to>
                                        <p:strVal val="visible"/>
                                      </p:to>
                                    </p:set>
                                    <p:anim calcmode="lin" valueType="num">
                                      <p:cBhvr additive="base">
                                        <p:cTn dur="500"/>
                                        <p:tgtEl>
                                          <p:spTgt spid="526">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7"/>
                                        </p:tgtEl>
                                        <p:attrNameLst>
                                          <p:attrName>style.visibility</p:attrName>
                                        </p:attrNameLst>
                                      </p:cBhvr>
                                      <p:to>
                                        <p:strVal val="visible"/>
                                      </p:to>
                                    </p:set>
                                    <p:animEffect filter="fade" transition="in">
                                      <p:cBhvr>
                                        <p:cTn dur="1000"/>
                                        <p:tgtEl>
                                          <p:spTgt spid="5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8"/>
                                        </p:tgtEl>
                                        <p:attrNameLst>
                                          <p:attrName>style.visibility</p:attrName>
                                        </p:attrNameLst>
                                      </p:cBhvr>
                                      <p:to>
                                        <p:strVal val="visible"/>
                                      </p:to>
                                    </p:set>
                                    <p:animEffect filter="fade" transition="in">
                                      <p:cBhvr>
                                        <p:cTn dur="500"/>
                                        <p:tgtEl>
                                          <p:spTgt spid="5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32" name="Shape 532"/>
        <p:cNvGrpSpPr/>
        <p:nvPr/>
      </p:nvGrpSpPr>
      <p:grpSpPr>
        <a:xfrm>
          <a:off x="0" y="0"/>
          <a:ext cx="0" cy="0"/>
          <a:chOff x="0" y="0"/>
          <a:chExt cx="0" cy="0"/>
        </a:xfrm>
      </p:grpSpPr>
      <p:sp>
        <p:nvSpPr>
          <p:cNvPr id="533" name="Google Shape;533;p15"/>
          <p:cNvSpPr/>
          <p:nvPr/>
        </p:nvSpPr>
        <p:spPr>
          <a:xfrm>
            <a:off x="750277" y="1447299"/>
            <a:ext cx="10550771" cy="298543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rgbClr val="C45911"/>
                </a:solidFill>
                <a:latin typeface="Times New Roman"/>
                <a:ea typeface="Times New Roman"/>
                <a:cs typeface="Times New Roman"/>
                <a:sym typeface="Times New Roman"/>
              </a:rPr>
              <a:t>Nhiệm vụ 3.</a:t>
            </a:r>
            <a:r>
              <a:rPr lang="en-US" sz="2800">
                <a:solidFill>
                  <a:srgbClr val="C45911"/>
                </a:solidFill>
                <a:latin typeface="Times New Roman"/>
                <a:ea typeface="Times New Roman"/>
                <a:cs typeface="Times New Roman"/>
                <a:sym typeface="Times New Roman"/>
              </a:rPr>
              <a:t> </a:t>
            </a:r>
            <a:r>
              <a:rPr lang="en-US" sz="2800">
                <a:solidFill>
                  <a:schemeClr val="dk1"/>
                </a:solidFill>
                <a:latin typeface="Times New Roman"/>
                <a:ea typeface="Times New Roman"/>
                <a:cs typeface="Times New Roman"/>
                <a:sym typeface="Times New Roman"/>
              </a:rPr>
              <a:t>Viết chương trình nhập số tự nhiên n, rồi nhập họ tên của n học sinh. Sau đó in ra danh sách tên học sinh theo hai cột, cột 1 là tên, cột 2 là họ đệm.</a:t>
            </a:r>
            <a:endParaRPr sz="2800">
              <a:solidFill>
                <a:schemeClr val="dk1"/>
              </a:solidFill>
              <a:latin typeface="Times New Roman"/>
              <a:ea typeface="Times New Roman"/>
              <a:cs typeface="Times New Roman"/>
              <a:sym typeface="Times New Roman"/>
            </a:endParaRPr>
          </a:p>
          <a:p>
            <a:pPr indent="0" lvl="0" marL="0" marR="0" rtl="0" algn="just">
              <a:spcBef>
                <a:spcPts val="2400"/>
              </a:spcBef>
              <a:spcAft>
                <a:spcPts val="0"/>
              </a:spcAft>
              <a:buNone/>
            </a:pPr>
            <a:r>
              <a:rPr b="1" lang="en-US" sz="2800">
                <a:solidFill>
                  <a:srgbClr val="C45911"/>
                </a:solidFill>
                <a:latin typeface="Times New Roman"/>
                <a:ea typeface="Times New Roman"/>
                <a:cs typeface="Times New Roman"/>
                <a:sym typeface="Times New Roman"/>
              </a:rPr>
              <a:t>Hướng dẫn.</a:t>
            </a:r>
            <a:r>
              <a:rPr lang="en-US" sz="2800">
                <a:solidFill>
                  <a:srgbClr val="C45911"/>
                </a:solidFill>
                <a:latin typeface="Times New Roman"/>
                <a:ea typeface="Times New Roman"/>
                <a:cs typeface="Times New Roman"/>
                <a:sym typeface="Times New Roman"/>
              </a:rPr>
              <a:t> </a:t>
            </a:r>
            <a:r>
              <a:rPr lang="en-US" sz="2800">
                <a:solidFill>
                  <a:schemeClr val="dk1"/>
                </a:solidFill>
                <a:latin typeface="Times New Roman"/>
                <a:ea typeface="Times New Roman"/>
                <a:cs typeface="Times New Roman"/>
                <a:sym typeface="Times New Roman"/>
              </a:rPr>
              <a:t>Họ tên ban đầu tách ra thành tên và họ đệm bằng lệnh split(). Các tên được đưa vào danh sách ten, các họ đệm được đưa vào danh sách hodem. Sau đó in ra danh sách theo yêu cầu.</a:t>
            </a:r>
            <a:endParaRPr sz="28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3">
                                            <p:txEl>
                                              <p:pRg end="0" st="0"/>
                                            </p:txEl>
                                          </p:spTgt>
                                        </p:tgtEl>
                                        <p:attrNameLst>
                                          <p:attrName>style.visibility</p:attrName>
                                        </p:attrNameLst>
                                      </p:cBhvr>
                                      <p:to>
                                        <p:strVal val="visible"/>
                                      </p:to>
                                    </p:set>
                                    <p:animEffect filter="fade" transition="in">
                                      <p:cBhvr>
                                        <p:cTn dur="1000"/>
                                        <p:tgtEl>
                                          <p:spTgt spid="53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3">
                                            <p:txEl>
                                              <p:pRg end="1" st="1"/>
                                            </p:txEl>
                                          </p:spTgt>
                                        </p:tgtEl>
                                        <p:attrNameLst>
                                          <p:attrName>style.visibility</p:attrName>
                                        </p:attrNameLst>
                                      </p:cBhvr>
                                      <p:to>
                                        <p:strVal val="visible"/>
                                      </p:to>
                                    </p:set>
                                    <p:animEffect filter="fade" transition="in">
                                      <p:cBhvr>
                                        <p:cTn dur="1000"/>
                                        <p:tgtEl>
                                          <p:spTgt spid="533">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37" name="Shape 537"/>
        <p:cNvGrpSpPr/>
        <p:nvPr/>
      </p:nvGrpSpPr>
      <p:grpSpPr>
        <a:xfrm>
          <a:off x="0" y="0"/>
          <a:ext cx="0" cy="0"/>
          <a:chOff x="0" y="0"/>
          <a:chExt cx="0" cy="0"/>
        </a:xfrm>
      </p:grpSpPr>
      <p:pic>
        <p:nvPicPr>
          <p:cNvPr id="538" name="Google Shape;538;p16"/>
          <p:cNvPicPr preferRelativeResize="0"/>
          <p:nvPr/>
        </p:nvPicPr>
        <p:blipFill rotWithShape="1">
          <a:blip r:embed="rId3">
            <a:alphaModFix/>
          </a:blip>
          <a:srcRect b="0" l="0" r="0" t="0"/>
          <a:stretch/>
        </p:blipFill>
        <p:spPr>
          <a:xfrm>
            <a:off x="641445" y="354842"/>
            <a:ext cx="9949218" cy="571841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38"/>
                                        </p:tgtEl>
                                        <p:attrNameLst>
                                          <p:attrName>style.visibility</p:attrName>
                                        </p:attrNameLst>
                                      </p:cBhvr>
                                      <p:to>
                                        <p:strVal val="visible"/>
                                      </p:to>
                                    </p:set>
                                    <p:anim calcmode="lin" valueType="num">
                                      <p:cBhvr additive="base">
                                        <p:cTn dur="500"/>
                                        <p:tgtEl>
                                          <p:spTgt spid="53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42" name="Shape 542"/>
        <p:cNvGrpSpPr/>
        <p:nvPr/>
      </p:nvGrpSpPr>
      <p:grpSpPr>
        <a:xfrm>
          <a:off x="0" y="0"/>
          <a:ext cx="0" cy="0"/>
          <a:chOff x="0" y="0"/>
          <a:chExt cx="0" cy="0"/>
        </a:xfrm>
      </p:grpSpPr>
      <p:sp>
        <p:nvSpPr>
          <p:cNvPr id="543" name="Google Shape;543;p17"/>
          <p:cNvSpPr/>
          <p:nvPr/>
        </p:nvSpPr>
        <p:spPr>
          <a:xfrm>
            <a:off x="4474600" y="524580"/>
            <a:ext cx="3121688"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C00000"/>
                </a:solidFill>
                <a:latin typeface="Times New Roman"/>
                <a:ea typeface="Times New Roman"/>
                <a:cs typeface="Times New Roman"/>
                <a:sym typeface="Times New Roman"/>
              </a:rPr>
              <a:t>LUYỆN TẬP</a:t>
            </a:r>
            <a:endParaRPr sz="4000">
              <a:solidFill>
                <a:srgbClr val="C00000"/>
              </a:solidFill>
              <a:latin typeface="Arial"/>
              <a:ea typeface="Arial"/>
              <a:cs typeface="Arial"/>
              <a:sym typeface="Arial"/>
            </a:endParaRPr>
          </a:p>
        </p:txBody>
      </p:sp>
      <p:sp>
        <p:nvSpPr>
          <p:cNvPr id="544" name="Google Shape;544;p17"/>
          <p:cNvSpPr/>
          <p:nvPr/>
        </p:nvSpPr>
        <p:spPr>
          <a:xfrm>
            <a:off x="750277" y="1461046"/>
            <a:ext cx="10738339" cy="489364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rgbClr val="0070C0"/>
                </a:solidFill>
                <a:latin typeface="Times New Roman"/>
                <a:ea typeface="Times New Roman"/>
                <a:cs typeface="Times New Roman"/>
                <a:sym typeface="Times New Roman"/>
              </a:rPr>
              <a:t>1. </a:t>
            </a:r>
            <a:r>
              <a:rPr lang="en-US" sz="2800">
                <a:solidFill>
                  <a:schemeClr val="dk1"/>
                </a:solidFill>
                <a:latin typeface="Times New Roman"/>
                <a:ea typeface="Times New Roman"/>
                <a:cs typeface="Times New Roman"/>
                <a:sym typeface="Times New Roman"/>
              </a:rPr>
              <a:t>Viết chương trình nhập nhiều số (số nguyên hoặc số thực) từ bàn phím, các số cách nhau bởi dấu cách. Sau đó in ra màn hình tổng các số đã nhập.</a:t>
            </a:r>
            <a:endParaRPr sz="2800">
              <a:solidFill>
                <a:schemeClr val="dk1"/>
              </a:solidFill>
              <a:latin typeface="Times New Roman"/>
              <a:ea typeface="Times New Roman"/>
              <a:cs typeface="Times New Roman"/>
              <a:sym typeface="Times New Roman"/>
            </a:endParaRPr>
          </a:p>
          <a:p>
            <a:pPr indent="0" lvl="0" marL="0" marR="0" rtl="0" algn="just">
              <a:spcBef>
                <a:spcPts val="2400"/>
              </a:spcBef>
              <a:spcAft>
                <a:spcPts val="0"/>
              </a:spcAft>
              <a:buNone/>
            </a:pPr>
            <a:r>
              <a:rPr lang="en-US" sz="2800">
                <a:solidFill>
                  <a:srgbClr val="0070C0"/>
                </a:solidFill>
                <a:latin typeface="Times New Roman"/>
                <a:ea typeface="Times New Roman"/>
                <a:cs typeface="Times New Roman"/>
                <a:sym typeface="Times New Roman"/>
              </a:rPr>
              <a:t>2. </a:t>
            </a:r>
            <a:r>
              <a:rPr lang="en-US" sz="2800">
                <a:solidFill>
                  <a:schemeClr val="dk1"/>
                </a:solidFill>
                <a:latin typeface="Times New Roman"/>
                <a:ea typeface="Times New Roman"/>
                <a:cs typeface="Times New Roman"/>
                <a:sym typeface="Times New Roman"/>
              </a:rPr>
              <a:t>Viết chương trình nhập họ tên đầy đủ của người dùng, sau đó in thông báo tên và họ đệm của người đó.</a:t>
            </a:r>
            <a:endParaRPr/>
          </a:p>
          <a:p>
            <a:pPr indent="0" lvl="0" marL="0" marR="0" rtl="0" algn="just">
              <a:spcBef>
                <a:spcPts val="2400"/>
              </a:spcBef>
              <a:spcAft>
                <a:spcPts val="0"/>
              </a:spcAft>
              <a:buNone/>
            </a:pPr>
            <a:r>
              <a:rPr lang="en-US" sz="2800">
                <a:solidFill>
                  <a:srgbClr val="0070C0"/>
                </a:solidFill>
                <a:latin typeface="Times New Roman"/>
                <a:ea typeface="Times New Roman"/>
                <a:cs typeface="Times New Roman"/>
                <a:sym typeface="Times New Roman"/>
              </a:rPr>
              <a:t>3. </a:t>
            </a:r>
            <a:r>
              <a:rPr lang="en-US" sz="2800">
                <a:solidFill>
                  <a:schemeClr val="dk1"/>
                </a:solidFill>
                <a:latin typeface="Times New Roman"/>
                <a:ea typeface="Times New Roman"/>
                <a:cs typeface="Times New Roman"/>
                <a:sym typeface="Times New Roman"/>
              </a:rPr>
              <a:t>Viết chương trình nhập hai số tự nhiên từ bàn phím, cách nhau bởi dấu cách và đưa ra kết quả là UCLN của hai số này.</a:t>
            </a:r>
            <a:endParaRPr sz="2800">
              <a:solidFill>
                <a:schemeClr val="dk1"/>
              </a:solidFill>
              <a:latin typeface="Times New Roman"/>
              <a:ea typeface="Times New Roman"/>
              <a:cs typeface="Times New Roman"/>
              <a:sym typeface="Times New Roman"/>
            </a:endParaRPr>
          </a:p>
          <a:p>
            <a:pPr indent="0" lvl="0" marL="0" marR="0" rtl="0" algn="just">
              <a:spcBef>
                <a:spcPts val="2400"/>
              </a:spcBef>
              <a:spcAft>
                <a:spcPts val="0"/>
              </a:spcAft>
              <a:buNone/>
            </a:pPr>
            <a:r>
              <a:rPr lang="en-US" sz="2800">
                <a:solidFill>
                  <a:srgbClr val="0070C0"/>
                </a:solidFill>
                <a:latin typeface="Times New Roman"/>
                <a:ea typeface="Times New Roman"/>
                <a:cs typeface="Times New Roman"/>
                <a:sym typeface="Times New Roman"/>
              </a:rPr>
              <a:t>4. </a:t>
            </a:r>
            <a:r>
              <a:rPr lang="en-US" sz="2800">
                <a:solidFill>
                  <a:schemeClr val="dk1"/>
                </a:solidFill>
                <a:latin typeface="Times New Roman"/>
                <a:ea typeface="Times New Roman"/>
                <a:cs typeface="Times New Roman"/>
                <a:sym typeface="Times New Roman"/>
              </a:rPr>
              <a:t>Viết chương trình nhập số tự nhiên n rồi nhập n họ tên học sinh. Sau đó yêu cầu nhập một tên và thông báo số bạn có cùng tên đó trong lớp.</a:t>
            </a:r>
            <a:endParaRPr sz="28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3"/>
                                        </p:tgtEl>
                                        <p:attrNameLst>
                                          <p:attrName>style.visibility</p:attrName>
                                        </p:attrNameLst>
                                      </p:cBhvr>
                                      <p:to>
                                        <p:strVal val="visible"/>
                                      </p:to>
                                    </p:set>
                                    <p:animEffect filter="fade" transition="in">
                                      <p:cBhvr>
                                        <p:cTn dur="1000"/>
                                        <p:tgtEl>
                                          <p:spTgt spid="5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4"/>
                                        </p:tgtEl>
                                        <p:attrNameLst>
                                          <p:attrName>style.visibility</p:attrName>
                                        </p:attrNameLst>
                                      </p:cBhvr>
                                      <p:to>
                                        <p:strVal val="visible"/>
                                      </p:to>
                                    </p:set>
                                    <p:animEffect filter="fade" transition="in">
                                      <p:cBhvr>
                                        <p:cTn dur="1000"/>
                                        <p:tgtEl>
                                          <p:spTgt spid="5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50" name="Shape 550"/>
        <p:cNvGrpSpPr/>
        <p:nvPr/>
      </p:nvGrpSpPr>
      <p:grpSpPr>
        <a:xfrm>
          <a:off x="0" y="0"/>
          <a:ext cx="0" cy="0"/>
          <a:chOff x="0" y="0"/>
          <a:chExt cx="0" cy="0"/>
        </a:xfrm>
      </p:grpSpPr>
      <p:sp>
        <p:nvSpPr>
          <p:cNvPr id="551" name="Google Shape;551;p18"/>
          <p:cNvSpPr txBox="1"/>
          <p:nvPr>
            <p:ph type="title"/>
          </p:nvPr>
        </p:nvSpPr>
        <p:spPr>
          <a:xfrm>
            <a:off x="6842709" y="1641063"/>
            <a:ext cx="4793715" cy="2078699"/>
          </a:xfrm>
          <a:prstGeom prst="rect">
            <a:avLst/>
          </a:prstGeom>
          <a:noFill/>
          <a:ln>
            <a:noFill/>
          </a:ln>
        </p:spPr>
        <p:txBody>
          <a:bodyPr anchorCtr="0" anchor="b" bIns="45700" lIns="91425" spcFirstLastPara="1" rIns="91425" wrap="square" tIns="45700">
            <a:normAutofit/>
          </a:bodyPr>
          <a:lstStyle/>
          <a:p>
            <a:pPr indent="0" lvl="0" marL="0" rtl="0" algn="r">
              <a:lnSpc>
                <a:spcPct val="83333"/>
              </a:lnSpc>
              <a:spcBef>
                <a:spcPts val="0"/>
              </a:spcBef>
              <a:spcAft>
                <a:spcPts val="0"/>
              </a:spcAft>
              <a:buClr>
                <a:schemeClr val="lt1"/>
              </a:buClr>
              <a:buSzPts val="6000"/>
              <a:buFont typeface="Arial"/>
              <a:buNone/>
            </a:pPr>
            <a:r>
              <a:rPr lang="en-US"/>
              <a:t>THANK YOU</a:t>
            </a:r>
            <a:endParaRPr/>
          </a:p>
        </p:txBody>
      </p:sp>
      <p:sp>
        <p:nvSpPr>
          <p:cNvPr id="552" name="Google Shape;552;p18"/>
          <p:cNvSpPr txBox="1"/>
          <p:nvPr>
            <p:ph idx="1" type="subTitle"/>
          </p:nvPr>
        </p:nvSpPr>
        <p:spPr>
          <a:xfrm>
            <a:off x="6842711" y="3884813"/>
            <a:ext cx="4303959" cy="271807"/>
          </a:xfrm>
          <a:prstGeom prst="rect">
            <a:avLst/>
          </a:prstGeom>
          <a:noFill/>
          <a:ln>
            <a:noFill/>
          </a:ln>
        </p:spPr>
        <p:txBody>
          <a:bodyPr anchorCtr="0" anchor="t" bIns="45700" lIns="91425" spcFirstLastPara="1" rIns="91425" wrap="square" tIns="45700">
            <a:normAutofit fontScale="85000" lnSpcReduction="20000"/>
          </a:bodyPr>
          <a:lstStyle/>
          <a:p>
            <a:pPr indent="0" lvl="0" marL="0" rtl="0" algn="r">
              <a:spcBef>
                <a:spcPts val="0"/>
              </a:spcBef>
              <a:spcAft>
                <a:spcPts val="0"/>
              </a:spcAft>
              <a:buSzPct val="85000"/>
              <a:buNone/>
            </a:pPr>
            <a:r>
              <a:rPr lang="en-US"/>
              <a:t>Allan Mattsson</a:t>
            </a:r>
            <a:endParaRPr/>
          </a:p>
        </p:txBody>
      </p:sp>
      <p:sp>
        <p:nvSpPr>
          <p:cNvPr id="553" name="Google Shape;553;p18"/>
          <p:cNvSpPr txBox="1"/>
          <p:nvPr>
            <p:ph idx="2" type="body"/>
          </p:nvPr>
        </p:nvSpPr>
        <p:spPr>
          <a:xfrm>
            <a:off x="6842711" y="4290982"/>
            <a:ext cx="4303959" cy="25200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r">
              <a:spcBef>
                <a:spcPts val="0"/>
              </a:spcBef>
              <a:spcAft>
                <a:spcPts val="0"/>
              </a:spcAft>
              <a:buSzPct val="85000"/>
              <a:buNone/>
            </a:pPr>
            <a:r>
              <a:rPr lang="en-US"/>
              <a:t>+1 555-0100</a:t>
            </a:r>
            <a:endParaRPr/>
          </a:p>
        </p:txBody>
      </p:sp>
      <p:sp>
        <p:nvSpPr>
          <p:cNvPr id="554" name="Google Shape;554;p18"/>
          <p:cNvSpPr txBox="1"/>
          <p:nvPr>
            <p:ph idx="3" type="body"/>
          </p:nvPr>
        </p:nvSpPr>
        <p:spPr>
          <a:xfrm>
            <a:off x="6842711" y="4677345"/>
            <a:ext cx="4303959" cy="25200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r">
              <a:spcBef>
                <a:spcPts val="0"/>
              </a:spcBef>
              <a:spcAft>
                <a:spcPts val="0"/>
              </a:spcAft>
              <a:buSzPct val="85000"/>
              <a:buNone/>
            </a:pPr>
            <a:r>
              <a:rPr lang="en-US"/>
              <a:t>allan@contoso.com</a:t>
            </a:r>
            <a:endParaRPr/>
          </a:p>
        </p:txBody>
      </p:sp>
      <p:sp>
        <p:nvSpPr>
          <p:cNvPr id="555" name="Google Shape;555;p18"/>
          <p:cNvSpPr txBox="1"/>
          <p:nvPr>
            <p:ph idx="4" type="body"/>
          </p:nvPr>
        </p:nvSpPr>
        <p:spPr>
          <a:xfrm>
            <a:off x="6842854" y="5063713"/>
            <a:ext cx="4305583" cy="252413"/>
          </a:xfrm>
          <a:prstGeom prst="rect">
            <a:avLst/>
          </a:prstGeom>
          <a:noFill/>
          <a:ln>
            <a:noFill/>
          </a:ln>
        </p:spPr>
        <p:txBody>
          <a:bodyPr anchorCtr="0" anchor="t" bIns="45700" lIns="91425" spcFirstLastPara="1" rIns="91425" wrap="square" tIns="45700">
            <a:normAutofit fontScale="77500" lnSpcReduction="20000"/>
          </a:bodyPr>
          <a:lstStyle/>
          <a:p>
            <a:pPr indent="0" lvl="0" marL="0" rtl="0" algn="r">
              <a:spcBef>
                <a:spcPts val="0"/>
              </a:spcBef>
              <a:spcAft>
                <a:spcPts val="0"/>
              </a:spcAft>
              <a:buSzPct val="85000"/>
              <a:buNone/>
            </a:pPr>
            <a:r>
              <a:rPr lang="en-US"/>
              <a:t>www.contoso.com</a:t>
            </a:r>
            <a:endParaRPr/>
          </a:p>
        </p:txBody>
      </p:sp>
      <p:pic>
        <p:nvPicPr>
          <p:cNvPr descr="User" id="556" name="Google Shape;556;p18" title="Icon - Presenter Name"/>
          <p:cNvPicPr preferRelativeResize="0"/>
          <p:nvPr/>
        </p:nvPicPr>
        <p:blipFill rotWithShape="1">
          <a:blip r:embed="rId3">
            <a:alphaModFix/>
          </a:blip>
          <a:srcRect b="0" l="0" r="0" t="0"/>
          <a:stretch/>
        </p:blipFill>
        <p:spPr>
          <a:xfrm>
            <a:off x="11301467" y="3884812"/>
            <a:ext cx="218900" cy="218900"/>
          </a:xfrm>
          <a:prstGeom prst="rect">
            <a:avLst/>
          </a:prstGeom>
          <a:noFill/>
          <a:ln>
            <a:noFill/>
          </a:ln>
        </p:spPr>
      </p:pic>
      <p:pic>
        <p:nvPicPr>
          <p:cNvPr descr="Smart Phone" id="557" name="Google Shape;557;p18" title="Icon - Presenter Phone Number"/>
          <p:cNvPicPr preferRelativeResize="0"/>
          <p:nvPr/>
        </p:nvPicPr>
        <p:blipFill rotWithShape="1">
          <a:blip r:embed="rId4">
            <a:alphaModFix/>
          </a:blip>
          <a:srcRect b="0" l="0" r="0" t="0"/>
          <a:stretch/>
        </p:blipFill>
        <p:spPr>
          <a:xfrm>
            <a:off x="11301467" y="4293572"/>
            <a:ext cx="218900" cy="218900"/>
          </a:xfrm>
          <a:prstGeom prst="rect">
            <a:avLst/>
          </a:prstGeom>
          <a:noFill/>
          <a:ln>
            <a:noFill/>
          </a:ln>
        </p:spPr>
      </p:pic>
      <p:pic>
        <p:nvPicPr>
          <p:cNvPr descr="Envelope" id="558" name="Google Shape;558;p18" title="Icon Presenter Email"/>
          <p:cNvPicPr preferRelativeResize="0"/>
          <p:nvPr/>
        </p:nvPicPr>
        <p:blipFill rotWithShape="1">
          <a:blip r:embed="rId5">
            <a:alphaModFix/>
          </a:blip>
          <a:srcRect b="0" l="0" r="0" t="0"/>
          <a:stretch/>
        </p:blipFill>
        <p:spPr>
          <a:xfrm>
            <a:off x="11301467" y="4661290"/>
            <a:ext cx="218900" cy="218900"/>
          </a:xfrm>
          <a:prstGeom prst="rect">
            <a:avLst/>
          </a:prstGeom>
          <a:noFill/>
          <a:ln>
            <a:noFill/>
          </a:ln>
        </p:spPr>
      </p:pic>
      <p:pic>
        <p:nvPicPr>
          <p:cNvPr descr="Link" id="559" name="Google Shape;559;p18"/>
          <p:cNvPicPr preferRelativeResize="0"/>
          <p:nvPr/>
        </p:nvPicPr>
        <p:blipFill rotWithShape="1">
          <a:blip r:embed="rId6">
            <a:alphaModFix/>
          </a:blip>
          <a:srcRect b="0" l="0" r="0" t="0"/>
          <a:stretch/>
        </p:blipFill>
        <p:spPr>
          <a:xfrm>
            <a:off x="11284605" y="5029008"/>
            <a:ext cx="244787" cy="24478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38" name="Shape 438"/>
        <p:cNvGrpSpPr/>
        <p:nvPr/>
      </p:nvGrpSpPr>
      <p:grpSpPr>
        <a:xfrm>
          <a:off x="0" y="0"/>
          <a:ext cx="0" cy="0"/>
          <a:chOff x="0" y="0"/>
          <a:chExt cx="0" cy="0"/>
        </a:xfrm>
      </p:grpSpPr>
      <p:sp>
        <p:nvSpPr>
          <p:cNvPr id="439" name="Google Shape;439;p2"/>
          <p:cNvSpPr/>
          <p:nvPr/>
        </p:nvSpPr>
        <p:spPr>
          <a:xfrm>
            <a:off x="273306" y="0"/>
            <a:ext cx="11723077" cy="6512302"/>
          </a:xfrm>
          <a:prstGeom prst="cloudCallout">
            <a:avLst>
              <a:gd fmla="val -49787" name="adj1"/>
              <a:gd fmla="val 34992" name="adj2"/>
            </a:avLst>
          </a:prstGeom>
          <a:blipFill rotWithShape="1">
            <a:blip r:embed="rId3">
              <a:alphaModFix/>
            </a:blip>
            <a:tile algn="tl" flip="none" tx="0" sx="100000" ty="0" sy="100000"/>
          </a:blipFill>
          <a:ln cap="flat" cmpd="sng" w="9525">
            <a:solidFill>
              <a:srgbClr val="FFC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2800" u="none" cap="none" strike="noStrike">
                <a:solidFill>
                  <a:srgbClr val="FF0000"/>
                </a:solidFill>
                <a:latin typeface="Times New Roman"/>
                <a:ea typeface="Times New Roman"/>
                <a:cs typeface="Times New Roman"/>
                <a:sym typeface="Times New Roman"/>
              </a:rPr>
              <a:t>Bài toán tìm kiếm xâu con trong một xâu là một trong những bài toán tin học được ứng dụng nhiều trong thực tế. Công cụ tìm kiếm thông tin trên Intemet hay lệnh tìm kiếm trong soạn thảo văn bản được xây dựng trên cơ sở bài toán tìm xâu con.</a:t>
            </a:r>
            <a:endParaRPr/>
          </a:p>
          <a:p>
            <a:pPr indent="0" lvl="0" marL="0" marR="0" rtl="0" algn="just">
              <a:spcBef>
                <a:spcPts val="2400"/>
              </a:spcBef>
              <a:spcAft>
                <a:spcPts val="0"/>
              </a:spcAft>
              <a:buNone/>
            </a:pPr>
            <a:r>
              <a:rPr b="0" i="0" lang="en-US" sz="2800" u="none" cap="none" strike="noStrike">
                <a:solidFill>
                  <a:srgbClr val="FF0000"/>
                </a:solidFill>
                <a:latin typeface="Times New Roman"/>
                <a:ea typeface="Times New Roman"/>
                <a:cs typeface="Times New Roman"/>
                <a:sym typeface="Times New Roman"/>
              </a:rPr>
              <a:t>Cho xâu </a:t>
            </a:r>
            <a:r>
              <a:rPr b="1" i="0" lang="en-US" sz="2800" u="none" cap="none" strike="noStrike">
                <a:solidFill>
                  <a:srgbClr val="FF0000"/>
                </a:solidFill>
                <a:latin typeface="Times New Roman"/>
                <a:ea typeface="Times New Roman"/>
                <a:cs typeface="Times New Roman"/>
                <a:sym typeface="Times New Roman"/>
              </a:rPr>
              <a:t>c</a:t>
            </a:r>
            <a:r>
              <a:rPr b="0" i="0" lang="en-US" sz="2800" u="none" cap="none" strike="noStrike">
                <a:solidFill>
                  <a:srgbClr val="FF0000"/>
                </a:solidFill>
                <a:latin typeface="Times New Roman"/>
                <a:ea typeface="Times New Roman"/>
                <a:cs typeface="Times New Roman"/>
                <a:sym typeface="Times New Roman"/>
              </a:rPr>
              <a:t> ="Trường Sơn" và xâu </a:t>
            </a:r>
            <a:r>
              <a:rPr b="1" i="0" lang="en-US" sz="2800" u="none" cap="none" strike="noStrike">
                <a:solidFill>
                  <a:srgbClr val="FF0000"/>
                </a:solidFill>
                <a:latin typeface="Times New Roman"/>
                <a:ea typeface="Times New Roman"/>
                <a:cs typeface="Times New Roman"/>
                <a:sym typeface="Times New Roman"/>
              </a:rPr>
              <a:t>m</a:t>
            </a:r>
            <a:r>
              <a:rPr b="0" i="0" lang="en-US" sz="2800" u="none" cap="none" strike="noStrike">
                <a:solidFill>
                  <a:srgbClr val="FF0000"/>
                </a:solidFill>
                <a:latin typeface="Times New Roman"/>
                <a:ea typeface="Times New Roman"/>
                <a:cs typeface="Times New Roman"/>
                <a:sym typeface="Times New Roman"/>
              </a:rPr>
              <a:t> = "Bước chân trên dải Trường Sơn". Em hãy cho biết xâu </a:t>
            </a:r>
            <a:r>
              <a:rPr b="1" i="0" lang="en-US" sz="2800" u="none" cap="none" strike="noStrike">
                <a:solidFill>
                  <a:srgbClr val="FF0000"/>
                </a:solidFill>
                <a:latin typeface="Times New Roman"/>
                <a:ea typeface="Times New Roman"/>
                <a:cs typeface="Times New Roman"/>
                <a:sym typeface="Times New Roman"/>
              </a:rPr>
              <a:t>c</a:t>
            </a:r>
            <a:r>
              <a:rPr b="0" i="0" lang="en-US" sz="2800" u="none" cap="none" strike="noStrike">
                <a:solidFill>
                  <a:srgbClr val="FF0000"/>
                </a:solidFill>
                <a:latin typeface="Times New Roman"/>
                <a:ea typeface="Times New Roman"/>
                <a:cs typeface="Times New Roman"/>
                <a:sym typeface="Times New Roman"/>
              </a:rPr>
              <a:t> có là xâu con của xâu </a:t>
            </a:r>
            <a:r>
              <a:rPr b="1" i="0" lang="en-US" sz="2800" u="none" cap="none" strike="noStrike">
                <a:solidFill>
                  <a:srgbClr val="FF0000"/>
                </a:solidFill>
                <a:latin typeface="Times New Roman"/>
                <a:ea typeface="Times New Roman"/>
                <a:cs typeface="Times New Roman"/>
                <a:sym typeface="Times New Roman"/>
              </a:rPr>
              <a:t>m</a:t>
            </a:r>
            <a:r>
              <a:rPr b="0" i="0" lang="en-US" sz="2800" u="none" cap="none" strike="noStrike">
                <a:solidFill>
                  <a:srgbClr val="FF0000"/>
                </a:solidFill>
                <a:latin typeface="Times New Roman"/>
                <a:ea typeface="Times New Roman"/>
                <a:cs typeface="Times New Roman"/>
                <a:sym typeface="Times New Roman"/>
              </a:rPr>
              <a:t> không? Nếu có thì tìm vị trí của xâu </a:t>
            </a:r>
            <a:r>
              <a:rPr b="1" i="0" lang="en-US" sz="2800" u="none" cap="none" strike="noStrike">
                <a:solidFill>
                  <a:srgbClr val="FF0000"/>
                </a:solidFill>
                <a:latin typeface="Times New Roman"/>
                <a:ea typeface="Times New Roman"/>
                <a:cs typeface="Times New Roman"/>
                <a:sym typeface="Times New Roman"/>
              </a:rPr>
              <a:t>c</a:t>
            </a:r>
            <a:r>
              <a:rPr b="0" i="0" lang="en-US" sz="2800" u="none" cap="none" strike="noStrike">
                <a:solidFill>
                  <a:srgbClr val="FF0000"/>
                </a:solidFill>
                <a:latin typeface="Times New Roman"/>
                <a:ea typeface="Times New Roman"/>
                <a:cs typeface="Times New Roman"/>
                <a:sym typeface="Times New Roman"/>
              </a:rPr>
              <a:t> trong xâu </a:t>
            </a:r>
            <a:r>
              <a:rPr b="1" i="0" lang="en-US" sz="2800" u="none" cap="none" strike="noStrike">
                <a:solidFill>
                  <a:srgbClr val="FF0000"/>
                </a:solidFill>
                <a:latin typeface="Times New Roman"/>
                <a:ea typeface="Times New Roman"/>
                <a:cs typeface="Times New Roman"/>
                <a:sym typeface="Times New Roman"/>
              </a:rPr>
              <a:t>m</a:t>
            </a:r>
            <a:r>
              <a:rPr b="0" i="0" lang="en-US" sz="2800" u="none" cap="none" strike="noStrike">
                <a:solidFill>
                  <a:srgbClr val="FF0000"/>
                </a:solidFill>
                <a:latin typeface="Times New Roman"/>
                <a:ea typeface="Times New Roman"/>
                <a:cs typeface="Times New Roman"/>
                <a:sym typeface="Times New Roman"/>
              </a:rPr>
              <a:t>.</a:t>
            </a:r>
            <a:endParaRPr/>
          </a:p>
        </p:txBody>
      </p:sp>
      <p:pic>
        <p:nvPicPr>
          <p:cNvPr id="440" name="Google Shape;440;p2"/>
          <p:cNvPicPr preferRelativeResize="0"/>
          <p:nvPr/>
        </p:nvPicPr>
        <p:blipFill rotWithShape="1">
          <a:blip r:embed="rId4">
            <a:alphaModFix/>
          </a:blip>
          <a:srcRect b="0" l="0" r="0" t="0"/>
          <a:stretch/>
        </p:blipFill>
        <p:spPr>
          <a:xfrm>
            <a:off x="3" y="5138245"/>
            <a:ext cx="1641231" cy="171975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9"/>
                                        </p:tgtEl>
                                        <p:attrNameLst>
                                          <p:attrName>style.visibility</p:attrName>
                                        </p:attrNameLst>
                                      </p:cBhvr>
                                      <p:to>
                                        <p:strVal val="visible"/>
                                      </p:to>
                                    </p:set>
                                    <p:animEffect filter="fade" transition="in">
                                      <p:cBhvr>
                                        <p:cTn dur="1000"/>
                                        <p:tgtEl>
                                          <p:spTgt spid="4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40"/>
                                        </p:tgtEl>
                                        <p:attrNameLst>
                                          <p:attrName>style.visibility</p:attrName>
                                        </p:attrNameLst>
                                      </p:cBhvr>
                                      <p:to>
                                        <p:strVal val="visible"/>
                                      </p:to>
                                    </p:set>
                                    <p:anim calcmode="lin" valueType="num">
                                      <p:cBhvr additive="base">
                                        <p:cTn dur="500"/>
                                        <p:tgtEl>
                                          <p:spTgt spid="44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46" name="Shape 446"/>
        <p:cNvGrpSpPr/>
        <p:nvPr/>
      </p:nvGrpSpPr>
      <p:grpSpPr>
        <a:xfrm>
          <a:off x="0" y="0"/>
          <a:ext cx="0" cy="0"/>
          <a:chOff x="0" y="0"/>
          <a:chExt cx="0" cy="0"/>
        </a:xfrm>
      </p:grpSpPr>
      <p:sp>
        <p:nvSpPr>
          <p:cNvPr id="447" name="Google Shape;447;p3"/>
          <p:cNvSpPr/>
          <p:nvPr/>
        </p:nvSpPr>
        <p:spPr>
          <a:xfrm>
            <a:off x="2394974" y="1660040"/>
            <a:ext cx="7533601" cy="2764215"/>
          </a:xfrm>
          <a:prstGeom prst="cloudCallout">
            <a:avLst>
              <a:gd fmla="val -72912" name="adj1"/>
              <a:gd fmla="val -86482" name="adj2"/>
            </a:avLst>
          </a:prstGeom>
          <a:noFill/>
          <a:ln cap="flat" cmpd="sng" w="9525">
            <a:solidFill>
              <a:srgbClr val="00B05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2800" u="none" cap="none" strike="noStrike">
                <a:solidFill>
                  <a:schemeClr val="dk1"/>
                </a:solidFill>
                <a:latin typeface="Times New Roman"/>
                <a:ea typeface="Times New Roman"/>
                <a:cs typeface="Times New Roman"/>
                <a:sym typeface="Times New Roman"/>
              </a:rPr>
              <a:t>Quan sát các ví dụ sau để tìm hiểu cách kiểm tra xâu con và tìm kiếm vị trí xâu con trong xâu kí tự</a:t>
            </a:r>
            <a:r>
              <a:rPr b="0" i="1" lang="en-US" sz="2800" u="none" cap="none" strike="noStrike">
                <a:solidFill>
                  <a:schemeClr val="dk1"/>
                </a:solidFill>
                <a:latin typeface="Times New Roman"/>
                <a:ea typeface="Times New Roman"/>
                <a:cs typeface="Times New Roman"/>
                <a:sym typeface="Times New Roman"/>
              </a:rPr>
              <a:t>?</a:t>
            </a:r>
            <a:endParaRPr b="0" i="0" sz="2800" u="none" cap="none" strike="noStrike">
              <a:solidFill>
                <a:schemeClr val="dk1"/>
              </a:solidFill>
              <a:latin typeface="Times New Roman"/>
              <a:ea typeface="Times New Roman"/>
              <a:cs typeface="Times New Roman"/>
              <a:sym typeface="Times New Roman"/>
            </a:endParaRPr>
          </a:p>
        </p:txBody>
      </p:sp>
      <p:pic>
        <p:nvPicPr>
          <p:cNvPr id="448" name="Google Shape;448;p3"/>
          <p:cNvPicPr preferRelativeResize="0"/>
          <p:nvPr/>
        </p:nvPicPr>
        <p:blipFill rotWithShape="1">
          <a:blip r:embed="rId3">
            <a:alphaModFix/>
          </a:blip>
          <a:srcRect b="0" l="0" r="0" t="0"/>
          <a:stretch/>
        </p:blipFill>
        <p:spPr>
          <a:xfrm>
            <a:off x="-10752" y="5631955"/>
            <a:ext cx="1524000" cy="1226049"/>
          </a:xfrm>
          <a:prstGeom prst="rect">
            <a:avLst/>
          </a:prstGeom>
          <a:noFill/>
          <a:ln>
            <a:noFill/>
          </a:ln>
        </p:spPr>
      </p:pic>
      <p:pic>
        <p:nvPicPr>
          <p:cNvPr id="449" name="Google Shape;449;p3"/>
          <p:cNvPicPr preferRelativeResize="0"/>
          <p:nvPr/>
        </p:nvPicPr>
        <p:blipFill rotWithShape="1">
          <a:blip r:embed="rId4">
            <a:alphaModFix/>
          </a:blip>
          <a:srcRect b="0" l="0" r="0" t="0"/>
          <a:stretch/>
        </p:blipFill>
        <p:spPr>
          <a:xfrm>
            <a:off x="0" y="0"/>
            <a:ext cx="1513248" cy="166003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7"/>
                                        </p:tgtEl>
                                        <p:attrNameLst>
                                          <p:attrName>style.visibility</p:attrName>
                                        </p:attrNameLst>
                                      </p:cBhvr>
                                      <p:to>
                                        <p:strVal val="visible"/>
                                      </p:to>
                                    </p:set>
                                    <p:animEffect filter="fade" transition="in">
                                      <p:cBhvr>
                                        <p:cTn dur="500"/>
                                        <p:tgtEl>
                                          <p:spTgt spid="4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55" name="Shape 455"/>
        <p:cNvGrpSpPr/>
        <p:nvPr/>
      </p:nvGrpSpPr>
      <p:grpSpPr>
        <a:xfrm>
          <a:off x="0" y="0"/>
          <a:ext cx="0" cy="0"/>
          <a:chOff x="0" y="0"/>
          <a:chExt cx="0" cy="0"/>
        </a:xfrm>
      </p:grpSpPr>
      <p:sp>
        <p:nvSpPr>
          <p:cNvPr id="456" name="Google Shape;456;p4"/>
          <p:cNvSpPr txBox="1"/>
          <p:nvPr>
            <p:ph type="title"/>
          </p:nvPr>
        </p:nvSpPr>
        <p:spPr>
          <a:xfrm>
            <a:off x="432001" y="432000"/>
            <a:ext cx="10143235" cy="4320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0070C0"/>
              </a:buClr>
              <a:buSzPct val="100000"/>
              <a:buFont typeface="Times New Roman"/>
              <a:buNone/>
            </a:pPr>
            <a:r>
              <a:rPr lang="en-US">
                <a:solidFill>
                  <a:srgbClr val="0070C0"/>
                </a:solidFill>
                <a:latin typeface="Times New Roman"/>
                <a:ea typeface="Times New Roman"/>
                <a:cs typeface="Times New Roman"/>
                <a:sym typeface="Times New Roman"/>
              </a:rPr>
              <a:t>1. XÂU CON VÀ LỆNH TÌM VỊ TRÍ XÂU CON</a:t>
            </a:r>
            <a:endParaRPr/>
          </a:p>
        </p:txBody>
      </p:sp>
      <p:sp>
        <p:nvSpPr>
          <p:cNvPr id="457" name="Google Shape;457;p4"/>
          <p:cNvSpPr/>
          <p:nvPr/>
        </p:nvSpPr>
        <p:spPr>
          <a:xfrm>
            <a:off x="432003" y="1436552"/>
            <a:ext cx="10540799" cy="504753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2800" u="none" cap="none" strike="noStrike">
                <a:solidFill>
                  <a:srgbClr val="0070C0"/>
                </a:solidFill>
                <a:latin typeface="Times New Roman"/>
                <a:ea typeface="Times New Roman"/>
                <a:cs typeface="Times New Roman"/>
                <a:sym typeface="Times New Roman"/>
              </a:rPr>
              <a:t>Ví dụ 1:</a:t>
            </a:r>
            <a:r>
              <a:rPr b="0" i="0" lang="en-US" sz="2800" u="none" cap="none" strike="noStrike">
                <a:solidFill>
                  <a:srgbClr val="0070C0"/>
                </a:solidFill>
                <a:latin typeface="Times New Roman"/>
                <a:ea typeface="Times New Roman"/>
                <a:cs typeface="Times New Roman"/>
                <a:sym typeface="Times New Roman"/>
              </a:rPr>
              <a:t> </a:t>
            </a:r>
            <a:r>
              <a:rPr b="0" i="0" lang="en-US" sz="2800" u="none" cap="none" strike="noStrike">
                <a:solidFill>
                  <a:schemeClr val="dk1"/>
                </a:solidFill>
                <a:latin typeface="Times New Roman"/>
                <a:ea typeface="Times New Roman"/>
                <a:cs typeface="Times New Roman"/>
                <a:sym typeface="Times New Roman"/>
              </a:rPr>
              <a:t>Dùng toán tử </a:t>
            </a:r>
            <a:r>
              <a:rPr b="0" i="0" lang="en-US" sz="2800" u="none" cap="none" strike="noStrike">
                <a:solidFill>
                  <a:srgbClr val="C00000"/>
                </a:solidFill>
                <a:latin typeface="Times New Roman"/>
                <a:ea typeface="Times New Roman"/>
                <a:cs typeface="Times New Roman"/>
                <a:sym typeface="Times New Roman"/>
              </a:rPr>
              <a:t>in</a:t>
            </a:r>
            <a:r>
              <a:rPr b="0" i="0" lang="en-US" sz="2800" u="none" cap="none" strike="noStrike">
                <a:solidFill>
                  <a:schemeClr val="dk1"/>
                </a:solidFill>
                <a:latin typeface="Times New Roman"/>
                <a:ea typeface="Times New Roman"/>
                <a:cs typeface="Times New Roman"/>
                <a:sym typeface="Times New Roman"/>
              </a:rPr>
              <a:t> để kiểm tra một xâu có là xâu con của xâu khác không.</a:t>
            </a:r>
            <a:endParaRPr b="0" i="0" sz="2800" u="none" cap="none" strike="noStrike">
              <a:solidFill>
                <a:schemeClr val="dk1"/>
              </a:solidFill>
              <a:latin typeface="Times New Roman"/>
              <a:ea typeface="Times New Roman"/>
              <a:cs typeface="Times New Roman"/>
              <a:sym typeface="Times New Roman"/>
            </a:endParaRPr>
          </a:p>
          <a:p>
            <a:pPr indent="0" lvl="0" marL="0" marR="0" rtl="0" algn="just">
              <a:spcBef>
                <a:spcPts val="1200"/>
              </a:spcBef>
              <a:spcAft>
                <a:spcPts val="0"/>
              </a:spcAft>
              <a:buNone/>
            </a:pPr>
            <a:r>
              <a:rPr b="0" i="0" lang="en-US" sz="2800" u="none" cap="none" strike="noStrike">
                <a:solidFill>
                  <a:schemeClr val="dk1"/>
                </a:solidFill>
                <a:latin typeface="Times New Roman"/>
                <a:ea typeface="Times New Roman"/>
                <a:cs typeface="Times New Roman"/>
                <a:sym typeface="Times New Roman"/>
              </a:rPr>
              <a:t>&gt;&gt;&gt; “abc” </a:t>
            </a:r>
            <a:r>
              <a:rPr b="0" i="0" lang="en-US" sz="2800" u="none" cap="none" strike="noStrike">
                <a:solidFill>
                  <a:srgbClr val="C00000"/>
                </a:solidFill>
                <a:latin typeface="Times New Roman"/>
                <a:ea typeface="Times New Roman"/>
                <a:cs typeface="Times New Roman"/>
                <a:sym typeface="Times New Roman"/>
              </a:rPr>
              <a:t>in</a:t>
            </a:r>
            <a:r>
              <a:rPr b="0" i="0" lang="en-US" sz="2800" u="none" cap="none" strike="noStrike">
                <a:solidFill>
                  <a:schemeClr val="dk1"/>
                </a:solidFill>
                <a:latin typeface="Times New Roman"/>
                <a:ea typeface="Times New Roman"/>
                <a:cs typeface="Times New Roman"/>
                <a:sym typeface="Times New Roman"/>
              </a:rPr>
              <a:t> “123abc”</a:t>
            </a:r>
            <a:endParaRPr b="0" i="0" sz="2800" u="none" cap="none" strike="noStrike">
              <a:solidFill>
                <a:schemeClr val="dk1"/>
              </a:solidFill>
              <a:latin typeface="Times New Roman"/>
              <a:ea typeface="Times New Roman"/>
              <a:cs typeface="Times New Roman"/>
              <a:sym typeface="Times New Roman"/>
            </a:endParaRPr>
          </a:p>
          <a:p>
            <a:pPr indent="0" lvl="0" marL="0" marR="0" rtl="0" algn="just">
              <a:spcBef>
                <a:spcPts val="1200"/>
              </a:spcBef>
              <a:spcAft>
                <a:spcPts val="0"/>
              </a:spcAft>
              <a:buNone/>
            </a:pPr>
            <a:r>
              <a:rPr b="0" i="0" lang="en-US" sz="2800" u="none" cap="none" strike="noStrike">
                <a:solidFill>
                  <a:srgbClr val="7030A0"/>
                </a:solidFill>
                <a:latin typeface="Times New Roman"/>
                <a:ea typeface="Times New Roman"/>
                <a:cs typeface="Times New Roman"/>
                <a:sym typeface="Times New Roman"/>
              </a:rPr>
              <a:t>True</a:t>
            </a:r>
            <a:endParaRPr b="0" i="0" sz="2800" u="none" cap="none" strike="noStrike">
              <a:solidFill>
                <a:srgbClr val="7030A0"/>
              </a:solidFill>
              <a:latin typeface="Times New Roman"/>
              <a:ea typeface="Times New Roman"/>
              <a:cs typeface="Times New Roman"/>
              <a:sym typeface="Times New Roman"/>
            </a:endParaRPr>
          </a:p>
          <a:p>
            <a:pPr indent="0" lvl="0" marL="0" marR="0" rtl="0" algn="just">
              <a:spcBef>
                <a:spcPts val="1200"/>
              </a:spcBef>
              <a:spcAft>
                <a:spcPts val="0"/>
              </a:spcAft>
              <a:buNone/>
            </a:pPr>
            <a:r>
              <a:rPr b="0" i="0" lang="en-US" sz="2800" u="none" cap="none" strike="noStrike">
                <a:solidFill>
                  <a:schemeClr val="dk1"/>
                </a:solidFill>
                <a:latin typeface="Times New Roman"/>
                <a:ea typeface="Times New Roman"/>
                <a:cs typeface="Times New Roman"/>
                <a:sym typeface="Times New Roman"/>
              </a:rPr>
              <a:t>&gt;&gt;&gt; “010” </a:t>
            </a:r>
            <a:r>
              <a:rPr b="0" i="0" lang="en-US" sz="2800" u="none" cap="none" strike="noStrike">
                <a:solidFill>
                  <a:srgbClr val="C00000"/>
                </a:solidFill>
                <a:latin typeface="Times New Roman"/>
                <a:ea typeface="Times New Roman"/>
                <a:cs typeface="Times New Roman"/>
                <a:sym typeface="Times New Roman"/>
              </a:rPr>
              <a:t>in</a:t>
            </a:r>
            <a:r>
              <a:rPr b="0" i="0" lang="en-US" sz="2800" u="none" cap="none" strike="noStrike">
                <a:solidFill>
                  <a:schemeClr val="dk1"/>
                </a:solidFill>
                <a:latin typeface="Times New Roman"/>
                <a:ea typeface="Times New Roman"/>
                <a:cs typeface="Times New Roman"/>
                <a:sym typeface="Times New Roman"/>
              </a:rPr>
              <a:t> “1101”</a:t>
            </a:r>
            <a:endParaRPr b="0" i="0" sz="2800" u="none" cap="none" strike="noStrike">
              <a:solidFill>
                <a:schemeClr val="dk1"/>
              </a:solidFill>
              <a:latin typeface="Times New Roman"/>
              <a:ea typeface="Times New Roman"/>
              <a:cs typeface="Times New Roman"/>
              <a:sym typeface="Times New Roman"/>
            </a:endParaRPr>
          </a:p>
          <a:p>
            <a:pPr indent="0" lvl="0" marL="0" marR="0" rtl="0" algn="just">
              <a:spcBef>
                <a:spcPts val="1200"/>
              </a:spcBef>
              <a:spcAft>
                <a:spcPts val="0"/>
              </a:spcAft>
              <a:buNone/>
            </a:pPr>
            <a:r>
              <a:rPr b="0" i="0" lang="en-US" sz="2800" u="none" cap="none" strike="noStrike">
                <a:solidFill>
                  <a:srgbClr val="7030A0"/>
                </a:solidFill>
                <a:latin typeface="Times New Roman"/>
                <a:ea typeface="Times New Roman"/>
                <a:cs typeface="Times New Roman"/>
                <a:sym typeface="Times New Roman"/>
              </a:rPr>
              <a:t>False</a:t>
            </a:r>
            <a:endParaRPr/>
          </a:p>
          <a:p>
            <a:pPr indent="0" lvl="0" marL="0" marR="0" rtl="0" algn="just">
              <a:spcBef>
                <a:spcPts val="1200"/>
              </a:spcBef>
              <a:spcAft>
                <a:spcPts val="0"/>
              </a:spcAft>
              <a:buNone/>
            </a:pPr>
            <a:r>
              <a:rPr b="0" i="0" lang="en-US" sz="2800" u="none" cap="none" strike="noStrike">
                <a:solidFill>
                  <a:schemeClr val="dk1"/>
                </a:solidFill>
                <a:latin typeface="Times New Roman"/>
                <a:ea typeface="Times New Roman"/>
                <a:cs typeface="Times New Roman"/>
                <a:sym typeface="Times New Roman"/>
              </a:rPr>
              <a:t>- Biểu thức kiểm tra &lt;xâu 1&gt; nằm trong &lt;xâu 2&gt; là:</a:t>
            </a:r>
            <a:endParaRPr b="0" i="0" sz="2800" u="none" cap="none" strike="noStrike">
              <a:solidFill>
                <a:schemeClr val="dk1"/>
              </a:solidFill>
              <a:latin typeface="Times New Roman"/>
              <a:ea typeface="Times New Roman"/>
              <a:cs typeface="Times New Roman"/>
              <a:sym typeface="Times New Roman"/>
            </a:endParaRPr>
          </a:p>
          <a:p>
            <a:pPr indent="0" lvl="0" marL="0" marR="0" rtl="0" algn="ctr">
              <a:spcBef>
                <a:spcPts val="1200"/>
              </a:spcBef>
              <a:spcAft>
                <a:spcPts val="0"/>
              </a:spcAft>
              <a:buNone/>
            </a:pPr>
            <a:r>
              <a:rPr b="0" i="0" lang="en-US" sz="2800" u="none" cap="none" strike="noStrike">
                <a:solidFill>
                  <a:srgbClr val="0070C0"/>
                </a:solidFill>
                <a:latin typeface="Times New Roman"/>
                <a:ea typeface="Times New Roman"/>
                <a:cs typeface="Times New Roman"/>
                <a:sym typeface="Times New Roman"/>
              </a:rPr>
              <a:t>&lt;xâu 1&gt; </a:t>
            </a:r>
            <a:r>
              <a:rPr b="0" i="0" lang="en-US" sz="2800" u="none" cap="none" strike="noStrike">
                <a:solidFill>
                  <a:srgbClr val="C00000"/>
                </a:solidFill>
                <a:latin typeface="Times New Roman"/>
                <a:ea typeface="Times New Roman"/>
                <a:cs typeface="Times New Roman"/>
                <a:sym typeface="Times New Roman"/>
              </a:rPr>
              <a:t>in</a:t>
            </a:r>
            <a:r>
              <a:rPr b="0" i="0" lang="en-US" sz="2800" u="none" cap="none" strike="noStrike">
                <a:solidFill>
                  <a:srgbClr val="0070C0"/>
                </a:solidFill>
                <a:latin typeface="Times New Roman"/>
                <a:ea typeface="Times New Roman"/>
                <a:cs typeface="Times New Roman"/>
                <a:sym typeface="Times New Roman"/>
              </a:rPr>
              <a:t> &lt;xâu 2&gt;</a:t>
            </a:r>
            <a:endParaRPr b="0" i="0" sz="2800" u="none" cap="none" strike="noStrike">
              <a:solidFill>
                <a:schemeClr val="dk1"/>
              </a:solidFill>
              <a:latin typeface="Times New Roman"/>
              <a:ea typeface="Times New Roman"/>
              <a:cs typeface="Times New Roman"/>
              <a:sym typeface="Times New Roman"/>
            </a:endParaRPr>
          </a:p>
          <a:p>
            <a:pPr indent="0" lvl="0" marL="0" marR="0" rtl="0" algn="just">
              <a:spcBef>
                <a:spcPts val="1200"/>
              </a:spcBef>
              <a:spcAft>
                <a:spcPts val="0"/>
              </a:spcAft>
              <a:buNone/>
            </a:pPr>
            <a:r>
              <a:rPr b="0" i="0" lang="en-US" sz="2800" u="none" cap="none" strike="noStrike">
                <a:solidFill>
                  <a:schemeClr val="dk1"/>
                </a:solidFill>
                <a:latin typeface="Times New Roman"/>
                <a:ea typeface="Times New Roman"/>
                <a:cs typeface="Times New Roman"/>
                <a:sym typeface="Times New Roman"/>
              </a:rPr>
              <a:t>Nếu đúng thì trả lại giá trị True, nếu sai trả lại giá trị False.</a:t>
            </a:r>
            <a:endParaRPr b="0" i="0" sz="2800" u="none" cap="none" strike="noStrik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6"/>
                                        </p:tgtEl>
                                        <p:attrNameLst>
                                          <p:attrName>style.visibility</p:attrName>
                                        </p:attrNameLst>
                                      </p:cBhvr>
                                      <p:to>
                                        <p:strVal val="visible"/>
                                      </p:to>
                                    </p:set>
                                    <p:animEffect filter="fade" transition="in">
                                      <p:cBhvr>
                                        <p:cTn dur="500"/>
                                        <p:tgtEl>
                                          <p:spTgt spid="4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7">
                                            <p:txEl>
                                              <p:pRg end="0" st="0"/>
                                            </p:txEl>
                                          </p:spTgt>
                                        </p:tgtEl>
                                        <p:attrNameLst>
                                          <p:attrName>style.visibility</p:attrName>
                                        </p:attrNameLst>
                                      </p:cBhvr>
                                      <p:to>
                                        <p:strVal val="visible"/>
                                      </p:to>
                                    </p:set>
                                    <p:animEffect filter="fade" transition="in">
                                      <p:cBhvr>
                                        <p:cTn dur="1000"/>
                                        <p:tgtEl>
                                          <p:spTgt spid="45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7">
                                            <p:txEl>
                                              <p:pRg end="1" st="1"/>
                                            </p:txEl>
                                          </p:spTgt>
                                        </p:tgtEl>
                                        <p:attrNameLst>
                                          <p:attrName>style.visibility</p:attrName>
                                        </p:attrNameLst>
                                      </p:cBhvr>
                                      <p:to>
                                        <p:strVal val="visible"/>
                                      </p:to>
                                    </p:set>
                                    <p:animEffect filter="fade" transition="in">
                                      <p:cBhvr>
                                        <p:cTn dur="1000"/>
                                        <p:tgtEl>
                                          <p:spTgt spid="45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7">
                                            <p:txEl>
                                              <p:pRg end="2" st="2"/>
                                            </p:txEl>
                                          </p:spTgt>
                                        </p:tgtEl>
                                        <p:attrNameLst>
                                          <p:attrName>style.visibility</p:attrName>
                                        </p:attrNameLst>
                                      </p:cBhvr>
                                      <p:to>
                                        <p:strVal val="visible"/>
                                      </p:to>
                                    </p:set>
                                    <p:animEffect filter="fade" transition="in">
                                      <p:cBhvr>
                                        <p:cTn dur="1000"/>
                                        <p:tgtEl>
                                          <p:spTgt spid="45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7">
                                            <p:txEl>
                                              <p:pRg end="3" st="3"/>
                                            </p:txEl>
                                          </p:spTgt>
                                        </p:tgtEl>
                                        <p:attrNameLst>
                                          <p:attrName>style.visibility</p:attrName>
                                        </p:attrNameLst>
                                      </p:cBhvr>
                                      <p:to>
                                        <p:strVal val="visible"/>
                                      </p:to>
                                    </p:set>
                                    <p:animEffect filter="fade" transition="in">
                                      <p:cBhvr>
                                        <p:cTn dur="1000"/>
                                        <p:tgtEl>
                                          <p:spTgt spid="45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7">
                                            <p:txEl>
                                              <p:pRg end="4" st="4"/>
                                            </p:txEl>
                                          </p:spTgt>
                                        </p:tgtEl>
                                        <p:attrNameLst>
                                          <p:attrName>style.visibility</p:attrName>
                                        </p:attrNameLst>
                                      </p:cBhvr>
                                      <p:to>
                                        <p:strVal val="visible"/>
                                      </p:to>
                                    </p:set>
                                    <p:animEffect filter="fade" transition="in">
                                      <p:cBhvr>
                                        <p:cTn dur="1000"/>
                                        <p:tgtEl>
                                          <p:spTgt spid="45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7">
                                            <p:txEl>
                                              <p:pRg end="5" st="5"/>
                                            </p:txEl>
                                          </p:spTgt>
                                        </p:tgtEl>
                                        <p:attrNameLst>
                                          <p:attrName>style.visibility</p:attrName>
                                        </p:attrNameLst>
                                      </p:cBhvr>
                                      <p:to>
                                        <p:strVal val="visible"/>
                                      </p:to>
                                    </p:set>
                                    <p:animEffect filter="fade" transition="in">
                                      <p:cBhvr>
                                        <p:cTn dur="1000"/>
                                        <p:tgtEl>
                                          <p:spTgt spid="45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7">
                                            <p:txEl>
                                              <p:pRg end="6" st="6"/>
                                            </p:txEl>
                                          </p:spTgt>
                                        </p:tgtEl>
                                        <p:attrNameLst>
                                          <p:attrName>style.visibility</p:attrName>
                                        </p:attrNameLst>
                                      </p:cBhvr>
                                      <p:to>
                                        <p:strVal val="visible"/>
                                      </p:to>
                                    </p:set>
                                    <p:animEffect filter="fade" transition="in">
                                      <p:cBhvr>
                                        <p:cTn dur="1000"/>
                                        <p:tgtEl>
                                          <p:spTgt spid="45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7">
                                            <p:txEl>
                                              <p:pRg end="7" st="7"/>
                                            </p:txEl>
                                          </p:spTgt>
                                        </p:tgtEl>
                                        <p:attrNameLst>
                                          <p:attrName>style.visibility</p:attrName>
                                        </p:attrNameLst>
                                      </p:cBhvr>
                                      <p:to>
                                        <p:strVal val="visible"/>
                                      </p:to>
                                    </p:set>
                                    <p:animEffect filter="fade" transition="in">
                                      <p:cBhvr>
                                        <p:cTn dur="1000"/>
                                        <p:tgtEl>
                                          <p:spTgt spid="457">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63" name="Shape 463"/>
        <p:cNvGrpSpPr/>
        <p:nvPr/>
      </p:nvGrpSpPr>
      <p:grpSpPr>
        <a:xfrm>
          <a:off x="0" y="0"/>
          <a:ext cx="0" cy="0"/>
          <a:chOff x="0" y="0"/>
          <a:chExt cx="0" cy="0"/>
        </a:xfrm>
      </p:grpSpPr>
      <p:sp>
        <p:nvSpPr>
          <p:cNvPr id="464" name="Google Shape;464;p5"/>
          <p:cNvSpPr/>
          <p:nvPr/>
        </p:nvSpPr>
        <p:spPr>
          <a:xfrm>
            <a:off x="703386" y="671611"/>
            <a:ext cx="10902463" cy="569386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rgbClr val="0070C0"/>
                </a:solidFill>
                <a:latin typeface="Times New Roman"/>
                <a:ea typeface="Times New Roman"/>
                <a:cs typeface="Times New Roman"/>
                <a:sym typeface="Times New Roman"/>
              </a:rPr>
              <a:t>Ví dụ 2.</a:t>
            </a:r>
            <a:r>
              <a:rPr lang="en-US" sz="2800">
                <a:solidFill>
                  <a:srgbClr val="0070C0"/>
                </a:solidFill>
                <a:latin typeface="Times New Roman"/>
                <a:ea typeface="Times New Roman"/>
                <a:cs typeface="Times New Roman"/>
                <a:sym typeface="Times New Roman"/>
              </a:rPr>
              <a:t> </a:t>
            </a:r>
            <a:r>
              <a:rPr lang="en-US" sz="2800">
                <a:solidFill>
                  <a:schemeClr val="dk1"/>
                </a:solidFill>
                <a:latin typeface="Times New Roman"/>
                <a:ea typeface="Times New Roman"/>
                <a:cs typeface="Times New Roman"/>
                <a:sym typeface="Times New Roman"/>
              </a:rPr>
              <a:t>Lệnh </a:t>
            </a:r>
            <a:r>
              <a:rPr lang="en-US" sz="2800">
                <a:solidFill>
                  <a:srgbClr val="C00000"/>
                </a:solidFill>
                <a:latin typeface="Times New Roman"/>
                <a:ea typeface="Times New Roman"/>
                <a:cs typeface="Times New Roman"/>
                <a:sym typeface="Times New Roman"/>
              </a:rPr>
              <a:t>find ( ) </a:t>
            </a:r>
            <a:r>
              <a:rPr lang="en-US" sz="2800">
                <a:solidFill>
                  <a:schemeClr val="dk1"/>
                </a:solidFill>
                <a:latin typeface="Times New Roman"/>
                <a:ea typeface="Times New Roman"/>
                <a:cs typeface="Times New Roman"/>
                <a:sym typeface="Times New Roman"/>
              </a:rPr>
              <a:t>tìm vị trí xuất hiện của một xâu trong xâu khác.</a:t>
            </a:r>
            <a:endParaRPr sz="2800">
              <a:solidFill>
                <a:schemeClr val="dk1"/>
              </a:solidFill>
              <a:latin typeface="Times New Roman"/>
              <a:ea typeface="Times New Roman"/>
              <a:cs typeface="Times New Roman"/>
              <a:sym typeface="Times New Roman"/>
            </a:endParaRPr>
          </a:p>
          <a:p>
            <a:pPr indent="0" lvl="0" marL="0" marR="0" rtl="0" algn="just">
              <a:spcBef>
                <a:spcPts val="2400"/>
              </a:spcBef>
              <a:spcAft>
                <a:spcPts val="0"/>
              </a:spcAft>
              <a:buNone/>
            </a:pPr>
            <a:r>
              <a:rPr lang="en-US" sz="2800">
                <a:solidFill>
                  <a:schemeClr val="dk1"/>
                </a:solidFill>
                <a:latin typeface="Times New Roman"/>
                <a:ea typeface="Times New Roman"/>
                <a:cs typeface="Times New Roman"/>
                <a:sym typeface="Times New Roman"/>
              </a:rPr>
              <a:t>&gt;&gt;&gt; s = “ab bc cd 123 456 00”</a:t>
            </a:r>
            <a:endParaRPr sz="2800">
              <a:solidFill>
                <a:schemeClr val="dk1"/>
              </a:solidFill>
              <a:latin typeface="Times New Roman"/>
              <a:ea typeface="Times New Roman"/>
              <a:cs typeface="Times New Roman"/>
              <a:sym typeface="Times New Roman"/>
            </a:endParaRPr>
          </a:p>
          <a:p>
            <a:pPr indent="0" lvl="0" marL="0" marR="0" rtl="0" algn="just">
              <a:spcBef>
                <a:spcPts val="2400"/>
              </a:spcBef>
              <a:spcAft>
                <a:spcPts val="0"/>
              </a:spcAft>
              <a:buNone/>
            </a:pPr>
            <a:r>
              <a:rPr lang="en-US" sz="2800">
                <a:solidFill>
                  <a:schemeClr val="dk1"/>
                </a:solidFill>
                <a:latin typeface="Times New Roman"/>
                <a:ea typeface="Times New Roman"/>
                <a:cs typeface="Times New Roman"/>
                <a:sym typeface="Times New Roman"/>
              </a:rPr>
              <a:t>&gt;&gt;&gt; </a:t>
            </a:r>
            <a:r>
              <a:rPr lang="en-US" sz="2800">
                <a:solidFill>
                  <a:srgbClr val="C00000"/>
                </a:solidFill>
                <a:latin typeface="Times New Roman"/>
                <a:ea typeface="Times New Roman"/>
                <a:cs typeface="Times New Roman"/>
                <a:sym typeface="Times New Roman"/>
              </a:rPr>
              <a:t>s.find (“b”)</a:t>
            </a:r>
            <a:endParaRPr/>
          </a:p>
          <a:p>
            <a:pPr indent="0" lvl="0" marL="0" marR="0" rtl="0" algn="just">
              <a:spcBef>
                <a:spcPts val="2400"/>
              </a:spcBef>
              <a:spcAft>
                <a:spcPts val="0"/>
              </a:spcAft>
              <a:buNone/>
            </a:pPr>
            <a:r>
              <a:rPr lang="en-US" sz="2800">
                <a:solidFill>
                  <a:srgbClr val="00B0F0"/>
                </a:solidFill>
                <a:latin typeface="Times New Roman"/>
                <a:ea typeface="Times New Roman"/>
                <a:cs typeface="Times New Roman"/>
                <a:sym typeface="Times New Roman"/>
              </a:rPr>
              <a:t>1</a:t>
            </a:r>
            <a:r>
              <a:rPr lang="en-US" sz="2800">
                <a:solidFill>
                  <a:schemeClr val="dk1"/>
                </a:solidFill>
                <a:latin typeface="Times New Roman"/>
                <a:ea typeface="Times New Roman"/>
                <a:cs typeface="Times New Roman"/>
                <a:sym typeface="Times New Roman"/>
              </a:rPr>
              <a:t> 🡨 Vị trí xuất hiện đầu tiên của “b” trong xâu s là chỉ số 1</a:t>
            </a:r>
            <a:endParaRPr sz="2800">
              <a:solidFill>
                <a:schemeClr val="dk1"/>
              </a:solidFill>
              <a:latin typeface="Times New Roman"/>
              <a:ea typeface="Times New Roman"/>
              <a:cs typeface="Times New Roman"/>
              <a:sym typeface="Times New Roman"/>
            </a:endParaRPr>
          </a:p>
          <a:p>
            <a:pPr indent="0" lvl="0" marL="0" marR="0" rtl="0" algn="just">
              <a:spcBef>
                <a:spcPts val="2400"/>
              </a:spcBef>
              <a:spcAft>
                <a:spcPts val="0"/>
              </a:spcAft>
              <a:buNone/>
            </a:pPr>
            <a:r>
              <a:rPr lang="en-US" sz="2800">
                <a:solidFill>
                  <a:schemeClr val="dk1"/>
                </a:solidFill>
                <a:latin typeface="Times New Roman"/>
                <a:ea typeface="Times New Roman"/>
                <a:cs typeface="Times New Roman"/>
                <a:sym typeface="Times New Roman"/>
              </a:rPr>
              <a:t>&gt;&gt;&gt; </a:t>
            </a:r>
            <a:r>
              <a:rPr lang="en-US" sz="2800">
                <a:solidFill>
                  <a:srgbClr val="C00000"/>
                </a:solidFill>
                <a:latin typeface="Times New Roman"/>
                <a:ea typeface="Times New Roman"/>
                <a:cs typeface="Times New Roman"/>
                <a:sym typeface="Times New Roman"/>
              </a:rPr>
              <a:t>s.find (“12”)</a:t>
            </a:r>
            <a:endParaRPr/>
          </a:p>
          <a:p>
            <a:pPr indent="0" lvl="0" marL="0" marR="0" rtl="0" algn="just">
              <a:spcBef>
                <a:spcPts val="2400"/>
              </a:spcBef>
              <a:spcAft>
                <a:spcPts val="0"/>
              </a:spcAft>
              <a:buNone/>
            </a:pPr>
            <a:r>
              <a:rPr lang="en-US" sz="2800">
                <a:solidFill>
                  <a:srgbClr val="00B0F0"/>
                </a:solidFill>
                <a:latin typeface="Times New Roman"/>
                <a:ea typeface="Times New Roman"/>
                <a:cs typeface="Times New Roman"/>
                <a:sym typeface="Times New Roman"/>
              </a:rPr>
              <a:t>9</a:t>
            </a:r>
            <a:r>
              <a:rPr lang="en-US" sz="2800">
                <a:solidFill>
                  <a:schemeClr val="dk1"/>
                </a:solidFill>
                <a:latin typeface="Times New Roman"/>
                <a:ea typeface="Times New Roman"/>
                <a:cs typeface="Times New Roman"/>
                <a:sym typeface="Times New Roman"/>
              </a:rPr>
              <a:t> 🡨 Vị trí tìm thấy đầu tiên của ”12” trong xâu s </a:t>
            </a:r>
            <a:r>
              <a:rPr lang="en-US" sz="2800">
                <a:solidFill>
                  <a:schemeClr val="dk1"/>
                </a:solidFill>
                <a:latin typeface="Times New Roman"/>
                <a:ea typeface="Times New Roman"/>
                <a:cs typeface="Times New Roman"/>
                <a:sym typeface="Times New Roman"/>
              </a:rPr>
              <a:t>là </a:t>
            </a:r>
            <a:r>
              <a:rPr lang="en-US" sz="2800">
                <a:solidFill>
                  <a:schemeClr val="dk1"/>
                </a:solidFill>
                <a:latin typeface="Times New Roman"/>
                <a:ea typeface="Times New Roman"/>
                <a:cs typeface="Times New Roman"/>
                <a:sym typeface="Times New Roman"/>
              </a:rPr>
              <a:t>chỉ số 9.</a:t>
            </a:r>
            <a:endParaRPr sz="2800">
              <a:solidFill>
                <a:schemeClr val="dk1"/>
              </a:solidFill>
              <a:latin typeface="Times New Roman"/>
              <a:ea typeface="Times New Roman"/>
              <a:cs typeface="Times New Roman"/>
              <a:sym typeface="Times New Roman"/>
            </a:endParaRPr>
          </a:p>
          <a:p>
            <a:pPr indent="0" lvl="0" marL="0" marR="0" rtl="0" algn="just">
              <a:spcBef>
                <a:spcPts val="2400"/>
              </a:spcBef>
              <a:spcAft>
                <a:spcPts val="0"/>
              </a:spcAft>
              <a:buNone/>
            </a:pPr>
            <a:r>
              <a:rPr lang="en-US" sz="2800">
                <a:solidFill>
                  <a:schemeClr val="dk1"/>
                </a:solidFill>
                <a:latin typeface="Times New Roman"/>
                <a:ea typeface="Times New Roman"/>
                <a:cs typeface="Times New Roman"/>
                <a:sym typeface="Times New Roman"/>
              </a:rPr>
              <a:t>&gt;&gt;&gt; </a:t>
            </a:r>
            <a:r>
              <a:rPr lang="en-US" sz="2800">
                <a:solidFill>
                  <a:srgbClr val="C00000"/>
                </a:solidFill>
                <a:latin typeface="Times New Roman"/>
                <a:ea typeface="Times New Roman"/>
                <a:cs typeface="Times New Roman"/>
                <a:sym typeface="Times New Roman"/>
              </a:rPr>
              <a:t>s.find (“AB”)</a:t>
            </a:r>
            <a:endParaRPr/>
          </a:p>
          <a:p>
            <a:pPr indent="0" lvl="0" marL="0" marR="0" rtl="0" algn="just">
              <a:spcBef>
                <a:spcPts val="2400"/>
              </a:spcBef>
              <a:spcAft>
                <a:spcPts val="0"/>
              </a:spcAft>
              <a:buNone/>
            </a:pPr>
            <a:r>
              <a:rPr lang="en-US" sz="2800">
                <a:solidFill>
                  <a:srgbClr val="00B0F0"/>
                </a:solidFill>
                <a:latin typeface="Times New Roman"/>
                <a:ea typeface="Times New Roman"/>
                <a:cs typeface="Times New Roman"/>
                <a:sym typeface="Times New Roman"/>
              </a:rPr>
              <a:t>-1 </a:t>
            </a:r>
            <a:r>
              <a:rPr lang="en-US" sz="2800">
                <a:solidFill>
                  <a:schemeClr val="dk1"/>
                </a:solidFill>
                <a:latin typeface="Times New Roman"/>
                <a:ea typeface="Times New Roman"/>
                <a:cs typeface="Times New Roman"/>
                <a:sym typeface="Times New Roman"/>
              </a:rPr>
              <a:t>🡨 Không tìm thấy xâu “AB” trong xâu s nên trả về -1</a:t>
            </a:r>
            <a:endParaRPr sz="28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64">
                                            <p:txEl>
                                              <p:pRg end="0" st="0"/>
                                            </p:txEl>
                                          </p:spTgt>
                                        </p:tgtEl>
                                        <p:attrNameLst>
                                          <p:attrName>style.visibility</p:attrName>
                                        </p:attrNameLst>
                                      </p:cBhvr>
                                      <p:to>
                                        <p:strVal val="visible"/>
                                      </p:to>
                                    </p:set>
                                    <p:anim calcmode="lin" valueType="num">
                                      <p:cBhvr additive="base">
                                        <p:cTn dur="500"/>
                                        <p:tgtEl>
                                          <p:spTgt spid="464">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64">
                                            <p:txEl>
                                              <p:pRg end="1" st="1"/>
                                            </p:txEl>
                                          </p:spTgt>
                                        </p:tgtEl>
                                        <p:attrNameLst>
                                          <p:attrName>style.visibility</p:attrName>
                                        </p:attrNameLst>
                                      </p:cBhvr>
                                      <p:to>
                                        <p:strVal val="visible"/>
                                      </p:to>
                                    </p:set>
                                    <p:anim calcmode="lin" valueType="num">
                                      <p:cBhvr additive="base">
                                        <p:cTn dur="500"/>
                                        <p:tgtEl>
                                          <p:spTgt spid="464">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64">
                                            <p:txEl>
                                              <p:pRg end="2" st="2"/>
                                            </p:txEl>
                                          </p:spTgt>
                                        </p:tgtEl>
                                        <p:attrNameLst>
                                          <p:attrName>style.visibility</p:attrName>
                                        </p:attrNameLst>
                                      </p:cBhvr>
                                      <p:to>
                                        <p:strVal val="visible"/>
                                      </p:to>
                                    </p:set>
                                    <p:anim calcmode="lin" valueType="num">
                                      <p:cBhvr additive="base">
                                        <p:cTn dur="500"/>
                                        <p:tgtEl>
                                          <p:spTgt spid="464">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64">
                                            <p:txEl>
                                              <p:pRg end="3" st="3"/>
                                            </p:txEl>
                                          </p:spTgt>
                                        </p:tgtEl>
                                        <p:attrNameLst>
                                          <p:attrName>style.visibility</p:attrName>
                                        </p:attrNameLst>
                                      </p:cBhvr>
                                      <p:to>
                                        <p:strVal val="visible"/>
                                      </p:to>
                                    </p:set>
                                    <p:anim calcmode="lin" valueType="num">
                                      <p:cBhvr additive="base">
                                        <p:cTn dur="500"/>
                                        <p:tgtEl>
                                          <p:spTgt spid="464">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64">
                                            <p:txEl>
                                              <p:pRg end="4" st="4"/>
                                            </p:txEl>
                                          </p:spTgt>
                                        </p:tgtEl>
                                        <p:attrNameLst>
                                          <p:attrName>style.visibility</p:attrName>
                                        </p:attrNameLst>
                                      </p:cBhvr>
                                      <p:to>
                                        <p:strVal val="visible"/>
                                      </p:to>
                                    </p:set>
                                    <p:anim calcmode="lin" valueType="num">
                                      <p:cBhvr additive="base">
                                        <p:cTn dur="500"/>
                                        <p:tgtEl>
                                          <p:spTgt spid="464">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64">
                                            <p:txEl>
                                              <p:pRg end="5" st="5"/>
                                            </p:txEl>
                                          </p:spTgt>
                                        </p:tgtEl>
                                        <p:attrNameLst>
                                          <p:attrName>style.visibility</p:attrName>
                                        </p:attrNameLst>
                                      </p:cBhvr>
                                      <p:to>
                                        <p:strVal val="visible"/>
                                      </p:to>
                                    </p:set>
                                    <p:anim calcmode="lin" valueType="num">
                                      <p:cBhvr additive="base">
                                        <p:cTn dur="500"/>
                                        <p:tgtEl>
                                          <p:spTgt spid="464">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64">
                                            <p:txEl>
                                              <p:pRg end="6" st="6"/>
                                            </p:txEl>
                                          </p:spTgt>
                                        </p:tgtEl>
                                        <p:attrNameLst>
                                          <p:attrName>style.visibility</p:attrName>
                                        </p:attrNameLst>
                                      </p:cBhvr>
                                      <p:to>
                                        <p:strVal val="visible"/>
                                      </p:to>
                                    </p:set>
                                    <p:anim calcmode="lin" valueType="num">
                                      <p:cBhvr additive="base">
                                        <p:cTn dur="500"/>
                                        <p:tgtEl>
                                          <p:spTgt spid="464">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64">
                                            <p:txEl>
                                              <p:pRg end="7" st="7"/>
                                            </p:txEl>
                                          </p:spTgt>
                                        </p:tgtEl>
                                        <p:attrNameLst>
                                          <p:attrName>style.visibility</p:attrName>
                                        </p:attrNameLst>
                                      </p:cBhvr>
                                      <p:to>
                                        <p:strVal val="visible"/>
                                      </p:to>
                                    </p:set>
                                    <p:anim calcmode="lin" valueType="num">
                                      <p:cBhvr additive="base">
                                        <p:cTn dur="500"/>
                                        <p:tgtEl>
                                          <p:spTgt spid="464">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70" name="Shape 470"/>
        <p:cNvGrpSpPr/>
        <p:nvPr/>
      </p:nvGrpSpPr>
      <p:grpSpPr>
        <a:xfrm>
          <a:off x="0" y="0"/>
          <a:ext cx="0" cy="0"/>
          <a:chOff x="0" y="0"/>
          <a:chExt cx="0" cy="0"/>
        </a:xfrm>
      </p:grpSpPr>
      <p:sp>
        <p:nvSpPr>
          <p:cNvPr id="471" name="Google Shape;471;p6"/>
          <p:cNvSpPr/>
          <p:nvPr/>
        </p:nvSpPr>
        <p:spPr>
          <a:xfrm>
            <a:off x="562709" y="630609"/>
            <a:ext cx="10996247" cy="547842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chemeClr val="dk1"/>
                </a:solidFill>
                <a:latin typeface="Times New Roman"/>
                <a:ea typeface="Times New Roman"/>
                <a:cs typeface="Times New Roman"/>
                <a:sym typeface="Times New Roman"/>
              </a:rPr>
              <a:t>- Một số lệnh đặc biệt dành riêng cho xâu kí tự (phương thức). Cách thực hiện phương thức là:</a:t>
            </a:r>
            <a:endParaRPr sz="2800">
              <a:solidFill>
                <a:schemeClr val="dk1"/>
              </a:solidFill>
              <a:latin typeface="Times New Roman"/>
              <a:ea typeface="Times New Roman"/>
              <a:cs typeface="Times New Roman"/>
              <a:sym typeface="Times New Roman"/>
            </a:endParaRPr>
          </a:p>
          <a:p>
            <a:pPr indent="0" lvl="0" marL="0" marR="0" rtl="0" algn="ctr">
              <a:spcBef>
                <a:spcPts val="1200"/>
              </a:spcBef>
              <a:spcAft>
                <a:spcPts val="0"/>
              </a:spcAft>
              <a:buNone/>
            </a:pPr>
            <a:r>
              <a:rPr b="1" lang="en-US" sz="2800">
                <a:solidFill>
                  <a:srgbClr val="C45911"/>
                </a:solidFill>
                <a:latin typeface="Times New Roman"/>
                <a:ea typeface="Times New Roman"/>
                <a:cs typeface="Times New Roman"/>
                <a:sym typeface="Times New Roman"/>
              </a:rPr>
              <a:t>&lt;xâu&gt;. &lt;phương thức&gt;</a:t>
            </a:r>
            <a:endParaRPr sz="2800">
              <a:solidFill>
                <a:schemeClr val="dk1"/>
              </a:solidFill>
              <a:latin typeface="Times New Roman"/>
              <a:ea typeface="Times New Roman"/>
              <a:cs typeface="Times New Roman"/>
              <a:sym typeface="Times New Roman"/>
            </a:endParaRPr>
          </a:p>
          <a:p>
            <a:pPr indent="0" lvl="0" marL="0" marR="0" rtl="0" algn="just">
              <a:spcBef>
                <a:spcPts val="1200"/>
              </a:spcBef>
              <a:spcAft>
                <a:spcPts val="0"/>
              </a:spcAft>
              <a:buNone/>
            </a:pPr>
            <a:r>
              <a:rPr b="1" lang="en-US" sz="2800">
                <a:solidFill>
                  <a:srgbClr val="0070C0"/>
                </a:solidFill>
                <a:latin typeface="Times New Roman"/>
                <a:ea typeface="Times New Roman"/>
                <a:cs typeface="Times New Roman"/>
                <a:sym typeface="Times New Roman"/>
              </a:rPr>
              <a:t>- Cú pháp đơn của lệnh find ( ):</a:t>
            </a:r>
            <a:endParaRPr sz="2800">
              <a:solidFill>
                <a:srgbClr val="0070C0"/>
              </a:solidFill>
              <a:latin typeface="Times New Roman"/>
              <a:ea typeface="Times New Roman"/>
              <a:cs typeface="Times New Roman"/>
              <a:sym typeface="Times New Roman"/>
            </a:endParaRPr>
          </a:p>
          <a:p>
            <a:pPr indent="0" lvl="0" marL="0" marR="0" rtl="0" algn="ctr">
              <a:spcBef>
                <a:spcPts val="1200"/>
              </a:spcBef>
              <a:spcAft>
                <a:spcPts val="0"/>
              </a:spcAft>
              <a:buNone/>
            </a:pPr>
            <a:r>
              <a:rPr b="1" lang="en-US" sz="2800">
                <a:solidFill>
                  <a:srgbClr val="C45911"/>
                </a:solidFill>
                <a:latin typeface="Times New Roman"/>
                <a:ea typeface="Times New Roman"/>
                <a:cs typeface="Times New Roman"/>
                <a:sym typeface="Times New Roman"/>
              </a:rPr>
              <a:t>&lt;xâu mẹ&gt;. find (&lt;xâu con&gt;)</a:t>
            </a:r>
            <a:endParaRPr sz="2800">
              <a:solidFill>
                <a:schemeClr val="dk1"/>
              </a:solidFill>
              <a:latin typeface="Times New Roman"/>
              <a:ea typeface="Times New Roman"/>
              <a:cs typeface="Times New Roman"/>
              <a:sym typeface="Times New Roman"/>
            </a:endParaRPr>
          </a:p>
          <a:p>
            <a:pPr indent="0" lvl="0" marL="0" marR="0" rtl="0" algn="just">
              <a:spcBef>
                <a:spcPts val="1200"/>
              </a:spcBef>
              <a:spcAft>
                <a:spcPts val="0"/>
              </a:spcAft>
              <a:buNone/>
            </a:pPr>
            <a:r>
              <a:rPr lang="en-US" sz="2800">
                <a:solidFill>
                  <a:schemeClr val="dk1"/>
                </a:solidFill>
                <a:latin typeface="Times New Roman"/>
                <a:ea typeface="Times New Roman"/>
                <a:cs typeface="Times New Roman"/>
                <a:sym typeface="Times New Roman"/>
              </a:rPr>
              <a:t>     Lệnh sẽ tìm vị trí đầu tiên của xâu con trong xâu mẹ và trả về vị trí đó. Nếu không tìm thấy thì trả về -1.</a:t>
            </a:r>
            <a:endParaRPr sz="2800">
              <a:solidFill>
                <a:schemeClr val="dk1"/>
              </a:solidFill>
              <a:latin typeface="Times New Roman"/>
              <a:ea typeface="Times New Roman"/>
              <a:cs typeface="Times New Roman"/>
              <a:sym typeface="Times New Roman"/>
            </a:endParaRPr>
          </a:p>
          <a:p>
            <a:pPr indent="0" lvl="0" marL="0" marR="0" rtl="0" algn="just">
              <a:spcBef>
                <a:spcPts val="1200"/>
              </a:spcBef>
              <a:spcAft>
                <a:spcPts val="0"/>
              </a:spcAft>
              <a:buNone/>
            </a:pPr>
            <a:r>
              <a:rPr b="1" lang="en-US" sz="2800">
                <a:solidFill>
                  <a:srgbClr val="0070C0"/>
                </a:solidFill>
                <a:latin typeface="Times New Roman"/>
                <a:ea typeface="Times New Roman"/>
                <a:cs typeface="Times New Roman"/>
                <a:sym typeface="Times New Roman"/>
              </a:rPr>
              <a:t>- Cú pháp đầy đủ của lệnh find ( ):</a:t>
            </a:r>
            <a:endParaRPr/>
          </a:p>
          <a:p>
            <a:pPr indent="0" lvl="0" marL="0" marR="0" rtl="0" algn="ctr">
              <a:spcBef>
                <a:spcPts val="1200"/>
              </a:spcBef>
              <a:spcAft>
                <a:spcPts val="0"/>
              </a:spcAft>
              <a:buNone/>
            </a:pPr>
            <a:r>
              <a:rPr b="1" lang="en-US" sz="2800">
                <a:solidFill>
                  <a:srgbClr val="C45911"/>
                </a:solidFill>
                <a:latin typeface="Times New Roman"/>
                <a:ea typeface="Times New Roman"/>
                <a:cs typeface="Times New Roman"/>
                <a:sym typeface="Times New Roman"/>
              </a:rPr>
              <a:t>&lt;xâu mẹ&gt;. find (&lt;xâu con&gt;, start)</a:t>
            </a:r>
            <a:endParaRPr sz="2800">
              <a:solidFill>
                <a:schemeClr val="dk1"/>
              </a:solidFill>
              <a:latin typeface="Times New Roman"/>
              <a:ea typeface="Times New Roman"/>
              <a:cs typeface="Times New Roman"/>
              <a:sym typeface="Times New Roman"/>
            </a:endParaRPr>
          </a:p>
          <a:p>
            <a:pPr indent="0" lvl="0" marL="0" marR="0" rtl="0" algn="just">
              <a:spcBef>
                <a:spcPts val="1200"/>
              </a:spcBef>
              <a:spcAft>
                <a:spcPts val="0"/>
              </a:spcAft>
              <a:buNone/>
            </a:pPr>
            <a:r>
              <a:rPr lang="en-US" sz="2800">
                <a:solidFill>
                  <a:schemeClr val="dk1"/>
                </a:solidFill>
                <a:latin typeface="Times New Roman"/>
                <a:ea typeface="Times New Roman"/>
                <a:cs typeface="Times New Roman"/>
                <a:sym typeface="Times New Roman"/>
              </a:rPr>
              <a:t>     Lệnh sẽ tìm xâu con bắt đầu từ vị trí start</a:t>
            </a:r>
            <a:endParaRPr sz="28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71"/>
                                        </p:tgtEl>
                                        <p:attrNameLst>
                                          <p:attrName>style.visibility</p:attrName>
                                        </p:attrNameLst>
                                      </p:cBhvr>
                                      <p:to>
                                        <p:strVal val="visible"/>
                                      </p:to>
                                    </p:set>
                                    <p:anim calcmode="lin" valueType="num">
                                      <p:cBhvr additive="base">
                                        <p:cTn dur="500"/>
                                        <p:tgtEl>
                                          <p:spTgt spid="47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77" name="Shape 477"/>
        <p:cNvGrpSpPr/>
        <p:nvPr/>
      </p:nvGrpSpPr>
      <p:grpSpPr>
        <a:xfrm>
          <a:off x="0" y="0"/>
          <a:ext cx="0" cy="0"/>
          <a:chOff x="0" y="0"/>
          <a:chExt cx="0" cy="0"/>
        </a:xfrm>
      </p:grpSpPr>
      <p:sp>
        <p:nvSpPr>
          <p:cNvPr id="478" name="Google Shape;478;p7"/>
          <p:cNvSpPr/>
          <p:nvPr/>
        </p:nvSpPr>
        <p:spPr>
          <a:xfrm>
            <a:off x="1055079" y="814256"/>
            <a:ext cx="10152184" cy="495520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rgbClr val="7030A0"/>
                </a:solidFill>
                <a:latin typeface="Times New Roman"/>
                <a:ea typeface="Times New Roman"/>
                <a:cs typeface="Times New Roman"/>
                <a:sym typeface="Times New Roman"/>
              </a:rPr>
              <a:t>Ví dụ 3</a:t>
            </a:r>
            <a:endParaRPr sz="2800">
              <a:solidFill>
                <a:srgbClr val="7030A0"/>
              </a:solidFill>
              <a:latin typeface="Times New Roman"/>
              <a:ea typeface="Times New Roman"/>
              <a:cs typeface="Times New Roman"/>
              <a:sym typeface="Times New Roman"/>
            </a:endParaRPr>
          </a:p>
          <a:p>
            <a:pPr indent="0" lvl="0" marL="0" marR="0" rtl="0" algn="just">
              <a:spcBef>
                <a:spcPts val="2400"/>
              </a:spcBef>
              <a:spcAft>
                <a:spcPts val="0"/>
              </a:spcAft>
              <a:buNone/>
            </a:pPr>
            <a:r>
              <a:rPr lang="en-US" sz="2800">
                <a:solidFill>
                  <a:srgbClr val="F4B083"/>
                </a:solidFill>
                <a:latin typeface="Times New Roman"/>
                <a:ea typeface="Times New Roman"/>
                <a:cs typeface="Times New Roman"/>
                <a:sym typeface="Times New Roman"/>
              </a:rPr>
              <a:t>&gt;&gt;&gt;</a:t>
            </a:r>
            <a:r>
              <a:rPr lang="en-US" sz="2800">
                <a:solidFill>
                  <a:schemeClr val="dk1"/>
                </a:solidFill>
                <a:latin typeface="Times New Roman"/>
                <a:ea typeface="Times New Roman"/>
                <a:cs typeface="Times New Roman"/>
                <a:sym typeface="Times New Roman"/>
              </a:rPr>
              <a:t> sub = </a:t>
            </a:r>
            <a:r>
              <a:rPr lang="en-US" sz="2800">
                <a:solidFill>
                  <a:srgbClr val="00B0F0"/>
                </a:solidFill>
                <a:latin typeface="Times New Roman"/>
                <a:ea typeface="Times New Roman"/>
                <a:cs typeface="Times New Roman"/>
                <a:sym typeface="Times New Roman"/>
              </a:rPr>
              <a:t>“Đà Nẵng”</a:t>
            </a:r>
            <a:endParaRPr sz="2800">
              <a:solidFill>
                <a:schemeClr val="dk1"/>
              </a:solidFill>
              <a:latin typeface="Times New Roman"/>
              <a:ea typeface="Times New Roman"/>
              <a:cs typeface="Times New Roman"/>
              <a:sym typeface="Times New Roman"/>
            </a:endParaRPr>
          </a:p>
          <a:p>
            <a:pPr indent="0" lvl="0" marL="0" marR="0" rtl="0" algn="just">
              <a:spcBef>
                <a:spcPts val="2400"/>
              </a:spcBef>
              <a:spcAft>
                <a:spcPts val="0"/>
              </a:spcAft>
              <a:buNone/>
            </a:pPr>
            <a:r>
              <a:rPr lang="en-US" sz="2800">
                <a:solidFill>
                  <a:srgbClr val="F4B083"/>
                </a:solidFill>
                <a:latin typeface="Times New Roman"/>
                <a:ea typeface="Times New Roman"/>
                <a:cs typeface="Times New Roman"/>
                <a:sym typeface="Times New Roman"/>
              </a:rPr>
              <a:t>&gt;&gt;&gt; </a:t>
            </a:r>
            <a:r>
              <a:rPr lang="en-US" sz="2800">
                <a:solidFill>
                  <a:schemeClr val="dk1"/>
                </a:solidFill>
                <a:latin typeface="Times New Roman"/>
                <a:ea typeface="Times New Roman"/>
                <a:cs typeface="Times New Roman"/>
                <a:sym typeface="Times New Roman"/>
              </a:rPr>
              <a:t>s = </a:t>
            </a:r>
            <a:r>
              <a:rPr lang="en-US" sz="2800">
                <a:solidFill>
                  <a:srgbClr val="00B0F0"/>
                </a:solidFill>
                <a:latin typeface="Times New Roman"/>
                <a:ea typeface="Times New Roman"/>
                <a:cs typeface="Times New Roman"/>
                <a:sym typeface="Times New Roman"/>
              </a:rPr>
              <a:t>“Hà Nội – Đà Nẵng – Hồ Chí Minh”</a:t>
            </a:r>
            <a:endParaRPr sz="2800">
              <a:solidFill>
                <a:schemeClr val="dk1"/>
              </a:solidFill>
              <a:latin typeface="Times New Roman"/>
              <a:ea typeface="Times New Roman"/>
              <a:cs typeface="Times New Roman"/>
              <a:sym typeface="Times New Roman"/>
            </a:endParaRPr>
          </a:p>
          <a:p>
            <a:pPr indent="0" lvl="0" marL="0" marR="0" rtl="0" algn="just">
              <a:spcBef>
                <a:spcPts val="2400"/>
              </a:spcBef>
              <a:spcAft>
                <a:spcPts val="0"/>
              </a:spcAft>
              <a:buNone/>
            </a:pPr>
            <a:r>
              <a:rPr lang="en-US" sz="2800">
                <a:solidFill>
                  <a:srgbClr val="F4B083"/>
                </a:solidFill>
                <a:latin typeface="Times New Roman"/>
                <a:ea typeface="Times New Roman"/>
                <a:cs typeface="Times New Roman"/>
                <a:sym typeface="Times New Roman"/>
              </a:rPr>
              <a:t>&gt;&gt;&gt;</a:t>
            </a:r>
            <a:r>
              <a:rPr lang="en-US" sz="2800">
                <a:solidFill>
                  <a:schemeClr val="dk1"/>
                </a:solidFill>
                <a:latin typeface="Times New Roman"/>
                <a:ea typeface="Times New Roman"/>
                <a:cs typeface="Times New Roman"/>
                <a:sym typeface="Times New Roman"/>
              </a:rPr>
              <a:t> s.find(sub)</a:t>
            </a:r>
            <a:endParaRPr sz="2800">
              <a:solidFill>
                <a:schemeClr val="dk1"/>
              </a:solidFill>
              <a:latin typeface="Times New Roman"/>
              <a:ea typeface="Times New Roman"/>
              <a:cs typeface="Times New Roman"/>
              <a:sym typeface="Times New Roman"/>
            </a:endParaRPr>
          </a:p>
          <a:p>
            <a:pPr indent="0" lvl="0" marL="0" marR="0" rtl="0" algn="just">
              <a:spcBef>
                <a:spcPts val="2400"/>
              </a:spcBef>
              <a:spcAft>
                <a:spcPts val="0"/>
              </a:spcAft>
              <a:buNone/>
            </a:pPr>
            <a:r>
              <a:rPr lang="en-US" sz="2800">
                <a:solidFill>
                  <a:schemeClr val="dk1"/>
                </a:solidFill>
                <a:latin typeface="Times New Roman"/>
                <a:ea typeface="Times New Roman"/>
                <a:cs typeface="Times New Roman"/>
                <a:sym typeface="Times New Roman"/>
              </a:rPr>
              <a:t>9</a:t>
            </a:r>
            <a:endParaRPr sz="2800">
              <a:solidFill>
                <a:schemeClr val="dk1"/>
              </a:solidFill>
              <a:latin typeface="Times New Roman"/>
              <a:ea typeface="Times New Roman"/>
              <a:cs typeface="Times New Roman"/>
              <a:sym typeface="Times New Roman"/>
            </a:endParaRPr>
          </a:p>
          <a:p>
            <a:pPr indent="0" lvl="0" marL="0" marR="0" rtl="0" algn="just">
              <a:spcBef>
                <a:spcPts val="2400"/>
              </a:spcBef>
              <a:spcAft>
                <a:spcPts val="0"/>
              </a:spcAft>
              <a:buNone/>
            </a:pPr>
            <a:r>
              <a:rPr lang="en-US" sz="2800">
                <a:solidFill>
                  <a:srgbClr val="F4B083"/>
                </a:solidFill>
                <a:latin typeface="Times New Roman"/>
                <a:ea typeface="Times New Roman"/>
                <a:cs typeface="Times New Roman"/>
                <a:sym typeface="Times New Roman"/>
              </a:rPr>
              <a:t>&gt;&gt;&gt;</a:t>
            </a:r>
            <a:r>
              <a:rPr lang="en-US" sz="2800">
                <a:solidFill>
                  <a:schemeClr val="dk1"/>
                </a:solidFill>
                <a:latin typeface="Times New Roman"/>
                <a:ea typeface="Times New Roman"/>
                <a:cs typeface="Times New Roman"/>
                <a:sym typeface="Times New Roman"/>
              </a:rPr>
              <a:t> s.find(sub,10)</a:t>
            </a:r>
            <a:endParaRPr sz="2800">
              <a:solidFill>
                <a:schemeClr val="dk1"/>
              </a:solidFill>
              <a:latin typeface="Times New Roman"/>
              <a:ea typeface="Times New Roman"/>
              <a:cs typeface="Times New Roman"/>
              <a:sym typeface="Times New Roman"/>
            </a:endParaRPr>
          </a:p>
          <a:p>
            <a:pPr indent="0" lvl="0" marL="0" marR="0" rtl="0" algn="just">
              <a:spcBef>
                <a:spcPts val="2400"/>
              </a:spcBef>
              <a:spcAft>
                <a:spcPts val="0"/>
              </a:spcAft>
              <a:buNone/>
            </a:pPr>
            <a:r>
              <a:rPr lang="en-US" sz="2800">
                <a:solidFill>
                  <a:schemeClr val="dk1"/>
                </a:solidFill>
                <a:latin typeface="Times New Roman"/>
                <a:ea typeface="Times New Roman"/>
                <a:cs typeface="Times New Roman"/>
                <a:sym typeface="Times New Roman"/>
              </a:rPr>
              <a:t>-1</a:t>
            </a:r>
            <a:endParaRPr sz="28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78">
                                            <p:txEl>
                                              <p:pRg end="0" st="0"/>
                                            </p:txEl>
                                          </p:spTgt>
                                        </p:tgtEl>
                                        <p:attrNameLst>
                                          <p:attrName>style.visibility</p:attrName>
                                        </p:attrNameLst>
                                      </p:cBhvr>
                                      <p:to>
                                        <p:strVal val="visible"/>
                                      </p:to>
                                    </p:set>
                                    <p:anim calcmode="lin" valueType="num">
                                      <p:cBhvr additive="base">
                                        <p:cTn dur="500"/>
                                        <p:tgtEl>
                                          <p:spTgt spid="478">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78">
                                            <p:txEl>
                                              <p:pRg end="1" st="1"/>
                                            </p:txEl>
                                          </p:spTgt>
                                        </p:tgtEl>
                                        <p:attrNameLst>
                                          <p:attrName>style.visibility</p:attrName>
                                        </p:attrNameLst>
                                      </p:cBhvr>
                                      <p:to>
                                        <p:strVal val="visible"/>
                                      </p:to>
                                    </p:set>
                                    <p:anim calcmode="lin" valueType="num">
                                      <p:cBhvr additive="base">
                                        <p:cTn dur="500"/>
                                        <p:tgtEl>
                                          <p:spTgt spid="478">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78">
                                            <p:txEl>
                                              <p:pRg end="2" st="2"/>
                                            </p:txEl>
                                          </p:spTgt>
                                        </p:tgtEl>
                                        <p:attrNameLst>
                                          <p:attrName>style.visibility</p:attrName>
                                        </p:attrNameLst>
                                      </p:cBhvr>
                                      <p:to>
                                        <p:strVal val="visible"/>
                                      </p:to>
                                    </p:set>
                                    <p:anim calcmode="lin" valueType="num">
                                      <p:cBhvr additive="base">
                                        <p:cTn dur="500"/>
                                        <p:tgtEl>
                                          <p:spTgt spid="478">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78">
                                            <p:txEl>
                                              <p:pRg end="3" st="3"/>
                                            </p:txEl>
                                          </p:spTgt>
                                        </p:tgtEl>
                                        <p:attrNameLst>
                                          <p:attrName>style.visibility</p:attrName>
                                        </p:attrNameLst>
                                      </p:cBhvr>
                                      <p:to>
                                        <p:strVal val="visible"/>
                                      </p:to>
                                    </p:set>
                                    <p:anim calcmode="lin" valueType="num">
                                      <p:cBhvr additive="base">
                                        <p:cTn dur="500"/>
                                        <p:tgtEl>
                                          <p:spTgt spid="478">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78">
                                            <p:txEl>
                                              <p:pRg end="4" st="4"/>
                                            </p:txEl>
                                          </p:spTgt>
                                        </p:tgtEl>
                                        <p:attrNameLst>
                                          <p:attrName>style.visibility</p:attrName>
                                        </p:attrNameLst>
                                      </p:cBhvr>
                                      <p:to>
                                        <p:strVal val="visible"/>
                                      </p:to>
                                    </p:set>
                                    <p:anim calcmode="lin" valueType="num">
                                      <p:cBhvr additive="base">
                                        <p:cTn dur="500"/>
                                        <p:tgtEl>
                                          <p:spTgt spid="478">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78">
                                            <p:txEl>
                                              <p:pRg end="5" st="5"/>
                                            </p:txEl>
                                          </p:spTgt>
                                        </p:tgtEl>
                                        <p:attrNameLst>
                                          <p:attrName>style.visibility</p:attrName>
                                        </p:attrNameLst>
                                      </p:cBhvr>
                                      <p:to>
                                        <p:strVal val="visible"/>
                                      </p:to>
                                    </p:set>
                                    <p:anim calcmode="lin" valueType="num">
                                      <p:cBhvr additive="base">
                                        <p:cTn dur="500"/>
                                        <p:tgtEl>
                                          <p:spTgt spid="478">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78">
                                            <p:txEl>
                                              <p:pRg end="6" st="6"/>
                                            </p:txEl>
                                          </p:spTgt>
                                        </p:tgtEl>
                                        <p:attrNameLst>
                                          <p:attrName>style.visibility</p:attrName>
                                        </p:attrNameLst>
                                      </p:cBhvr>
                                      <p:to>
                                        <p:strVal val="visible"/>
                                      </p:to>
                                    </p:set>
                                    <p:anim calcmode="lin" valueType="num">
                                      <p:cBhvr additive="base">
                                        <p:cTn dur="500"/>
                                        <p:tgtEl>
                                          <p:spTgt spid="478">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82" name="Shape 482"/>
        <p:cNvGrpSpPr/>
        <p:nvPr/>
      </p:nvGrpSpPr>
      <p:grpSpPr>
        <a:xfrm>
          <a:off x="0" y="0"/>
          <a:ext cx="0" cy="0"/>
          <a:chOff x="0" y="0"/>
          <a:chExt cx="0" cy="0"/>
        </a:xfrm>
      </p:grpSpPr>
      <p:sp>
        <p:nvSpPr>
          <p:cNvPr id="483" name="Google Shape;483;p8"/>
          <p:cNvSpPr/>
          <p:nvPr/>
        </p:nvSpPr>
        <p:spPr>
          <a:xfrm>
            <a:off x="527537" y="437824"/>
            <a:ext cx="10949355" cy="169277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rgbClr val="0070C0"/>
                </a:solidFill>
                <a:latin typeface="Times New Roman"/>
                <a:ea typeface="Times New Roman"/>
                <a:cs typeface="Times New Roman"/>
                <a:sym typeface="Times New Roman"/>
              </a:rPr>
              <a:t>Ghi nhớ:</a:t>
            </a:r>
            <a:endParaRPr sz="2800">
              <a:solidFill>
                <a:srgbClr val="0070C0"/>
              </a:solidFill>
              <a:latin typeface="Times New Roman"/>
              <a:ea typeface="Times New Roman"/>
              <a:cs typeface="Times New Roman"/>
              <a:sym typeface="Times New Roman"/>
            </a:endParaRPr>
          </a:p>
          <a:p>
            <a:pPr indent="0" lvl="0" marL="0" marR="0" rtl="0" algn="just">
              <a:spcBef>
                <a:spcPts val="2400"/>
              </a:spcBef>
              <a:spcAft>
                <a:spcPts val="0"/>
              </a:spcAft>
              <a:buNone/>
            </a:pPr>
            <a:r>
              <a:rPr lang="en-US" sz="2800">
                <a:solidFill>
                  <a:srgbClr val="C45911"/>
                </a:solidFill>
                <a:latin typeface="Times New Roman"/>
                <a:ea typeface="Times New Roman"/>
                <a:cs typeface="Times New Roman"/>
                <a:sym typeface="Times New Roman"/>
              </a:rPr>
              <a:t>	Để tìm một xâu trong một xâu khác có thể dùng toán tử </a:t>
            </a:r>
            <a:r>
              <a:rPr b="1" lang="en-US" sz="2800">
                <a:solidFill>
                  <a:schemeClr val="dk1"/>
                </a:solidFill>
                <a:latin typeface="Times New Roman"/>
                <a:ea typeface="Times New Roman"/>
                <a:cs typeface="Times New Roman"/>
                <a:sym typeface="Times New Roman"/>
              </a:rPr>
              <a:t>in</a:t>
            </a:r>
            <a:r>
              <a:rPr lang="en-US" sz="2800">
                <a:solidFill>
                  <a:srgbClr val="C45911"/>
                </a:solidFill>
                <a:latin typeface="Times New Roman"/>
                <a:ea typeface="Times New Roman"/>
                <a:cs typeface="Times New Roman"/>
                <a:sym typeface="Times New Roman"/>
              </a:rPr>
              <a:t> hoặc lệnh </a:t>
            </a:r>
            <a:r>
              <a:rPr b="1" lang="en-US" sz="2800">
                <a:solidFill>
                  <a:schemeClr val="dk1"/>
                </a:solidFill>
                <a:latin typeface="Times New Roman"/>
                <a:ea typeface="Times New Roman"/>
                <a:cs typeface="Times New Roman"/>
                <a:sym typeface="Times New Roman"/>
              </a:rPr>
              <a:t>find(). </a:t>
            </a:r>
            <a:r>
              <a:rPr lang="en-US" sz="2800">
                <a:solidFill>
                  <a:srgbClr val="C45911"/>
                </a:solidFill>
                <a:latin typeface="Times New Roman"/>
                <a:ea typeface="Times New Roman"/>
                <a:cs typeface="Times New Roman"/>
                <a:sym typeface="Times New Roman"/>
              </a:rPr>
              <a:t>Lệnh </a:t>
            </a:r>
            <a:r>
              <a:rPr b="1" lang="en-US" sz="2800">
                <a:solidFill>
                  <a:schemeClr val="dk1"/>
                </a:solidFill>
                <a:latin typeface="Times New Roman"/>
                <a:ea typeface="Times New Roman"/>
                <a:cs typeface="Times New Roman"/>
                <a:sym typeface="Times New Roman"/>
              </a:rPr>
              <a:t>find ( ) </a:t>
            </a:r>
            <a:r>
              <a:rPr lang="en-US" sz="2800">
                <a:solidFill>
                  <a:srgbClr val="C45911"/>
                </a:solidFill>
                <a:latin typeface="Times New Roman"/>
                <a:ea typeface="Times New Roman"/>
                <a:cs typeface="Times New Roman"/>
                <a:sym typeface="Times New Roman"/>
              </a:rPr>
              <a:t>trả về vị trí của xâu con trong xâu mẹ.</a:t>
            </a:r>
            <a:endParaRPr sz="2800">
              <a:solidFill>
                <a:schemeClr val="dk1"/>
              </a:solidFill>
              <a:latin typeface="Arial"/>
              <a:ea typeface="Arial"/>
              <a:cs typeface="Arial"/>
              <a:sym typeface="Arial"/>
            </a:endParaRPr>
          </a:p>
        </p:txBody>
      </p:sp>
      <p:sp>
        <p:nvSpPr>
          <p:cNvPr id="484" name="Google Shape;484;p8"/>
          <p:cNvSpPr/>
          <p:nvPr/>
        </p:nvSpPr>
        <p:spPr>
          <a:xfrm>
            <a:off x="2616984" y="2130595"/>
            <a:ext cx="9378461" cy="4169747"/>
          </a:xfrm>
          <a:prstGeom prst="cloudCallout">
            <a:avLst>
              <a:gd fmla="val -49833" name="adj1"/>
              <a:gd fmla="val 49567" name="adj2"/>
            </a:avLst>
          </a:prstGeom>
          <a:solidFill>
            <a:schemeClr val="lt1"/>
          </a:solidFill>
          <a:ln cap="flat" cmpd="sng" w="26425">
            <a:solidFill>
              <a:schemeClr val="accent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chemeClr val="dk1"/>
                </a:solidFill>
                <a:latin typeface="Times New Roman"/>
                <a:ea typeface="Times New Roman"/>
                <a:cs typeface="Times New Roman"/>
                <a:sym typeface="Times New Roman"/>
              </a:rPr>
              <a:t>1. Biểu thức logic sau là đúng hay sai?</a:t>
            </a:r>
            <a:endParaRPr sz="2800">
              <a:solidFill>
                <a:schemeClr val="dk1"/>
              </a:solidFill>
              <a:latin typeface="Times New Roman"/>
              <a:ea typeface="Times New Roman"/>
              <a:cs typeface="Times New Roman"/>
              <a:sym typeface="Times New Roman"/>
            </a:endParaRPr>
          </a:p>
          <a:p>
            <a:pPr indent="0" lvl="0" marL="0" marR="0" rtl="0" algn="just">
              <a:spcBef>
                <a:spcPts val="2400"/>
              </a:spcBef>
              <a:spcAft>
                <a:spcPts val="0"/>
              </a:spcAft>
              <a:buNone/>
            </a:pPr>
            <a:r>
              <a:rPr lang="en-US" sz="2800">
                <a:solidFill>
                  <a:srgbClr val="F4B083"/>
                </a:solidFill>
                <a:latin typeface="Times New Roman"/>
                <a:ea typeface="Times New Roman"/>
                <a:cs typeface="Times New Roman"/>
                <a:sym typeface="Times New Roman"/>
              </a:rPr>
              <a:t>&gt;&gt;&gt; </a:t>
            </a:r>
            <a:r>
              <a:rPr lang="en-US" sz="2800">
                <a:solidFill>
                  <a:srgbClr val="00B050"/>
                </a:solidFill>
                <a:latin typeface="Times New Roman"/>
                <a:ea typeface="Times New Roman"/>
                <a:cs typeface="Times New Roman"/>
                <a:sym typeface="Times New Roman"/>
              </a:rPr>
              <a:t>“010” </a:t>
            </a:r>
            <a:r>
              <a:rPr lang="en-US" sz="2800">
                <a:solidFill>
                  <a:schemeClr val="dk1"/>
                </a:solidFill>
                <a:latin typeface="Times New Roman"/>
                <a:ea typeface="Times New Roman"/>
                <a:cs typeface="Times New Roman"/>
                <a:sym typeface="Times New Roman"/>
              </a:rPr>
              <a:t>in </a:t>
            </a:r>
            <a:r>
              <a:rPr lang="en-US" sz="2800">
                <a:solidFill>
                  <a:srgbClr val="00B050"/>
                </a:solidFill>
                <a:latin typeface="Times New Roman"/>
                <a:ea typeface="Times New Roman"/>
                <a:cs typeface="Times New Roman"/>
                <a:sym typeface="Times New Roman"/>
              </a:rPr>
              <a:t>“00100”</a:t>
            </a:r>
            <a:endParaRPr sz="2800">
              <a:solidFill>
                <a:schemeClr val="dk1"/>
              </a:solidFill>
              <a:latin typeface="Times New Roman"/>
              <a:ea typeface="Times New Roman"/>
              <a:cs typeface="Times New Roman"/>
              <a:sym typeface="Times New Roman"/>
            </a:endParaRPr>
          </a:p>
          <a:p>
            <a:pPr indent="0" lvl="0" marL="0" marR="0" rtl="0" algn="just">
              <a:spcBef>
                <a:spcPts val="2400"/>
              </a:spcBef>
              <a:spcAft>
                <a:spcPts val="0"/>
              </a:spcAft>
              <a:buNone/>
            </a:pPr>
            <a:r>
              <a:rPr lang="en-US" sz="2800">
                <a:solidFill>
                  <a:schemeClr val="dk1"/>
                </a:solidFill>
                <a:latin typeface="Times New Roman"/>
                <a:ea typeface="Times New Roman"/>
                <a:cs typeface="Times New Roman"/>
                <a:sym typeface="Times New Roman"/>
              </a:rPr>
              <a:t>2. Lệnh sau trả lại giá trị gì?</a:t>
            </a:r>
            <a:endParaRPr sz="2800">
              <a:solidFill>
                <a:schemeClr val="dk1"/>
              </a:solidFill>
              <a:latin typeface="Times New Roman"/>
              <a:ea typeface="Times New Roman"/>
              <a:cs typeface="Times New Roman"/>
              <a:sym typeface="Times New Roman"/>
            </a:endParaRPr>
          </a:p>
          <a:p>
            <a:pPr indent="0" lvl="0" marL="0" marR="0" rtl="0" algn="just">
              <a:spcBef>
                <a:spcPts val="2400"/>
              </a:spcBef>
              <a:spcAft>
                <a:spcPts val="0"/>
              </a:spcAft>
              <a:buNone/>
            </a:pPr>
            <a:r>
              <a:rPr lang="en-US" sz="2800">
                <a:solidFill>
                  <a:srgbClr val="F4B083"/>
                </a:solidFill>
                <a:latin typeface="Times New Roman"/>
                <a:ea typeface="Times New Roman"/>
                <a:cs typeface="Times New Roman"/>
                <a:sym typeface="Times New Roman"/>
              </a:rPr>
              <a:t>&gt;&gt;&gt; </a:t>
            </a:r>
            <a:r>
              <a:rPr lang="en-US" sz="2800">
                <a:solidFill>
                  <a:srgbClr val="00B050"/>
                </a:solidFill>
                <a:latin typeface="Times New Roman"/>
                <a:ea typeface="Times New Roman"/>
                <a:cs typeface="Times New Roman"/>
                <a:sym typeface="Times New Roman"/>
              </a:rPr>
              <a:t>“ababababab</a:t>
            </a:r>
            <a:r>
              <a:rPr lang="en-US" sz="2800">
                <a:solidFill>
                  <a:schemeClr val="dk1"/>
                </a:solidFill>
                <a:latin typeface="Times New Roman"/>
                <a:ea typeface="Times New Roman"/>
                <a:cs typeface="Times New Roman"/>
                <a:sym typeface="Times New Roman"/>
              </a:rPr>
              <a:t>”.find (</a:t>
            </a:r>
            <a:r>
              <a:rPr lang="en-US" sz="2800">
                <a:solidFill>
                  <a:srgbClr val="00B050"/>
                </a:solidFill>
                <a:latin typeface="Times New Roman"/>
                <a:ea typeface="Times New Roman"/>
                <a:cs typeface="Times New Roman"/>
                <a:sym typeface="Times New Roman"/>
              </a:rPr>
              <a:t>“ab”</a:t>
            </a:r>
            <a:r>
              <a:rPr lang="en-US" sz="2800">
                <a:solidFill>
                  <a:schemeClr val="dk1"/>
                </a:solidFill>
                <a:latin typeface="Times New Roman"/>
                <a:ea typeface="Times New Roman"/>
                <a:cs typeface="Times New Roman"/>
                <a:sym typeface="Times New Roman"/>
              </a:rPr>
              <a:t>, 4)</a:t>
            </a:r>
            <a:endParaRPr sz="2800">
              <a:solidFill>
                <a:schemeClr val="dk1"/>
              </a:solidFill>
              <a:latin typeface="Times New Roman"/>
              <a:ea typeface="Times New Roman"/>
              <a:cs typeface="Times New Roman"/>
              <a:sym typeface="Times New Roman"/>
            </a:endParaRPr>
          </a:p>
        </p:txBody>
      </p:sp>
      <p:pic>
        <p:nvPicPr>
          <p:cNvPr descr="Ảnh động cute đẹp - Mobitool" id="485" name="Google Shape;485;p8"/>
          <p:cNvPicPr preferRelativeResize="0"/>
          <p:nvPr/>
        </p:nvPicPr>
        <p:blipFill rotWithShape="1">
          <a:blip r:embed="rId3">
            <a:alphaModFix/>
          </a:blip>
          <a:srcRect b="0" l="0" r="0" t="0"/>
          <a:stretch/>
        </p:blipFill>
        <p:spPr>
          <a:xfrm>
            <a:off x="2" y="4736126"/>
            <a:ext cx="2616983" cy="212187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83"/>
                                        </p:tgtEl>
                                        <p:attrNameLst>
                                          <p:attrName>style.visibility</p:attrName>
                                        </p:attrNameLst>
                                      </p:cBhvr>
                                      <p:to>
                                        <p:strVal val="visible"/>
                                      </p:to>
                                    </p:set>
                                    <p:anim calcmode="lin" valueType="num">
                                      <p:cBhvr additive="base">
                                        <p:cTn dur="500"/>
                                        <p:tgtEl>
                                          <p:spTgt spid="48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85"/>
                                        </p:tgtEl>
                                        <p:attrNameLst>
                                          <p:attrName>style.visibility</p:attrName>
                                        </p:attrNameLst>
                                      </p:cBhvr>
                                      <p:to>
                                        <p:strVal val="visible"/>
                                      </p:to>
                                    </p:set>
                                    <p:anim calcmode="lin" valueType="num">
                                      <p:cBhvr additive="base">
                                        <p:cTn dur="500"/>
                                        <p:tgtEl>
                                          <p:spTgt spid="48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4"/>
                                        </p:tgtEl>
                                        <p:attrNameLst>
                                          <p:attrName>style.visibility</p:attrName>
                                        </p:attrNameLst>
                                      </p:cBhvr>
                                      <p:to>
                                        <p:strVal val="visible"/>
                                      </p:to>
                                    </p:set>
                                    <p:animEffect filter="fade" transition="in">
                                      <p:cBhvr>
                                        <p:cTn dur="1000"/>
                                        <p:tgtEl>
                                          <p:spTgt spid="4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91" name="Shape 491"/>
        <p:cNvGrpSpPr/>
        <p:nvPr/>
      </p:nvGrpSpPr>
      <p:grpSpPr>
        <a:xfrm>
          <a:off x="0" y="0"/>
          <a:ext cx="0" cy="0"/>
          <a:chOff x="0" y="0"/>
          <a:chExt cx="0" cy="0"/>
        </a:xfrm>
      </p:grpSpPr>
      <p:sp>
        <p:nvSpPr>
          <p:cNvPr id="492" name="Google Shape;492;p9"/>
          <p:cNvSpPr txBox="1"/>
          <p:nvPr>
            <p:ph type="title"/>
          </p:nvPr>
        </p:nvSpPr>
        <p:spPr>
          <a:xfrm>
            <a:off x="432001" y="361662"/>
            <a:ext cx="10143235" cy="4320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0070C0"/>
              </a:buClr>
              <a:buSzPct val="100000"/>
              <a:buFont typeface="Arial"/>
              <a:buNone/>
            </a:pPr>
            <a:r>
              <a:rPr lang="en-US" sz="4000">
                <a:solidFill>
                  <a:srgbClr val="0070C0"/>
                </a:solidFill>
              </a:rPr>
              <a:t>2. Một số lệnh thường dùng với xâu kí tự</a:t>
            </a:r>
            <a:endParaRPr sz="4000">
              <a:solidFill>
                <a:srgbClr val="0070C0"/>
              </a:solidFill>
            </a:endParaRPr>
          </a:p>
        </p:txBody>
      </p:sp>
      <p:sp>
        <p:nvSpPr>
          <p:cNvPr id="493" name="Google Shape;493;p9"/>
          <p:cNvSpPr/>
          <p:nvPr/>
        </p:nvSpPr>
        <p:spPr>
          <a:xfrm>
            <a:off x="432002" y="1339766"/>
            <a:ext cx="10808676" cy="520142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rgbClr val="C45911"/>
                </a:solidFill>
                <a:latin typeface="Times New Roman"/>
                <a:ea typeface="Times New Roman"/>
                <a:cs typeface="Times New Roman"/>
                <a:sym typeface="Times New Roman"/>
              </a:rPr>
              <a:t>Ví dụ 1: </a:t>
            </a:r>
            <a:r>
              <a:rPr lang="en-US" sz="2800">
                <a:solidFill>
                  <a:schemeClr val="dk1"/>
                </a:solidFill>
                <a:latin typeface="Times New Roman"/>
                <a:ea typeface="Times New Roman"/>
                <a:cs typeface="Times New Roman"/>
                <a:sym typeface="Times New Roman"/>
              </a:rPr>
              <a:t>Lệnh </a:t>
            </a:r>
            <a:r>
              <a:rPr lang="en-US" sz="2800">
                <a:solidFill>
                  <a:srgbClr val="C00000"/>
                </a:solidFill>
                <a:latin typeface="Times New Roman"/>
                <a:ea typeface="Times New Roman"/>
                <a:cs typeface="Times New Roman"/>
                <a:sym typeface="Times New Roman"/>
              </a:rPr>
              <a:t>split ( ) </a:t>
            </a:r>
            <a:r>
              <a:rPr lang="en-US" sz="2800">
                <a:solidFill>
                  <a:schemeClr val="dk1"/>
                </a:solidFill>
                <a:latin typeface="Times New Roman"/>
                <a:ea typeface="Times New Roman"/>
                <a:cs typeface="Times New Roman"/>
                <a:sym typeface="Times New Roman"/>
              </a:rPr>
              <a:t>tách một xâu thành danh sách các từ:.</a:t>
            </a:r>
            <a:endParaRPr sz="2800">
              <a:solidFill>
                <a:schemeClr val="dk1"/>
              </a:solidFill>
              <a:latin typeface="Times New Roman"/>
              <a:ea typeface="Times New Roman"/>
              <a:cs typeface="Times New Roman"/>
              <a:sym typeface="Times New Roman"/>
            </a:endParaRPr>
          </a:p>
          <a:p>
            <a:pPr indent="0" lvl="0" marL="0" marR="0" rtl="0" algn="just">
              <a:spcBef>
                <a:spcPts val="1200"/>
              </a:spcBef>
              <a:spcAft>
                <a:spcPts val="0"/>
              </a:spcAft>
              <a:buNone/>
            </a:pPr>
            <a:r>
              <a:rPr lang="en-US" sz="2800">
                <a:solidFill>
                  <a:srgbClr val="F4B083"/>
                </a:solidFill>
                <a:latin typeface="Times New Roman"/>
                <a:ea typeface="Times New Roman"/>
                <a:cs typeface="Times New Roman"/>
                <a:sym typeface="Times New Roman"/>
              </a:rPr>
              <a:t>&gt;&gt;&gt;</a:t>
            </a:r>
            <a:r>
              <a:rPr lang="en-US" sz="2800">
                <a:solidFill>
                  <a:schemeClr val="dk1"/>
                </a:solidFill>
                <a:latin typeface="Times New Roman"/>
                <a:ea typeface="Times New Roman"/>
                <a:cs typeface="Times New Roman"/>
                <a:sym typeface="Times New Roman"/>
              </a:rPr>
              <a:t> s = </a:t>
            </a:r>
            <a:r>
              <a:rPr lang="en-US" sz="2800">
                <a:solidFill>
                  <a:srgbClr val="00B0F0"/>
                </a:solidFill>
                <a:latin typeface="Times New Roman"/>
                <a:ea typeface="Times New Roman"/>
                <a:cs typeface="Times New Roman"/>
                <a:sym typeface="Times New Roman"/>
              </a:rPr>
              <a:t>“Tiên học lễ hậu học văn”</a:t>
            </a:r>
            <a:endParaRPr sz="2800">
              <a:solidFill>
                <a:schemeClr val="dk1"/>
              </a:solidFill>
              <a:latin typeface="Times New Roman"/>
              <a:ea typeface="Times New Roman"/>
              <a:cs typeface="Times New Roman"/>
              <a:sym typeface="Times New Roman"/>
            </a:endParaRPr>
          </a:p>
          <a:p>
            <a:pPr indent="0" lvl="0" marL="0" marR="0" rtl="0" algn="just">
              <a:spcBef>
                <a:spcPts val="1200"/>
              </a:spcBef>
              <a:spcAft>
                <a:spcPts val="0"/>
              </a:spcAft>
              <a:buNone/>
            </a:pPr>
            <a:r>
              <a:rPr lang="en-US" sz="2800">
                <a:solidFill>
                  <a:srgbClr val="F4B083"/>
                </a:solidFill>
                <a:latin typeface="Times New Roman"/>
                <a:ea typeface="Times New Roman"/>
                <a:cs typeface="Times New Roman"/>
                <a:sym typeface="Times New Roman"/>
              </a:rPr>
              <a:t>&gt;&gt;&gt; </a:t>
            </a:r>
            <a:r>
              <a:rPr lang="en-US" sz="2800">
                <a:solidFill>
                  <a:schemeClr val="dk1"/>
                </a:solidFill>
                <a:latin typeface="Times New Roman"/>
                <a:ea typeface="Times New Roman"/>
                <a:cs typeface="Times New Roman"/>
                <a:sym typeface="Times New Roman"/>
              </a:rPr>
              <a:t>s.split ( )    #</a:t>
            </a:r>
            <a:r>
              <a:rPr lang="en-US" sz="2800">
                <a:solidFill>
                  <a:srgbClr val="00B0F0"/>
                </a:solidFill>
                <a:latin typeface="Times New Roman"/>
                <a:ea typeface="Times New Roman"/>
                <a:cs typeface="Times New Roman"/>
                <a:sym typeface="Times New Roman"/>
              </a:rPr>
              <a:t>Tách xâu dùng dấu cách để phân biệt tách.</a:t>
            </a:r>
            <a:endParaRPr sz="2800">
              <a:solidFill>
                <a:schemeClr val="dk1"/>
              </a:solidFill>
              <a:latin typeface="Times New Roman"/>
              <a:ea typeface="Times New Roman"/>
              <a:cs typeface="Times New Roman"/>
              <a:sym typeface="Times New Roman"/>
            </a:endParaRPr>
          </a:p>
          <a:p>
            <a:pPr indent="0" lvl="0" marL="0" marR="0" rtl="0" algn="just">
              <a:spcBef>
                <a:spcPts val="1200"/>
              </a:spcBef>
              <a:spcAft>
                <a:spcPts val="0"/>
              </a:spcAft>
              <a:buNone/>
            </a:pPr>
            <a:r>
              <a:rPr lang="en-US" sz="2800">
                <a:solidFill>
                  <a:schemeClr val="dk1"/>
                </a:solidFill>
                <a:latin typeface="Times New Roman"/>
                <a:ea typeface="Times New Roman"/>
                <a:cs typeface="Times New Roman"/>
                <a:sym typeface="Times New Roman"/>
              </a:rPr>
              <a:t>[“Tiên”, “học”, “lễ”, “hậu”, “học”, “văn”]</a:t>
            </a:r>
            <a:endParaRPr sz="2800">
              <a:solidFill>
                <a:schemeClr val="dk1"/>
              </a:solidFill>
              <a:latin typeface="Times New Roman"/>
              <a:ea typeface="Times New Roman"/>
              <a:cs typeface="Times New Roman"/>
              <a:sym typeface="Times New Roman"/>
            </a:endParaRPr>
          </a:p>
          <a:p>
            <a:pPr indent="0" lvl="0" marL="0" marR="0" rtl="0" algn="just">
              <a:spcBef>
                <a:spcPts val="1200"/>
              </a:spcBef>
              <a:spcAft>
                <a:spcPts val="0"/>
              </a:spcAft>
              <a:buNone/>
            </a:pPr>
            <a:r>
              <a:rPr lang="en-US" sz="2800">
                <a:solidFill>
                  <a:srgbClr val="F4B083"/>
                </a:solidFill>
                <a:latin typeface="Times New Roman"/>
                <a:ea typeface="Times New Roman"/>
                <a:cs typeface="Times New Roman"/>
                <a:sym typeface="Times New Roman"/>
              </a:rPr>
              <a:t>&gt;&gt;&gt;</a:t>
            </a:r>
            <a:r>
              <a:rPr lang="en-US" sz="2800">
                <a:solidFill>
                  <a:schemeClr val="dk1"/>
                </a:solidFill>
                <a:latin typeface="Times New Roman"/>
                <a:ea typeface="Times New Roman"/>
                <a:cs typeface="Times New Roman"/>
                <a:sym typeface="Times New Roman"/>
              </a:rPr>
              <a:t> st = </a:t>
            </a:r>
            <a:r>
              <a:rPr lang="en-US" sz="2800">
                <a:solidFill>
                  <a:srgbClr val="00B0F0"/>
                </a:solidFill>
                <a:latin typeface="Times New Roman"/>
                <a:ea typeface="Times New Roman"/>
                <a:cs typeface="Times New Roman"/>
                <a:sym typeface="Times New Roman"/>
              </a:rPr>
              <a:t>“0, 1, 2, 3, 4, 5, 6, 10”</a:t>
            </a:r>
            <a:endParaRPr sz="2800">
              <a:solidFill>
                <a:schemeClr val="dk1"/>
              </a:solidFill>
              <a:latin typeface="Times New Roman"/>
              <a:ea typeface="Times New Roman"/>
              <a:cs typeface="Times New Roman"/>
              <a:sym typeface="Times New Roman"/>
            </a:endParaRPr>
          </a:p>
          <a:p>
            <a:pPr indent="0" lvl="0" marL="0" marR="0" rtl="0" algn="just">
              <a:spcBef>
                <a:spcPts val="1200"/>
              </a:spcBef>
              <a:spcAft>
                <a:spcPts val="0"/>
              </a:spcAft>
              <a:buNone/>
            </a:pPr>
            <a:r>
              <a:rPr lang="en-US" sz="2800">
                <a:solidFill>
                  <a:srgbClr val="F4B083"/>
                </a:solidFill>
                <a:latin typeface="Times New Roman"/>
                <a:ea typeface="Times New Roman"/>
                <a:cs typeface="Times New Roman"/>
                <a:sym typeface="Times New Roman"/>
              </a:rPr>
              <a:t>&gt;&gt;&gt; </a:t>
            </a:r>
            <a:r>
              <a:rPr lang="en-US" sz="2800">
                <a:solidFill>
                  <a:schemeClr val="dk1"/>
                </a:solidFill>
                <a:latin typeface="Times New Roman"/>
                <a:ea typeface="Times New Roman"/>
                <a:cs typeface="Times New Roman"/>
                <a:sym typeface="Times New Roman"/>
              </a:rPr>
              <a:t>s.split (“,”)      #</a:t>
            </a:r>
            <a:r>
              <a:rPr lang="en-US" sz="2800">
                <a:solidFill>
                  <a:srgbClr val="00B0F0"/>
                </a:solidFill>
                <a:latin typeface="Times New Roman"/>
                <a:ea typeface="Times New Roman"/>
                <a:cs typeface="Times New Roman"/>
                <a:sym typeface="Times New Roman"/>
              </a:rPr>
              <a:t>Tách xâu dùng dấu “,” để phân biệt tách</a:t>
            </a:r>
            <a:r>
              <a:rPr lang="en-US" sz="2800">
                <a:solidFill>
                  <a:schemeClr val="dk1"/>
                </a:solidFill>
                <a:latin typeface="Times New Roman"/>
                <a:ea typeface="Times New Roman"/>
                <a:cs typeface="Times New Roman"/>
                <a:sym typeface="Times New Roman"/>
              </a:rPr>
              <a:t>                                   </a:t>
            </a:r>
            <a:endParaRPr sz="2800">
              <a:solidFill>
                <a:schemeClr val="dk1"/>
              </a:solidFill>
              <a:latin typeface="Times New Roman"/>
              <a:ea typeface="Times New Roman"/>
              <a:cs typeface="Times New Roman"/>
              <a:sym typeface="Times New Roman"/>
            </a:endParaRPr>
          </a:p>
          <a:p>
            <a:pPr indent="0" lvl="0" marL="0" marR="0" rtl="0" algn="just">
              <a:spcBef>
                <a:spcPts val="1200"/>
              </a:spcBef>
              <a:spcAft>
                <a:spcPts val="0"/>
              </a:spcAft>
              <a:buNone/>
            </a:pPr>
            <a:r>
              <a:rPr lang="en-US" sz="2800">
                <a:solidFill>
                  <a:schemeClr val="dk1"/>
                </a:solidFill>
                <a:latin typeface="Times New Roman"/>
                <a:ea typeface="Times New Roman"/>
                <a:cs typeface="Times New Roman"/>
                <a:sym typeface="Times New Roman"/>
              </a:rPr>
              <a:t>[“0”, “1”, “2”, “3”, “4”, “5”, “6”, “10”]</a:t>
            </a:r>
            <a:endParaRPr sz="2800">
              <a:solidFill>
                <a:schemeClr val="dk1"/>
              </a:solidFill>
              <a:latin typeface="Times New Roman"/>
              <a:ea typeface="Times New Roman"/>
              <a:cs typeface="Times New Roman"/>
              <a:sym typeface="Times New Roman"/>
            </a:endParaRPr>
          </a:p>
          <a:p>
            <a:pPr indent="0" lvl="0" marL="0" marR="0" rtl="0" algn="just">
              <a:spcBef>
                <a:spcPts val="1200"/>
              </a:spcBef>
              <a:spcAft>
                <a:spcPts val="0"/>
              </a:spcAft>
              <a:buNone/>
            </a:pPr>
            <a:r>
              <a:rPr b="1" lang="en-US" sz="2800">
                <a:solidFill>
                  <a:srgbClr val="7030A0"/>
                </a:solidFill>
                <a:latin typeface="Times New Roman"/>
                <a:ea typeface="Times New Roman"/>
                <a:cs typeface="Times New Roman"/>
                <a:sym typeface="Times New Roman"/>
              </a:rPr>
              <a:t>- Cú pháp của lệnh split()</a:t>
            </a:r>
            <a:endParaRPr b="1" sz="2800">
              <a:solidFill>
                <a:srgbClr val="7030A0"/>
              </a:solidFill>
              <a:latin typeface="Times New Roman"/>
              <a:ea typeface="Times New Roman"/>
              <a:cs typeface="Times New Roman"/>
              <a:sym typeface="Times New Roman"/>
            </a:endParaRPr>
          </a:p>
          <a:p>
            <a:pPr indent="0" lvl="0" marL="0" marR="0" rtl="0" algn="ctr">
              <a:spcBef>
                <a:spcPts val="1200"/>
              </a:spcBef>
              <a:spcAft>
                <a:spcPts val="0"/>
              </a:spcAft>
              <a:buNone/>
            </a:pPr>
            <a:r>
              <a:rPr b="1" lang="en-US" sz="2800">
                <a:solidFill>
                  <a:srgbClr val="C45911"/>
                </a:solidFill>
                <a:latin typeface="Times New Roman"/>
                <a:ea typeface="Times New Roman"/>
                <a:cs typeface="Times New Roman"/>
                <a:sym typeface="Times New Roman"/>
              </a:rPr>
              <a:t>&lt;xâu mẹ&gt;.</a:t>
            </a:r>
            <a:r>
              <a:rPr lang="en-US" sz="2800">
                <a:solidFill>
                  <a:srgbClr val="C00000"/>
                </a:solidFill>
                <a:latin typeface="Times New Roman"/>
                <a:ea typeface="Times New Roman"/>
                <a:cs typeface="Times New Roman"/>
                <a:sym typeface="Times New Roman"/>
              </a:rPr>
              <a:t>split</a:t>
            </a:r>
            <a:r>
              <a:rPr b="1" lang="en-US" sz="2800">
                <a:solidFill>
                  <a:srgbClr val="002060"/>
                </a:solidFill>
                <a:latin typeface="Times New Roman"/>
                <a:ea typeface="Times New Roman"/>
                <a:cs typeface="Times New Roman"/>
                <a:sym typeface="Times New Roman"/>
              </a:rPr>
              <a:t>(&lt;kí tự cách&gt;)</a:t>
            </a:r>
            <a:endParaRPr sz="2800">
              <a:solidFill>
                <a:srgbClr val="00206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2"/>
                                        </p:tgtEl>
                                        <p:attrNameLst>
                                          <p:attrName>style.visibility</p:attrName>
                                        </p:attrNameLst>
                                      </p:cBhvr>
                                      <p:to>
                                        <p:strVal val="visible"/>
                                      </p:to>
                                    </p:set>
                                    <p:animEffect filter="fade" transition="in">
                                      <p:cBhvr>
                                        <p:cTn dur="500"/>
                                        <p:tgtEl>
                                          <p:spTgt spid="4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93">
                                            <p:txEl>
                                              <p:pRg end="0" st="0"/>
                                            </p:txEl>
                                          </p:spTgt>
                                        </p:tgtEl>
                                        <p:attrNameLst>
                                          <p:attrName>style.visibility</p:attrName>
                                        </p:attrNameLst>
                                      </p:cBhvr>
                                      <p:to>
                                        <p:strVal val="visible"/>
                                      </p:to>
                                    </p:set>
                                    <p:anim calcmode="lin" valueType="num">
                                      <p:cBhvr additive="base">
                                        <p:cTn dur="500"/>
                                        <p:tgtEl>
                                          <p:spTgt spid="493">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93">
                                            <p:txEl>
                                              <p:pRg end="1" st="1"/>
                                            </p:txEl>
                                          </p:spTgt>
                                        </p:tgtEl>
                                        <p:attrNameLst>
                                          <p:attrName>style.visibility</p:attrName>
                                        </p:attrNameLst>
                                      </p:cBhvr>
                                      <p:to>
                                        <p:strVal val="visible"/>
                                      </p:to>
                                    </p:set>
                                    <p:anim calcmode="lin" valueType="num">
                                      <p:cBhvr additive="base">
                                        <p:cTn dur="500"/>
                                        <p:tgtEl>
                                          <p:spTgt spid="493">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93">
                                            <p:txEl>
                                              <p:pRg end="2" st="2"/>
                                            </p:txEl>
                                          </p:spTgt>
                                        </p:tgtEl>
                                        <p:attrNameLst>
                                          <p:attrName>style.visibility</p:attrName>
                                        </p:attrNameLst>
                                      </p:cBhvr>
                                      <p:to>
                                        <p:strVal val="visible"/>
                                      </p:to>
                                    </p:set>
                                    <p:anim calcmode="lin" valueType="num">
                                      <p:cBhvr additive="base">
                                        <p:cTn dur="500"/>
                                        <p:tgtEl>
                                          <p:spTgt spid="493">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93">
                                            <p:txEl>
                                              <p:pRg end="3" st="3"/>
                                            </p:txEl>
                                          </p:spTgt>
                                        </p:tgtEl>
                                        <p:attrNameLst>
                                          <p:attrName>style.visibility</p:attrName>
                                        </p:attrNameLst>
                                      </p:cBhvr>
                                      <p:to>
                                        <p:strVal val="visible"/>
                                      </p:to>
                                    </p:set>
                                    <p:anim calcmode="lin" valueType="num">
                                      <p:cBhvr additive="base">
                                        <p:cTn dur="500"/>
                                        <p:tgtEl>
                                          <p:spTgt spid="493">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93">
                                            <p:txEl>
                                              <p:pRg end="4" st="4"/>
                                            </p:txEl>
                                          </p:spTgt>
                                        </p:tgtEl>
                                        <p:attrNameLst>
                                          <p:attrName>style.visibility</p:attrName>
                                        </p:attrNameLst>
                                      </p:cBhvr>
                                      <p:to>
                                        <p:strVal val="visible"/>
                                      </p:to>
                                    </p:set>
                                    <p:anim calcmode="lin" valueType="num">
                                      <p:cBhvr additive="base">
                                        <p:cTn dur="500"/>
                                        <p:tgtEl>
                                          <p:spTgt spid="493">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93">
                                            <p:txEl>
                                              <p:pRg end="5" st="5"/>
                                            </p:txEl>
                                          </p:spTgt>
                                        </p:tgtEl>
                                        <p:attrNameLst>
                                          <p:attrName>style.visibility</p:attrName>
                                        </p:attrNameLst>
                                      </p:cBhvr>
                                      <p:to>
                                        <p:strVal val="visible"/>
                                      </p:to>
                                    </p:set>
                                    <p:anim calcmode="lin" valueType="num">
                                      <p:cBhvr additive="base">
                                        <p:cTn dur="500"/>
                                        <p:tgtEl>
                                          <p:spTgt spid="493">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93">
                                            <p:txEl>
                                              <p:pRg end="6" st="6"/>
                                            </p:txEl>
                                          </p:spTgt>
                                        </p:tgtEl>
                                        <p:attrNameLst>
                                          <p:attrName>style.visibility</p:attrName>
                                        </p:attrNameLst>
                                      </p:cBhvr>
                                      <p:to>
                                        <p:strVal val="visible"/>
                                      </p:to>
                                    </p:set>
                                    <p:anim calcmode="lin" valueType="num">
                                      <p:cBhvr additive="base">
                                        <p:cTn dur="500"/>
                                        <p:tgtEl>
                                          <p:spTgt spid="493">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93">
                                            <p:txEl>
                                              <p:pRg end="7" st="7"/>
                                            </p:txEl>
                                          </p:spTgt>
                                        </p:tgtEl>
                                        <p:attrNameLst>
                                          <p:attrName>style.visibility</p:attrName>
                                        </p:attrNameLst>
                                      </p:cBhvr>
                                      <p:to>
                                        <p:strVal val="visible"/>
                                      </p:to>
                                    </p:set>
                                    <p:anim calcmode="lin" valueType="num">
                                      <p:cBhvr additive="base">
                                        <p:cTn dur="500"/>
                                        <p:tgtEl>
                                          <p:spTgt spid="493">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93">
                                            <p:txEl>
                                              <p:pRg end="8" st="8"/>
                                            </p:txEl>
                                          </p:spTgt>
                                        </p:tgtEl>
                                        <p:attrNameLst>
                                          <p:attrName>style.visibility</p:attrName>
                                        </p:attrNameLst>
                                      </p:cBhvr>
                                      <p:to>
                                        <p:strVal val="visible"/>
                                      </p:to>
                                    </p:set>
                                    <p:anim calcmode="lin" valueType="num">
                                      <p:cBhvr additive="base">
                                        <p:cTn dur="500"/>
                                        <p:tgtEl>
                                          <p:spTgt spid="493">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2022-01-17T11:29:52Z</dcterms:created>
  <dc:creator>HoangThanh Tam</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