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42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107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987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050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750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73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67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545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33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247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6293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163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8.xml"/><Relationship Id="rId23" Type="http://schemas.openxmlformats.org/officeDocument/2006/relationships/slide" Target="slide12.xml"/><Relationship Id="rId10" Type="http://schemas.openxmlformats.org/officeDocument/2006/relationships/image" Target="../media/image5.png"/><Relationship Id="rId19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0"/>
            <a:ext cx="1371600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28600"/>
            <a:ext cx="1143000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4400" y="990600"/>
            <a:ext cx="1066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5a151c87f1f159262a412ad550c3473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04800"/>
            <a:ext cx="990600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81200" y="0"/>
            <a:ext cx="12954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679d57cccfcefe3eb811ab9b30397c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-533400"/>
            <a:ext cx="975524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429000" y="76200"/>
            <a:ext cx="12192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0" y="0"/>
            <a:ext cx="990600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57400" y="99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3600" y="838200"/>
            <a:ext cx="990600" cy="119903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429000" y="11430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7e0bb69201493537d2baf178dbccae9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52800" y="1066800"/>
            <a:ext cx="1524000" cy="12192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800600" y="0"/>
            <a:ext cx="12954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5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3000" y="-228600"/>
            <a:ext cx="1066871" cy="12954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76800" y="1219200"/>
            <a:ext cx="1295400" cy="1066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05400" y="1066800"/>
            <a:ext cx="762000" cy="128693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172200" y="0"/>
            <a:ext cx="1143000" cy="1066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7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24600" y="0"/>
            <a:ext cx="838200" cy="97182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629400" y="1143000"/>
            <a:ext cx="12192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5631c7a98ca2287e2d680a324b15e383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81800" y="1066800"/>
            <a:ext cx="838200" cy="125354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696200" y="0"/>
            <a:ext cx="1447800" cy="1371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9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48600" y="-228600"/>
            <a:ext cx="1066800" cy="153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-0.00417 0.6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25 0.5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33 0.5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7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083 0.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7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1667 0.58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9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0833 0.57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8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833 0.572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86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125 0.618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9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641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82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1667 0.68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34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895600"/>
            <a:ext cx="838200" cy="971826"/>
          </a:xfrm>
          <a:prstGeom prst="rect">
            <a:avLst/>
          </a:prstGeom>
        </p:spPr>
      </p:pic>
      <p:pic>
        <p:nvPicPr>
          <p:cNvPr id="38" name="Picture 37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838200" cy="971826"/>
          </a:xfrm>
          <a:prstGeom prst="rect">
            <a:avLst/>
          </a:prstGeom>
        </p:spPr>
      </p:pic>
      <p:pic>
        <p:nvPicPr>
          <p:cNvPr id="39" name="Picture 38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838200" cy="971826"/>
          </a:xfrm>
          <a:prstGeom prst="rect">
            <a:avLst/>
          </a:prstGeom>
        </p:spPr>
      </p:pic>
      <p:pic>
        <p:nvPicPr>
          <p:cNvPr id="40" name="Picture 39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5886174"/>
            <a:ext cx="838200" cy="971826"/>
          </a:xfrm>
          <a:prstGeom prst="rect">
            <a:avLst/>
          </a:prstGeom>
        </p:spPr>
      </p:pic>
      <p:pic>
        <p:nvPicPr>
          <p:cNvPr id="41" name="Picture 40" descr="7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5091044"/>
            <a:ext cx="1524000" cy="176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438400"/>
            <a:ext cx="838200" cy="1253540"/>
          </a:xfrm>
          <a:prstGeom prst="rect">
            <a:avLst/>
          </a:prstGeom>
        </p:spPr>
      </p:pic>
      <p:pic>
        <p:nvPicPr>
          <p:cNvPr id="41" name="Picture 40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3581400"/>
            <a:ext cx="838200" cy="1253540"/>
          </a:xfrm>
          <a:prstGeom prst="rect">
            <a:avLst/>
          </a:prstGeom>
        </p:spPr>
      </p:pic>
      <p:pic>
        <p:nvPicPr>
          <p:cNvPr id="42" name="Picture 41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4648200"/>
            <a:ext cx="838200" cy="1253540"/>
          </a:xfrm>
          <a:prstGeom prst="rect">
            <a:avLst/>
          </a:prstGeom>
        </p:spPr>
      </p:pic>
      <p:pic>
        <p:nvPicPr>
          <p:cNvPr id="43" name="Picture 42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5791200"/>
            <a:ext cx="838200" cy="1253540"/>
          </a:xfrm>
          <a:prstGeom prst="rect">
            <a:avLst/>
          </a:prstGeom>
        </p:spPr>
      </p:pic>
      <p:pic>
        <p:nvPicPr>
          <p:cNvPr id="44" name="Picture 43" descr="5631c7a98ca2287e2d680a324b15e38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4920711"/>
            <a:ext cx="1295400" cy="193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971800"/>
            <a:ext cx="609600" cy="838200"/>
          </a:xfrm>
          <a:prstGeom prst="rect">
            <a:avLst/>
          </a:prstGeom>
        </p:spPr>
      </p:pic>
      <p:pic>
        <p:nvPicPr>
          <p:cNvPr id="38" name="Picture 37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886200"/>
            <a:ext cx="609600" cy="838200"/>
          </a:xfrm>
          <a:prstGeom prst="rect">
            <a:avLst/>
          </a:prstGeom>
        </p:spPr>
      </p:pic>
      <p:pic>
        <p:nvPicPr>
          <p:cNvPr id="39" name="Picture 38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876800"/>
            <a:ext cx="609600" cy="838200"/>
          </a:xfrm>
          <a:prstGeom prst="rect">
            <a:avLst/>
          </a:prstGeom>
        </p:spPr>
      </p:pic>
      <p:pic>
        <p:nvPicPr>
          <p:cNvPr id="40" name="Picture 39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67400"/>
            <a:ext cx="609600" cy="838200"/>
          </a:xfrm>
          <a:prstGeom prst="rect">
            <a:avLst/>
          </a:prstGeom>
        </p:spPr>
      </p:pic>
      <p:pic>
        <p:nvPicPr>
          <p:cNvPr id="41" name="Picture 40" descr="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7200" y="5076825"/>
            <a:ext cx="12954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064703"/>
            <a:ext cx="609600" cy="743224"/>
          </a:xfrm>
          <a:prstGeom prst="rect">
            <a:avLst/>
          </a:prstGeom>
        </p:spPr>
      </p:pic>
      <p:pic>
        <p:nvPicPr>
          <p:cNvPr id="31" name="Picture 30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36127"/>
          </a:xfrm>
          <a:prstGeom prst="rect">
            <a:avLst/>
          </a:prstGeom>
        </p:spPr>
      </p:pic>
      <p:pic>
        <p:nvPicPr>
          <p:cNvPr id="32" name="Picture 31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76800"/>
            <a:ext cx="685800" cy="836127"/>
          </a:xfrm>
          <a:prstGeom prst="rect">
            <a:avLst/>
          </a:prstGeom>
        </p:spPr>
      </p:pic>
      <p:pic>
        <p:nvPicPr>
          <p:cNvPr id="33" name="Picture 32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91200"/>
            <a:ext cx="685800" cy="836127"/>
          </a:xfrm>
          <a:prstGeom prst="rect">
            <a:avLst/>
          </a:prstGeom>
        </p:spPr>
      </p:pic>
      <p:pic>
        <p:nvPicPr>
          <p:cNvPr id="34" name="Picture 33" descr="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72400" y="5185746"/>
            <a:ext cx="1371600" cy="1672254"/>
          </a:xfrm>
          <a:prstGeom prst="rect">
            <a:avLst/>
          </a:prstGeom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9" name="Picture 28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2514599"/>
            <a:ext cx="914400" cy="1557337"/>
          </a:xfrm>
          <a:prstGeom prst="rect">
            <a:avLst/>
          </a:prstGeom>
        </p:spPr>
      </p:pic>
      <p:pic>
        <p:nvPicPr>
          <p:cNvPr id="30" name="Picture 29" descr="5a151c87f1f159262a412ad550c3473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" y="3505200"/>
            <a:ext cx="762000" cy="1297781"/>
          </a:xfrm>
          <a:prstGeom prst="rect">
            <a:avLst/>
          </a:prstGeom>
        </p:spPr>
      </p:pic>
      <p:pic>
        <p:nvPicPr>
          <p:cNvPr id="31" name="Picture 30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4343400"/>
            <a:ext cx="914400" cy="1557337"/>
          </a:xfrm>
          <a:prstGeom prst="rect">
            <a:avLst/>
          </a:prstGeom>
        </p:spPr>
      </p:pic>
      <p:pic>
        <p:nvPicPr>
          <p:cNvPr id="32" name="Picture 31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5486400"/>
            <a:ext cx="914400" cy="1557337"/>
          </a:xfrm>
          <a:prstGeom prst="rect">
            <a:avLst/>
          </a:prstGeom>
        </p:spPr>
      </p:pic>
      <p:pic>
        <p:nvPicPr>
          <p:cNvPr id="33" name="Picture 32" descr="5a151c87f1f159262a412ad550c34737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495800"/>
            <a:ext cx="1524000" cy="2595562"/>
          </a:xfrm>
          <a:prstGeom prst="rect">
            <a:avLst/>
          </a:prstGeom>
        </p:spPr>
      </p:pic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685800" cy="968663"/>
          </a:xfrm>
          <a:prstGeom prst="rect">
            <a:avLst/>
          </a:prstGeom>
        </p:spPr>
      </p:pic>
      <p:pic>
        <p:nvPicPr>
          <p:cNvPr id="29" name="Picture 28" descr="2679d57cccfcefe3eb811ab9b30397c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47580"/>
          </a:xfrm>
          <a:prstGeom prst="rect">
            <a:avLst/>
          </a:prstGeom>
        </p:spPr>
      </p:pic>
      <p:pic>
        <p:nvPicPr>
          <p:cNvPr id="30" name="Picture 29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648200"/>
            <a:ext cx="685800" cy="968663"/>
          </a:xfrm>
          <a:prstGeom prst="rect">
            <a:avLst/>
          </a:prstGeom>
        </p:spPr>
      </p:pic>
      <p:pic>
        <p:nvPicPr>
          <p:cNvPr id="31" name="Picture 30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638800"/>
            <a:ext cx="685800" cy="96866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7" name="Picture 36" descr="2679d57cccfcefe3eb811ab9b30397c8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96200" y="4490157"/>
            <a:ext cx="1676400" cy="236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2819400"/>
            <a:ext cx="990600" cy="990600"/>
          </a:xfrm>
          <a:prstGeom prst="rect">
            <a:avLst/>
          </a:prstGeom>
        </p:spPr>
      </p:pic>
      <p:pic>
        <p:nvPicPr>
          <p:cNvPr id="29" name="Picture 28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3810000"/>
            <a:ext cx="990600" cy="990600"/>
          </a:xfrm>
          <a:prstGeom prst="rect">
            <a:avLst/>
          </a:prstGeom>
        </p:spPr>
      </p:pic>
      <p:pic>
        <p:nvPicPr>
          <p:cNvPr id="30" name="Picture 29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4800600"/>
            <a:ext cx="990600" cy="990600"/>
          </a:xfrm>
          <a:prstGeom prst="rect">
            <a:avLst/>
          </a:prstGeom>
        </p:spPr>
      </p:pic>
      <p:pic>
        <p:nvPicPr>
          <p:cNvPr id="31" name="Picture 30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5867400"/>
            <a:ext cx="990600" cy="9906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6" name="Picture 35" descr="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9600" y="-228600"/>
            <a:ext cx="9220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2514600"/>
            <a:ext cx="990600" cy="1199039"/>
          </a:xfrm>
          <a:prstGeom prst="rect">
            <a:avLst/>
          </a:prstGeom>
        </p:spPr>
      </p:pic>
      <p:pic>
        <p:nvPicPr>
          <p:cNvPr id="29" name="Picture 28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3581400"/>
            <a:ext cx="990600" cy="1199039"/>
          </a:xfrm>
          <a:prstGeom prst="rect">
            <a:avLst/>
          </a:prstGeom>
        </p:spPr>
      </p:pic>
      <p:pic>
        <p:nvPicPr>
          <p:cNvPr id="30" name="Picture 29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4648200"/>
            <a:ext cx="990600" cy="1199039"/>
          </a:xfrm>
          <a:prstGeom prst="rect">
            <a:avLst/>
          </a:prstGeom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5658961"/>
            <a:ext cx="990600" cy="1199039"/>
          </a:xfrm>
          <a:prstGeom prst="rect">
            <a:avLst/>
          </a:prstGeom>
        </p:spPr>
      </p:pic>
      <p:pic>
        <p:nvPicPr>
          <p:cNvPr id="32" name="Picture 31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4828856"/>
            <a:ext cx="1676400" cy="202914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5181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895600"/>
            <a:ext cx="762000" cy="882316"/>
          </a:xfrm>
          <a:prstGeom prst="rect">
            <a:avLst/>
          </a:prstGeom>
        </p:spPr>
      </p:pic>
      <p:pic>
        <p:nvPicPr>
          <p:cNvPr id="41" name="Picture 40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762000" cy="762000"/>
          </a:xfrm>
          <a:prstGeom prst="rect">
            <a:avLst/>
          </a:prstGeom>
        </p:spPr>
      </p:pic>
      <p:pic>
        <p:nvPicPr>
          <p:cNvPr id="42" name="Picture 41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762000" cy="762000"/>
          </a:xfrm>
          <a:prstGeom prst="rect">
            <a:avLst/>
          </a:prstGeom>
        </p:spPr>
      </p:pic>
      <p:pic>
        <p:nvPicPr>
          <p:cNvPr id="43" name="Picture 42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4" name="Picture 43" descr="b7e0bb69201493537d2baf178dbcca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1054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20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" y="6043478"/>
            <a:ext cx="723900" cy="5859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60960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9" name="Picture 38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667000"/>
            <a:ext cx="914400" cy="1110269"/>
          </a:xfrm>
          <a:prstGeom prst="rect">
            <a:avLst/>
          </a:prstGeom>
        </p:spPr>
      </p:pic>
      <p:pic>
        <p:nvPicPr>
          <p:cNvPr id="40" name="Picture 39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33800"/>
            <a:ext cx="762036" cy="925268"/>
          </a:xfrm>
          <a:prstGeom prst="rect">
            <a:avLst/>
          </a:prstGeom>
        </p:spPr>
      </p:pic>
      <p:pic>
        <p:nvPicPr>
          <p:cNvPr id="41" name="Picture 40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4724400"/>
            <a:ext cx="753087" cy="914400"/>
          </a:xfrm>
          <a:prstGeom prst="rect">
            <a:avLst/>
          </a:prstGeom>
        </p:spPr>
      </p:pic>
      <p:pic>
        <p:nvPicPr>
          <p:cNvPr id="42" name="Picture 41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40253"/>
            <a:ext cx="762000" cy="1017747"/>
          </a:xfrm>
          <a:prstGeom prst="rect">
            <a:avLst/>
          </a:prstGeom>
        </p:spPr>
      </p:pic>
      <p:pic>
        <p:nvPicPr>
          <p:cNvPr id="43" name="Picture 42" descr="5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1" y="5192597"/>
            <a:ext cx="1371600" cy="166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2" name="Picture 31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514600"/>
            <a:ext cx="762000" cy="1286933"/>
          </a:xfrm>
          <a:prstGeom prst="rect">
            <a:avLst/>
          </a:prstGeom>
        </p:spPr>
      </p:pic>
      <p:pic>
        <p:nvPicPr>
          <p:cNvPr id="38" name="Picture 37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657600"/>
            <a:ext cx="626645" cy="1058333"/>
          </a:xfrm>
          <a:prstGeom prst="rect">
            <a:avLst/>
          </a:prstGeom>
        </p:spPr>
      </p:pic>
      <p:pic>
        <p:nvPicPr>
          <p:cNvPr id="39" name="Picture 38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724400"/>
            <a:ext cx="626645" cy="1058333"/>
          </a:xfrm>
          <a:prstGeom prst="rect">
            <a:avLst/>
          </a:prstGeom>
        </p:spPr>
      </p:pic>
      <p:pic>
        <p:nvPicPr>
          <p:cNvPr id="40" name="Picture 39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799667"/>
            <a:ext cx="626645" cy="1058333"/>
          </a:xfrm>
          <a:prstGeom prst="rect">
            <a:avLst/>
          </a:prstGeom>
        </p:spPr>
      </p:pic>
      <p:pic>
        <p:nvPicPr>
          <p:cNvPr id="41" name="Picture 40" descr="6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00" y="4927601"/>
            <a:ext cx="1143000" cy="193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316</Words>
  <PresentationFormat>Trình chiếu Trên màn hình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2023-09-16T10:31:05Z</dcterms:modified>
</cp:coreProperties>
</file>