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48" d="100"/>
          <a:sy n="48" d="100"/>
        </p:scale>
        <p:origin x="604" y="3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859765" y="3581400"/>
            <a:ext cx="644035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Giấy bồi: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Giấy dày do nhiều lớp được dán chồng lên nhau, thường dùng để gói hàng hóa.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C70E651-B0DC-4962-BAA0-DBE5C48DF5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3119" y="2325512"/>
            <a:ext cx="5751688" cy="5751688"/>
          </a:xfrm>
          <a:prstGeom prst="rect">
            <a:avLst/>
          </a:prstGeom>
        </p:spPr>
      </p:pic>
      <p:sp>
        <p:nvSpPr>
          <p:cNvPr id="12" name="Text Box 14">
            <a:extLst>
              <a:ext uri="{FF2B5EF4-FFF2-40B4-BE49-F238E27FC236}">
                <a16:creationId xmlns:a16="http://schemas.microsoft.com/office/drawing/2014/main" id="{8FA0A679-A56C-442B-B1C1-F0CE97DD7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16: BA CON BÚP BÊ</a:t>
            </a: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9668</TotalTime>
  <Words>38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Xiem Do</cp:lastModifiedBy>
  <cp:revision>1043</cp:revision>
  <dcterms:created xsi:type="dcterms:W3CDTF">2008-09-09T22:52:10Z</dcterms:created>
  <dcterms:modified xsi:type="dcterms:W3CDTF">2022-08-02T14:25:37Z</dcterms:modified>
</cp:coreProperties>
</file>