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557" r:id="rId2"/>
    <p:sldId id="885" r:id="rId3"/>
    <p:sldId id="1352" r:id="rId4"/>
    <p:sldId id="1367" r:id="rId5"/>
    <p:sldId id="1369" r:id="rId6"/>
    <p:sldId id="1370" r:id="rId7"/>
    <p:sldId id="1372" r:id="rId8"/>
    <p:sldId id="1371" r:id="rId9"/>
    <p:sldId id="1350" r:id="rId10"/>
    <p:sldId id="350" r:id="rId11"/>
    <p:sldId id="287" r:id="rId12"/>
    <p:sldId id="334" r:id="rId13"/>
    <p:sldId id="335" r:id="rId14"/>
    <p:sldId id="337" r:id="rId15"/>
    <p:sldId id="1311" r:id="rId16"/>
    <p:sldId id="1307" r:id="rId17"/>
    <p:sldId id="1377" r:id="rId18"/>
    <p:sldId id="1365" r:id="rId19"/>
    <p:sldId id="1283" r:id="rId20"/>
    <p:sldId id="1286" r:id="rId21"/>
    <p:sldId id="1285" r:id="rId22"/>
    <p:sldId id="1287" r:id="rId23"/>
    <p:sldId id="1304" r:id="rId24"/>
    <p:sldId id="1289" r:id="rId25"/>
    <p:sldId id="845" r:id="rId26"/>
    <p:sldId id="846" r:id="rId27"/>
    <p:sldId id="1217" r:id="rId28"/>
    <p:sldId id="1381" r:id="rId29"/>
    <p:sldId id="1312" r:id="rId30"/>
    <p:sldId id="1313" r:id="rId31"/>
    <p:sldId id="1374" r:id="rId32"/>
    <p:sldId id="1356" r:id="rId33"/>
    <p:sldId id="1316" r:id="rId34"/>
    <p:sldId id="1353" r:id="rId35"/>
    <p:sldId id="1354" r:id="rId36"/>
    <p:sldId id="1373" r:id="rId37"/>
    <p:sldId id="1357" r:id="rId38"/>
    <p:sldId id="1321" r:id="rId39"/>
    <p:sldId id="1358" r:id="rId40"/>
    <p:sldId id="1323" r:id="rId41"/>
    <p:sldId id="1359" r:id="rId42"/>
    <p:sldId id="1327" r:id="rId43"/>
    <p:sldId id="1360" r:id="rId44"/>
    <p:sldId id="1361" r:id="rId45"/>
    <p:sldId id="1362" r:id="rId46"/>
    <p:sldId id="1363" r:id="rId47"/>
    <p:sldId id="1332" r:id="rId48"/>
    <p:sldId id="1333" r:id="rId49"/>
    <p:sldId id="1334" r:id="rId50"/>
    <p:sldId id="1338" r:id="rId51"/>
    <p:sldId id="1340" r:id="rId52"/>
    <p:sldId id="1380" r:id="rId53"/>
    <p:sldId id="1345" r:id="rId54"/>
    <p:sldId id="1364" r:id="rId55"/>
    <p:sldId id="1378" r:id="rId56"/>
    <p:sldId id="862" r:id="rId57"/>
    <p:sldId id="1291" r:id="rId58"/>
    <p:sldId id="512" r:id="rId59"/>
    <p:sldId id="513" r:id="rId60"/>
    <p:sldId id="580" r:id="rId61"/>
    <p:sldId id="503" r:id="rId62"/>
    <p:sldId id="1221" r:id="rId63"/>
    <p:sldId id="486" r:id="rId64"/>
    <p:sldId id="870" r:id="rId65"/>
    <p:sldId id="863" r:id="rId66"/>
    <p:sldId id="871" r:id="rId67"/>
    <p:sldId id="1351" r:id="rId68"/>
    <p:sldId id="673" r:id="rId69"/>
    <p:sldId id="1303" r:id="rId70"/>
    <p:sldId id="867" r:id="rId71"/>
    <p:sldId id="584" r:id="rId72"/>
    <p:sldId id="864" r:id="rId73"/>
    <p:sldId id="1308" r:id="rId74"/>
    <p:sldId id="594" r:id="rId75"/>
    <p:sldId id="869" r:id="rId76"/>
    <p:sldId id="597" r:id="rId77"/>
    <p:sldId id="1309" r:id="rId78"/>
    <p:sldId id="514" r:id="rId79"/>
    <p:sldId id="602" r:id="rId80"/>
    <p:sldId id="603" r:id="rId81"/>
    <p:sldId id="1376"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91" autoAdjust="0"/>
    <p:restoredTop sz="94660"/>
  </p:normalViewPr>
  <p:slideViewPr>
    <p:cSldViewPr snapToGrid="0">
      <p:cViewPr varScale="1">
        <p:scale>
          <a:sx n="108" d="100"/>
          <a:sy n="108" d="100"/>
        </p:scale>
        <p:origin x="4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40847EB-2CBE-4776-8536-5B6D0961F15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C643671-1AFA-46A8-8251-333FB098B98C}">
      <dgm:prSet/>
      <dgm:spPr/>
      <dgm:t>
        <a:bodyPr/>
        <a:lstStyle/>
        <a:p>
          <a:r>
            <a:rPr lang="en-US" i="1"/>
            <a:t>Có những dụng cụ, hoá chất nào được được dùng khi học môn KHTN 8</a:t>
          </a:r>
          <a:r>
            <a:rPr lang="vi-VN" i="1"/>
            <a:t>?</a:t>
          </a:r>
          <a:endParaRPr lang="en-US"/>
        </a:p>
      </dgm:t>
    </dgm:pt>
    <dgm:pt modelId="{146B63E3-C2F9-4195-ABCA-0895EB64A984}" type="parTrans" cxnId="{82CB70BD-4968-4DFF-8F43-9A8B343E9CC3}">
      <dgm:prSet/>
      <dgm:spPr/>
      <dgm:t>
        <a:bodyPr/>
        <a:lstStyle/>
        <a:p>
          <a:endParaRPr lang="en-US"/>
        </a:p>
      </dgm:t>
    </dgm:pt>
    <dgm:pt modelId="{34328706-BA70-4C44-90DE-1FA85D63C6FB}" type="sibTrans" cxnId="{82CB70BD-4968-4DFF-8F43-9A8B343E9CC3}">
      <dgm:prSet/>
      <dgm:spPr/>
      <dgm:t>
        <a:bodyPr/>
        <a:lstStyle/>
        <a:p>
          <a:endParaRPr lang="en-US"/>
        </a:p>
      </dgm:t>
    </dgm:pt>
    <dgm:pt modelId="{46883C37-6396-4FB5-AED9-A0BFDC6324CB}">
      <dgm:prSet/>
      <dgm:spPr/>
      <dgm:t>
        <a:bodyPr/>
        <a:lstStyle/>
        <a:p>
          <a:r>
            <a:rPr lang="vi-VN" i="1"/>
            <a:t>Khi </a:t>
          </a:r>
          <a:r>
            <a:rPr lang="en-US" i="1"/>
            <a:t>dùng hoá chất cần tuân theo quy tắc như thế nào</a:t>
          </a:r>
          <a:r>
            <a:rPr lang="vi-VN" i="1"/>
            <a:t>?</a:t>
          </a:r>
          <a:endParaRPr lang="en-US"/>
        </a:p>
      </dgm:t>
    </dgm:pt>
    <dgm:pt modelId="{01FF5724-BED9-48A0-96A1-1795D2C68FC0}" type="parTrans" cxnId="{9FD1F565-4A9C-42BF-BCA6-1A2518ACC71A}">
      <dgm:prSet/>
      <dgm:spPr/>
      <dgm:t>
        <a:bodyPr/>
        <a:lstStyle/>
        <a:p>
          <a:endParaRPr lang="en-US"/>
        </a:p>
      </dgm:t>
    </dgm:pt>
    <dgm:pt modelId="{CABE2282-A394-4DAC-8F3A-4FF1E141F13C}" type="sibTrans" cxnId="{9FD1F565-4A9C-42BF-BCA6-1A2518ACC71A}">
      <dgm:prSet/>
      <dgm:spPr/>
      <dgm:t>
        <a:bodyPr/>
        <a:lstStyle/>
        <a:p>
          <a:endParaRPr lang="en-US"/>
        </a:p>
      </dgm:t>
    </dgm:pt>
    <dgm:pt modelId="{E99B7A8E-CCF6-4543-BB66-210D86F8BA77}">
      <dgm:prSet/>
      <dgm:spPr/>
      <dgm:t>
        <a:bodyPr/>
        <a:lstStyle/>
        <a:p>
          <a:r>
            <a:rPr lang="en-US" i="1"/>
            <a:t>Sử dụng điện như thế nào để đảm bảo an toàn</a:t>
          </a:r>
          <a:r>
            <a:rPr lang="vi-VN" i="1"/>
            <a:t>?</a:t>
          </a:r>
          <a:endParaRPr lang="en-US"/>
        </a:p>
      </dgm:t>
    </dgm:pt>
    <dgm:pt modelId="{03C9A628-B253-40B3-BF2B-C26F4BB4CD50}" type="parTrans" cxnId="{30AA0B9E-FCBF-47C7-A95B-35912B498951}">
      <dgm:prSet/>
      <dgm:spPr/>
      <dgm:t>
        <a:bodyPr/>
        <a:lstStyle/>
        <a:p>
          <a:endParaRPr lang="en-US"/>
        </a:p>
      </dgm:t>
    </dgm:pt>
    <dgm:pt modelId="{CF4A0718-91B0-40BC-922B-75D0814FE221}" type="sibTrans" cxnId="{30AA0B9E-FCBF-47C7-A95B-35912B498951}">
      <dgm:prSet/>
      <dgm:spPr/>
      <dgm:t>
        <a:bodyPr/>
        <a:lstStyle/>
        <a:p>
          <a:endParaRPr lang="en-US"/>
        </a:p>
      </dgm:t>
    </dgm:pt>
    <dgm:pt modelId="{D7C4FDA5-2B5E-4D61-A777-6EB733AC80F3}" type="pres">
      <dgm:prSet presAssocID="{140847EB-2CBE-4776-8536-5B6D0961F151}" presName="linear" presStyleCnt="0">
        <dgm:presLayoutVars>
          <dgm:animLvl val="lvl"/>
          <dgm:resizeHandles val="exact"/>
        </dgm:presLayoutVars>
      </dgm:prSet>
      <dgm:spPr/>
    </dgm:pt>
    <dgm:pt modelId="{E20BA414-8B8D-44C5-AE72-0EC5A298DEF9}" type="pres">
      <dgm:prSet presAssocID="{9C643671-1AFA-46A8-8251-333FB098B98C}" presName="parentText" presStyleLbl="node1" presStyleIdx="0" presStyleCnt="3">
        <dgm:presLayoutVars>
          <dgm:chMax val="0"/>
          <dgm:bulletEnabled val="1"/>
        </dgm:presLayoutVars>
      </dgm:prSet>
      <dgm:spPr/>
    </dgm:pt>
    <dgm:pt modelId="{A5002BCA-8C75-44E7-BA49-7A25E6FDFB41}" type="pres">
      <dgm:prSet presAssocID="{34328706-BA70-4C44-90DE-1FA85D63C6FB}" presName="spacer" presStyleCnt="0"/>
      <dgm:spPr/>
    </dgm:pt>
    <dgm:pt modelId="{27BEE75E-0F0C-41FE-92F8-2D4EA42AB14D}" type="pres">
      <dgm:prSet presAssocID="{46883C37-6396-4FB5-AED9-A0BFDC6324CB}" presName="parentText" presStyleLbl="node1" presStyleIdx="1" presStyleCnt="3">
        <dgm:presLayoutVars>
          <dgm:chMax val="0"/>
          <dgm:bulletEnabled val="1"/>
        </dgm:presLayoutVars>
      </dgm:prSet>
      <dgm:spPr/>
    </dgm:pt>
    <dgm:pt modelId="{89DDAC8C-78B0-4BD3-A536-3E77D441CECC}" type="pres">
      <dgm:prSet presAssocID="{CABE2282-A394-4DAC-8F3A-4FF1E141F13C}" presName="spacer" presStyleCnt="0"/>
      <dgm:spPr/>
    </dgm:pt>
    <dgm:pt modelId="{60A70FBD-5692-4218-B089-C6FA716F2DE9}" type="pres">
      <dgm:prSet presAssocID="{E99B7A8E-CCF6-4543-BB66-210D86F8BA77}" presName="parentText" presStyleLbl="node1" presStyleIdx="2" presStyleCnt="3">
        <dgm:presLayoutVars>
          <dgm:chMax val="0"/>
          <dgm:bulletEnabled val="1"/>
        </dgm:presLayoutVars>
      </dgm:prSet>
      <dgm:spPr/>
    </dgm:pt>
  </dgm:ptLst>
  <dgm:cxnLst>
    <dgm:cxn modelId="{9FD1F565-4A9C-42BF-BCA6-1A2518ACC71A}" srcId="{140847EB-2CBE-4776-8536-5B6D0961F151}" destId="{46883C37-6396-4FB5-AED9-A0BFDC6324CB}" srcOrd="1" destOrd="0" parTransId="{01FF5724-BED9-48A0-96A1-1795D2C68FC0}" sibTransId="{CABE2282-A394-4DAC-8F3A-4FF1E141F13C}"/>
    <dgm:cxn modelId="{30AA0B9E-FCBF-47C7-A95B-35912B498951}" srcId="{140847EB-2CBE-4776-8536-5B6D0961F151}" destId="{E99B7A8E-CCF6-4543-BB66-210D86F8BA77}" srcOrd="2" destOrd="0" parTransId="{03C9A628-B253-40B3-BF2B-C26F4BB4CD50}" sibTransId="{CF4A0718-91B0-40BC-922B-75D0814FE221}"/>
    <dgm:cxn modelId="{A1ECCDB4-B69B-4D7A-BCCD-DA5D1D31BA3D}" type="presOf" srcId="{46883C37-6396-4FB5-AED9-A0BFDC6324CB}" destId="{27BEE75E-0F0C-41FE-92F8-2D4EA42AB14D}" srcOrd="0" destOrd="0" presId="urn:microsoft.com/office/officeart/2005/8/layout/vList2"/>
    <dgm:cxn modelId="{57060BBC-2F9D-4B48-A4BF-FF60F28588D2}" type="presOf" srcId="{E99B7A8E-CCF6-4543-BB66-210D86F8BA77}" destId="{60A70FBD-5692-4218-B089-C6FA716F2DE9}" srcOrd="0" destOrd="0" presId="urn:microsoft.com/office/officeart/2005/8/layout/vList2"/>
    <dgm:cxn modelId="{82CB70BD-4968-4DFF-8F43-9A8B343E9CC3}" srcId="{140847EB-2CBE-4776-8536-5B6D0961F151}" destId="{9C643671-1AFA-46A8-8251-333FB098B98C}" srcOrd="0" destOrd="0" parTransId="{146B63E3-C2F9-4195-ABCA-0895EB64A984}" sibTransId="{34328706-BA70-4C44-90DE-1FA85D63C6FB}"/>
    <dgm:cxn modelId="{F77896F5-B399-4183-8B5A-57994C2FEA37}" type="presOf" srcId="{9C643671-1AFA-46A8-8251-333FB098B98C}" destId="{E20BA414-8B8D-44C5-AE72-0EC5A298DEF9}" srcOrd="0" destOrd="0" presId="urn:microsoft.com/office/officeart/2005/8/layout/vList2"/>
    <dgm:cxn modelId="{61C4D5FD-B1C3-4C02-9EFE-D809E7F857B7}" type="presOf" srcId="{140847EB-2CBE-4776-8536-5B6D0961F151}" destId="{D7C4FDA5-2B5E-4D61-A777-6EB733AC80F3}" srcOrd="0" destOrd="0" presId="urn:microsoft.com/office/officeart/2005/8/layout/vList2"/>
    <dgm:cxn modelId="{2B36BA1C-C0CF-4222-9F41-2D35068CC56C}" type="presParOf" srcId="{D7C4FDA5-2B5E-4D61-A777-6EB733AC80F3}" destId="{E20BA414-8B8D-44C5-AE72-0EC5A298DEF9}" srcOrd="0" destOrd="0" presId="urn:microsoft.com/office/officeart/2005/8/layout/vList2"/>
    <dgm:cxn modelId="{2AEB4505-7F57-4016-9DB3-DB0ABE34264F}" type="presParOf" srcId="{D7C4FDA5-2B5E-4D61-A777-6EB733AC80F3}" destId="{A5002BCA-8C75-44E7-BA49-7A25E6FDFB41}" srcOrd="1" destOrd="0" presId="urn:microsoft.com/office/officeart/2005/8/layout/vList2"/>
    <dgm:cxn modelId="{DE0A1EBD-C429-4A6D-9A70-EF7851198E1B}" type="presParOf" srcId="{D7C4FDA5-2B5E-4D61-A777-6EB733AC80F3}" destId="{27BEE75E-0F0C-41FE-92F8-2D4EA42AB14D}" srcOrd="2" destOrd="0" presId="urn:microsoft.com/office/officeart/2005/8/layout/vList2"/>
    <dgm:cxn modelId="{C6E7D5FB-9810-4D50-AEED-13463D1BAE26}" type="presParOf" srcId="{D7C4FDA5-2B5E-4D61-A777-6EB733AC80F3}" destId="{89DDAC8C-78B0-4BD3-A536-3E77D441CECC}" srcOrd="3" destOrd="0" presId="urn:microsoft.com/office/officeart/2005/8/layout/vList2"/>
    <dgm:cxn modelId="{8AF61D68-AFBB-4E10-B88C-C0480F3F0203}" type="presParOf" srcId="{D7C4FDA5-2B5E-4D61-A777-6EB733AC80F3}" destId="{60A70FBD-5692-4218-B089-C6FA716F2DE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CBA2DF-0BD2-412F-A7EA-E93EAF061BF9}" type="doc">
      <dgm:prSet loTypeId="urn:microsoft.com/office/officeart/2016/7/layout/RepeatingBendingProcessNew" loCatId="process" qsTypeId="urn:microsoft.com/office/officeart/2005/8/quickstyle/simple1#5" qsCatId="simple" csTypeId="urn:microsoft.com/office/officeart/2005/8/colors/colorful1#1" csCatId="colorful"/>
      <dgm:spPr/>
      <dgm:t>
        <a:bodyPr/>
        <a:lstStyle/>
        <a:p>
          <a:endParaRPr lang="en-US"/>
        </a:p>
      </dgm:t>
    </dgm:pt>
    <dgm:pt modelId="{79040E95-D855-4417-8E0F-DD26DEBE4EAD}">
      <dgm:prSet/>
      <dgm:spPr/>
      <dgm:t>
        <a:bodyPr/>
        <a:lstStyle/>
        <a:p>
          <a:r>
            <a:rPr lang="en-US" b="1" i="0" baseline="0"/>
            <a:t>Sai lầm cần tránh khi viết mục tiêu: Mục tiêu bài học chung chung hoặc liệt kê</a:t>
          </a:r>
          <a:endParaRPr lang="en-US"/>
        </a:p>
      </dgm:t>
    </dgm:pt>
    <dgm:pt modelId="{3BC6E972-9371-4B88-B016-430EC66FA8F7}" type="parTrans" cxnId="{99DA8B14-565E-4F09-A66A-A444A0A93DAF}">
      <dgm:prSet/>
      <dgm:spPr/>
      <dgm:t>
        <a:bodyPr/>
        <a:lstStyle/>
        <a:p>
          <a:endParaRPr lang="en-US"/>
        </a:p>
      </dgm:t>
    </dgm:pt>
    <dgm:pt modelId="{36C6589E-CD8D-4D13-9847-8F3435627B13}" type="sibTrans" cxnId="{99DA8B14-565E-4F09-A66A-A444A0A93DAF}">
      <dgm:prSet/>
      <dgm:spPr/>
      <dgm:t>
        <a:bodyPr/>
        <a:lstStyle/>
        <a:p>
          <a:endParaRPr lang="en-US"/>
        </a:p>
      </dgm:t>
    </dgm:pt>
    <dgm:pt modelId="{198CA93E-A6F6-459F-8519-D932E8E1E5B9}">
      <dgm:prSet/>
      <dgm:spPr/>
      <dgm:t>
        <a:bodyPr/>
        <a:lstStyle/>
        <a:p>
          <a:r>
            <a:rPr lang="en-US" b="0" i="0" baseline="0"/>
            <a:t>Ví dụ: Phát triển cho học sinh:</a:t>
          </a:r>
          <a:endParaRPr lang="en-US"/>
        </a:p>
      </dgm:t>
    </dgm:pt>
    <dgm:pt modelId="{D8CA7946-B3D3-4A10-A6F6-47BA81E56747}" type="parTrans" cxnId="{579A2FCF-FE66-477E-B8AB-7DE7151382E0}">
      <dgm:prSet/>
      <dgm:spPr/>
      <dgm:t>
        <a:bodyPr/>
        <a:lstStyle/>
        <a:p>
          <a:endParaRPr lang="en-US"/>
        </a:p>
      </dgm:t>
    </dgm:pt>
    <dgm:pt modelId="{E2F34DF1-D05F-4F1C-8AF6-3E9018B3B116}" type="sibTrans" cxnId="{579A2FCF-FE66-477E-B8AB-7DE7151382E0}">
      <dgm:prSet/>
      <dgm:spPr/>
      <dgm:t>
        <a:bodyPr/>
        <a:lstStyle/>
        <a:p>
          <a:endParaRPr lang="en-US"/>
        </a:p>
      </dgm:t>
    </dgm:pt>
    <dgm:pt modelId="{CD4CE822-CC7E-4326-83F6-C28339616B3B}">
      <dgm:prSet/>
      <dgm:spPr/>
      <dgm:t>
        <a:bodyPr/>
        <a:lstStyle/>
        <a:p>
          <a:r>
            <a:rPr lang="en-US" b="0" i="0" baseline="0"/>
            <a:t>Năng lực tư duy logic</a:t>
          </a:r>
          <a:endParaRPr lang="en-US"/>
        </a:p>
      </dgm:t>
    </dgm:pt>
    <dgm:pt modelId="{82B26BA5-2A61-4CF2-9001-792F41707C12}" type="parTrans" cxnId="{F08C9070-3600-4348-9142-C92F009D44AC}">
      <dgm:prSet/>
      <dgm:spPr/>
      <dgm:t>
        <a:bodyPr/>
        <a:lstStyle/>
        <a:p>
          <a:endParaRPr lang="en-US"/>
        </a:p>
      </dgm:t>
    </dgm:pt>
    <dgm:pt modelId="{CB53BD5A-7D2F-46C4-B4C7-5E980E2E5373}" type="sibTrans" cxnId="{F08C9070-3600-4348-9142-C92F009D44AC}">
      <dgm:prSet/>
      <dgm:spPr/>
      <dgm:t>
        <a:bodyPr/>
        <a:lstStyle/>
        <a:p>
          <a:endParaRPr lang="en-US"/>
        </a:p>
      </dgm:t>
    </dgm:pt>
    <dgm:pt modelId="{8DFB2A91-A053-4010-9DFF-2C55A194BC6C}">
      <dgm:prSet/>
      <dgm:spPr/>
      <dgm:t>
        <a:bodyPr/>
        <a:lstStyle/>
        <a:p>
          <a:r>
            <a:rPr lang="en-US" b="0" i="0" baseline="0"/>
            <a:t>Năng lực giải quyết tình huống có vấn đề</a:t>
          </a:r>
          <a:endParaRPr lang="en-US"/>
        </a:p>
      </dgm:t>
    </dgm:pt>
    <dgm:pt modelId="{EA28B44E-2EA1-476C-B2E0-F8F8B890D3C2}" type="parTrans" cxnId="{BEBDAC38-A015-46A5-919E-67CAADA65516}">
      <dgm:prSet/>
      <dgm:spPr/>
      <dgm:t>
        <a:bodyPr/>
        <a:lstStyle/>
        <a:p>
          <a:endParaRPr lang="en-US"/>
        </a:p>
      </dgm:t>
    </dgm:pt>
    <dgm:pt modelId="{0A143FFD-E443-43C6-A07F-D7C3B4C963B4}" type="sibTrans" cxnId="{BEBDAC38-A015-46A5-919E-67CAADA65516}">
      <dgm:prSet/>
      <dgm:spPr/>
      <dgm:t>
        <a:bodyPr/>
        <a:lstStyle/>
        <a:p>
          <a:endParaRPr lang="en-US"/>
        </a:p>
      </dgm:t>
    </dgm:pt>
    <dgm:pt modelId="{3FA88446-1CB5-4D69-9132-9731F6A3BF30}">
      <dgm:prSet/>
      <dgm:spPr/>
      <dgm:t>
        <a:bodyPr/>
        <a:lstStyle/>
        <a:p>
          <a:r>
            <a:rPr lang="en-US" b="0" i="0" baseline="0"/>
            <a:t>Năng lực làm việc nhóm</a:t>
          </a:r>
          <a:endParaRPr lang="en-US"/>
        </a:p>
      </dgm:t>
    </dgm:pt>
    <dgm:pt modelId="{CE6C733D-B33E-43DE-991C-D28667BF45B0}" type="parTrans" cxnId="{DA02C6C0-2335-4B2F-A4EF-ADB842AB6852}">
      <dgm:prSet/>
      <dgm:spPr/>
      <dgm:t>
        <a:bodyPr/>
        <a:lstStyle/>
        <a:p>
          <a:endParaRPr lang="en-US"/>
        </a:p>
      </dgm:t>
    </dgm:pt>
    <dgm:pt modelId="{BC36E5DF-7B93-4E89-A32E-558E6CC90A0E}" type="sibTrans" cxnId="{DA02C6C0-2335-4B2F-A4EF-ADB842AB6852}">
      <dgm:prSet/>
      <dgm:spPr/>
      <dgm:t>
        <a:bodyPr/>
        <a:lstStyle/>
        <a:p>
          <a:endParaRPr lang="en-US"/>
        </a:p>
      </dgm:t>
    </dgm:pt>
    <dgm:pt modelId="{2D447B5A-AF01-4FFB-9973-6D8F823D7E57}">
      <dgm:prSet/>
      <dgm:spPr/>
      <dgm:t>
        <a:bodyPr/>
        <a:lstStyle/>
        <a:p>
          <a:r>
            <a:rPr lang="en-US" b="0" i="0" baseline="0"/>
            <a:t>Năng lực vận dụng kiến thức vào trong các vấn đề thực tiễn của đời sống</a:t>
          </a:r>
          <a:endParaRPr lang="en-US"/>
        </a:p>
      </dgm:t>
    </dgm:pt>
    <dgm:pt modelId="{594D4213-C2B9-442D-8E4F-F84274929CF4}" type="parTrans" cxnId="{8DEEEB59-A17F-4AC0-BC5B-7C957B134976}">
      <dgm:prSet/>
      <dgm:spPr/>
      <dgm:t>
        <a:bodyPr/>
        <a:lstStyle/>
        <a:p>
          <a:endParaRPr lang="en-US"/>
        </a:p>
      </dgm:t>
    </dgm:pt>
    <dgm:pt modelId="{B361F01F-CD5C-4F75-9832-82C3797232AD}" type="sibTrans" cxnId="{8DEEEB59-A17F-4AC0-BC5B-7C957B134976}">
      <dgm:prSet/>
      <dgm:spPr/>
      <dgm:t>
        <a:bodyPr/>
        <a:lstStyle/>
        <a:p>
          <a:endParaRPr lang="en-US"/>
        </a:p>
      </dgm:t>
    </dgm:pt>
    <dgm:pt modelId="{88E92550-CFC5-42D8-912A-08E8A2BC2EBE}" type="pres">
      <dgm:prSet presAssocID="{85CBA2DF-0BD2-412F-A7EA-E93EAF061BF9}" presName="Name0" presStyleCnt="0">
        <dgm:presLayoutVars>
          <dgm:dir/>
          <dgm:resizeHandles val="exact"/>
        </dgm:presLayoutVars>
      </dgm:prSet>
      <dgm:spPr/>
    </dgm:pt>
    <dgm:pt modelId="{A8FADF4A-2C07-4009-AB14-632F71467A23}" type="pres">
      <dgm:prSet presAssocID="{79040E95-D855-4417-8E0F-DD26DEBE4EAD}" presName="node" presStyleLbl="node1" presStyleIdx="0" presStyleCnt="2">
        <dgm:presLayoutVars>
          <dgm:bulletEnabled val="1"/>
        </dgm:presLayoutVars>
      </dgm:prSet>
      <dgm:spPr/>
    </dgm:pt>
    <dgm:pt modelId="{0610F640-6A2C-4768-ADB3-A894C490EE90}" type="pres">
      <dgm:prSet presAssocID="{36C6589E-CD8D-4D13-9847-8F3435627B13}" presName="sibTrans" presStyleLbl="sibTrans1D1" presStyleIdx="0" presStyleCnt="1"/>
      <dgm:spPr/>
    </dgm:pt>
    <dgm:pt modelId="{4675E858-94DF-4BF4-A14D-BF10F364EF64}" type="pres">
      <dgm:prSet presAssocID="{36C6589E-CD8D-4D13-9847-8F3435627B13}" presName="connectorText" presStyleLbl="sibTrans1D1" presStyleIdx="0" presStyleCnt="1"/>
      <dgm:spPr/>
    </dgm:pt>
    <dgm:pt modelId="{F2A27D13-33A1-4FE2-A753-999A16752581}" type="pres">
      <dgm:prSet presAssocID="{198CA93E-A6F6-459F-8519-D932E8E1E5B9}" presName="node" presStyleLbl="node1" presStyleIdx="1" presStyleCnt="2">
        <dgm:presLayoutVars>
          <dgm:bulletEnabled val="1"/>
        </dgm:presLayoutVars>
      </dgm:prSet>
      <dgm:spPr/>
    </dgm:pt>
  </dgm:ptLst>
  <dgm:cxnLst>
    <dgm:cxn modelId="{84C7C107-228A-4A2A-B730-7FBFB8F70CA6}" type="presOf" srcId="{2D447B5A-AF01-4FFB-9973-6D8F823D7E57}" destId="{F2A27D13-33A1-4FE2-A753-999A16752581}" srcOrd="0" destOrd="4" presId="urn:microsoft.com/office/officeart/2016/7/layout/RepeatingBendingProcessNew"/>
    <dgm:cxn modelId="{99DA8B14-565E-4F09-A66A-A444A0A93DAF}" srcId="{85CBA2DF-0BD2-412F-A7EA-E93EAF061BF9}" destId="{79040E95-D855-4417-8E0F-DD26DEBE4EAD}" srcOrd="0" destOrd="0" parTransId="{3BC6E972-9371-4B88-B016-430EC66FA8F7}" sibTransId="{36C6589E-CD8D-4D13-9847-8F3435627B13}"/>
    <dgm:cxn modelId="{31807E1B-C8DA-4BD3-97AF-01DC20813CA2}" type="presOf" srcId="{CD4CE822-CC7E-4326-83F6-C28339616B3B}" destId="{F2A27D13-33A1-4FE2-A753-999A16752581}" srcOrd="0" destOrd="1" presId="urn:microsoft.com/office/officeart/2016/7/layout/RepeatingBendingProcessNew"/>
    <dgm:cxn modelId="{9B96111C-94DE-409F-88EC-0F9F6042F55A}" type="presOf" srcId="{198CA93E-A6F6-459F-8519-D932E8E1E5B9}" destId="{F2A27D13-33A1-4FE2-A753-999A16752581}" srcOrd="0" destOrd="0" presId="urn:microsoft.com/office/officeart/2016/7/layout/RepeatingBendingProcessNew"/>
    <dgm:cxn modelId="{BEBDAC38-A015-46A5-919E-67CAADA65516}" srcId="{198CA93E-A6F6-459F-8519-D932E8E1E5B9}" destId="{8DFB2A91-A053-4010-9DFF-2C55A194BC6C}" srcOrd="1" destOrd="0" parTransId="{EA28B44E-2EA1-476C-B2E0-F8F8B890D3C2}" sibTransId="{0A143FFD-E443-43C6-A07F-D7C3B4C963B4}"/>
    <dgm:cxn modelId="{EB68963D-0050-4528-9446-6963CD1500D4}" type="presOf" srcId="{36C6589E-CD8D-4D13-9847-8F3435627B13}" destId="{0610F640-6A2C-4768-ADB3-A894C490EE90}" srcOrd="0" destOrd="0" presId="urn:microsoft.com/office/officeart/2016/7/layout/RepeatingBendingProcessNew"/>
    <dgm:cxn modelId="{ECBA3A4F-3F5B-4061-8955-F57E51F8459C}" type="presOf" srcId="{8DFB2A91-A053-4010-9DFF-2C55A194BC6C}" destId="{F2A27D13-33A1-4FE2-A753-999A16752581}" srcOrd="0" destOrd="2" presId="urn:microsoft.com/office/officeart/2016/7/layout/RepeatingBendingProcessNew"/>
    <dgm:cxn modelId="{F08C9070-3600-4348-9142-C92F009D44AC}" srcId="{198CA93E-A6F6-459F-8519-D932E8E1E5B9}" destId="{CD4CE822-CC7E-4326-83F6-C28339616B3B}" srcOrd="0" destOrd="0" parTransId="{82B26BA5-2A61-4CF2-9001-792F41707C12}" sibTransId="{CB53BD5A-7D2F-46C4-B4C7-5E980E2E5373}"/>
    <dgm:cxn modelId="{8DEEEB59-A17F-4AC0-BC5B-7C957B134976}" srcId="{198CA93E-A6F6-459F-8519-D932E8E1E5B9}" destId="{2D447B5A-AF01-4FFB-9973-6D8F823D7E57}" srcOrd="3" destOrd="0" parTransId="{594D4213-C2B9-442D-8E4F-F84274929CF4}" sibTransId="{B361F01F-CD5C-4F75-9832-82C3797232AD}"/>
    <dgm:cxn modelId="{4CAA767A-8C8E-4DD6-8FEA-E499E6EFC11C}" type="presOf" srcId="{36C6589E-CD8D-4D13-9847-8F3435627B13}" destId="{4675E858-94DF-4BF4-A14D-BF10F364EF64}" srcOrd="1" destOrd="0" presId="urn:microsoft.com/office/officeart/2016/7/layout/RepeatingBendingProcessNew"/>
    <dgm:cxn modelId="{CEE5EA7A-680B-42C9-A77B-99ECDC02364A}" type="presOf" srcId="{3FA88446-1CB5-4D69-9132-9731F6A3BF30}" destId="{F2A27D13-33A1-4FE2-A753-999A16752581}" srcOrd="0" destOrd="3" presId="urn:microsoft.com/office/officeart/2016/7/layout/RepeatingBendingProcessNew"/>
    <dgm:cxn modelId="{A9B205A5-4DC9-4AEB-9D07-904335A788C2}" type="presOf" srcId="{79040E95-D855-4417-8E0F-DD26DEBE4EAD}" destId="{A8FADF4A-2C07-4009-AB14-632F71467A23}" srcOrd="0" destOrd="0" presId="urn:microsoft.com/office/officeart/2016/7/layout/RepeatingBendingProcessNew"/>
    <dgm:cxn modelId="{DA02C6C0-2335-4B2F-A4EF-ADB842AB6852}" srcId="{198CA93E-A6F6-459F-8519-D932E8E1E5B9}" destId="{3FA88446-1CB5-4D69-9132-9731F6A3BF30}" srcOrd="2" destOrd="0" parTransId="{CE6C733D-B33E-43DE-991C-D28667BF45B0}" sibTransId="{BC36E5DF-7B93-4E89-A32E-558E6CC90A0E}"/>
    <dgm:cxn modelId="{76FFC3CE-2950-49FB-BDA1-218EA3260DA7}" type="presOf" srcId="{85CBA2DF-0BD2-412F-A7EA-E93EAF061BF9}" destId="{88E92550-CFC5-42D8-912A-08E8A2BC2EBE}" srcOrd="0" destOrd="0" presId="urn:microsoft.com/office/officeart/2016/7/layout/RepeatingBendingProcessNew"/>
    <dgm:cxn modelId="{579A2FCF-FE66-477E-B8AB-7DE7151382E0}" srcId="{85CBA2DF-0BD2-412F-A7EA-E93EAF061BF9}" destId="{198CA93E-A6F6-459F-8519-D932E8E1E5B9}" srcOrd="1" destOrd="0" parTransId="{D8CA7946-B3D3-4A10-A6F6-47BA81E56747}" sibTransId="{E2F34DF1-D05F-4F1C-8AF6-3E9018B3B116}"/>
    <dgm:cxn modelId="{96E2E26E-C834-4966-8DCF-F681D35C59C8}" type="presParOf" srcId="{88E92550-CFC5-42D8-912A-08E8A2BC2EBE}" destId="{A8FADF4A-2C07-4009-AB14-632F71467A23}" srcOrd="0" destOrd="0" presId="urn:microsoft.com/office/officeart/2016/7/layout/RepeatingBendingProcessNew"/>
    <dgm:cxn modelId="{201EFF34-0244-42C7-BBBF-0035EA942677}" type="presParOf" srcId="{88E92550-CFC5-42D8-912A-08E8A2BC2EBE}" destId="{0610F640-6A2C-4768-ADB3-A894C490EE90}" srcOrd="1" destOrd="0" presId="urn:microsoft.com/office/officeart/2016/7/layout/RepeatingBendingProcessNew"/>
    <dgm:cxn modelId="{280D0719-73C9-4481-98C5-A26B0D062181}" type="presParOf" srcId="{0610F640-6A2C-4768-ADB3-A894C490EE90}" destId="{4675E858-94DF-4BF4-A14D-BF10F364EF64}" srcOrd="0" destOrd="0" presId="urn:microsoft.com/office/officeart/2016/7/layout/RepeatingBendingProcessNew"/>
    <dgm:cxn modelId="{984F993E-0469-4541-8A1A-0609973C1763}" type="presParOf" srcId="{88E92550-CFC5-42D8-912A-08E8A2BC2EBE}" destId="{F2A27D13-33A1-4FE2-A753-999A16752581}"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B4FF72-84CE-49F1-88BF-99A5D687C89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D3F697E-4883-4679-A672-1C803DBCF928}">
      <dgm:prSet/>
      <dgm:spPr/>
      <dgm:t>
        <a:bodyPr/>
        <a:lstStyle/>
        <a:p>
          <a:r>
            <a:rPr lang="en-US"/>
            <a:t>Đánh giá năng lực, trong đó nhấn mạnh mức độ vận dụng. Trong chương trình GD PT 2018 quy định 3 mức: Biết, Hiểu, Vận dụng (chú ý đến vận dụng)</a:t>
          </a:r>
        </a:p>
      </dgm:t>
    </dgm:pt>
    <dgm:pt modelId="{C5C5B90B-B54E-4FDA-88E4-021628B5E49B}" type="parTrans" cxnId="{55FEBDD4-CF06-40B3-BE98-8AB1D626435E}">
      <dgm:prSet/>
      <dgm:spPr/>
      <dgm:t>
        <a:bodyPr/>
        <a:lstStyle/>
        <a:p>
          <a:endParaRPr lang="en-US"/>
        </a:p>
      </dgm:t>
    </dgm:pt>
    <dgm:pt modelId="{BB57EFB4-F568-4EF0-8D4E-E51C809EF1B0}" type="sibTrans" cxnId="{55FEBDD4-CF06-40B3-BE98-8AB1D626435E}">
      <dgm:prSet/>
      <dgm:spPr/>
      <dgm:t>
        <a:bodyPr/>
        <a:lstStyle/>
        <a:p>
          <a:endParaRPr lang="en-US"/>
        </a:p>
      </dgm:t>
    </dgm:pt>
    <dgm:pt modelId="{43075241-C161-4807-88E0-CF4FED4ECB51}">
      <dgm:prSet/>
      <dgm:spPr/>
      <dgm:t>
        <a:bodyPr/>
        <a:lstStyle/>
        <a:p>
          <a:r>
            <a:rPr lang="en-US"/>
            <a:t>Khoa học tự nhiên là một môn học; dạy học theo 5 nguyên lí của tự nhiên</a:t>
          </a:r>
        </a:p>
      </dgm:t>
    </dgm:pt>
    <dgm:pt modelId="{DE8EEB12-FDD4-4118-B2DB-B7736DAE1FBC}" type="parTrans" cxnId="{4ED6D23D-0EF1-4E1F-9C86-300E68F2FE34}">
      <dgm:prSet/>
      <dgm:spPr/>
      <dgm:t>
        <a:bodyPr/>
        <a:lstStyle/>
        <a:p>
          <a:endParaRPr lang="en-US"/>
        </a:p>
      </dgm:t>
    </dgm:pt>
    <dgm:pt modelId="{31814852-8CC8-42CA-83E7-104C438528E9}" type="sibTrans" cxnId="{4ED6D23D-0EF1-4E1F-9C86-300E68F2FE34}">
      <dgm:prSet/>
      <dgm:spPr/>
      <dgm:t>
        <a:bodyPr/>
        <a:lstStyle/>
        <a:p>
          <a:endParaRPr lang="en-US"/>
        </a:p>
      </dgm:t>
    </dgm:pt>
    <dgm:pt modelId="{31E31201-E422-405F-99A3-B720E4516281}">
      <dgm:prSet/>
      <dgm:spPr/>
      <dgm:t>
        <a:bodyPr/>
        <a:lstStyle/>
        <a:p>
          <a:r>
            <a:rPr lang="en-US"/>
            <a:t>Đánh giá cần đa dạng về hình thức: trắc nghiệm, tự luận, phỏng vấn, ….</a:t>
          </a:r>
        </a:p>
      </dgm:t>
    </dgm:pt>
    <dgm:pt modelId="{FB9A3BD6-BB6D-4DE0-9884-1C03CED0DCA4}" type="parTrans" cxnId="{7005B626-0EA4-43D9-97FA-B536A186D764}">
      <dgm:prSet/>
      <dgm:spPr/>
      <dgm:t>
        <a:bodyPr/>
        <a:lstStyle/>
        <a:p>
          <a:endParaRPr lang="en-US"/>
        </a:p>
      </dgm:t>
    </dgm:pt>
    <dgm:pt modelId="{F2630636-CC15-4ABC-B399-75917D5386F0}" type="sibTrans" cxnId="{7005B626-0EA4-43D9-97FA-B536A186D764}">
      <dgm:prSet/>
      <dgm:spPr/>
      <dgm:t>
        <a:bodyPr/>
        <a:lstStyle/>
        <a:p>
          <a:endParaRPr lang="en-US"/>
        </a:p>
      </dgm:t>
    </dgm:pt>
    <dgm:pt modelId="{6EA6153D-8E06-462D-ABAF-38D5ED81E658}">
      <dgm:prSet/>
      <dgm:spPr/>
      <dgm:t>
        <a:bodyPr/>
        <a:lstStyle/>
        <a:p>
          <a:r>
            <a:rPr lang="en-US"/>
            <a:t>Ở mỗi bài học, cần đánh giá được các thành phần năng lực: Nhận thức, Tìm hiểu, Vận dụng KT và KN</a:t>
          </a:r>
        </a:p>
      </dgm:t>
    </dgm:pt>
    <dgm:pt modelId="{318F6747-45C9-4D78-B7A2-7F485812F8B7}" type="parTrans" cxnId="{94D6BE28-35CF-407C-AE6B-9FC89DF1B545}">
      <dgm:prSet/>
      <dgm:spPr/>
      <dgm:t>
        <a:bodyPr/>
        <a:lstStyle/>
        <a:p>
          <a:endParaRPr lang="en-US"/>
        </a:p>
      </dgm:t>
    </dgm:pt>
    <dgm:pt modelId="{692433DF-02E5-492E-9D2A-105366B8231F}" type="sibTrans" cxnId="{94D6BE28-35CF-407C-AE6B-9FC89DF1B545}">
      <dgm:prSet/>
      <dgm:spPr/>
      <dgm:t>
        <a:bodyPr/>
        <a:lstStyle/>
        <a:p>
          <a:endParaRPr lang="en-US"/>
        </a:p>
      </dgm:t>
    </dgm:pt>
    <dgm:pt modelId="{584A431F-351B-4CB5-A292-2DFDD0543C82}" type="pres">
      <dgm:prSet presAssocID="{F6B4FF72-84CE-49F1-88BF-99A5D687C896}" presName="hierChild1" presStyleCnt="0">
        <dgm:presLayoutVars>
          <dgm:chPref val="1"/>
          <dgm:dir/>
          <dgm:animOne val="branch"/>
          <dgm:animLvl val="lvl"/>
          <dgm:resizeHandles/>
        </dgm:presLayoutVars>
      </dgm:prSet>
      <dgm:spPr/>
    </dgm:pt>
    <dgm:pt modelId="{F57DB036-1AB5-471D-B173-8ECBE955D676}" type="pres">
      <dgm:prSet presAssocID="{4D3F697E-4883-4679-A672-1C803DBCF928}" presName="hierRoot1" presStyleCnt="0"/>
      <dgm:spPr/>
    </dgm:pt>
    <dgm:pt modelId="{1FE35FB8-1CC0-4E1F-8550-C88DC752CBE9}" type="pres">
      <dgm:prSet presAssocID="{4D3F697E-4883-4679-A672-1C803DBCF928}" presName="composite" presStyleCnt="0"/>
      <dgm:spPr/>
    </dgm:pt>
    <dgm:pt modelId="{306CBE42-376A-4ACB-887A-D2E76134982D}" type="pres">
      <dgm:prSet presAssocID="{4D3F697E-4883-4679-A672-1C803DBCF928}" presName="background" presStyleLbl="node0" presStyleIdx="0" presStyleCnt="3"/>
      <dgm:spPr/>
    </dgm:pt>
    <dgm:pt modelId="{B21DA6D6-E505-4506-813B-CFF31E07640E}" type="pres">
      <dgm:prSet presAssocID="{4D3F697E-4883-4679-A672-1C803DBCF928}" presName="text" presStyleLbl="fgAcc0" presStyleIdx="0" presStyleCnt="3">
        <dgm:presLayoutVars>
          <dgm:chPref val="3"/>
        </dgm:presLayoutVars>
      </dgm:prSet>
      <dgm:spPr/>
    </dgm:pt>
    <dgm:pt modelId="{6B2B1666-8EA9-4E0D-817D-AE9AADCB8B91}" type="pres">
      <dgm:prSet presAssocID="{4D3F697E-4883-4679-A672-1C803DBCF928}" presName="hierChild2" presStyleCnt="0"/>
      <dgm:spPr/>
    </dgm:pt>
    <dgm:pt modelId="{5A934DF4-D7BC-4209-B206-2C65A5A34274}" type="pres">
      <dgm:prSet presAssocID="{43075241-C161-4807-88E0-CF4FED4ECB51}" presName="hierRoot1" presStyleCnt="0"/>
      <dgm:spPr/>
    </dgm:pt>
    <dgm:pt modelId="{3B3546E6-608F-4D92-A039-C294F79E3BDF}" type="pres">
      <dgm:prSet presAssocID="{43075241-C161-4807-88E0-CF4FED4ECB51}" presName="composite" presStyleCnt="0"/>
      <dgm:spPr/>
    </dgm:pt>
    <dgm:pt modelId="{D9170ED1-C5FD-4ED2-883A-020B0D42C4C7}" type="pres">
      <dgm:prSet presAssocID="{43075241-C161-4807-88E0-CF4FED4ECB51}" presName="background" presStyleLbl="node0" presStyleIdx="1" presStyleCnt="3"/>
      <dgm:spPr/>
    </dgm:pt>
    <dgm:pt modelId="{BE915867-0A6A-4DC5-8090-4A2C4288BEB2}" type="pres">
      <dgm:prSet presAssocID="{43075241-C161-4807-88E0-CF4FED4ECB51}" presName="text" presStyleLbl="fgAcc0" presStyleIdx="1" presStyleCnt="3">
        <dgm:presLayoutVars>
          <dgm:chPref val="3"/>
        </dgm:presLayoutVars>
      </dgm:prSet>
      <dgm:spPr/>
    </dgm:pt>
    <dgm:pt modelId="{B6368D89-D7D8-4265-9085-F1FBBD036C6D}" type="pres">
      <dgm:prSet presAssocID="{43075241-C161-4807-88E0-CF4FED4ECB51}" presName="hierChild2" presStyleCnt="0"/>
      <dgm:spPr/>
    </dgm:pt>
    <dgm:pt modelId="{9587CC42-2349-4406-AD21-55B2BFF695D1}" type="pres">
      <dgm:prSet presAssocID="{31E31201-E422-405F-99A3-B720E4516281}" presName="hierRoot1" presStyleCnt="0"/>
      <dgm:spPr/>
    </dgm:pt>
    <dgm:pt modelId="{5B4B0A27-FB27-4CFE-BF4A-F0A4A819B18B}" type="pres">
      <dgm:prSet presAssocID="{31E31201-E422-405F-99A3-B720E4516281}" presName="composite" presStyleCnt="0"/>
      <dgm:spPr/>
    </dgm:pt>
    <dgm:pt modelId="{E3943DAF-4726-4F97-BF04-261E5C7C805A}" type="pres">
      <dgm:prSet presAssocID="{31E31201-E422-405F-99A3-B720E4516281}" presName="background" presStyleLbl="node0" presStyleIdx="2" presStyleCnt="3"/>
      <dgm:spPr/>
    </dgm:pt>
    <dgm:pt modelId="{23028B87-AB03-49E6-97D0-CD9C94417D85}" type="pres">
      <dgm:prSet presAssocID="{31E31201-E422-405F-99A3-B720E4516281}" presName="text" presStyleLbl="fgAcc0" presStyleIdx="2" presStyleCnt="3">
        <dgm:presLayoutVars>
          <dgm:chPref val="3"/>
        </dgm:presLayoutVars>
      </dgm:prSet>
      <dgm:spPr/>
    </dgm:pt>
    <dgm:pt modelId="{F7D8B4A4-66C6-4A4A-B0C9-CFBDA7F7576D}" type="pres">
      <dgm:prSet presAssocID="{31E31201-E422-405F-99A3-B720E4516281}" presName="hierChild2" presStyleCnt="0"/>
      <dgm:spPr/>
    </dgm:pt>
    <dgm:pt modelId="{9C2658CB-4A7E-4879-86A7-4AE01B874C44}" type="pres">
      <dgm:prSet presAssocID="{318F6747-45C9-4D78-B7A2-7F485812F8B7}" presName="Name10" presStyleLbl="parChTrans1D2" presStyleIdx="0" presStyleCnt="1"/>
      <dgm:spPr/>
    </dgm:pt>
    <dgm:pt modelId="{165B6F1A-A43F-4FA4-9CD8-EE58BE5256AA}" type="pres">
      <dgm:prSet presAssocID="{6EA6153D-8E06-462D-ABAF-38D5ED81E658}" presName="hierRoot2" presStyleCnt="0"/>
      <dgm:spPr/>
    </dgm:pt>
    <dgm:pt modelId="{A57E6723-AD59-4D8A-A58F-026A592A5A29}" type="pres">
      <dgm:prSet presAssocID="{6EA6153D-8E06-462D-ABAF-38D5ED81E658}" presName="composite2" presStyleCnt="0"/>
      <dgm:spPr/>
    </dgm:pt>
    <dgm:pt modelId="{D5EA7F00-222D-4B01-8F7F-2246F7BEEDE1}" type="pres">
      <dgm:prSet presAssocID="{6EA6153D-8E06-462D-ABAF-38D5ED81E658}" presName="background2" presStyleLbl="node2" presStyleIdx="0" presStyleCnt="1"/>
      <dgm:spPr/>
    </dgm:pt>
    <dgm:pt modelId="{AB4427DE-51C1-45A2-8061-37668CFF7D0E}" type="pres">
      <dgm:prSet presAssocID="{6EA6153D-8E06-462D-ABAF-38D5ED81E658}" presName="text2" presStyleLbl="fgAcc2" presStyleIdx="0" presStyleCnt="1">
        <dgm:presLayoutVars>
          <dgm:chPref val="3"/>
        </dgm:presLayoutVars>
      </dgm:prSet>
      <dgm:spPr/>
    </dgm:pt>
    <dgm:pt modelId="{6B3D54C0-7754-4994-A75A-82D2BB4D5070}" type="pres">
      <dgm:prSet presAssocID="{6EA6153D-8E06-462D-ABAF-38D5ED81E658}" presName="hierChild3" presStyleCnt="0"/>
      <dgm:spPr/>
    </dgm:pt>
  </dgm:ptLst>
  <dgm:cxnLst>
    <dgm:cxn modelId="{7005B626-0EA4-43D9-97FA-B536A186D764}" srcId="{F6B4FF72-84CE-49F1-88BF-99A5D687C896}" destId="{31E31201-E422-405F-99A3-B720E4516281}" srcOrd="2" destOrd="0" parTransId="{FB9A3BD6-BB6D-4DE0-9884-1C03CED0DCA4}" sibTransId="{F2630636-CC15-4ABC-B399-75917D5386F0}"/>
    <dgm:cxn modelId="{94D6BE28-35CF-407C-AE6B-9FC89DF1B545}" srcId="{31E31201-E422-405F-99A3-B720E4516281}" destId="{6EA6153D-8E06-462D-ABAF-38D5ED81E658}" srcOrd="0" destOrd="0" parTransId="{318F6747-45C9-4D78-B7A2-7F485812F8B7}" sibTransId="{692433DF-02E5-492E-9D2A-105366B8231F}"/>
    <dgm:cxn modelId="{4ED6D23D-0EF1-4E1F-9C86-300E68F2FE34}" srcId="{F6B4FF72-84CE-49F1-88BF-99A5D687C896}" destId="{43075241-C161-4807-88E0-CF4FED4ECB51}" srcOrd="1" destOrd="0" parTransId="{DE8EEB12-FDD4-4118-B2DB-B7736DAE1FBC}" sibTransId="{31814852-8CC8-42CA-83E7-104C438528E9}"/>
    <dgm:cxn modelId="{8FA18344-0D45-47F9-B486-EACE92C2DB0F}" type="presOf" srcId="{43075241-C161-4807-88E0-CF4FED4ECB51}" destId="{BE915867-0A6A-4DC5-8090-4A2C4288BEB2}" srcOrd="0" destOrd="0" presId="urn:microsoft.com/office/officeart/2005/8/layout/hierarchy1"/>
    <dgm:cxn modelId="{6E57AB6A-E17D-4D7E-8F9A-3BD046593BD6}" type="presOf" srcId="{F6B4FF72-84CE-49F1-88BF-99A5D687C896}" destId="{584A431F-351B-4CB5-A292-2DFDD0543C82}" srcOrd="0" destOrd="0" presId="urn:microsoft.com/office/officeart/2005/8/layout/hierarchy1"/>
    <dgm:cxn modelId="{EE726478-E6DC-4BC2-9123-85A4E687125D}" type="presOf" srcId="{31E31201-E422-405F-99A3-B720E4516281}" destId="{23028B87-AB03-49E6-97D0-CD9C94417D85}" srcOrd="0" destOrd="0" presId="urn:microsoft.com/office/officeart/2005/8/layout/hierarchy1"/>
    <dgm:cxn modelId="{C88A867D-EFBA-4291-8ECD-23DE076D78E0}" type="presOf" srcId="{6EA6153D-8E06-462D-ABAF-38D5ED81E658}" destId="{AB4427DE-51C1-45A2-8061-37668CFF7D0E}" srcOrd="0" destOrd="0" presId="urn:microsoft.com/office/officeart/2005/8/layout/hierarchy1"/>
    <dgm:cxn modelId="{5C7C1C81-DD55-474D-AAAE-AB466B08268D}" type="presOf" srcId="{4D3F697E-4883-4679-A672-1C803DBCF928}" destId="{B21DA6D6-E505-4506-813B-CFF31E07640E}" srcOrd="0" destOrd="0" presId="urn:microsoft.com/office/officeart/2005/8/layout/hierarchy1"/>
    <dgm:cxn modelId="{0AD28BAB-F715-4D51-A486-95EF05AC0374}" type="presOf" srcId="{318F6747-45C9-4D78-B7A2-7F485812F8B7}" destId="{9C2658CB-4A7E-4879-86A7-4AE01B874C44}" srcOrd="0" destOrd="0" presId="urn:microsoft.com/office/officeart/2005/8/layout/hierarchy1"/>
    <dgm:cxn modelId="{55FEBDD4-CF06-40B3-BE98-8AB1D626435E}" srcId="{F6B4FF72-84CE-49F1-88BF-99A5D687C896}" destId="{4D3F697E-4883-4679-A672-1C803DBCF928}" srcOrd="0" destOrd="0" parTransId="{C5C5B90B-B54E-4FDA-88E4-021628B5E49B}" sibTransId="{BB57EFB4-F568-4EF0-8D4E-E51C809EF1B0}"/>
    <dgm:cxn modelId="{6B26C573-7493-4B73-8370-9D04AD29E4C8}" type="presParOf" srcId="{584A431F-351B-4CB5-A292-2DFDD0543C82}" destId="{F57DB036-1AB5-471D-B173-8ECBE955D676}" srcOrd="0" destOrd="0" presId="urn:microsoft.com/office/officeart/2005/8/layout/hierarchy1"/>
    <dgm:cxn modelId="{F3D3C7E8-621A-453F-86E2-7D776E634BA9}" type="presParOf" srcId="{F57DB036-1AB5-471D-B173-8ECBE955D676}" destId="{1FE35FB8-1CC0-4E1F-8550-C88DC752CBE9}" srcOrd="0" destOrd="0" presId="urn:microsoft.com/office/officeart/2005/8/layout/hierarchy1"/>
    <dgm:cxn modelId="{A046861B-ED98-41E7-808F-4F5E57CCB453}" type="presParOf" srcId="{1FE35FB8-1CC0-4E1F-8550-C88DC752CBE9}" destId="{306CBE42-376A-4ACB-887A-D2E76134982D}" srcOrd="0" destOrd="0" presId="urn:microsoft.com/office/officeart/2005/8/layout/hierarchy1"/>
    <dgm:cxn modelId="{D6A25578-8464-49C4-879D-4B335A17434A}" type="presParOf" srcId="{1FE35FB8-1CC0-4E1F-8550-C88DC752CBE9}" destId="{B21DA6D6-E505-4506-813B-CFF31E07640E}" srcOrd="1" destOrd="0" presId="urn:microsoft.com/office/officeart/2005/8/layout/hierarchy1"/>
    <dgm:cxn modelId="{6A5139C8-BD33-441C-AB34-AAEC5BBD5F83}" type="presParOf" srcId="{F57DB036-1AB5-471D-B173-8ECBE955D676}" destId="{6B2B1666-8EA9-4E0D-817D-AE9AADCB8B91}" srcOrd="1" destOrd="0" presId="urn:microsoft.com/office/officeart/2005/8/layout/hierarchy1"/>
    <dgm:cxn modelId="{087F1DDA-A2CB-4797-9162-C6B9ABD4E758}" type="presParOf" srcId="{584A431F-351B-4CB5-A292-2DFDD0543C82}" destId="{5A934DF4-D7BC-4209-B206-2C65A5A34274}" srcOrd="1" destOrd="0" presId="urn:microsoft.com/office/officeart/2005/8/layout/hierarchy1"/>
    <dgm:cxn modelId="{87A0F0B4-0F21-4211-92BE-079D091C2B7F}" type="presParOf" srcId="{5A934DF4-D7BC-4209-B206-2C65A5A34274}" destId="{3B3546E6-608F-4D92-A039-C294F79E3BDF}" srcOrd="0" destOrd="0" presId="urn:microsoft.com/office/officeart/2005/8/layout/hierarchy1"/>
    <dgm:cxn modelId="{0EDABD63-B1E4-4DF3-A0D2-A92C60B8D270}" type="presParOf" srcId="{3B3546E6-608F-4D92-A039-C294F79E3BDF}" destId="{D9170ED1-C5FD-4ED2-883A-020B0D42C4C7}" srcOrd="0" destOrd="0" presId="urn:microsoft.com/office/officeart/2005/8/layout/hierarchy1"/>
    <dgm:cxn modelId="{19A99C64-9214-4E02-AE16-1A200FFBD718}" type="presParOf" srcId="{3B3546E6-608F-4D92-A039-C294F79E3BDF}" destId="{BE915867-0A6A-4DC5-8090-4A2C4288BEB2}" srcOrd="1" destOrd="0" presId="urn:microsoft.com/office/officeart/2005/8/layout/hierarchy1"/>
    <dgm:cxn modelId="{C6F5E28C-A51F-44F6-9F69-52837075877E}" type="presParOf" srcId="{5A934DF4-D7BC-4209-B206-2C65A5A34274}" destId="{B6368D89-D7D8-4265-9085-F1FBBD036C6D}" srcOrd="1" destOrd="0" presId="urn:microsoft.com/office/officeart/2005/8/layout/hierarchy1"/>
    <dgm:cxn modelId="{FE14934E-7065-41BC-B1B0-0FBFE8C84902}" type="presParOf" srcId="{584A431F-351B-4CB5-A292-2DFDD0543C82}" destId="{9587CC42-2349-4406-AD21-55B2BFF695D1}" srcOrd="2" destOrd="0" presId="urn:microsoft.com/office/officeart/2005/8/layout/hierarchy1"/>
    <dgm:cxn modelId="{1663F976-CEDB-4DBA-BCEA-71209EF89CA7}" type="presParOf" srcId="{9587CC42-2349-4406-AD21-55B2BFF695D1}" destId="{5B4B0A27-FB27-4CFE-BF4A-F0A4A819B18B}" srcOrd="0" destOrd="0" presId="urn:microsoft.com/office/officeart/2005/8/layout/hierarchy1"/>
    <dgm:cxn modelId="{F15C30CC-DC9E-4F02-A215-5EE16B2FFBBD}" type="presParOf" srcId="{5B4B0A27-FB27-4CFE-BF4A-F0A4A819B18B}" destId="{E3943DAF-4726-4F97-BF04-261E5C7C805A}" srcOrd="0" destOrd="0" presId="urn:microsoft.com/office/officeart/2005/8/layout/hierarchy1"/>
    <dgm:cxn modelId="{9322C610-B3F8-4C0E-BA26-D5E035FA78BD}" type="presParOf" srcId="{5B4B0A27-FB27-4CFE-BF4A-F0A4A819B18B}" destId="{23028B87-AB03-49E6-97D0-CD9C94417D85}" srcOrd="1" destOrd="0" presId="urn:microsoft.com/office/officeart/2005/8/layout/hierarchy1"/>
    <dgm:cxn modelId="{0B6204F4-1EB6-4737-B4EC-3E17BAFE0C19}" type="presParOf" srcId="{9587CC42-2349-4406-AD21-55B2BFF695D1}" destId="{F7D8B4A4-66C6-4A4A-B0C9-CFBDA7F7576D}" srcOrd="1" destOrd="0" presId="urn:microsoft.com/office/officeart/2005/8/layout/hierarchy1"/>
    <dgm:cxn modelId="{FEA00062-2B3B-4EF5-A703-D8F4B5E496FB}" type="presParOf" srcId="{F7D8B4A4-66C6-4A4A-B0C9-CFBDA7F7576D}" destId="{9C2658CB-4A7E-4879-86A7-4AE01B874C44}" srcOrd="0" destOrd="0" presId="urn:microsoft.com/office/officeart/2005/8/layout/hierarchy1"/>
    <dgm:cxn modelId="{2F2FF03B-AEC0-4E93-9F31-356A7668ECCD}" type="presParOf" srcId="{F7D8B4A4-66C6-4A4A-B0C9-CFBDA7F7576D}" destId="{165B6F1A-A43F-4FA4-9CD8-EE58BE5256AA}" srcOrd="1" destOrd="0" presId="urn:microsoft.com/office/officeart/2005/8/layout/hierarchy1"/>
    <dgm:cxn modelId="{E05EA60A-B48E-4F0A-B94A-56B97EAE4DCF}" type="presParOf" srcId="{165B6F1A-A43F-4FA4-9CD8-EE58BE5256AA}" destId="{A57E6723-AD59-4D8A-A58F-026A592A5A29}" srcOrd="0" destOrd="0" presId="urn:microsoft.com/office/officeart/2005/8/layout/hierarchy1"/>
    <dgm:cxn modelId="{C42D815C-7723-4AF2-BFA5-F7F20D94A439}" type="presParOf" srcId="{A57E6723-AD59-4D8A-A58F-026A592A5A29}" destId="{D5EA7F00-222D-4B01-8F7F-2246F7BEEDE1}" srcOrd="0" destOrd="0" presId="urn:microsoft.com/office/officeart/2005/8/layout/hierarchy1"/>
    <dgm:cxn modelId="{96CAAD7D-79AD-46AE-BF03-8AC0236EC0CF}" type="presParOf" srcId="{A57E6723-AD59-4D8A-A58F-026A592A5A29}" destId="{AB4427DE-51C1-45A2-8061-37668CFF7D0E}" srcOrd="1" destOrd="0" presId="urn:microsoft.com/office/officeart/2005/8/layout/hierarchy1"/>
    <dgm:cxn modelId="{82F2582C-D835-4BD2-9B38-D498D4A1DA4B}" type="presParOf" srcId="{165B6F1A-A43F-4FA4-9CD8-EE58BE5256AA}" destId="{6B3D54C0-7754-4994-A75A-82D2BB4D50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F7BD1A-5151-490F-B7C5-220150E6BC9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8B7F09D-30C1-4AD1-905B-176358702FE5}">
      <dgm:prSet/>
      <dgm:spPr/>
      <dgm:t>
        <a:bodyPr/>
        <a:lstStyle/>
        <a:p>
          <a:r>
            <a:rPr lang="en-US" b="1"/>
            <a:t>Đặc điểm nội dung phần 1</a:t>
          </a:r>
          <a:endParaRPr lang="en-US"/>
        </a:p>
      </dgm:t>
    </dgm:pt>
    <dgm:pt modelId="{A0E28A06-C780-4AE0-A339-DE82CF267281}" type="parTrans" cxnId="{8709DA9D-FEB6-4E40-A410-5FCCAA13E85E}">
      <dgm:prSet/>
      <dgm:spPr/>
      <dgm:t>
        <a:bodyPr/>
        <a:lstStyle/>
        <a:p>
          <a:endParaRPr lang="en-US"/>
        </a:p>
      </dgm:t>
    </dgm:pt>
    <dgm:pt modelId="{571F4DFE-0A68-425A-98B8-F6D25D27AD92}" type="sibTrans" cxnId="{8709DA9D-FEB6-4E40-A410-5FCCAA13E85E}">
      <dgm:prSet/>
      <dgm:spPr/>
      <dgm:t>
        <a:bodyPr/>
        <a:lstStyle/>
        <a:p>
          <a:endParaRPr lang="en-US"/>
        </a:p>
      </dgm:t>
    </dgm:pt>
    <dgm:pt modelId="{B75B2855-148F-4DCA-8454-9C6904EBAD52}">
      <dgm:prSet/>
      <dgm:spPr/>
      <dgm:t>
        <a:bodyPr/>
        <a:lstStyle/>
        <a:p>
          <a:r>
            <a:rPr lang="en-US"/>
            <a:t>Về phản ứng hoá học, học sinh sẽ làm quen với khái niệm năng lượng của phản ứng hoá học (phản ứng toả nhiệt và phản ứng thu nhiệt).</a:t>
          </a:r>
        </a:p>
      </dgm:t>
    </dgm:pt>
    <dgm:pt modelId="{FDD5E9EC-E5E3-42FF-A511-30363F6E258E}" type="parTrans" cxnId="{7B9D2111-C952-4C6C-982D-BF7E7E8F70EE}">
      <dgm:prSet/>
      <dgm:spPr/>
      <dgm:t>
        <a:bodyPr/>
        <a:lstStyle/>
        <a:p>
          <a:endParaRPr lang="en-US"/>
        </a:p>
      </dgm:t>
    </dgm:pt>
    <dgm:pt modelId="{C7CC0293-AD13-417B-956B-10FB42C2DE14}" type="sibTrans" cxnId="{7B9D2111-C952-4C6C-982D-BF7E7E8F70EE}">
      <dgm:prSet/>
      <dgm:spPr/>
      <dgm:t>
        <a:bodyPr/>
        <a:lstStyle/>
        <a:p>
          <a:endParaRPr lang="en-US"/>
        </a:p>
      </dgm:t>
    </dgm:pt>
    <dgm:pt modelId="{C140B9CB-19BC-47D0-9A0B-A23E4450011A}">
      <dgm:prSet/>
      <dgm:spPr/>
      <dgm:t>
        <a:bodyPr/>
        <a:lstStyle/>
        <a:p>
          <a:r>
            <a:rPr lang="en-US"/>
            <a:t>Khi tìm hiểu khái niệm tốc độ phản ứng hoá học, HS chỉ cần hiểu ở mức độ tốc độ của phản ứng hoá học là đại lượng chỉ mức độ nhanh hay chậm của phản ứng hoá học.</a:t>
          </a:r>
        </a:p>
      </dgm:t>
    </dgm:pt>
    <dgm:pt modelId="{D0C42474-4164-45B4-9122-989258CFE192}" type="parTrans" cxnId="{C50FC50B-1C8A-4EA9-94A6-0DFC1E5953B3}">
      <dgm:prSet/>
      <dgm:spPr/>
      <dgm:t>
        <a:bodyPr/>
        <a:lstStyle/>
        <a:p>
          <a:endParaRPr lang="en-US"/>
        </a:p>
      </dgm:t>
    </dgm:pt>
    <dgm:pt modelId="{AC890ABF-4AC0-4472-A253-79A51888C21D}" type="sibTrans" cxnId="{C50FC50B-1C8A-4EA9-94A6-0DFC1E5953B3}">
      <dgm:prSet/>
      <dgm:spPr/>
      <dgm:t>
        <a:bodyPr/>
        <a:lstStyle/>
        <a:p>
          <a:endParaRPr lang="en-US"/>
        </a:p>
      </dgm:t>
    </dgm:pt>
    <dgm:pt modelId="{CD677ADD-546F-4937-959C-B5B5122E3597}">
      <dgm:prSet/>
      <dgm:spPr/>
      <dgm:t>
        <a:bodyPr/>
        <a:lstStyle/>
        <a:p>
          <a:r>
            <a:rPr lang="en-US"/>
            <a:t>Đây là những vấn đề phát triển hơn so với môn Hoá học ở Chương trình 2006.</a:t>
          </a:r>
        </a:p>
      </dgm:t>
    </dgm:pt>
    <dgm:pt modelId="{98BB08EC-139B-45D8-8F24-B1462D20ED6F}" type="parTrans" cxnId="{DE9EBCFE-8E50-4F43-87A0-6E278D7AF21F}">
      <dgm:prSet/>
      <dgm:spPr/>
      <dgm:t>
        <a:bodyPr/>
        <a:lstStyle/>
        <a:p>
          <a:endParaRPr lang="en-US"/>
        </a:p>
      </dgm:t>
    </dgm:pt>
    <dgm:pt modelId="{D2978D3D-259A-4764-8B56-11BAEA5CCD91}" type="sibTrans" cxnId="{DE9EBCFE-8E50-4F43-87A0-6E278D7AF21F}">
      <dgm:prSet/>
      <dgm:spPr/>
      <dgm:t>
        <a:bodyPr/>
        <a:lstStyle/>
        <a:p>
          <a:endParaRPr lang="en-US"/>
        </a:p>
      </dgm:t>
    </dgm:pt>
    <dgm:pt modelId="{11306CCE-0817-4215-B428-C7909D2CCFEE}" type="pres">
      <dgm:prSet presAssocID="{B6F7BD1A-5151-490F-B7C5-220150E6BC93}" presName="linear" presStyleCnt="0">
        <dgm:presLayoutVars>
          <dgm:animLvl val="lvl"/>
          <dgm:resizeHandles val="exact"/>
        </dgm:presLayoutVars>
      </dgm:prSet>
      <dgm:spPr/>
    </dgm:pt>
    <dgm:pt modelId="{42C0DCE4-6087-480B-847C-67C9D519AC52}" type="pres">
      <dgm:prSet presAssocID="{38B7F09D-30C1-4AD1-905B-176358702FE5}" presName="parentText" presStyleLbl="node1" presStyleIdx="0" presStyleCnt="1">
        <dgm:presLayoutVars>
          <dgm:chMax val="0"/>
          <dgm:bulletEnabled val="1"/>
        </dgm:presLayoutVars>
      </dgm:prSet>
      <dgm:spPr/>
    </dgm:pt>
    <dgm:pt modelId="{DFF20184-308C-479F-B82C-3F5D54AF5B91}" type="pres">
      <dgm:prSet presAssocID="{38B7F09D-30C1-4AD1-905B-176358702FE5}" presName="childText" presStyleLbl="revTx" presStyleIdx="0" presStyleCnt="1">
        <dgm:presLayoutVars>
          <dgm:bulletEnabled val="1"/>
        </dgm:presLayoutVars>
      </dgm:prSet>
      <dgm:spPr/>
    </dgm:pt>
  </dgm:ptLst>
  <dgm:cxnLst>
    <dgm:cxn modelId="{0E729705-331B-421E-94F9-514C8D4FF2E1}" type="presOf" srcId="{C140B9CB-19BC-47D0-9A0B-A23E4450011A}" destId="{DFF20184-308C-479F-B82C-3F5D54AF5B91}" srcOrd="0" destOrd="1" presId="urn:microsoft.com/office/officeart/2005/8/layout/vList2"/>
    <dgm:cxn modelId="{C50FC50B-1C8A-4EA9-94A6-0DFC1E5953B3}" srcId="{38B7F09D-30C1-4AD1-905B-176358702FE5}" destId="{C140B9CB-19BC-47D0-9A0B-A23E4450011A}" srcOrd="1" destOrd="0" parTransId="{D0C42474-4164-45B4-9122-989258CFE192}" sibTransId="{AC890ABF-4AC0-4472-A253-79A51888C21D}"/>
    <dgm:cxn modelId="{7B9D2111-C952-4C6C-982D-BF7E7E8F70EE}" srcId="{38B7F09D-30C1-4AD1-905B-176358702FE5}" destId="{B75B2855-148F-4DCA-8454-9C6904EBAD52}" srcOrd="0" destOrd="0" parTransId="{FDD5E9EC-E5E3-42FF-A511-30363F6E258E}" sibTransId="{C7CC0293-AD13-417B-956B-10FB42C2DE14}"/>
    <dgm:cxn modelId="{5F1FE317-A36D-4341-A9BD-911A7C9A40FF}" type="presOf" srcId="{38B7F09D-30C1-4AD1-905B-176358702FE5}" destId="{42C0DCE4-6087-480B-847C-67C9D519AC52}" srcOrd="0" destOrd="0" presId="urn:microsoft.com/office/officeart/2005/8/layout/vList2"/>
    <dgm:cxn modelId="{E1531331-73B4-42D1-94D4-872969720970}" type="presOf" srcId="{B6F7BD1A-5151-490F-B7C5-220150E6BC93}" destId="{11306CCE-0817-4215-B428-C7909D2CCFEE}" srcOrd="0" destOrd="0" presId="urn:microsoft.com/office/officeart/2005/8/layout/vList2"/>
    <dgm:cxn modelId="{921CE043-ACFD-455D-AABF-E70B31920B15}" type="presOf" srcId="{CD677ADD-546F-4937-959C-B5B5122E3597}" destId="{DFF20184-308C-479F-B82C-3F5D54AF5B91}" srcOrd="0" destOrd="2" presId="urn:microsoft.com/office/officeart/2005/8/layout/vList2"/>
    <dgm:cxn modelId="{8709DA9D-FEB6-4E40-A410-5FCCAA13E85E}" srcId="{B6F7BD1A-5151-490F-B7C5-220150E6BC93}" destId="{38B7F09D-30C1-4AD1-905B-176358702FE5}" srcOrd="0" destOrd="0" parTransId="{A0E28A06-C780-4AE0-A339-DE82CF267281}" sibTransId="{571F4DFE-0A68-425A-98B8-F6D25D27AD92}"/>
    <dgm:cxn modelId="{6DE042E3-FE98-4142-BB9B-87CBC9E8FE71}" type="presOf" srcId="{B75B2855-148F-4DCA-8454-9C6904EBAD52}" destId="{DFF20184-308C-479F-B82C-3F5D54AF5B91}" srcOrd="0" destOrd="0" presId="urn:microsoft.com/office/officeart/2005/8/layout/vList2"/>
    <dgm:cxn modelId="{DE9EBCFE-8E50-4F43-87A0-6E278D7AF21F}" srcId="{38B7F09D-30C1-4AD1-905B-176358702FE5}" destId="{CD677ADD-546F-4937-959C-B5B5122E3597}" srcOrd="2" destOrd="0" parTransId="{98BB08EC-139B-45D8-8F24-B1462D20ED6F}" sibTransId="{D2978D3D-259A-4764-8B56-11BAEA5CCD91}"/>
    <dgm:cxn modelId="{6BBB2E9C-4B78-4EFA-9981-A294CCB31552}" type="presParOf" srcId="{11306CCE-0817-4215-B428-C7909D2CCFEE}" destId="{42C0DCE4-6087-480B-847C-67C9D519AC52}" srcOrd="0" destOrd="0" presId="urn:microsoft.com/office/officeart/2005/8/layout/vList2"/>
    <dgm:cxn modelId="{56AEDE12-03EF-4B8F-8BBE-6623B1DA34D6}" type="presParOf" srcId="{11306CCE-0817-4215-B428-C7909D2CCFEE}" destId="{DFF20184-308C-479F-B82C-3F5D54AF5B9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FAEFDB-48A1-4DF7-8674-AFACE5E50E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857D08A-6180-4B1D-844B-6302901F8869}">
      <dgm:prSet/>
      <dgm:spPr/>
      <dgm:t>
        <a:bodyPr/>
        <a:lstStyle/>
        <a:p>
          <a:r>
            <a:rPr lang="en-US"/>
            <a:t>Đặc điểm của phần 2</a:t>
          </a:r>
        </a:p>
      </dgm:t>
    </dgm:pt>
    <dgm:pt modelId="{C77F88AD-C974-4D10-97BB-906726E937AC}" type="parTrans" cxnId="{2184EC5C-AA90-4D06-AC38-FBFDEF6E354D}">
      <dgm:prSet/>
      <dgm:spPr/>
      <dgm:t>
        <a:bodyPr/>
        <a:lstStyle/>
        <a:p>
          <a:endParaRPr lang="en-US"/>
        </a:p>
      </dgm:t>
    </dgm:pt>
    <dgm:pt modelId="{0D2BC0E6-2F68-4EB0-ACEF-6334CA37A3A1}" type="sibTrans" cxnId="{2184EC5C-AA90-4D06-AC38-FBFDEF6E354D}">
      <dgm:prSet/>
      <dgm:spPr/>
      <dgm:t>
        <a:bodyPr/>
        <a:lstStyle/>
        <a:p>
          <a:endParaRPr lang="en-US"/>
        </a:p>
      </dgm:t>
    </dgm:pt>
    <dgm:pt modelId="{FED2004D-F391-46AA-9A61-B9ED55E89033}">
      <dgm:prSet/>
      <dgm:spPr/>
      <dgm:t>
        <a:bodyPr/>
        <a:lstStyle/>
        <a:p>
          <a:r>
            <a:rPr lang="en-US" dirty="0" err="1"/>
            <a:t>Chủ</a:t>
          </a:r>
          <a:r>
            <a:rPr lang="en-US" dirty="0"/>
            <a:t> </a:t>
          </a:r>
          <a:r>
            <a:rPr lang="en-US" dirty="0" err="1"/>
            <a:t>đề</a:t>
          </a:r>
          <a:r>
            <a:rPr lang="en-US" dirty="0"/>
            <a:t> </a:t>
          </a:r>
          <a:r>
            <a:rPr lang="en-US" b="1" i="1" dirty="0" err="1"/>
            <a:t>Khối</a:t>
          </a:r>
          <a:r>
            <a:rPr lang="en-US" b="1" i="1" dirty="0"/>
            <a:t> </a:t>
          </a:r>
          <a:r>
            <a:rPr lang="en-US" b="1" i="1" dirty="0" err="1"/>
            <a:t>lượng</a:t>
          </a:r>
          <a:r>
            <a:rPr lang="en-US" b="1" i="1" dirty="0"/>
            <a:t> </a:t>
          </a:r>
          <a:r>
            <a:rPr lang="en-US" b="1" i="1" dirty="0" err="1"/>
            <a:t>riêng</a:t>
          </a:r>
          <a:r>
            <a:rPr lang="en-US" b="1" i="1" dirty="0"/>
            <a:t> </a:t>
          </a:r>
          <a:r>
            <a:rPr lang="en-US" b="1" i="1" dirty="0" err="1"/>
            <a:t>và</a:t>
          </a:r>
          <a:r>
            <a:rPr lang="en-US" b="1" i="1" dirty="0"/>
            <a:t> </a:t>
          </a:r>
          <a:r>
            <a:rPr lang="en-US" b="1" i="1" dirty="0" err="1"/>
            <a:t>áp</a:t>
          </a:r>
          <a:r>
            <a:rPr lang="en-US" b="1" i="1" dirty="0"/>
            <a:t> </a:t>
          </a:r>
          <a:r>
            <a:rPr lang="en-US" b="1" i="1" dirty="0" err="1"/>
            <a:t>suất</a:t>
          </a:r>
          <a:r>
            <a:rPr lang="en-US" dirty="0"/>
            <a:t> </a:t>
          </a:r>
          <a:r>
            <a:rPr lang="en-US" dirty="0" err="1"/>
            <a:t>đã</a:t>
          </a:r>
          <a:r>
            <a:rPr lang="en-US" dirty="0"/>
            <a:t> </a:t>
          </a:r>
          <a:r>
            <a:rPr lang="en-US" dirty="0" err="1"/>
            <a:t>đổi</a:t>
          </a:r>
          <a:r>
            <a:rPr lang="en-US" dirty="0"/>
            <a:t> </a:t>
          </a:r>
          <a:r>
            <a:rPr lang="en-US" dirty="0" err="1"/>
            <a:t>mới</a:t>
          </a:r>
          <a:r>
            <a:rPr lang="en-US" dirty="0"/>
            <a:t> </a:t>
          </a:r>
          <a:r>
            <a:rPr lang="en-US" dirty="0" err="1"/>
            <a:t>trình</a:t>
          </a:r>
          <a:r>
            <a:rPr lang="en-US" dirty="0"/>
            <a:t> </a:t>
          </a:r>
          <a:r>
            <a:rPr lang="en-US" dirty="0" err="1"/>
            <a:t>bày</a:t>
          </a:r>
          <a:r>
            <a:rPr lang="en-US" dirty="0"/>
            <a:t> </a:t>
          </a:r>
          <a:r>
            <a:rPr lang="en-US" dirty="0" err="1"/>
            <a:t>về</a:t>
          </a:r>
          <a:r>
            <a:rPr lang="en-US" dirty="0"/>
            <a:t> </a:t>
          </a:r>
          <a:r>
            <a:rPr lang="en-US" dirty="0" err="1"/>
            <a:t>máy</a:t>
          </a:r>
          <a:r>
            <a:rPr lang="en-US" dirty="0"/>
            <a:t> </a:t>
          </a:r>
          <a:r>
            <a:rPr lang="en-US" dirty="0" err="1"/>
            <a:t>thủy</a:t>
          </a:r>
          <a:r>
            <a:rPr lang="en-US" dirty="0"/>
            <a:t> </a:t>
          </a:r>
          <a:r>
            <a:rPr lang="en-US" dirty="0" err="1"/>
            <a:t>lực</a:t>
          </a:r>
          <a:r>
            <a:rPr lang="en-US" dirty="0"/>
            <a:t> </a:t>
          </a:r>
          <a:r>
            <a:rPr lang="en-US" dirty="0" err="1"/>
            <a:t>theo</a:t>
          </a:r>
          <a:r>
            <a:rPr lang="en-US" dirty="0"/>
            <a:t> </a:t>
          </a:r>
          <a:r>
            <a:rPr lang="en-US" dirty="0" err="1"/>
            <a:t>hướng</a:t>
          </a:r>
          <a:r>
            <a:rPr lang="en-US" dirty="0"/>
            <a:t> </a:t>
          </a:r>
          <a:r>
            <a:rPr lang="en-US" dirty="0" err="1"/>
            <a:t>ít</a:t>
          </a:r>
          <a:r>
            <a:rPr lang="en-US" dirty="0"/>
            <a:t> </a:t>
          </a:r>
          <a:r>
            <a:rPr lang="en-US" dirty="0" err="1"/>
            <a:t>thiên</a:t>
          </a:r>
          <a:r>
            <a:rPr lang="en-US" dirty="0"/>
            <a:t> </a:t>
          </a:r>
          <a:r>
            <a:rPr lang="en-US" dirty="0" err="1"/>
            <a:t>về</a:t>
          </a:r>
          <a:r>
            <a:rPr lang="en-US" dirty="0"/>
            <a:t> </a:t>
          </a:r>
          <a:r>
            <a:rPr lang="en-US" dirty="0" err="1"/>
            <a:t>toán</a:t>
          </a:r>
          <a:r>
            <a:rPr lang="en-US" dirty="0"/>
            <a:t> </a:t>
          </a:r>
          <a:r>
            <a:rPr lang="en-US" dirty="0" err="1"/>
            <a:t>học</a:t>
          </a:r>
          <a:r>
            <a:rPr lang="en-US" dirty="0"/>
            <a:t>. So </a:t>
          </a:r>
          <a:r>
            <a:rPr lang="en-US" dirty="0" err="1"/>
            <a:t>với</a:t>
          </a:r>
          <a:r>
            <a:rPr lang="en-US" dirty="0"/>
            <a:t> CT GDPT 2006, </a:t>
          </a:r>
          <a:r>
            <a:rPr lang="en-US" dirty="0" err="1"/>
            <a:t>chủ</a:t>
          </a:r>
          <a:r>
            <a:rPr lang="en-US" dirty="0"/>
            <a:t> </a:t>
          </a:r>
          <a:r>
            <a:rPr lang="en-US" dirty="0" err="1"/>
            <a:t>đề</a:t>
          </a:r>
          <a:r>
            <a:rPr lang="en-US" dirty="0"/>
            <a:t> </a:t>
          </a:r>
          <a:r>
            <a:rPr lang="en-US" dirty="0" err="1"/>
            <a:t>này</a:t>
          </a:r>
          <a:r>
            <a:rPr lang="en-US" dirty="0"/>
            <a:t> </a:t>
          </a:r>
          <a:r>
            <a:rPr lang="en-US" dirty="0" err="1"/>
            <a:t>có</a:t>
          </a:r>
          <a:r>
            <a:rPr lang="en-US" dirty="0"/>
            <a:t> </a:t>
          </a:r>
          <a:r>
            <a:rPr lang="en-US" dirty="0" err="1"/>
            <a:t>mức</a:t>
          </a:r>
          <a:r>
            <a:rPr lang="en-US" dirty="0"/>
            <a:t> </a:t>
          </a:r>
          <a:r>
            <a:rPr lang="en-US" dirty="0" err="1"/>
            <a:t>độ</a:t>
          </a:r>
          <a:r>
            <a:rPr lang="en-US" dirty="0"/>
            <a:t> </a:t>
          </a:r>
          <a:r>
            <a:rPr lang="en-US" dirty="0" err="1"/>
            <a:t>định</a:t>
          </a:r>
          <a:r>
            <a:rPr lang="en-US" dirty="0"/>
            <a:t> </a:t>
          </a:r>
          <a:r>
            <a:rPr lang="en-US" dirty="0" err="1"/>
            <a:t>tính</a:t>
          </a:r>
          <a:r>
            <a:rPr lang="en-US" dirty="0"/>
            <a:t> </a:t>
          </a:r>
          <a:r>
            <a:rPr lang="en-US" dirty="0" err="1"/>
            <a:t>hơn</a:t>
          </a:r>
          <a:r>
            <a:rPr lang="en-US" dirty="0"/>
            <a:t>, </a:t>
          </a:r>
          <a:r>
            <a:rPr lang="en-US" dirty="0" err="1"/>
            <a:t>cách</a:t>
          </a:r>
          <a:r>
            <a:rPr lang="en-US" dirty="0"/>
            <a:t> </a:t>
          </a:r>
          <a:r>
            <a:rPr lang="en-US" dirty="0" err="1"/>
            <a:t>tiếp</a:t>
          </a:r>
          <a:r>
            <a:rPr lang="en-US" dirty="0"/>
            <a:t> </a:t>
          </a:r>
          <a:r>
            <a:rPr lang="en-US" dirty="0" err="1"/>
            <a:t>cận</a:t>
          </a:r>
          <a:r>
            <a:rPr lang="en-US" dirty="0"/>
            <a:t> </a:t>
          </a:r>
          <a:r>
            <a:rPr lang="en-US" dirty="0" err="1"/>
            <a:t>gần</a:t>
          </a:r>
          <a:r>
            <a:rPr lang="en-US" dirty="0"/>
            <a:t> </a:t>
          </a:r>
          <a:r>
            <a:rPr lang="en-US" dirty="0" err="1"/>
            <a:t>gũi</a:t>
          </a:r>
          <a:r>
            <a:rPr lang="en-US" dirty="0"/>
            <a:t> </a:t>
          </a:r>
          <a:r>
            <a:rPr lang="en-US" dirty="0" err="1"/>
            <a:t>với</a:t>
          </a:r>
          <a:r>
            <a:rPr lang="en-US" dirty="0"/>
            <a:t> </a:t>
          </a:r>
          <a:r>
            <a:rPr lang="en-US" dirty="0" err="1"/>
            <a:t>thực</a:t>
          </a:r>
          <a:r>
            <a:rPr lang="en-US" dirty="0"/>
            <a:t> </a:t>
          </a:r>
          <a:r>
            <a:rPr lang="en-US" dirty="0" err="1"/>
            <a:t>tiễn</a:t>
          </a:r>
          <a:r>
            <a:rPr lang="en-US" dirty="0"/>
            <a:t> </a:t>
          </a:r>
          <a:r>
            <a:rPr lang="en-US" dirty="0" err="1"/>
            <a:t>và</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tâm</a:t>
          </a:r>
          <a:r>
            <a:rPr lang="en-US" dirty="0"/>
            <a:t> </a:t>
          </a:r>
          <a:r>
            <a:rPr lang="en-US" dirty="0" err="1"/>
            <a:t>sinh</a:t>
          </a:r>
          <a:r>
            <a:rPr lang="en-US" dirty="0"/>
            <a:t> </a:t>
          </a:r>
          <a:r>
            <a:rPr lang="en-US" dirty="0" err="1"/>
            <a:t>lí</a:t>
          </a:r>
          <a:r>
            <a:rPr lang="en-US" dirty="0"/>
            <a:t> </a:t>
          </a:r>
          <a:r>
            <a:rPr lang="en-US" dirty="0" err="1"/>
            <a:t>lứa</a:t>
          </a:r>
          <a:r>
            <a:rPr lang="en-US" dirty="0"/>
            <a:t> </a:t>
          </a:r>
          <a:r>
            <a:rPr lang="en-US" dirty="0" err="1"/>
            <a:t>tuổi</a:t>
          </a:r>
          <a:r>
            <a:rPr lang="en-US" dirty="0"/>
            <a:t> </a:t>
          </a:r>
          <a:r>
            <a:rPr lang="en-US" dirty="0" err="1"/>
            <a:t>học</a:t>
          </a:r>
          <a:r>
            <a:rPr lang="en-US" dirty="0"/>
            <a:t> </a:t>
          </a:r>
          <a:r>
            <a:rPr lang="en-US" dirty="0" err="1"/>
            <a:t>sinh</a:t>
          </a:r>
          <a:r>
            <a:rPr lang="en-US" dirty="0"/>
            <a:t> </a:t>
          </a:r>
          <a:r>
            <a:rPr lang="en-US" dirty="0" err="1"/>
            <a:t>hơn</a:t>
          </a:r>
          <a:r>
            <a:rPr lang="en-US" dirty="0"/>
            <a:t>.</a:t>
          </a:r>
        </a:p>
      </dgm:t>
    </dgm:pt>
    <dgm:pt modelId="{5A3883CD-4A01-40D7-BFC7-DD6E09420E07}" type="parTrans" cxnId="{239E8D28-054F-4DCE-B292-FBDB11E3FDDE}">
      <dgm:prSet/>
      <dgm:spPr/>
      <dgm:t>
        <a:bodyPr/>
        <a:lstStyle/>
        <a:p>
          <a:endParaRPr lang="en-US"/>
        </a:p>
      </dgm:t>
    </dgm:pt>
    <dgm:pt modelId="{D7C10E10-BC55-4A30-B0CA-DC00D3BF89AE}" type="sibTrans" cxnId="{239E8D28-054F-4DCE-B292-FBDB11E3FDDE}">
      <dgm:prSet/>
      <dgm:spPr/>
      <dgm:t>
        <a:bodyPr/>
        <a:lstStyle/>
        <a:p>
          <a:endParaRPr lang="en-US"/>
        </a:p>
      </dgm:t>
    </dgm:pt>
    <dgm:pt modelId="{54326F2B-12BA-4FF6-8E65-E292CFEF178B}">
      <dgm:prSet/>
      <dgm:spPr/>
      <dgm:t>
        <a:bodyPr/>
        <a:lstStyle/>
        <a:p>
          <a:r>
            <a:rPr lang="en-US"/>
            <a:t>Chủ đề </a:t>
          </a:r>
          <a:r>
            <a:rPr lang="en-US" b="1" i="1"/>
            <a:t>Tác dụng làm quay của lực</a:t>
          </a:r>
          <a:r>
            <a:rPr lang="en-US"/>
            <a:t> đã giới thiệu khái niệm bước đầu và định tính về moment lực. Đây là khái niệm có tầm quan trọng đặc biệt ở các bậc học tiếp theo khi tìm hiểu sâu hơn về thế giới tự nhiên.</a:t>
          </a:r>
        </a:p>
      </dgm:t>
    </dgm:pt>
    <dgm:pt modelId="{51389F3A-121E-42A2-9CFD-2D49770187D2}" type="parTrans" cxnId="{286017D1-DD01-4067-BBF4-4E8B18BE6599}">
      <dgm:prSet/>
      <dgm:spPr/>
      <dgm:t>
        <a:bodyPr/>
        <a:lstStyle/>
        <a:p>
          <a:endParaRPr lang="en-US"/>
        </a:p>
      </dgm:t>
    </dgm:pt>
    <dgm:pt modelId="{9E39DC45-ADAB-42C3-B2F5-A0F15A248A41}" type="sibTrans" cxnId="{286017D1-DD01-4067-BBF4-4E8B18BE6599}">
      <dgm:prSet/>
      <dgm:spPr/>
      <dgm:t>
        <a:bodyPr/>
        <a:lstStyle/>
        <a:p>
          <a:endParaRPr lang="en-US"/>
        </a:p>
      </dgm:t>
    </dgm:pt>
    <dgm:pt modelId="{8710F485-E10B-424A-87E4-D573A4EB3C22}">
      <dgm:prSet/>
      <dgm:spPr/>
      <dgm:t>
        <a:bodyPr/>
        <a:lstStyle/>
        <a:p>
          <a:r>
            <a:rPr lang="en-US"/>
            <a:t>Chủ đề </a:t>
          </a:r>
          <a:r>
            <a:rPr lang="en-US" b="1" i="1"/>
            <a:t>Điện</a:t>
          </a:r>
          <a:r>
            <a:rPr lang="en-US"/>
            <a:t> có nội dung gần tương đồng nhưng có giảm tải hơn so với phần tương tự ở môn Vật lí 7 của CTGDPT 2006.</a:t>
          </a:r>
        </a:p>
      </dgm:t>
    </dgm:pt>
    <dgm:pt modelId="{FF1E497F-C65D-400C-99A4-D89FD8D9A6BC}" type="parTrans" cxnId="{F8DAECEC-08CB-464B-AC98-B031AB004404}">
      <dgm:prSet/>
      <dgm:spPr/>
      <dgm:t>
        <a:bodyPr/>
        <a:lstStyle/>
        <a:p>
          <a:endParaRPr lang="en-US"/>
        </a:p>
      </dgm:t>
    </dgm:pt>
    <dgm:pt modelId="{3D13A62B-4725-43F5-AD49-752E130AA24B}" type="sibTrans" cxnId="{F8DAECEC-08CB-464B-AC98-B031AB004404}">
      <dgm:prSet/>
      <dgm:spPr/>
      <dgm:t>
        <a:bodyPr/>
        <a:lstStyle/>
        <a:p>
          <a:endParaRPr lang="en-US"/>
        </a:p>
      </dgm:t>
    </dgm:pt>
    <dgm:pt modelId="{FCE381AB-E968-4D6C-B0B2-5535CC0DE62A}" type="pres">
      <dgm:prSet presAssocID="{6DFAEFDB-48A1-4DF7-8674-AFACE5E50E62}" presName="linear" presStyleCnt="0">
        <dgm:presLayoutVars>
          <dgm:animLvl val="lvl"/>
          <dgm:resizeHandles val="exact"/>
        </dgm:presLayoutVars>
      </dgm:prSet>
      <dgm:spPr/>
    </dgm:pt>
    <dgm:pt modelId="{F6BE61B7-AA4B-4103-9D57-F8FEA68E9242}" type="pres">
      <dgm:prSet presAssocID="{6857D08A-6180-4B1D-844B-6302901F8869}" presName="parentText" presStyleLbl="node1" presStyleIdx="0" presStyleCnt="1">
        <dgm:presLayoutVars>
          <dgm:chMax val="0"/>
          <dgm:bulletEnabled val="1"/>
        </dgm:presLayoutVars>
      </dgm:prSet>
      <dgm:spPr/>
    </dgm:pt>
    <dgm:pt modelId="{4CDCEBF8-4EA3-4F37-9D38-DF32C7D8379D}" type="pres">
      <dgm:prSet presAssocID="{6857D08A-6180-4B1D-844B-6302901F8869}" presName="childText" presStyleLbl="revTx" presStyleIdx="0" presStyleCnt="1">
        <dgm:presLayoutVars>
          <dgm:bulletEnabled val="1"/>
        </dgm:presLayoutVars>
      </dgm:prSet>
      <dgm:spPr/>
    </dgm:pt>
  </dgm:ptLst>
  <dgm:cxnLst>
    <dgm:cxn modelId="{A36A2108-B9CD-4456-A949-24862BEB75C4}" type="presOf" srcId="{6857D08A-6180-4B1D-844B-6302901F8869}" destId="{F6BE61B7-AA4B-4103-9D57-F8FEA68E9242}" srcOrd="0" destOrd="0" presId="urn:microsoft.com/office/officeart/2005/8/layout/vList2"/>
    <dgm:cxn modelId="{239E8D28-054F-4DCE-B292-FBDB11E3FDDE}" srcId="{6857D08A-6180-4B1D-844B-6302901F8869}" destId="{FED2004D-F391-46AA-9A61-B9ED55E89033}" srcOrd="0" destOrd="0" parTransId="{5A3883CD-4A01-40D7-BFC7-DD6E09420E07}" sibTransId="{D7C10E10-BC55-4A30-B0CA-DC00D3BF89AE}"/>
    <dgm:cxn modelId="{ADE45A35-C80B-40AF-9E83-AC1562F0B499}" type="presOf" srcId="{54326F2B-12BA-4FF6-8E65-E292CFEF178B}" destId="{4CDCEBF8-4EA3-4F37-9D38-DF32C7D8379D}" srcOrd="0" destOrd="1" presId="urn:microsoft.com/office/officeart/2005/8/layout/vList2"/>
    <dgm:cxn modelId="{2184EC5C-AA90-4D06-AC38-FBFDEF6E354D}" srcId="{6DFAEFDB-48A1-4DF7-8674-AFACE5E50E62}" destId="{6857D08A-6180-4B1D-844B-6302901F8869}" srcOrd="0" destOrd="0" parTransId="{C77F88AD-C974-4D10-97BB-906726E937AC}" sibTransId="{0D2BC0E6-2F68-4EB0-ACEF-6334CA37A3A1}"/>
    <dgm:cxn modelId="{B48679A3-3102-4F42-A3CF-E4DF99886EAE}" type="presOf" srcId="{8710F485-E10B-424A-87E4-D573A4EB3C22}" destId="{4CDCEBF8-4EA3-4F37-9D38-DF32C7D8379D}" srcOrd="0" destOrd="2" presId="urn:microsoft.com/office/officeart/2005/8/layout/vList2"/>
    <dgm:cxn modelId="{286017D1-DD01-4067-BBF4-4E8B18BE6599}" srcId="{6857D08A-6180-4B1D-844B-6302901F8869}" destId="{54326F2B-12BA-4FF6-8E65-E292CFEF178B}" srcOrd="1" destOrd="0" parTransId="{51389F3A-121E-42A2-9CFD-2D49770187D2}" sibTransId="{9E39DC45-ADAB-42C3-B2F5-A0F15A248A41}"/>
    <dgm:cxn modelId="{F8DAECEC-08CB-464B-AC98-B031AB004404}" srcId="{6857D08A-6180-4B1D-844B-6302901F8869}" destId="{8710F485-E10B-424A-87E4-D573A4EB3C22}" srcOrd="2" destOrd="0" parTransId="{FF1E497F-C65D-400C-99A4-D89FD8D9A6BC}" sibTransId="{3D13A62B-4725-43F5-AD49-752E130AA24B}"/>
    <dgm:cxn modelId="{477BD4ED-8821-4A95-8843-2D4DFA256609}" type="presOf" srcId="{6DFAEFDB-48A1-4DF7-8674-AFACE5E50E62}" destId="{FCE381AB-E968-4D6C-B0B2-5535CC0DE62A}" srcOrd="0" destOrd="0" presId="urn:microsoft.com/office/officeart/2005/8/layout/vList2"/>
    <dgm:cxn modelId="{A4293DF9-E531-41BC-A7F1-E9F18DC0929D}" type="presOf" srcId="{FED2004D-F391-46AA-9A61-B9ED55E89033}" destId="{4CDCEBF8-4EA3-4F37-9D38-DF32C7D8379D}" srcOrd="0" destOrd="0" presId="urn:microsoft.com/office/officeart/2005/8/layout/vList2"/>
    <dgm:cxn modelId="{3F78B339-8FCC-46FB-88D5-DAFA24FBE209}" type="presParOf" srcId="{FCE381AB-E968-4D6C-B0B2-5535CC0DE62A}" destId="{F6BE61B7-AA4B-4103-9D57-F8FEA68E9242}" srcOrd="0" destOrd="0" presId="urn:microsoft.com/office/officeart/2005/8/layout/vList2"/>
    <dgm:cxn modelId="{0FE369C4-1FEC-4B0C-9D8E-22C2272BF139}" type="presParOf" srcId="{FCE381AB-E968-4D6C-B0B2-5535CC0DE62A}" destId="{4CDCEBF8-4EA3-4F37-9D38-DF32C7D8379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14B7DE-BB05-4FAE-962B-847F8493F4F7}"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D9A0768-D376-446B-AF54-BB89C6E4E66A}">
      <dgm:prSet/>
      <dgm:spPr/>
      <dgm:t>
        <a:bodyPr/>
        <a:lstStyle/>
        <a:p>
          <a:r>
            <a:rPr lang="en-US" b="1" i="0" baseline="0"/>
            <a:t>Chủ đề 9. </a:t>
          </a:r>
          <a:r>
            <a:rPr lang="en-US" b="1"/>
            <a:t>Sinh quyển</a:t>
          </a:r>
          <a:endParaRPr lang="en-US"/>
        </a:p>
      </dgm:t>
    </dgm:pt>
    <dgm:pt modelId="{4C42DEC2-FC48-4A8E-9BA0-9D07A96E07E1}" type="parTrans" cxnId="{155E02A1-9F33-4AF7-9EE1-B79476ECA58C}">
      <dgm:prSet/>
      <dgm:spPr/>
      <dgm:t>
        <a:bodyPr/>
        <a:lstStyle/>
        <a:p>
          <a:endParaRPr lang="en-US"/>
        </a:p>
      </dgm:t>
    </dgm:pt>
    <dgm:pt modelId="{22375CAC-612F-415F-9A10-CCC0C80BA93F}" type="sibTrans" cxnId="{155E02A1-9F33-4AF7-9EE1-B79476ECA58C}">
      <dgm:prSet/>
      <dgm:spPr/>
      <dgm:t>
        <a:bodyPr/>
        <a:lstStyle/>
        <a:p>
          <a:endParaRPr lang="en-US"/>
        </a:p>
      </dgm:t>
    </dgm:pt>
    <dgm:pt modelId="{3AF5F128-79CE-4BE9-A55A-CB35D985A83C}">
      <dgm:prSet/>
      <dgm:spPr/>
      <dgm:t>
        <a:bodyPr/>
        <a:lstStyle/>
        <a:p>
          <a:r>
            <a:rPr lang="vi-VN" b="1" i="1"/>
            <a:t>Nhiệm vụ 1</a:t>
          </a:r>
          <a:r>
            <a:rPr lang="vi-VN" i="1"/>
            <a:t>. Lập bảng so sánh nội dung Phần </a:t>
          </a:r>
          <a:r>
            <a:rPr lang="en-US" i="1"/>
            <a:t>4 </a:t>
          </a:r>
          <a:r>
            <a:rPr lang="vi-VN" i="1"/>
            <a:t>với Chương trình 2006.</a:t>
          </a:r>
          <a:endParaRPr lang="en-US"/>
        </a:p>
      </dgm:t>
    </dgm:pt>
    <dgm:pt modelId="{72BEACC6-59D5-46BC-A368-101B273B4301}" type="parTrans" cxnId="{B91F81BF-EA3C-41AC-B980-92A82B8DC16C}">
      <dgm:prSet/>
      <dgm:spPr/>
      <dgm:t>
        <a:bodyPr/>
        <a:lstStyle/>
        <a:p>
          <a:endParaRPr lang="en-US"/>
        </a:p>
      </dgm:t>
    </dgm:pt>
    <dgm:pt modelId="{F53CDF07-AF8C-417F-8A92-CADA425D9E63}" type="sibTrans" cxnId="{B91F81BF-EA3C-41AC-B980-92A82B8DC16C}">
      <dgm:prSet/>
      <dgm:spPr/>
      <dgm:t>
        <a:bodyPr/>
        <a:lstStyle/>
        <a:p>
          <a:endParaRPr lang="en-US"/>
        </a:p>
      </dgm:t>
    </dgm:pt>
    <dgm:pt modelId="{996BA841-0A55-468B-B0ED-F19134950521}">
      <dgm:prSet/>
      <dgm:spPr/>
      <dgm:t>
        <a:bodyPr/>
        <a:lstStyle/>
        <a:p>
          <a:r>
            <a:rPr lang="vi-VN" b="1" i="1" dirty="0"/>
            <a:t>Nhiệm vụ 2</a:t>
          </a:r>
          <a:r>
            <a:rPr lang="vi-VN" i="1" dirty="0"/>
            <a:t>. Nêu đặc điểm nội dung Phần </a:t>
          </a:r>
          <a:r>
            <a:rPr lang="en-US" i="1" dirty="0"/>
            <a:t>4</a:t>
          </a:r>
          <a:r>
            <a:rPr lang="vi-VN" i="1" dirty="0"/>
            <a:t>.</a:t>
          </a:r>
          <a:endParaRPr lang="en-US" dirty="0"/>
        </a:p>
      </dgm:t>
    </dgm:pt>
    <dgm:pt modelId="{AB9B5FDF-DA5A-4A62-A6CF-ECB513C2F084}" type="parTrans" cxnId="{3C8D7CDE-081F-4E16-9148-5DA58E503345}">
      <dgm:prSet/>
      <dgm:spPr/>
      <dgm:t>
        <a:bodyPr/>
        <a:lstStyle/>
        <a:p>
          <a:endParaRPr lang="en-US"/>
        </a:p>
      </dgm:t>
    </dgm:pt>
    <dgm:pt modelId="{C8482546-BAB3-4AE7-A574-8FD1DFAC56C0}" type="sibTrans" cxnId="{3C8D7CDE-081F-4E16-9148-5DA58E503345}">
      <dgm:prSet/>
      <dgm:spPr/>
      <dgm:t>
        <a:bodyPr/>
        <a:lstStyle/>
        <a:p>
          <a:endParaRPr lang="en-US"/>
        </a:p>
      </dgm:t>
    </dgm:pt>
    <dgm:pt modelId="{123F1B32-4A9D-4F44-B3D1-CA4475D3BD00}">
      <dgm:prSet/>
      <dgm:spPr/>
      <dgm:t>
        <a:bodyPr/>
        <a:lstStyle/>
        <a:p>
          <a:r>
            <a:rPr lang="vi-VN" b="1" i="1"/>
            <a:t>Nhiệm vụ 3</a:t>
          </a:r>
          <a:r>
            <a:rPr lang="vi-VN" i="1"/>
            <a:t>. Phân tích sự phát triển</a:t>
          </a:r>
          <a:r>
            <a:rPr lang="en-US" i="1"/>
            <a:t> </a:t>
          </a:r>
          <a:r>
            <a:rPr lang="vi-VN" i="1"/>
            <a:t>nội dung Phần </a:t>
          </a:r>
          <a:r>
            <a:rPr lang="en-US" i="1"/>
            <a:t>4</a:t>
          </a:r>
          <a:r>
            <a:rPr lang="vi-VN" i="1"/>
            <a:t> so với chương trình 2006</a:t>
          </a:r>
          <a:r>
            <a:rPr lang="en-US" i="1"/>
            <a:t>.</a:t>
          </a:r>
          <a:endParaRPr lang="en-US"/>
        </a:p>
      </dgm:t>
    </dgm:pt>
    <dgm:pt modelId="{60B211D1-D6E7-4EB4-B6A7-53CE303685E3}" type="parTrans" cxnId="{5FD857D1-DB22-4B37-97F6-C4CABEB4EE93}">
      <dgm:prSet/>
      <dgm:spPr/>
      <dgm:t>
        <a:bodyPr/>
        <a:lstStyle/>
        <a:p>
          <a:endParaRPr lang="en-US"/>
        </a:p>
      </dgm:t>
    </dgm:pt>
    <dgm:pt modelId="{1395D63B-DF84-4616-BEDA-74807D6556B6}" type="sibTrans" cxnId="{5FD857D1-DB22-4B37-97F6-C4CABEB4EE93}">
      <dgm:prSet/>
      <dgm:spPr/>
      <dgm:t>
        <a:bodyPr/>
        <a:lstStyle/>
        <a:p>
          <a:endParaRPr lang="en-US"/>
        </a:p>
      </dgm:t>
    </dgm:pt>
    <dgm:pt modelId="{084AED05-14E0-4AEC-98FA-B3289609BF39}" type="pres">
      <dgm:prSet presAssocID="{0914B7DE-BB05-4FAE-962B-847F8493F4F7}" presName="outerComposite" presStyleCnt="0">
        <dgm:presLayoutVars>
          <dgm:chMax val="5"/>
          <dgm:dir/>
          <dgm:resizeHandles val="exact"/>
        </dgm:presLayoutVars>
      </dgm:prSet>
      <dgm:spPr/>
    </dgm:pt>
    <dgm:pt modelId="{1192F2D1-B3D1-4036-AD84-50FE00AA6810}" type="pres">
      <dgm:prSet presAssocID="{0914B7DE-BB05-4FAE-962B-847F8493F4F7}" presName="dummyMaxCanvas" presStyleCnt="0">
        <dgm:presLayoutVars/>
      </dgm:prSet>
      <dgm:spPr/>
    </dgm:pt>
    <dgm:pt modelId="{53313B37-0C39-4F34-80D8-778D4D9533DE}" type="pres">
      <dgm:prSet presAssocID="{0914B7DE-BB05-4FAE-962B-847F8493F4F7}" presName="FourNodes_1" presStyleLbl="node1" presStyleIdx="0" presStyleCnt="4">
        <dgm:presLayoutVars>
          <dgm:bulletEnabled val="1"/>
        </dgm:presLayoutVars>
      </dgm:prSet>
      <dgm:spPr/>
    </dgm:pt>
    <dgm:pt modelId="{D3768E6E-6B23-4689-BD62-77FDD1C0EB98}" type="pres">
      <dgm:prSet presAssocID="{0914B7DE-BB05-4FAE-962B-847F8493F4F7}" presName="FourNodes_2" presStyleLbl="node1" presStyleIdx="1" presStyleCnt="4">
        <dgm:presLayoutVars>
          <dgm:bulletEnabled val="1"/>
        </dgm:presLayoutVars>
      </dgm:prSet>
      <dgm:spPr/>
    </dgm:pt>
    <dgm:pt modelId="{021E254E-3078-4FF5-8FC2-003DBF7BDCAB}" type="pres">
      <dgm:prSet presAssocID="{0914B7DE-BB05-4FAE-962B-847F8493F4F7}" presName="FourNodes_3" presStyleLbl="node1" presStyleIdx="2" presStyleCnt="4">
        <dgm:presLayoutVars>
          <dgm:bulletEnabled val="1"/>
        </dgm:presLayoutVars>
      </dgm:prSet>
      <dgm:spPr/>
    </dgm:pt>
    <dgm:pt modelId="{0AACB1E1-3051-40FA-9CA8-C98C08B731D6}" type="pres">
      <dgm:prSet presAssocID="{0914B7DE-BB05-4FAE-962B-847F8493F4F7}" presName="FourNodes_4" presStyleLbl="node1" presStyleIdx="3" presStyleCnt="4">
        <dgm:presLayoutVars>
          <dgm:bulletEnabled val="1"/>
        </dgm:presLayoutVars>
      </dgm:prSet>
      <dgm:spPr/>
    </dgm:pt>
    <dgm:pt modelId="{1E7414C1-91CE-474C-9790-9A03B6AE7C5E}" type="pres">
      <dgm:prSet presAssocID="{0914B7DE-BB05-4FAE-962B-847F8493F4F7}" presName="FourConn_1-2" presStyleLbl="fgAccFollowNode1" presStyleIdx="0" presStyleCnt="3">
        <dgm:presLayoutVars>
          <dgm:bulletEnabled val="1"/>
        </dgm:presLayoutVars>
      </dgm:prSet>
      <dgm:spPr/>
    </dgm:pt>
    <dgm:pt modelId="{8B2A03D7-D70F-4FFD-9055-A5F3901A2131}" type="pres">
      <dgm:prSet presAssocID="{0914B7DE-BB05-4FAE-962B-847F8493F4F7}" presName="FourConn_2-3" presStyleLbl="fgAccFollowNode1" presStyleIdx="1" presStyleCnt="3">
        <dgm:presLayoutVars>
          <dgm:bulletEnabled val="1"/>
        </dgm:presLayoutVars>
      </dgm:prSet>
      <dgm:spPr/>
    </dgm:pt>
    <dgm:pt modelId="{6DDEFE06-E607-4353-9364-9D2470E045FE}" type="pres">
      <dgm:prSet presAssocID="{0914B7DE-BB05-4FAE-962B-847F8493F4F7}" presName="FourConn_3-4" presStyleLbl="fgAccFollowNode1" presStyleIdx="2" presStyleCnt="3">
        <dgm:presLayoutVars>
          <dgm:bulletEnabled val="1"/>
        </dgm:presLayoutVars>
      </dgm:prSet>
      <dgm:spPr/>
    </dgm:pt>
    <dgm:pt modelId="{17CD6819-C959-4BE5-860D-4E3BD6817745}" type="pres">
      <dgm:prSet presAssocID="{0914B7DE-BB05-4FAE-962B-847F8493F4F7}" presName="FourNodes_1_text" presStyleLbl="node1" presStyleIdx="3" presStyleCnt="4">
        <dgm:presLayoutVars>
          <dgm:bulletEnabled val="1"/>
        </dgm:presLayoutVars>
      </dgm:prSet>
      <dgm:spPr/>
    </dgm:pt>
    <dgm:pt modelId="{3359C093-10B2-4455-9D6C-49E24E3EFE69}" type="pres">
      <dgm:prSet presAssocID="{0914B7DE-BB05-4FAE-962B-847F8493F4F7}" presName="FourNodes_2_text" presStyleLbl="node1" presStyleIdx="3" presStyleCnt="4">
        <dgm:presLayoutVars>
          <dgm:bulletEnabled val="1"/>
        </dgm:presLayoutVars>
      </dgm:prSet>
      <dgm:spPr/>
    </dgm:pt>
    <dgm:pt modelId="{7B9B1B66-B6ED-47B0-8E1E-98AFDB199F18}" type="pres">
      <dgm:prSet presAssocID="{0914B7DE-BB05-4FAE-962B-847F8493F4F7}" presName="FourNodes_3_text" presStyleLbl="node1" presStyleIdx="3" presStyleCnt="4">
        <dgm:presLayoutVars>
          <dgm:bulletEnabled val="1"/>
        </dgm:presLayoutVars>
      </dgm:prSet>
      <dgm:spPr/>
    </dgm:pt>
    <dgm:pt modelId="{DC225901-895A-49CA-858A-5F6BA8D2ECAE}" type="pres">
      <dgm:prSet presAssocID="{0914B7DE-BB05-4FAE-962B-847F8493F4F7}" presName="FourNodes_4_text" presStyleLbl="node1" presStyleIdx="3" presStyleCnt="4">
        <dgm:presLayoutVars>
          <dgm:bulletEnabled val="1"/>
        </dgm:presLayoutVars>
      </dgm:prSet>
      <dgm:spPr/>
    </dgm:pt>
  </dgm:ptLst>
  <dgm:cxnLst>
    <dgm:cxn modelId="{5B0D8608-BF3E-4CCC-9404-BB58A8789608}" type="presOf" srcId="{F53CDF07-AF8C-417F-8A92-CADA425D9E63}" destId="{8B2A03D7-D70F-4FFD-9055-A5F3901A2131}" srcOrd="0" destOrd="0" presId="urn:microsoft.com/office/officeart/2005/8/layout/vProcess5"/>
    <dgm:cxn modelId="{40FBCA3B-348B-4579-8AF2-B374CCF4B338}" type="presOf" srcId="{22375CAC-612F-415F-9A10-CCC0C80BA93F}" destId="{1E7414C1-91CE-474C-9790-9A03B6AE7C5E}" srcOrd="0" destOrd="0" presId="urn:microsoft.com/office/officeart/2005/8/layout/vProcess5"/>
    <dgm:cxn modelId="{28E06067-69AE-4764-85F0-9580B2A378EC}" type="presOf" srcId="{BD9A0768-D376-446B-AF54-BB89C6E4E66A}" destId="{53313B37-0C39-4F34-80D8-778D4D9533DE}" srcOrd="0" destOrd="0" presId="urn:microsoft.com/office/officeart/2005/8/layout/vProcess5"/>
    <dgm:cxn modelId="{A01B1473-1209-44E5-988A-5B30F31AB748}" type="presOf" srcId="{BD9A0768-D376-446B-AF54-BB89C6E4E66A}" destId="{17CD6819-C959-4BE5-860D-4E3BD6817745}" srcOrd="1" destOrd="0" presId="urn:microsoft.com/office/officeart/2005/8/layout/vProcess5"/>
    <dgm:cxn modelId="{97A57875-7A54-4830-A25E-E56A03AF4016}" type="presOf" srcId="{0914B7DE-BB05-4FAE-962B-847F8493F4F7}" destId="{084AED05-14E0-4AEC-98FA-B3289609BF39}" srcOrd="0" destOrd="0" presId="urn:microsoft.com/office/officeart/2005/8/layout/vProcess5"/>
    <dgm:cxn modelId="{F56D9893-EFF6-4384-A025-E25CA5F9DE4E}" type="presOf" srcId="{3AF5F128-79CE-4BE9-A55A-CB35D985A83C}" destId="{D3768E6E-6B23-4689-BD62-77FDD1C0EB98}" srcOrd="0" destOrd="0" presId="urn:microsoft.com/office/officeart/2005/8/layout/vProcess5"/>
    <dgm:cxn modelId="{51619D9A-E600-4D02-966F-23B5BF0A9500}" type="presOf" srcId="{996BA841-0A55-468B-B0ED-F19134950521}" destId="{021E254E-3078-4FF5-8FC2-003DBF7BDCAB}" srcOrd="0" destOrd="0" presId="urn:microsoft.com/office/officeart/2005/8/layout/vProcess5"/>
    <dgm:cxn modelId="{155E02A1-9F33-4AF7-9EE1-B79476ECA58C}" srcId="{0914B7DE-BB05-4FAE-962B-847F8493F4F7}" destId="{BD9A0768-D376-446B-AF54-BB89C6E4E66A}" srcOrd="0" destOrd="0" parTransId="{4C42DEC2-FC48-4A8E-9BA0-9D07A96E07E1}" sibTransId="{22375CAC-612F-415F-9A10-CCC0C80BA93F}"/>
    <dgm:cxn modelId="{B6BA23AE-F302-4C4C-AA71-DA01092C62B9}" type="presOf" srcId="{996BA841-0A55-468B-B0ED-F19134950521}" destId="{7B9B1B66-B6ED-47B0-8E1E-98AFDB199F18}" srcOrd="1" destOrd="0" presId="urn:microsoft.com/office/officeart/2005/8/layout/vProcess5"/>
    <dgm:cxn modelId="{3F59DBB6-98E2-4875-8AE4-D58BA67C332A}" type="presOf" srcId="{C8482546-BAB3-4AE7-A574-8FD1DFAC56C0}" destId="{6DDEFE06-E607-4353-9364-9D2470E045FE}" srcOrd="0" destOrd="0" presId="urn:microsoft.com/office/officeart/2005/8/layout/vProcess5"/>
    <dgm:cxn modelId="{B91F81BF-EA3C-41AC-B980-92A82B8DC16C}" srcId="{0914B7DE-BB05-4FAE-962B-847F8493F4F7}" destId="{3AF5F128-79CE-4BE9-A55A-CB35D985A83C}" srcOrd="1" destOrd="0" parTransId="{72BEACC6-59D5-46BC-A368-101B273B4301}" sibTransId="{F53CDF07-AF8C-417F-8A92-CADA425D9E63}"/>
    <dgm:cxn modelId="{5FD857D1-DB22-4B37-97F6-C4CABEB4EE93}" srcId="{0914B7DE-BB05-4FAE-962B-847F8493F4F7}" destId="{123F1B32-4A9D-4F44-B3D1-CA4475D3BD00}" srcOrd="3" destOrd="0" parTransId="{60B211D1-D6E7-4EB4-B6A7-53CE303685E3}" sibTransId="{1395D63B-DF84-4616-BEDA-74807D6556B6}"/>
    <dgm:cxn modelId="{34C2A1D2-8821-48C1-B5C7-3CEA7C530D82}" type="presOf" srcId="{123F1B32-4A9D-4F44-B3D1-CA4475D3BD00}" destId="{DC225901-895A-49CA-858A-5F6BA8D2ECAE}" srcOrd="1" destOrd="0" presId="urn:microsoft.com/office/officeart/2005/8/layout/vProcess5"/>
    <dgm:cxn modelId="{3C8D7CDE-081F-4E16-9148-5DA58E503345}" srcId="{0914B7DE-BB05-4FAE-962B-847F8493F4F7}" destId="{996BA841-0A55-468B-B0ED-F19134950521}" srcOrd="2" destOrd="0" parTransId="{AB9B5FDF-DA5A-4A62-A6CF-ECB513C2F084}" sibTransId="{C8482546-BAB3-4AE7-A574-8FD1DFAC56C0}"/>
    <dgm:cxn modelId="{816A16E5-53B7-49B2-BF1A-2F470D7304D6}" type="presOf" srcId="{3AF5F128-79CE-4BE9-A55A-CB35D985A83C}" destId="{3359C093-10B2-4455-9D6C-49E24E3EFE69}" srcOrd="1" destOrd="0" presId="urn:microsoft.com/office/officeart/2005/8/layout/vProcess5"/>
    <dgm:cxn modelId="{71A175FD-F7A0-46CA-A775-C50A9117AB86}" type="presOf" srcId="{123F1B32-4A9D-4F44-B3D1-CA4475D3BD00}" destId="{0AACB1E1-3051-40FA-9CA8-C98C08B731D6}" srcOrd="0" destOrd="0" presId="urn:microsoft.com/office/officeart/2005/8/layout/vProcess5"/>
    <dgm:cxn modelId="{8FE83C4F-8D75-4997-8080-65130F73466B}" type="presParOf" srcId="{084AED05-14E0-4AEC-98FA-B3289609BF39}" destId="{1192F2D1-B3D1-4036-AD84-50FE00AA6810}" srcOrd="0" destOrd="0" presId="urn:microsoft.com/office/officeart/2005/8/layout/vProcess5"/>
    <dgm:cxn modelId="{5DD178C2-936F-464F-A302-E78FCF964CD0}" type="presParOf" srcId="{084AED05-14E0-4AEC-98FA-B3289609BF39}" destId="{53313B37-0C39-4F34-80D8-778D4D9533DE}" srcOrd="1" destOrd="0" presId="urn:microsoft.com/office/officeart/2005/8/layout/vProcess5"/>
    <dgm:cxn modelId="{C83C24B1-B9D0-4E5F-AB4F-637ADEB0175B}" type="presParOf" srcId="{084AED05-14E0-4AEC-98FA-B3289609BF39}" destId="{D3768E6E-6B23-4689-BD62-77FDD1C0EB98}" srcOrd="2" destOrd="0" presId="urn:microsoft.com/office/officeart/2005/8/layout/vProcess5"/>
    <dgm:cxn modelId="{9E8A1327-8BF1-4C10-99EF-912D251E4BFB}" type="presParOf" srcId="{084AED05-14E0-4AEC-98FA-B3289609BF39}" destId="{021E254E-3078-4FF5-8FC2-003DBF7BDCAB}" srcOrd="3" destOrd="0" presId="urn:microsoft.com/office/officeart/2005/8/layout/vProcess5"/>
    <dgm:cxn modelId="{EFEEDBD5-7D33-4196-8A65-B8CA44A4F58E}" type="presParOf" srcId="{084AED05-14E0-4AEC-98FA-B3289609BF39}" destId="{0AACB1E1-3051-40FA-9CA8-C98C08B731D6}" srcOrd="4" destOrd="0" presId="urn:microsoft.com/office/officeart/2005/8/layout/vProcess5"/>
    <dgm:cxn modelId="{B4AE1B9B-7345-4BAA-AD05-63C340E2C5B7}" type="presParOf" srcId="{084AED05-14E0-4AEC-98FA-B3289609BF39}" destId="{1E7414C1-91CE-474C-9790-9A03B6AE7C5E}" srcOrd="5" destOrd="0" presId="urn:microsoft.com/office/officeart/2005/8/layout/vProcess5"/>
    <dgm:cxn modelId="{51B56D41-C5BA-4E08-9C5F-2557DCAB34F2}" type="presParOf" srcId="{084AED05-14E0-4AEC-98FA-B3289609BF39}" destId="{8B2A03D7-D70F-4FFD-9055-A5F3901A2131}" srcOrd="6" destOrd="0" presId="urn:microsoft.com/office/officeart/2005/8/layout/vProcess5"/>
    <dgm:cxn modelId="{E1672E19-8DAB-4D3E-AD80-56E8555430FF}" type="presParOf" srcId="{084AED05-14E0-4AEC-98FA-B3289609BF39}" destId="{6DDEFE06-E607-4353-9364-9D2470E045FE}" srcOrd="7" destOrd="0" presId="urn:microsoft.com/office/officeart/2005/8/layout/vProcess5"/>
    <dgm:cxn modelId="{E43040B3-A1A9-4CF9-8410-A8F74CD3A47C}" type="presParOf" srcId="{084AED05-14E0-4AEC-98FA-B3289609BF39}" destId="{17CD6819-C959-4BE5-860D-4E3BD6817745}" srcOrd="8" destOrd="0" presId="urn:microsoft.com/office/officeart/2005/8/layout/vProcess5"/>
    <dgm:cxn modelId="{4691F73D-4854-432A-9D3E-58CFCA694AF6}" type="presParOf" srcId="{084AED05-14E0-4AEC-98FA-B3289609BF39}" destId="{3359C093-10B2-4455-9D6C-49E24E3EFE69}" srcOrd="9" destOrd="0" presId="urn:microsoft.com/office/officeart/2005/8/layout/vProcess5"/>
    <dgm:cxn modelId="{891EE85A-68B1-43B3-B918-D5F2FA5F806B}" type="presParOf" srcId="{084AED05-14E0-4AEC-98FA-B3289609BF39}" destId="{7B9B1B66-B6ED-47B0-8E1E-98AFDB199F18}" srcOrd="10" destOrd="0" presId="urn:microsoft.com/office/officeart/2005/8/layout/vProcess5"/>
    <dgm:cxn modelId="{FD9DE08E-DD9E-4D65-96AB-5D72FBB43590}" type="presParOf" srcId="{084AED05-14E0-4AEC-98FA-B3289609BF39}" destId="{DC225901-895A-49CA-858A-5F6BA8D2ECA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376481-2A57-47A8-80ED-FF175066DE62}" type="doc">
      <dgm:prSet loTypeId="urn:microsoft.com/office/officeart/2005/8/layout/process1" loCatId="process" qsTypeId="urn:microsoft.com/office/officeart/2005/8/quickstyle/simple1" qsCatId="simple" csTypeId="urn:microsoft.com/office/officeart/2005/8/colors/colorful2" csCatId="colorful"/>
      <dgm:spPr/>
      <dgm:t>
        <a:bodyPr/>
        <a:lstStyle/>
        <a:p>
          <a:endParaRPr lang="en-US"/>
        </a:p>
      </dgm:t>
    </dgm:pt>
    <dgm:pt modelId="{0B4A754A-1787-4633-B340-C110EFEC626C}">
      <dgm:prSet/>
      <dgm:spPr/>
      <dgm:t>
        <a:bodyPr/>
        <a:lstStyle/>
        <a:p>
          <a:r>
            <a:rPr lang="en-US" b="1"/>
            <a:t>Chủ đề 9. Sinh quyển</a:t>
          </a:r>
          <a:endParaRPr lang="en-US"/>
        </a:p>
      </dgm:t>
    </dgm:pt>
    <dgm:pt modelId="{2A467FF0-D5D0-478E-9ADC-D32361DF8914}" type="parTrans" cxnId="{7681C64C-9CA1-4B8D-8FE6-D30FA62F5049}">
      <dgm:prSet/>
      <dgm:spPr/>
      <dgm:t>
        <a:bodyPr/>
        <a:lstStyle/>
        <a:p>
          <a:endParaRPr lang="en-US"/>
        </a:p>
      </dgm:t>
    </dgm:pt>
    <dgm:pt modelId="{7221B1C2-0516-4A67-BC8F-D23648D66C0A}" type="sibTrans" cxnId="{7681C64C-9CA1-4B8D-8FE6-D30FA62F5049}">
      <dgm:prSet/>
      <dgm:spPr/>
      <dgm:t>
        <a:bodyPr/>
        <a:lstStyle/>
        <a:p>
          <a:endParaRPr lang="en-US"/>
        </a:p>
      </dgm:t>
    </dgm:pt>
    <dgm:pt modelId="{58E0CEFB-938E-4C79-A8D8-F67C0BBEE77A}">
      <dgm:prSet/>
      <dgm:spPr/>
      <dgm:t>
        <a:bodyPr/>
        <a:lstStyle/>
        <a:p>
          <a:r>
            <a:rPr lang="en-US"/>
            <a:t>Phần này chỉ có chủ đề 9 - Sinh quyển</a:t>
          </a:r>
        </a:p>
      </dgm:t>
    </dgm:pt>
    <dgm:pt modelId="{31729228-F992-4CB1-B7D6-7D3ED472CF5A}" type="parTrans" cxnId="{FBD07FC8-708D-4046-961D-2D88698C7E7F}">
      <dgm:prSet/>
      <dgm:spPr/>
      <dgm:t>
        <a:bodyPr/>
        <a:lstStyle/>
        <a:p>
          <a:endParaRPr lang="en-US"/>
        </a:p>
      </dgm:t>
    </dgm:pt>
    <dgm:pt modelId="{B4F11A05-78EB-4DEC-86E0-1739536D6ACC}" type="sibTrans" cxnId="{FBD07FC8-708D-4046-961D-2D88698C7E7F}">
      <dgm:prSet/>
      <dgm:spPr/>
      <dgm:t>
        <a:bodyPr/>
        <a:lstStyle/>
        <a:p>
          <a:endParaRPr lang="en-US"/>
        </a:p>
      </dgm:t>
    </dgm:pt>
    <dgm:pt modelId="{A9D0BF6C-A83D-486D-892D-71190AB182F5}">
      <dgm:prSet/>
      <dgm:spPr/>
      <dgm:t>
        <a:bodyPr/>
        <a:lstStyle/>
        <a:p>
          <a:r>
            <a:rPr lang="en-US"/>
            <a:t>Bài số 43: Khái quát về Sinh quyển và các khu sinh học.</a:t>
          </a:r>
        </a:p>
      </dgm:t>
    </dgm:pt>
    <dgm:pt modelId="{2D9E9C40-FA33-4184-A690-12C8F797195C}" type="parTrans" cxnId="{A5EF0C4A-8222-483E-8C6A-427791D9FF5C}">
      <dgm:prSet/>
      <dgm:spPr/>
      <dgm:t>
        <a:bodyPr/>
        <a:lstStyle/>
        <a:p>
          <a:endParaRPr lang="en-US"/>
        </a:p>
      </dgm:t>
    </dgm:pt>
    <dgm:pt modelId="{2369E0CD-D110-4977-9947-D097BFE74123}" type="sibTrans" cxnId="{A5EF0C4A-8222-483E-8C6A-427791D9FF5C}">
      <dgm:prSet/>
      <dgm:spPr/>
      <dgm:t>
        <a:bodyPr/>
        <a:lstStyle/>
        <a:p>
          <a:endParaRPr lang="en-US"/>
        </a:p>
      </dgm:t>
    </dgm:pt>
    <dgm:pt modelId="{BFC18E36-7CC2-40B6-8C58-8FC448434490}">
      <dgm:prSet/>
      <dgm:spPr/>
      <dgm:t>
        <a:bodyPr/>
        <a:lstStyle/>
        <a:p>
          <a:r>
            <a:rPr lang="en-US"/>
            <a:t>Chủ đề 9 ở môn KHTN 8 chỉ giới hạn nội dung trong phần Vật sống và gắn một cách logic với nội dung các chủ đề phần Vật sống mà học sinh đã học.</a:t>
          </a:r>
        </a:p>
      </dgm:t>
    </dgm:pt>
    <dgm:pt modelId="{C879715F-591D-4748-9003-0EBA8570B0F9}" type="parTrans" cxnId="{A0511798-E81C-4D3D-AF51-349EACA1370D}">
      <dgm:prSet/>
      <dgm:spPr/>
      <dgm:t>
        <a:bodyPr/>
        <a:lstStyle/>
        <a:p>
          <a:endParaRPr lang="en-US"/>
        </a:p>
      </dgm:t>
    </dgm:pt>
    <dgm:pt modelId="{1896D391-E255-450F-BAE5-7BDF2DCCD858}" type="sibTrans" cxnId="{A0511798-E81C-4D3D-AF51-349EACA1370D}">
      <dgm:prSet/>
      <dgm:spPr/>
      <dgm:t>
        <a:bodyPr/>
        <a:lstStyle/>
        <a:p>
          <a:endParaRPr lang="en-US"/>
        </a:p>
      </dgm:t>
    </dgm:pt>
    <dgm:pt modelId="{D3CB7379-ED0C-4DAA-B860-2CF33BE80353}" type="pres">
      <dgm:prSet presAssocID="{58376481-2A57-47A8-80ED-FF175066DE62}" presName="Name0" presStyleCnt="0">
        <dgm:presLayoutVars>
          <dgm:dir/>
          <dgm:resizeHandles val="exact"/>
        </dgm:presLayoutVars>
      </dgm:prSet>
      <dgm:spPr/>
    </dgm:pt>
    <dgm:pt modelId="{52751F6D-3233-4FE9-BC3B-8A8F6E03EE0D}" type="pres">
      <dgm:prSet presAssocID="{0B4A754A-1787-4633-B340-C110EFEC626C}" presName="node" presStyleLbl="node1" presStyleIdx="0" presStyleCnt="4">
        <dgm:presLayoutVars>
          <dgm:bulletEnabled val="1"/>
        </dgm:presLayoutVars>
      </dgm:prSet>
      <dgm:spPr/>
    </dgm:pt>
    <dgm:pt modelId="{58129E0D-4927-4030-B27B-41338D9A3C75}" type="pres">
      <dgm:prSet presAssocID="{7221B1C2-0516-4A67-BC8F-D23648D66C0A}" presName="sibTrans" presStyleLbl="sibTrans2D1" presStyleIdx="0" presStyleCnt="3"/>
      <dgm:spPr/>
    </dgm:pt>
    <dgm:pt modelId="{B2F8F750-E111-4495-8006-7C6EB9A3F3EE}" type="pres">
      <dgm:prSet presAssocID="{7221B1C2-0516-4A67-BC8F-D23648D66C0A}" presName="connectorText" presStyleLbl="sibTrans2D1" presStyleIdx="0" presStyleCnt="3"/>
      <dgm:spPr/>
    </dgm:pt>
    <dgm:pt modelId="{71AB5C11-6A8A-44D9-AE9B-0234740AAB29}" type="pres">
      <dgm:prSet presAssocID="{58E0CEFB-938E-4C79-A8D8-F67C0BBEE77A}" presName="node" presStyleLbl="node1" presStyleIdx="1" presStyleCnt="4">
        <dgm:presLayoutVars>
          <dgm:bulletEnabled val="1"/>
        </dgm:presLayoutVars>
      </dgm:prSet>
      <dgm:spPr/>
    </dgm:pt>
    <dgm:pt modelId="{82621356-01B0-45F4-8043-E2F1AC0C0B70}" type="pres">
      <dgm:prSet presAssocID="{B4F11A05-78EB-4DEC-86E0-1739536D6ACC}" presName="sibTrans" presStyleLbl="sibTrans2D1" presStyleIdx="1" presStyleCnt="3"/>
      <dgm:spPr/>
    </dgm:pt>
    <dgm:pt modelId="{967719C6-4E56-469B-9126-DF8257132A78}" type="pres">
      <dgm:prSet presAssocID="{B4F11A05-78EB-4DEC-86E0-1739536D6ACC}" presName="connectorText" presStyleLbl="sibTrans2D1" presStyleIdx="1" presStyleCnt="3"/>
      <dgm:spPr/>
    </dgm:pt>
    <dgm:pt modelId="{1D35D99D-21E2-4E21-B32F-369F04795AE9}" type="pres">
      <dgm:prSet presAssocID="{A9D0BF6C-A83D-486D-892D-71190AB182F5}" presName="node" presStyleLbl="node1" presStyleIdx="2" presStyleCnt="4">
        <dgm:presLayoutVars>
          <dgm:bulletEnabled val="1"/>
        </dgm:presLayoutVars>
      </dgm:prSet>
      <dgm:spPr/>
    </dgm:pt>
    <dgm:pt modelId="{03002690-4585-49D6-8B5E-C074DF340A5B}" type="pres">
      <dgm:prSet presAssocID="{2369E0CD-D110-4977-9947-D097BFE74123}" presName="sibTrans" presStyleLbl="sibTrans2D1" presStyleIdx="2" presStyleCnt="3"/>
      <dgm:spPr/>
    </dgm:pt>
    <dgm:pt modelId="{0D0BC14A-87D6-4AC9-A168-789AE1B9C30D}" type="pres">
      <dgm:prSet presAssocID="{2369E0CD-D110-4977-9947-D097BFE74123}" presName="connectorText" presStyleLbl="sibTrans2D1" presStyleIdx="2" presStyleCnt="3"/>
      <dgm:spPr/>
    </dgm:pt>
    <dgm:pt modelId="{086827DE-0BDD-44F7-9008-2997551FB707}" type="pres">
      <dgm:prSet presAssocID="{BFC18E36-7CC2-40B6-8C58-8FC448434490}" presName="node" presStyleLbl="node1" presStyleIdx="3" presStyleCnt="4">
        <dgm:presLayoutVars>
          <dgm:bulletEnabled val="1"/>
        </dgm:presLayoutVars>
      </dgm:prSet>
      <dgm:spPr/>
    </dgm:pt>
  </dgm:ptLst>
  <dgm:cxnLst>
    <dgm:cxn modelId="{784DCC0C-2E34-4DFE-B15A-074281B60347}" type="presOf" srcId="{B4F11A05-78EB-4DEC-86E0-1739536D6ACC}" destId="{967719C6-4E56-469B-9126-DF8257132A78}" srcOrd="1" destOrd="0" presId="urn:microsoft.com/office/officeart/2005/8/layout/process1"/>
    <dgm:cxn modelId="{F56F3D1A-6C2C-48AE-A49B-77B0D0F5F6A7}" type="presOf" srcId="{A9D0BF6C-A83D-486D-892D-71190AB182F5}" destId="{1D35D99D-21E2-4E21-B32F-369F04795AE9}" srcOrd="0" destOrd="0" presId="urn:microsoft.com/office/officeart/2005/8/layout/process1"/>
    <dgm:cxn modelId="{CDBF642B-4F42-48E4-A690-B34F3A7E3EE5}" type="presOf" srcId="{7221B1C2-0516-4A67-BC8F-D23648D66C0A}" destId="{B2F8F750-E111-4495-8006-7C6EB9A3F3EE}" srcOrd="1" destOrd="0" presId="urn:microsoft.com/office/officeart/2005/8/layout/process1"/>
    <dgm:cxn modelId="{AB0D8439-BE94-4EC1-8018-4B91C3689A9F}" type="presOf" srcId="{7221B1C2-0516-4A67-BC8F-D23648D66C0A}" destId="{58129E0D-4927-4030-B27B-41338D9A3C75}" srcOrd="0" destOrd="0" presId="urn:microsoft.com/office/officeart/2005/8/layout/process1"/>
    <dgm:cxn modelId="{30AE625C-04FB-4D71-A0FC-63D512E39D36}" type="presOf" srcId="{2369E0CD-D110-4977-9947-D097BFE74123}" destId="{03002690-4585-49D6-8B5E-C074DF340A5B}" srcOrd="0" destOrd="0" presId="urn:microsoft.com/office/officeart/2005/8/layout/process1"/>
    <dgm:cxn modelId="{A5EF0C4A-8222-483E-8C6A-427791D9FF5C}" srcId="{58376481-2A57-47A8-80ED-FF175066DE62}" destId="{A9D0BF6C-A83D-486D-892D-71190AB182F5}" srcOrd="2" destOrd="0" parTransId="{2D9E9C40-FA33-4184-A690-12C8F797195C}" sibTransId="{2369E0CD-D110-4977-9947-D097BFE74123}"/>
    <dgm:cxn modelId="{DB1A5C4B-2078-47D1-BD53-CC44BA7FCF2C}" type="presOf" srcId="{BFC18E36-7CC2-40B6-8C58-8FC448434490}" destId="{086827DE-0BDD-44F7-9008-2997551FB707}" srcOrd="0" destOrd="0" presId="urn:microsoft.com/office/officeart/2005/8/layout/process1"/>
    <dgm:cxn modelId="{7681C64C-9CA1-4B8D-8FE6-D30FA62F5049}" srcId="{58376481-2A57-47A8-80ED-FF175066DE62}" destId="{0B4A754A-1787-4633-B340-C110EFEC626C}" srcOrd="0" destOrd="0" parTransId="{2A467FF0-D5D0-478E-9ADC-D32361DF8914}" sibTransId="{7221B1C2-0516-4A67-BC8F-D23648D66C0A}"/>
    <dgm:cxn modelId="{ACAA136F-4B49-426F-A258-78177005AEF3}" type="presOf" srcId="{0B4A754A-1787-4633-B340-C110EFEC626C}" destId="{52751F6D-3233-4FE9-BC3B-8A8F6E03EE0D}" srcOrd="0" destOrd="0" presId="urn:microsoft.com/office/officeart/2005/8/layout/process1"/>
    <dgm:cxn modelId="{585F6179-D57C-4524-AF41-B30D60992B02}" type="presOf" srcId="{58E0CEFB-938E-4C79-A8D8-F67C0BBEE77A}" destId="{71AB5C11-6A8A-44D9-AE9B-0234740AAB29}" srcOrd="0" destOrd="0" presId="urn:microsoft.com/office/officeart/2005/8/layout/process1"/>
    <dgm:cxn modelId="{8780A18A-C5BB-4F0D-8F19-FE7A348ECCCB}" type="presOf" srcId="{2369E0CD-D110-4977-9947-D097BFE74123}" destId="{0D0BC14A-87D6-4AC9-A168-789AE1B9C30D}" srcOrd="1" destOrd="0" presId="urn:microsoft.com/office/officeart/2005/8/layout/process1"/>
    <dgm:cxn modelId="{23C47E93-D18F-4E12-8E65-B1D1DA69316E}" type="presOf" srcId="{B4F11A05-78EB-4DEC-86E0-1739536D6ACC}" destId="{82621356-01B0-45F4-8043-E2F1AC0C0B70}" srcOrd="0" destOrd="0" presId="urn:microsoft.com/office/officeart/2005/8/layout/process1"/>
    <dgm:cxn modelId="{A0511798-E81C-4D3D-AF51-349EACA1370D}" srcId="{58376481-2A57-47A8-80ED-FF175066DE62}" destId="{BFC18E36-7CC2-40B6-8C58-8FC448434490}" srcOrd="3" destOrd="0" parTransId="{C879715F-591D-4748-9003-0EBA8570B0F9}" sibTransId="{1896D391-E255-450F-BAE5-7BDF2DCCD858}"/>
    <dgm:cxn modelId="{FBD07FC8-708D-4046-961D-2D88698C7E7F}" srcId="{58376481-2A57-47A8-80ED-FF175066DE62}" destId="{58E0CEFB-938E-4C79-A8D8-F67C0BBEE77A}" srcOrd="1" destOrd="0" parTransId="{31729228-F992-4CB1-B7D6-7D3ED472CF5A}" sibTransId="{B4F11A05-78EB-4DEC-86E0-1739536D6ACC}"/>
    <dgm:cxn modelId="{5C5721DB-037A-4ADC-92B5-5B94A762169B}" type="presOf" srcId="{58376481-2A57-47A8-80ED-FF175066DE62}" destId="{D3CB7379-ED0C-4DAA-B860-2CF33BE80353}" srcOrd="0" destOrd="0" presId="urn:microsoft.com/office/officeart/2005/8/layout/process1"/>
    <dgm:cxn modelId="{6BA8B14A-6A42-4CC2-A991-17187EA619A1}" type="presParOf" srcId="{D3CB7379-ED0C-4DAA-B860-2CF33BE80353}" destId="{52751F6D-3233-4FE9-BC3B-8A8F6E03EE0D}" srcOrd="0" destOrd="0" presId="urn:microsoft.com/office/officeart/2005/8/layout/process1"/>
    <dgm:cxn modelId="{9EB463AA-F03B-4C05-9DC3-5567A76C2AEF}" type="presParOf" srcId="{D3CB7379-ED0C-4DAA-B860-2CF33BE80353}" destId="{58129E0D-4927-4030-B27B-41338D9A3C75}" srcOrd="1" destOrd="0" presId="urn:microsoft.com/office/officeart/2005/8/layout/process1"/>
    <dgm:cxn modelId="{5C8AE6A9-A9BE-4E8E-A062-8C6A8502A1BD}" type="presParOf" srcId="{58129E0D-4927-4030-B27B-41338D9A3C75}" destId="{B2F8F750-E111-4495-8006-7C6EB9A3F3EE}" srcOrd="0" destOrd="0" presId="urn:microsoft.com/office/officeart/2005/8/layout/process1"/>
    <dgm:cxn modelId="{D7F12825-F0A7-4E80-87FD-11BB4F56F21C}" type="presParOf" srcId="{D3CB7379-ED0C-4DAA-B860-2CF33BE80353}" destId="{71AB5C11-6A8A-44D9-AE9B-0234740AAB29}" srcOrd="2" destOrd="0" presId="urn:microsoft.com/office/officeart/2005/8/layout/process1"/>
    <dgm:cxn modelId="{1C83ED89-5A5E-4FC2-ACCC-174705889693}" type="presParOf" srcId="{D3CB7379-ED0C-4DAA-B860-2CF33BE80353}" destId="{82621356-01B0-45F4-8043-E2F1AC0C0B70}" srcOrd="3" destOrd="0" presId="urn:microsoft.com/office/officeart/2005/8/layout/process1"/>
    <dgm:cxn modelId="{CCC09E4B-F963-4B7F-9607-F88083CF168B}" type="presParOf" srcId="{82621356-01B0-45F4-8043-E2F1AC0C0B70}" destId="{967719C6-4E56-469B-9126-DF8257132A78}" srcOrd="0" destOrd="0" presId="urn:microsoft.com/office/officeart/2005/8/layout/process1"/>
    <dgm:cxn modelId="{2AD961A1-802E-461E-84F7-2E23A3AD2CA7}" type="presParOf" srcId="{D3CB7379-ED0C-4DAA-B860-2CF33BE80353}" destId="{1D35D99D-21E2-4E21-B32F-369F04795AE9}" srcOrd="4" destOrd="0" presId="urn:microsoft.com/office/officeart/2005/8/layout/process1"/>
    <dgm:cxn modelId="{32794689-899D-402B-BDAF-F9401992FE64}" type="presParOf" srcId="{D3CB7379-ED0C-4DAA-B860-2CF33BE80353}" destId="{03002690-4585-49D6-8B5E-C074DF340A5B}" srcOrd="5" destOrd="0" presId="urn:microsoft.com/office/officeart/2005/8/layout/process1"/>
    <dgm:cxn modelId="{DE612DED-E662-4F80-A165-32B491723E66}" type="presParOf" srcId="{03002690-4585-49D6-8B5E-C074DF340A5B}" destId="{0D0BC14A-87D6-4AC9-A168-789AE1B9C30D}" srcOrd="0" destOrd="0" presId="urn:microsoft.com/office/officeart/2005/8/layout/process1"/>
    <dgm:cxn modelId="{20AEEC1D-A7D6-48A7-9E23-C917D20DB483}" type="presParOf" srcId="{D3CB7379-ED0C-4DAA-B860-2CF33BE80353}" destId="{086827DE-0BDD-44F7-9008-2997551FB707}"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1284A6-52D2-4917-B094-DE9851A6F0BB}" type="doc">
      <dgm:prSet loTypeId="urn:microsoft.com/office/officeart/2005/8/layout/vList2#1" loCatId="list" qsTypeId="urn:microsoft.com/office/officeart/2005/8/quickstyle/simple1#2" qsCatId="simple" csTypeId="urn:microsoft.com/office/officeart/2005/8/colors/colorful5#1" csCatId="colorful" phldr="1"/>
      <dgm:spPr/>
      <dgm:t>
        <a:bodyPr/>
        <a:lstStyle/>
        <a:p>
          <a:endParaRPr lang="en-US"/>
        </a:p>
      </dgm:t>
    </dgm:pt>
    <dgm:pt modelId="{2C3A6259-63BA-4AB5-B09B-5CA760FBA3E0}">
      <dgm:prSet custT="1"/>
      <dgm:spPr/>
      <dgm:t>
        <a:bodyPr/>
        <a:lstStyle/>
        <a:p>
          <a:pPr algn="just"/>
          <a:r>
            <a:rPr lang="en-US" sz="3200" b="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200" b="0" dirty="0">
              <a:latin typeface="Times New Roman" panose="02020603050405020304" pitchFamily="18" charset="0"/>
              <a:ea typeface="Tahoma" panose="020B0604030504040204" pitchFamily="34" charset="0"/>
              <a:cs typeface="Times New Roman" panose="02020603050405020304" pitchFamily="18" charset="0"/>
            </a:rPr>
            <a:t> qua thể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các</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nguyên</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lí</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và</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quy</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luật</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chung</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tự</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3200" b="0" dirty="0">
              <a:latin typeface="Times New Roman" panose="02020603050405020304" pitchFamily="18" charset="0"/>
              <a:ea typeface="Tahoma" panose="020B0604030504040204" pitchFamily="34" charset="0"/>
              <a:cs typeface="Times New Roman" panose="02020603050405020304" pitchFamily="18" charset="0"/>
            </a:rPr>
            <a:t>”.</a:t>
          </a:r>
        </a:p>
      </dgm:t>
    </dgm:pt>
    <dgm:pt modelId="{9C3A4CE2-9C6A-44A7-8E95-D5FAEF1DD273}" type="sibTrans" cxnId="{9A5D6DF1-7650-4F92-A898-8D16F8C8A7A5}">
      <dgm:prSet/>
      <dgm:spPr/>
      <dgm:t>
        <a:bodyPr/>
        <a:lstStyle/>
        <a:p>
          <a:endParaRPr lang="en-US">
            <a:latin typeface="Times New Roman" panose="02020603050405020304" pitchFamily="18" charset="0"/>
            <a:cs typeface="Times New Roman" panose="02020603050405020304" pitchFamily="18" charset="0"/>
          </a:endParaRPr>
        </a:p>
      </dgm:t>
    </dgm:pt>
    <dgm:pt modelId="{CF573BCB-0B6F-48E8-A4C6-517F7FE4B5AE}" type="parTrans" cxnId="{9A5D6DF1-7650-4F92-A898-8D16F8C8A7A5}">
      <dgm:prSet/>
      <dgm:spPr/>
      <dgm:t>
        <a:bodyPr/>
        <a:lstStyle/>
        <a:p>
          <a:endParaRPr lang="en-US">
            <a:latin typeface="Times New Roman" panose="02020603050405020304" pitchFamily="18" charset="0"/>
            <a:cs typeface="Times New Roman" panose="02020603050405020304" pitchFamily="18" charset="0"/>
          </a:endParaRPr>
        </a:p>
      </dgm:t>
    </dgm:pt>
    <dgm:pt modelId="{5B1872ED-5FEB-4DD2-BEEC-A519A64CD16E}">
      <dgm:prSet custT="1"/>
      <dgm:spPr/>
      <dgm:t>
        <a:bodyPr/>
        <a:lstStyle/>
        <a:p>
          <a:pPr algn="just"/>
          <a:r>
            <a:rPr lang="en-US" sz="3200" b="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200" b="0" dirty="0">
              <a:latin typeface="Times New Roman" panose="02020603050405020304" pitchFamily="18" charset="0"/>
              <a:ea typeface="Tahoma" panose="020B0604030504040204" pitchFamily="34" charset="0"/>
              <a:cs typeface="Times New Roman" panose="02020603050405020304" pitchFamily="18" charset="0"/>
            </a:rPr>
            <a:t> qua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dạy</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học</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theo</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chủ</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đề</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và</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giáo</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dục</a:t>
          </a:r>
          <a:r>
            <a:rPr lang="en-US" sz="3200" b="0" dirty="0">
              <a:latin typeface="Times New Roman" panose="02020603050405020304" pitchFamily="18" charset="0"/>
              <a:ea typeface="Tahoma" panose="020B0604030504040204" pitchFamily="34" charset="0"/>
              <a:cs typeface="Times New Roman" panose="02020603050405020304" pitchFamily="18" charset="0"/>
            </a:rPr>
            <a:t> STEM</a:t>
          </a:r>
        </a:p>
      </dgm:t>
    </dgm:pt>
    <dgm:pt modelId="{3535DC47-A4DE-42E3-956E-F372FE04BD73}" type="sibTrans" cxnId="{0CA55AF8-FBB2-4E72-8E96-4B647A1B3E22}">
      <dgm:prSet/>
      <dgm:spPr/>
      <dgm:t>
        <a:bodyPr/>
        <a:lstStyle/>
        <a:p>
          <a:endParaRPr lang="en-US">
            <a:latin typeface="Times New Roman" panose="02020603050405020304" pitchFamily="18" charset="0"/>
            <a:cs typeface="Times New Roman" panose="02020603050405020304" pitchFamily="18" charset="0"/>
          </a:endParaRPr>
        </a:p>
      </dgm:t>
    </dgm:pt>
    <dgm:pt modelId="{638F032D-219F-4AE7-A482-AA445DD77727}" type="parTrans" cxnId="{0CA55AF8-FBB2-4E72-8E96-4B647A1B3E22}">
      <dgm:prSet/>
      <dgm:spPr/>
      <dgm:t>
        <a:bodyPr/>
        <a:lstStyle/>
        <a:p>
          <a:endParaRPr lang="en-US">
            <a:latin typeface="Times New Roman" panose="02020603050405020304" pitchFamily="18" charset="0"/>
            <a:cs typeface="Times New Roman" panose="02020603050405020304" pitchFamily="18" charset="0"/>
          </a:endParaRPr>
        </a:p>
      </dgm:t>
    </dgm:pt>
    <dgm:pt modelId="{A22BF6E0-0469-46A4-BA13-25E130BC780C}">
      <dgm:prSet custT="1"/>
      <dgm:spPr/>
      <dgm:t>
        <a:bodyPr/>
        <a:lstStyle/>
        <a:p>
          <a:pPr algn="just"/>
          <a:r>
            <a:rPr lang="en-US" sz="3200" b="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bước</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vận</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kiến</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kĩ</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năng</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đã</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học</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bài</a:t>
          </a:r>
          <a:r>
            <a:rPr lang="en-US" sz="3200" b="0" dirty="0">
              <a:latin typeface="Times New Roman" panose="02020603050405020304" pitchFamily="18" charset="0"/>
              <a:ea typeface="Tahoma" panose="020B0604030504040204" pitchFamily="34" charset="0"/>
              <a:cs typeface="Times New Roman" panose="02020603050405020304" pitchFamily="18" charset="0"/>
            </a:rPr>
            <a:t> </a:t>
          </a:r>
          <a:r>
            <a:rPr lang="en-US" sz="3200" b="0" dirty="0" err="1">
              <a:latin typeface="Times New Roman" panose="02020603050405020304" pitchFamily="18" charset="0"/>
              <a:ea typeface="Tahoma" panose="020B0604030504040204" pitchFamily="34" charset="0"/>
              <a:cs typeface="Times New Roman" panose="02020603050405020304" pitchFamily="18" charset="0"/>
            </a:rPr>
            <a:t>học</a:t>
          </a:r>
          <a:endParaRPr lang="en-US" sz="3200" b="0" dirty="0">
            <a:latin typeface="Times New Roman" panose="02020603050405020304" pitchFamily="18" charset="0"/>
            <a:ea typeface="Tahoma" panose="020B0604030504040204" pitchFamily="34" charset="0"/>
            <a:cs typeface="Times New Roman" panose="02020603050405020304" pitchFamily="18" charset="0"/>
          </a:endParaRPr>
        </a:p>
      </dgm:t>
    </dgm:pt>
    <dgm:pt modelId="{4BC5E6FD-2D29-40D1-BB41-7C41A12A23A6}" type="sibTrans" cxnId="{92386488-D7E9-4C7A-B374-652469D4D0A3}">
      <dgm:prSet/>
      <dgm:spPr/>
      <dgm:t>
        <a:bodyPr/>
        <a:lstStyle/>
        <a:p>
          <a:endParaRPr lang="en-US">
            <a:latin typeface="Times New Roman" panose="02020603050405020304" pitchFamily="18" charset="0"/>
            <a:cs typeface="Times New Roman" panose="02020603050405020304" pitchFamily="18" charset="0"/>
          </a:endParaRPr>
        </a:p>
      </dgm:t>
    </dgm:pt>
    <dgm:pt modelId="{7094C054-E0B0-42DE-82DA-985ABAD0D989}" type="parTrans" cxnId="{92386488-D7E9-4C7A-B374-652469D4D0A3}">
      <dgm:prSet/>
      <dgm:spPr/>
      <dgm:t>
        <a:bodyPr/>
        <a:lstStyle/>
        <a:p>
          <a:endParaRPr lang="en-US">
            <a:latin typeface="Times New Roman" panose="02020603050405020304" pitchFamily="18" charset="0"/>
            <a:cs typeface="Times New Roman" panose="02020603050405020304" pitchFamily="18" charset="0"/>
          </a:endParaRPr>
        </a:p>
      </dgm:t>
    </dgm:pt>
    <dgm:pt modelId="{08613047-4241-4F44-97F5-92B6C15F370A}">
      <dgm:prSet custT="1"/>
      <dgm:spPr/>
      <dgm:t>
        <a:bodyPr/>
        <a:lstStyle/>
        <a:p>
          <a:pPr algn="ct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môn</a:t>
          </a:r>
          <a:r>
            <a:rPr lang="en-US" sz="3200" b="1" dirty="0">
              <a:latin typeface="Times New Roman" panose="02020603050405020304" pitchFamily="18" charset="0"/>
              <a:cs typeface="Times New Roman" panose="02020603050405020304" pitchFamily="18" charset="0"/>
            </a:rPr>
            <a:t> KHTN:</a:t>
          </a:r>
          <a:endParaRPr lang="en-US" sz="3200" dirty="0">
            <a:latin typeface="Times New Roman" panose="02020603050405020304" pitchFamily="18" charset="0"/>
            <a:cs typeface="Times New Roman" panose="02020603050405020304" pitchFamily="18" charset="0"/>
          </a:endParaRPr>
        </a:p>
      </dgm:t>
    </dgm:pt>
    <dgm:pt modelId="{C87811CE-49D2-426B-9046-AAF8E9D0E665}" type="sibTrans" cxnId="{A3ACFD91-6496-44EC-9675-2377F853E965}">
      <dgm:prSet/>
      <dgm:spPr/>
      <dgm:t>
        <a:bodyPr/>
        <a:lstStyle/>
        <a:p>
          <a:endParaRPr lang="en-US">
            <a:latin typeface="Times New Roman" panose="02020603050405020304" pitchFamily="18" charset="0"/>
            <a:cs typeface="Times New Roman" panose="02020603050405020304" pitchFamily="18" charset="0"/>
          </a:endParaRPr>
        </a:p>
      </dgm:t>
    </dgm:pt>
    <dgm:pt modelId="{40893A11-193B-4A79-BEF7-0875DA81D4F2}" type="parTrans" cxnId="{A3ACFD91-6496-44EC-9675-2377F853E965}">
      <dgm:prSet/>
      <dgm:spPr/>
      <dgm:t>
        <a:bodyPr/>
        <a:lstStyle/>
        <a:p>
          <a:endParaRPr lang="en-US">
            <a:latin typeface="Times New Roman" panose="02020603050405020304" pitchFamily="18" charset="0"/>
            <a:cs typeface="Times New Roman" panose="02020603050405020304" pitchFamily="18" charset="0"/>
          </a:endParaRPr>
        </a:p>
      </dgm:t>
    </dgm:pt>
    <dgm:pt modelId="{A8023428-595D-46EF-BBF4-A74956814298}" type="pres">
      <dgm:prSet presAssocID="{481284A6-52D2-4917-B094-DE9851A6F0BB}" presName="linear" presStyleCnt="0">
        <dgm:presLayoutVars>
          <dgm:animLvl val="lvl"/>
          <dgm:resizeHandles val="exact"/>
        </dgm:presLayoutVars>
      </dgm:prSet>
      <dgm:spPr/>
    </dgm:pt>
    <dgm:pt modelId="{1A32D8E0-3BF9-48E3-8513-5F835D3B8366}" type="pres">
      <dgm:prSet presAssocID="{08613047-4241-4F44-97F5-92B6C15F370A}" presName="parentText" presStyleLbl="node1" presStyleIdx="0" presStyleCnt="1">
        <dgm:presLayoutVars>
          <dgm:chMax val="0"/>
          <dgm:bulletEnabled val="1"/>
        </dgm:presLayoutVars>
      </dgm:prSet>
      <dgm:spPr/>
    </dgm:pt>
    <dgm:pt modelId="{FEFF7649-2FAE-4D5D-8736-8AD88130D4C9}" type="pres">
      <dgm:prSet presAssocID="{08613047-4241-4F44-97F5-92B6C15F370A}" presName="childText" presStyleLbl="revTx" presStyleIdx="0" presStyleCnt="1">
        <dgm:presLayoutVars>
          <dgm:bulletEnabled val="1"/>
        </dgm:presLayoutVars>
      </dgm:prSet>
      <dgm:spPr/>
    </dgm:pt>
  </dgm:ptLst>
  <dgm:cxnLst>
    <dgm:cxn modelId="{34B87D0E-EDB3-481E-838C-150B0ADEA16D}" type="presOf" srcId="{2C3A6259-63BA-4AB5-B09B-5CA760FBA3E0}" destId="{FEFF7649-2FAE-4D5D-8736-8AD88130D4C9}" srcOrd="0" destOrd="0" presId="urn:microsoft.com/office/officeart/2005/8/layout/vList2#1"/>
    <dgm:cxn modelId="{96E87249-7C6A-412A-8967-39D70CA3EA35}" type="presOf" srcId="{5B1872ED-5FEB-4DD2-BEEC-A519A64CD16E}" destId="{FEFF7649-2FAE-4D5D-8736-8AD88130D4C9}" srcOrd="0" destOrd="1" presId="urn:microsoft.com/office/officeart/2005/8/layout/vList2#1"/>
    <dgm:cxn modelId="{2D60116F-8FAE-4D56-83F0-2CE2B9D736C7}" type="presOf" srcId="{08613047-4241-4F44-97F5-92B6C15F370A}" destId="{1A32D8E0-3BF9-48E3-8513-5F835D3B8366}" srcOrd="0" destOrd="0" presId="urn:microsoft.com/office/officeart/2005/8/layout/vList2#1"/>
    <dgm:cxn modelId="{92386488-D7E9-4C7A-B374-652469D4D0A3}" srcId="{08613047-4241-4F44-97F5-92B6C15F370A}" destId="{A22BF6E0-0469-46A4-BA13-25E130BC780C}" srcOrd="2" destOrd="0" parTransId="{7094C054-E0B0-42DE-82DA-985ABAD0D989}" sibTransId="{4BC5E6FD-2D29-40D1-BB41-7C41A12A23A6}"/>
    <dgm:cxn modelId="{A3ACFD91-6496-44EC-9675-2377F853E965}" srcId="{481284A6-52D2-4917-B094-DE9851A6F0BB}" destId="{08613047-4241-4F44-97F5-92B6C15F370A}" srcOrd="0" destOrd="0" parTransId="{40893A11-193B-4A79-BEF7-0875DA81D4F2}" sibTransId="{C87811CE-49D2-426B-9046-AAF8E9D0E665}"/>
    <dgm:cxn modelId="{466C33B0-B28B-46D8-9EFC-59A0E07F49C7}" type="presOf" srcId="{A22BF6E0-0469-46A4-BA13-25E130BC780C}" destId="{FEFF7649-2FAE-4D5D-8736-8AD88130D4C9}" srcOrd="0" destOrd="2" presId="urn:microsoft.com/office/officeart/2005/8/layout/vList2#1"/>
    <dgm:cxn modelId="{5E1F78E5-55B7-4C8D-9FDA-9D9E0EB1E8A8}" type="presOf" srcId="{481284A6-52D2-4917-B094-DE9851A6F0BB}" destId="{A8023428-595D-46EF-BBF4-A74956814298}" srcOrd="0" destOrd="0" presId="urn:microsoft.com/office/officeart/2005/8/layout/vList2#1"/>
    <dgm:cxn modelId="{9A5D6DF1-7650-4F92-A898-8D16F8C8A7A5}" srcId="{08613047-4241-4F44-97F5-92B6C15F370A}" destId="{2C3A6259-63BA-4AB5-B09B-5CA760FBA3E0}" srcOrd="0" destOrd="0" parTransId="{CF573BCB-0B6F-48E8-A4C6-517F7FE4B5AE}" sibTransId="{9C3A4CE2-9C6A-44A7-8E95-D5FAEF1DD273}"/>
    <dgm:cxn modelId="{0CA55AF8-FBB2-4E72-8E96-4B647A1B3E22}" srcId="{08613047-4241-4F44-97F5-92B6C15F370A}" destId="{5B1872ED-5FEB-4DD2-BEEC-A519A64CD16E}" srcOrd="1" destOrd="0" parTransId="{638F032D-219F-4AE7-A482-AA445DD77727}" sibTransId="{3535DC47-A4DE-42E3-956E-F372FE04BD73}"/>
    <dgm:cxn modelId="{868E3068-D103-499D-9CB8-A6053B04CB9E}" type="presParOf" srcId="{A8023428-595D-46EF-BBF4-A74956814298}" destId="{1A32D8E0-3BF9-48E3-8513-5F835D3B8366}" srcOrd="0" destOrd="0" presId="urn:microsoft.com/office/officeart/2005/8/layout/vList2#1"/>
    <dgm:cxn modelId="{EFD98158-9444-4644-BDC1-0A335F194EA0}" type="presParOf" srcId="{A8023428-595D-46EF-BBF4-A74956814298}" destId="{FEFF7649-2FAE-4D5D-8736-8AD88130D4C9}" srcOrd="1"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7F1B1F-8F96-4AF6-9113-0BDC8085F41E}" type="doc">
      <dgm:prSet loTypeId="urn:microsoft.com/office/officeart/2005/8/layout/vList5" loCatId="list" qsTypeId="urn:microsoft.com/office/officeart/2005/8/quickstyle/simple1#3" qsCatId="simple" csTypeId="urn:microsoft.com/office/officeart/2005/8/colors/colorful2#1" csCatId="colorful" phldr="1"/>
      <dgm:spPr/>
      <dgm:t>
        <a:bodyPr/>
        <a:lstStyle/>
        <a:p>
          <a:endParaRPr lang="en-US"/>
        </a:p>
      </dgm:t>
    </dgm:pt>
    <dgm:pt modelId="{365201CB-7615-4040-9994-DFC88C1BE2A9}">
      <dgm:prSet custT="1"/>
      <dgm:spPr/>
      <dgm:t>
        <a:bodyPr/>
        <a:lstStyle/>
        <a:p>
          <a:pPr>
            <a:lnSpc>
              <a:spcPct val="125000"/>
            </a:lnSpc>
            <a:spcAft>
              <a:spcPts val="0"/>
            </a:spcAft>
          </a:pPr>
          <a:r>
            <a:rPr lang="en-US" sz="2400" b="1" dirty="0">
              <a:latin typeface="Tahoma" panose="020B0604030504040204" pitchFamily="34" charset="0"/>
              <a:ea typeface="Tahoma" panose="020B0604030504040204" pitchFamily="34" charset="0"/>
              <a:cs typeface="Tahoma" panose="020B0604030504040204" pitchFamily="34" charset="0"/>
            </a:rPr>
            <a:t>5 </a:t>
          </a:r>
          <a:r>
            <a:rPr lang="en-US" sz="2400" b="1" dirty="0" err="1">
              <a:latin typeface="Tahoma" panose="020B0604030504040204" pitchFamily="34" charset="0"/>
              <a:ea typeface="Tahoma" panose="020B0604030504040204" pitchFamily="34" charset="0"/>
              <a:cs typeface="Tahoma" panose="020B0604030504040204" pitchFamily="34" charset="0"/>
            </a:rPr>
            <a:t>nguyên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tự</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nhiên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được</a:t>
          </a:r>
          <a:r>
            <a:rPr lang="en-US" sz="2400" b="1" dirty="0">
              <a:latin typeface="Tahoma" panose="020B0604030504040204" pitchFamily="34" charset="0"/>
              <a:ea typeface="Tahoma" panose="020B0604030504040204" pitchFamily="34" charset="0"/>
              <a:cs typeface="Tahoma" panose="020B0604030504040204" pitchFamily="34" charset="0"/>
            </a:rPr>
            <a:t> thể </a:t>
          </a:r>
          <a:r>
            <a:rPr lang="en-US" sz="2400" b="1" dirty="0" err="1">
              <a:latin typeface="Tahoma" panose="020B0604030504040204" pitchFamily="34" charset="0"/>
              <a:ea typeface="Tahoma" panose="020B0604030504040204" pitchFamily="34" charset="0"/>
              <a:cs typeface="Tahoma" panose="020B0604030504040204" pitchFamily="34" charset="0"/>
            </a:rPr>
            <a:t>hiện</a:t>
          </a:r>
          <a:r>
            <a:rPr lang="en-US" sz="2400" b="1" dirty="0">
              <a:latin typeface="Tahoma" panose="020B0604030504040204" pitchFamily="34" charset="0"/>
              <a:ea typeface="Tahoma" panose="020B0604030504040204" pitchFamily="34" charset="0"/>
              <a:cs typeface="Tahoma" panose="020B0604030504040204" pitchFamily="34" charset="0"/>
            </a:rPr>
            <a:t> qua </a:t>
          </a:r>
          <a:r>
            <a:rPr lang="en-US" sz="2400" b="1" dirty="0" err="1">
              <a:latin typeface="Tahoma" panose="020B0604030504040204" pitchFamily="34" charset="0"/>
              <a:ea typeface="Tahoma" panose="020B0604030504040204" pitchFamily="34" charset="0"/>
              <a:cs typeface="Tahoma" panose="020B0604030504040204" pitchFamily="34" charset="0"/>
            </a:rPr>
            <a:t>các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bài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học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trong</a:t>
          </a:r>
          <a:r>
            <a:rPr lang="en-US" sz="2400" b="1" dirty="0">
              <a:latin typeface="Tahoma" panose="020B0604030504040204" pitchFamily="34" charset="0"/>
              <a:ea typeface="Tahoma" panose="020B0604030504040204" pitchFamily="34" charset="0"/>
              <a:cs typeface="Tahoma" panose="020B0604030504040204" pitchFamily="34" charset="0"/>
            </a:rPr>
            <a:t> SGK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đây</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là</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điểm</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khác</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chương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trình</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2006</a:t>
          </a:r>
          <a:r>
            <a:rPr lang="en-US" sz="2400" b="1"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dgm:t>
    </dgm:pt>
    <dgm:pt modelId="{F25D960E-CF9E-47DA-9A59-88AE14989BBA}" type="parTrans" cxnId="{05563CE5-9E67-45E5-BD85-DD005EDDAD39}">
      <dgm:prSet/>
      <dgm:spPr/>
      <dgm:t>
        <a:bodyPr/>
        <a:lstStyle/>
        <a:p>
          <a:endParaRPr lang="en-US"/>
        </a:p>
      </dgm:t>
    </dgm:pt>
    <dgm:pt modelId="{3797D154-849A-406C-A6D0-2F5D40655D01}" type="sibTrans" cxnId="{05563CE5-9E67-45E5-BD85-DD005EDDAD39}">
      <dgm:prSet/>
      <dgm:spPr/>
      <dgm:t>
        <a:bodyPr/>
        <a:lstStyle/>
        <a:p>
          <a:endParaRPr lang="en-US"/>
        </a:p>
      </dgm:t>
    </dgm:pt>
    <dgm:pt modelId="{E44F7F58-BDE1-40B4-89F7-B8CECAFCE0EB}">
      <dgm:prSet custT="1"/>
      <dgm:spPr/>
      <dgm:t>
        <a:bodyPr/>
        <a:lstStyle/>
        <a:p>
          <a:r>
            <a:rPr lang="en-US" sz="3200" b="1">
              <a:latin typeface="Tahoma" panose="020B0604030504040204" pitchFamily="34" charset="0"/>
              <a:ea typeface="Tahoma" panose="020B0604030504040204" pitchFamily="34" charset="0"/>
              <a:cs typeface="Tahoma" panose="020B0604030504040204" pitchFamily="34" charset="0"/>
            </a:rPr>
            <a:t>Tính cấu trúc</a:t>
          </a:r>
        </a:p>
      </dgm:t>
    </dgm:pt>
    <dgm:pt modelId="{E86D682E-2F1B-422E-952D-BC1C5C230847}" type="parTrans" cxnId="{9612D183-D2E6-4241-932D-73C731103137}">
      <dgm:prSet/>
      <dgm:spPr/>
      <dgm:t>
        <a:bodyPr/>
        <a:lstStyle/>
        <a:p>
          <a:endParaRPr lang="en-US"/>
        </a:p>
      </dgm:t>
    </dgm:pt>
    <dgm:pt modelId="{CD97776D-3970-4E32-BBC9-2EC79CD0EA9B}" type="sibTrans" cxnId="{9612D183-D2E6-4241-932D-73C731103137}">
      <dgm:prSet/>
      <dgm:spPr/>
      <dgm:t>
        <a:bodyPr/>
        <a:lstStyle/>
        <a:p>
          <a:endParaRPr lang="en-US"/>
        </a:p>
      </dgm:t>
    </dgm:pt>
    <dgm:pt modelId="{9BA66C9C-B80F-43AC-9BD6-660FDE1749AF}">
      <dgm:prSet custT="1"/>
      <dgm:spPr/>
      <dgm:t>
        <a:bodyPr/>
        <a:lstStyle/>
        <a:p>
          <a:r>
            <a:rPr lang="en-US" sz="3200" b="1">
              <a:latin typeface="Tahoma" panose="020B0604030504040204" pitchFamily="34" charset="0"/>
              <a:ea typeface="Tahoma" panose="020B0604030504040204" pitchFamily="34" charset="0"/>
              <a:cs typeface="Tahoma" panose="020B0604030504040204" pitchFamily="34" charset="0"/>
            </a:rPr>
            <a:t>Sự đa dạng</a:t>
          </a:r>
        </a:p>
      </dgm:t>
    </dgm:pt>
    <dgm:pt modelId="{D61B3623-3C85-4C0A-87A5-ECAF7EB2D172}" type="parTrans" cxnId="{EC8B9E10-E656-4278-A13C-86B484B926DE}">
      <dgm:prSet/>
      <dgm:spPr/>
      <dgm:t>
        <a:bodyPr/>
        <a:lstStyle/>
        <a:p>
          <a:endParaRPr lang="en-US"/>
        </a:p>
      </dgm:t>
    </dgm:pt>
    <dgm:pt modelId="{9A3E024B-2F29-41A9-B3EA-433E60B7CB21}" type="sibTrans" cxnId="{EC8B9E10-E656-4278-A13C-86B484B926DE}">
      <dgm:prSet/>
      <dgm:spPr/>
      <dgm:t>
        <a:bodyPr/>
        <a:lstStyle/>
        <a:p>
          <a:endParaRPr lang="en-US"/>
        </a:p>
      </dgm:t>
    </dgm:pt>
    <dgm:pt modelId="{44D8B5E1-22EB-4EEE-8362-BC958FF31421}">
      <dgm:prSet custT="1"/>
      <dgm:spPr/>
      <dgm:t>
        <a:bodyPr/>
        <a:lstStyle/>
        <a:p>
          <a:r>
            <a:rPr lang="en-US" sz="3200" b="1">
              <a:latin typeface="Tahoma" panose="020B0604030504040204" pitchFamily="34" charset="0"/>
              <a:ea typeface="Tahoma" panose="020B0604030504040204" pitchFamily="34" charset="0"/>
              <a:cs typeface="Tahoma" panose="020B0604030504040204" pitchFamily="34" charset="0"/>
            </a:rPr>
            <a:t>Sự tương tác</a:t>
          </a:r>
        </a:p>
      </dgm:t>
    </dgm:pt>
    <dgm:pt modelId="{59DAAE60-7353-40C7-8B32-9C1F26DC4DA4}" type="parTrans" cxnId="{2CC9900F-51ED-4499-91D8-85C50BAFEA59}">
      <dgm:prSet/>
      <dgm:spPr/>
      <dgm:t>
        <a:bodyPr/>
        <a:lstStyle/>
        <a:p>
          <a:endParaRPr lang="en-US"/>
        </a:p>
      </dgm:t>
    </dgm:pt>
    <dgm:pt modelId="{2EF06B4C-C2E2-422E-8D8D-E046F132A513}" type="sibTrans" cxnId="{2CC9900F-51ED-4499-91D8-85C50BAFEA59}">
      <dgm:prSet/>
      <dgm:spPr/>
      <dgm:t>
        <a:bodyPr/>
        <a:lstStyle/>
        <a:p>
          <a:endParaRPr lang="en-US"/>
        </a:p>
      </dgm:t>
    </dgm:pt>
    <dgm:pt modelId="{34667320-E00C-437E-9642-EAA81C2A4E64}">
      <dgm:prSet custT="1"/>
      <dgm:spPr/>
      <dgm:t>
        <a:bodyPr/>
        <a:lstStyle/>
        <a:p>
          <a:r>
            <a:rPr lang="en-US" sz="3200" b="1">
              <a:latin typeface="Tahoma" panose="020B0604030504040204" pitchFamily="34" charset="0"/>
              <a:ea typeface="Tahoma" panose="020B0604030504040204" pitchFamily="34" charset="0"/>
              <a:cs typeface="Tahoma" panose="020B0604030504040204" pitchFamily="34" charset="0"/>
            </a:rPr>
            <a:t>Tính hệ thống</a:t>
          </a:r>
          <a:r>
            <a:rPr lang="en-US" sz="3200" b="0">
              <a:latin typeface="Tahoma" panose="020B0604030504040204" pitchFamily="34" charset="0"/>
              <a:ea typeface="Tahoma" panose="020B0604030504040204" pitchFamily="34" charset="0"/>
              <a:cs typeface="Tahoma" panose="020B0604030504040204" pitchFamily="34" charset="0"/>
            </a:rPr>
            <a:t> </a:t>
          </a:r>
        </a:p>
      </dgm:t>
    </dgm:pt>
    <dgm:pt modelId="{D8A2FBA8-FA82-4E2D-8C19-4620942525A5}" type="parTrans" cxnId="{C78F94A9-5073-4473-AFF0-3717A7B15ECA}">
      <dgm:prSet/>
      <dgm:spPr/>
      <dgm:t>
        <a:bodyPr/>
        <a:lstStyle/>
        <a:p>
          <a:endParaRPr lang="en-US"/>
        </a:p>
      </dgm:t>
    </dgm:pt>
    <dgm:pt modelId="{1EBFD0E8-3961-45DC-98D4-8C921906A1BB}" type="sibTrans" cxnId="{C78F94A9-5073-4473-AFF0-3717A7B15ECA}">
      <dgm:prSet/>
      <dgm:spPr/>
      <dgm:t>
        <a:bodyPr/>
        <a:lstStyle/>
        <a:p>
          <a:endParaRPr lang="en-US"/>
        </a:p>
      </dgm:t>
    </dgm:pt>
    <dgm:pt modelId="{B8EC550F-698A-4EA4-A219-738870D71239}">
      <dgm:prSet custT="1"/>
      <dgm:spPr/>
      <dgm:t>
        <a:bodyPr/>
        <a:lstStyle/>
        <a:p>
          <a:r>
            <a:rPr lang="en-US" sz="3200" b="1">
              <a:latin typeface="Tahoma" panose="020B0604030504040204" pitchFamily="34" charset="0"/>
              <a:ea typeface="Tahoma" panose="020B0604030504040204" pitchFamily="34" charset="0"/>
              <a:cs typeface="Tahoma" panose="020B0604030504040204" pitchFamily="34" charset="0"/>
            </a:rPr>
            <a:t>Quy luật vận động và biến đổi</a:t>
          </a:r>
          <a:endParaRPr lang="en-US" sz="3200" b="0">
            <a:latin typeface="Tahoma" panose="020B0604030504040204" pitchFamily="34" charset="0"/>
            <a:ea typeface="Tahoma" panose="020B0604030504040204" pitchFamily="34" charset="0"/>
            <a:cs typeface="Tahoma" panose="020B0604030504040204" pitchFamily="34" charset="0"/>
          </a:endParaRPr>
        </a:p>
      </dgm:t>
    </dgm:pt>
    <dgm:pt modelId="{0DFDC8DC-F780-41CE-B64B-6C2E40184D61}" type="parTrans" cxnId="{08471791-AFB5-496C-8418-494F740B0598}">
      <dgm:prSet/>
      <dgm:spPr/>
      <dgm:t>
        <a:bodyPr/>
        <a:lstStyle/>
        <a:p>
          <a:endParaRPr lang="en-US"/>
        </a:p>
      </dgm:t>
    </dgm:pt>
    <dgm:pt modelId="{DAAEAE75-56EF-47AA-B317-FA66D8A569C9}" type="sibTrans" cxnId="{08471791-AFB5-496C-8418-494F740B0598}">
      <dgm:prSet/>
      <dgm:spPr/>
      <dgm:t>
        <a:bodyPr/>
        <a:lstStyle/>
        <a:p>
          <a:endParaRPr lang="en-US"/>
        </a:p>
      </dgm:t>
    </dgm:pt>
    <dgm:pt modelId="{AC850D4A-2CAE-44A1-A964-262F1D47E79B}" type="pres">
      <dgm:prSet presAssocID="{7C7F1B1F-8F96-4AF6-9113-0BDC8085F41E}" presName="Name0" presStyleCnt="0">
        <dgm:presLayoutVars>
          <dgm:dir/>
          <dgm:animLvl val="lvl"/>
          <dgm:resizeHandles val="exact"/>
        </dgm:presLayoutVars>
      </dgm:prSet>
      <dgm:spPr/>
    </dgm:pt>
    <dgm:pt modelId="{0CDFD39B-7B4F-4917-B68B-D8CF8E7C96C3}" type="pres">
      <dgm:prSet presAssocID="{365201CB-7615-4040-9994-DFC88C1BE2A9}" presName="linNode" presStyleCnt="0"/>
      <dgm:spPr/>
    </dgm:pt>
    <dgm:pt modelId="{8833C52A-B44A-468E-ABFA-CFC97041967C}" type="pres">
      <dgm:prSet presAssocID="{365201CB-7615-4040-9994-DFC88C1BE2A9}" presName="parentText" presStyleLbl="node1" presStyleIdx="0" presStyleCnt="1" custScaleX="107687" custScaleY="99988">
        <dgm:presLayoutVars>
          <dgm:chMax val="1"/>
          <dgm:bulletEnabled val="1"/>
        </dgm:presLayoutVars>
      </dgm:prSet>
      <dgm:spPr/>
    </dgm:pt>
    <dgm:pt modelId="{385256E1-D316-4A52-A236-D86A26B0B901}" type="pres">
      <dgm:prSet presAssocID="{365201CB-7615-4040-9994-DFC88C1BE2A9}" presName="descendantText" presStyleLbl="alignAccFollowNode1" presStyleIdx="0" presStyleCnt="1">
        <dgm:presLayoutVars>
          <dgm:bulletEnabled val="1"/>
        </dgm:presLayoutVars>
      </dgm:prSet>
      <dgm:spPr/>
    </dgm:pt>
  </dgm:ptLst>
  <dgm:cxnLst>
    <dgm:cxn modelId="{2CC9900F-51ED-4499-91D8-85C50BAFEA59}" srcId="{365201CB-7615-4040-9994-DFC88C1BE2A9}" destId="{44D8B5E1-22EB-4EEE-8362-BC958FF31421}" srcOrd="2" destOrd="0" parTransId="{59DAAE60-7353-40C7-8B32-9C1F26DC4DA4}" sibTransId="{2EF06B4C-C2E2-422E-8D8D-E046F132A513}"/>
    <dgm:cxn modelId="{EC8B9E10-E656-4278-A13C-86B484B926DE}" srcId="{365201CB-7615-4040-9994-DFC88C1BE2A9}" destId="{9BA66C9C-B80F-43AC-9BD6-660FDE1749AF}" srcOrd="1" destOrd="0" parTransId="{D61B3623-3C85-4C0A-87A5-ECAF7EB2D172}" sibTransId="{9A3E024B-2F29-41A9-B3EA-433E60B7CB21}"/>
    <dgm:cxn modelId="{7289A568-6906-4940-AD36-48C967A8ED8F}" type="presOf" srcId="{E44F7F58-BDE1-40B4-89F7-B8CECAFCE0EB}" destId="{385256E1-D316-4A52-A236-D86A26B0B901}" srcOrd="0" destOrd="0" presId="urn:microsoft.com/office/officeart/2005/8/layout/vList5"/>
    <dgm:cxn modelId="{00EA4D4A-EF48-4B28-BF63-EAFA885FBFFA}" type="presOf" srcId="{9BA66C9C-B80F-43AC-9BD6-660FDE1749AF}" destId="{385256E1-D316-4A52-A236-D86A26B0B901}" srcOrd="0" destOrd="1" presId="urn:microsoft.com/office/officeart/2005/8/layout/vList5"/>
    <dgm:cxn modelId="{436FE14D-17BC-4A4E-B95C-3A26222D20F2}" type="presOf" srcId="{7C7F1B1F-8F96-4AF6-9113-0BDC8085F41E}" destId="{AC850D4A-2CAE-44A1-A964-262F1D47E79B}" srcOrd="0" destOrd="0" presId="urn:microsoft.com/office/officeart/2005/8/layout/vList5"/>
    <dgm:cxn modelId="{B2059054-6D85-40DA-AABC-9E3E9243C54C}" type="presOf" srcId="{34667320-E00C-437E-9642-EAA81C2A4E64}" destId="{385256E1-D316-4A52-A236-D86A26B0B901}" srcOrd="0" destOrd="3" presId="urn:microsoft.com/office/officeart/2005/8/layout/vList5"/>
    <dgm:cxn modelId="{9612D183-D2E6-4241-932D-73C731103137}" srcId="{365201CB-7615-4040-9994-DFC88C1BE2A9}" destId="{E44F7F58-BDE1-40B4-89F7-B8CECAFCE0EB}" srcOrd="0" destOrd="0" parTransId="{E86D682E-2F1B-422E-952D-BC1C5C230847}" sibTransId="{CD97776D-3970-4E32-BBC9-2EC79CD0EA9B}"/>
    <dgm:cxn modelId="{08471791-AFB5-496C-8418-494F740B0598}" srcId="{365201CB-7615-4040-9994-DFC88C1BE2A9}" destId="{B8EC550F-698A-4EA4-A219-738870D71239}" srcOrd="4" destOrd="0" parTransId="{0DFDC8DC-F780-41CE-B64B-6C2E40184D61}" sibTransId="{DAAEAE75-56EF-47AA-B317-FA66D8A569C9}"/>
    <dgm:cxn modelId="{C78F94A9-5073-4473-AFF0-3717A7B15ECA}" srcId="{365201CB-7615-4040-9994-DFC88C1BE2A9}" destId="{34667320-E00C-437E-9642-EAA81C2A4E64}" srcOrd="3" destOrd="0" parTransId="{D8A2FBA8-FA82-4E2D-8C19-4620942525A5}" sibTransId="{1EBFD0E8-3961-45DC-98D4-8C921906A1BB}"/>
    <dgm:cxn modelId="{B3B36DD5-94A9-46EA-A2BB-2FCD5253CB73}" type="presOf" srcId="{B8EC550F-698A-4EA4-A219-738870D71239}" destId="{385256E1-D316-4A52-A236-D86A26B0B901}" srcOrd="0" destOrd="4" presId="urn:microsoft.com/office/officeart/2005/8/layout/vList5"/>
    <dgm:cxn modelId="{703B02D6-0D59-485F-90C5-4B9273D0889B}" type="presOf" srcId="{365201CB-7615-4040-9994-DFC88C1BE2A9}" destId="{8833C52A-B44A-468E-ABFA-CFC97041967C}" srcOrd="0" destOrd="0" presId="urn:microsoft.com/office/officeart/2005/8/layout/vList5"/>
    <dgm:cxn modelId="{05563CE5-9E67-45E5-BD85-DD005EDDAD39}" srcId="{7C7F1B1F-8F96-4AF6-9113-0BDC8085F41E}" destId="{365201CB-7615-4040-9994-DFC88C1BE2A9}" srcOrd="0" destOrd="0" parTransId="{F25D960E-CF9E-47DA-9A59-88AE14989BBA}" sibTransId="{3797D154-849A-406C-A6D0-2F5D40655D01}"/>
    <dgm:cxn modelId="{EE5A0BF6-1646-4596-B09D-BBE0D3480B0A}" type="presOf" srcId="{44D8B5E1-22EB-4EEE-8362-BC958FF31421}" destId="{385256E1-D316-4A52-A236-D86A26B0B901}" srcOrd="0" destOrd="2" presId="urn:microsoft.com/office/officeart/2005/8/layout/vList5"/>
    <dgm:cxn modelId="{E7F8DAFA-22DF-458A-B278-4AA6296C3E33}" type="presParOf" srcId="{AC850D4A-2CAE-44A1-A964-262F1D47E79B}" destId="{0CDFD39B-7B4F-4917-B68B-D8CF8E7C96C3}" srcOrd="0" destOrd="0" presId="urn:microsoft.com/office/officeart/2005/8/layout/vList5"/>
    <dgm:cxn modelId="{5DFBF6E8-987E-40F8-AF69-F12B8496D793}" type="presParOf" srcId="{0CDFD39B-7B4F-4917-B68B-D8CF8E7C96C3}" destId="{8833C52A-B44A-468E-ABFA-CFC97041967C}" srcOrd="0" destOrd="0" presId="urn:microsoft.com/office/officeart/2005/8/layout/vList5"/>
    <dgm:cxn modelId="{C6EDB5CD-7215-4C19-964A-C00EE2BB927D}" type="presParOf" srcId="{0CDFD39B-7B4F-4917-B68B-D8CF8E7C96C3}" destId="{385256E1-D316-4A52-A236-D86A26B0B9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4992AD-71C2-4B0A-8BD9-3FB9EEDBA14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AC7AB8-4665-449F-B822-364D47555BF8}">
      <dgm:prSet/>
      <dgm:spPr/>
      <dgm:t>
        <a:bodyPr/>
        <a:lstStyle/>
        <a:p>
          <a:r>
            <a:rPr lang="en-US" b="1" i="1" baseline="0" dirty="0"/>
            <a:t>1 </a:t>
          </a:r>
          <a:r>
            <a:rPr lang="en-US" b="1" i="1" baseline="0" dirty="0" err="1"/>
            <a:t>Xác</a:t>
          </a:r>
          <a:r>
            <a:rPr lang="en-US" b="1" i="1" baseline="0" dirty="0"/>
            <a:t> </a:t>
          </a:r>
          <a:r>
            <a:rPr lang="en-US" b="1" i="1" baseline="0" dirty="0" err="1"/>
            <a:t>định</a:t>
          </a:r>
          <a:r>
            <a:rPr lang="en-US" b="1" i="1" baseline="0" dirty="0"/>
            <a:t> </a:t>
          </a:r>
          <a:r>
            <a:rPr lang="en-US" b="1" i="1" baseline="0" dirty="0" err="1"/>
            <a:t>vấn</a:t>
          </a:r>
          <a:r>
            <a:rPr lang="en-US" b="1" i="1" baseline="0" dirty="0"/>
            <a:t> </a:t>
          </a:r>
          <a:r>
            <a:rPr lang="en-US" b="1" i="1" baseline="0" dirty="0" err="1"/>
            <a:t>đề</a:t>
          </a:r>
          <a:r>
            <a:rPr lang="en-US" b="1" i="1" baseline="0" dirty="0"/>
            <a:t>/</a:t>
          </a:r>
          <a:r>
            <a:rPr lang="en-US" b="1" i="1" baseline="0" dirty="0" err="1"/>
            <a:t>Mở</a:t>
          </a:r>
          <a:r>
            <a:rPr lang="en-US" b="1" i="1" baseline="0" dirty="0"/>
            <a:t> </a:t>
          </a:r>
          <a:r>
            <a:rPr lang="en-US" b="1" i="1" baseline="0" dirty="0" err="1"/>
            <a:t>đầu</a:t>
          </a:r>
          <a:endParaRPr lang="en-US" dirty="0"/>
        </a:p>
      </dgm:t>
    </dgm:pt>
    <dgm:pt modelId="{10415790-05FA-48AE-B635-552898801EDE}" type="parTrans" cxnId="{62365075-8746-4AF5-8ADC-35A5EC65AF69}">
      <dgm:prSet/>
      <dgm:spPr/>
      <dgm:t>
        <a:bodyPr/>
        <a:lstStyle/>
        <a:p>
          <a:endParaRPr lang="en-US"/>
        </a:p>
      </dgm:t>
    </dgm:pt>
    <dgm:pt modelId="{ECF14ABF-0A54-4D56-A3B7-731C7A09B60F}" type="sibTrans" cxnId="{62365075-8746-4AF5-8ADC-35A5EC65AF69}">
      <dgm:prSet/>
      <dgm:spPr/>
      <dgm:t>
        <a:bodyPr/>
        <a:lstStyle/>
        <a:p>
          <a:endParaRPr lang="en-US"/>
        </a:p>
      </dgm:t>
    </dgm:pt>
    <dgm:pt modelId="{AA2829AA-11F1-4305-8A2E-E59577F000F4}">
      <dgm:prSet/>
      <dgm:spPr/>
      <dgm:t>
        <a:bodyPr/>
        <a:lstStyle/>
        <a:p>
          <a:r>
            <a:rPr lang="en-US" b="1" i="1" baseline="0"/>
            <a:t>Mục tiêu</a:t>
          </a:r>
          <a:endParaRPr lang="en-US"/>
        </a:p>
      </dgm:t>
    </dgm:pt>
    <dgm:pt modelId="{A5663A16-13C2-47AA-9691-3C00DC48BBFE}" type="parTrans" cxnId="{370EF234-2D0D-424F-9347-56608A0EA122}">
      <dgm:prSet/>
      <dgm:spPr/>
      <dgm:t>
        <a:bodyPr/>
        <a:lstStyle/>
        <a:p>
          <a:endParaRPr lang="en-US"/>
        </a:p>
      </dgm:t>
    </dgm:pt>
    <dgm:pt modelId="{E5909EEB-2D14-41A1-9008-900793C92F26}" type="sibTrans" cxnId="{370EF234-2D0D-424F-9347-56608A0EA122}">
      <dgm:prSet/>
      <dgm:spPr/>
      <dgm:t>
        <a:bodyPr/>
        <a:lstStyle/>
        <a:p>
          <a:endParaRPr lang="en-US"/>
        </a:p>
      </dgm:t>
    </dgm:pt>
    <dgm:pt modelId="{761FABDA-DE36-4FFB-921B-655A9FEFEEB9}">
      <dgm:prSet/>
      <dgm:spPr/>
      <dgm:t>
        <a:bodyPr/>
        <a:lstStyle/>
        <a:p>
          <a:r>
            <a:rPr lang="en-US" b="1" i="1" baseline="0"/>
            <a:t>Nội dung hoạt động</a:t>
          </a:r>
          <a:endParaRPr lang="en-US"/>
        </a:p>
      </dgm:t>
    </dgm:pt>
    <dgm:pt modelId="{946DA665-25AA-448D-AB5A-893B8AE527E5}" type="parTrans" cxnId="{668289EF-514C-41DD-998B-2958255DA27A}">
      <dgm:prSet/>
      <dgm:spPr/>
      <dgm:t>
        <a:bodyPr/>
        <a:lstStyle/>
        <a:p>
          <a:endParaRPr lang="en-US"/>
        </a:p>
      </dgm:t>
    </dgm:pt>
    <dgm:pt modelId="{39A448BD-8C94-4400-AB8F-EC22548DFDB4}" type="sibTrans" cxnId="{668289EF-514C-41DD-998B-2958255DA27A}">
      <dgm:prSet/>
      <dgm:spPr/>
      <dgm:t>
        <a:bodyPr/>
        <a:lstStyle/>
        <a:p>
          <a:endParaRPr lang="en-US"/>
        </a:p>
      </dgm:t>
    </dgm:pt>
    <dgm:pt modelId="{1AAE7127-18B0-4787-B383-77C319571CB2}">
      <dgm:prSet/>
      <dgm:spPr/>
      <dgm:t>
        <a:bodyPr/>
        <a:lstStyle/>
        <a:p>
          <a:r>
            <a:rPr lang="en-US" b="1" i="1" baseline="0"/>
            <a:t>Sản phẩm</a:t>
          </a:r>
          <a:endParaRPr lang="en-US"/>
        </a:p>
      </dgm:t>
    </dgm:pt>
    <dgm:pt modelId="{E9B8B986-5CAE-4A29-880E-30FA751337FD}" type="parTrans" cxnId="{5EAB3F1A-A2E9-401E-9775-55BB811E39DC}">
      <dgm:prSet/>
      <dgm:spPr/>
      <dgm:t>
        <a:bodyPr/>
        <a:lstStyle/>
        <a:p>
          <a:endParaRPr lang="en-US"/>
        </a:p>
      </dgm:t>
    </dgm:pt>
    <dgm:pt modelId="{29CCC17B-B40E-4F17-A469-8D08B9756579}" type="sibTrans" cxnId="{5EAB3F1A-A2E9-401E-9775-55BB811E39DC}">
      <dgm:prSet/>
      <dgm:spPr/>
      <dgm:t>
        <a:bodyPr/>
        <a:lstStyle/>
        <a:p>
          <a:endParaRPr lang="en-US"/>
        </a:p>
      </dgm:t>
    </dgm:pt>
    <dgm:pt modelId="{AEF1AEDF-8E30-42E8-9195-A868B695CF0F}">
      <dgm:prSet/>
      <dgm:spPr/>
      <dgm:t>
        <a:bodyPr/>
        <a:lstStyle/>
        <a:p>
          <a:r>
            <a:rPr lang="en-US" b="1" i="1" baseline="0"/>
            <a:t>Tổ chức hoạt động</a:t>
          </a:r>
          <a:endParaRPr lang="en-US"/>
        </a:p>
      </dgm:t>
    </dgm:pt>
    <dgm:pt modelId="{B55D2EB0-84BF-41C8-A453-BC027F14720F}" type="parTrans" cxnId="{C7622FDC-20E9-4137-BCC3-E1A85A8B0CA3}">
      <dgm:prSet/>
      <dgm:spPr/>
      <dgm:t>
        <a:bodyPr/>
        <a:lstStyle/>
        <a:p>
          <a:endParaRPr lang="en-US"/>
        </a:p>
      </dgm:t>
    </dgm:pt>
    <dgm:pt modelId="{D1B1175A-CBE0-447B-B85A-80112D272AEA}" type="sibTrans" cxnId="{C7622FDC-20E9-4137-BCC3-E1A85A8B0CA3}">
      <dgm:prSet/>
      <dgm:spPr/>
      <dgm:t>
        <a:bodyPr/>
        <a:lstStyle/>
        <a:p>
          <a:endParaRPr lang="en-US"/>
        </a:p>
      </dgm:t>
    </dgm:pt>
    <dgm:pt modelId="{E6F827B7-E502-4529-96CD-4FF06D3089A7}">
      <dgm:prSet/>
      <dgm:spPr/>
      <dgm:t>
        <a:bodyPr/>
        <a:lstStyle/>
        <a:p>
          <a:r>
            <a:rPr lang="en-US" b="1" i="1" baseline="0" dirty="0"/>
            <a:t>2 </a:t>
          </a:r>
          <a:r>
            <a:rPr lang="en-US" b="1" i="1" baseline="0" dirty="0" err="1"/>
            <a:t>Hình</a:t>
          </a:r>
          <a:r>
            <a:rPr lang="en-US" b="1" i="1" baseline="0" dirty="0"/>
            <a:t> </a:t>
          </a:r>
          <a:r>
            <a:rPr lang="en-US" b="1" i="1" baseline="0" dirty="0" err="1"/>
            <a:t>thành</a:t>
          </a:r>
          <a:r>
            <a:rPr lang="en-US" b="1" i="1" baseline="0" dirty="0"/>
            <a:t> </a:t>
          </a:r>
          <a:r>
            <a:rPr lang="en-US" b="1" i="1" baseline="0" dirty="0" err="1"/>
            <a:t>kiến</a:t>
          </a:r>
          <a:r>
            <a:rPr lang="en-US" b="1" i="1" baseline="0" dirty="0"/>
            <a:t> </a:t>
          </a:r>
          <a:r>
            <a:rPr lang="en-US" b="1" i="1" baseline="0" dirty="0" err="1"/>
            <a:t>thức</a:t>
          </a:r>
          <a:r>
            <a:rPr lang="en-US" b="1" i="1" baseline="0" dirty="0"/>
            <a:t>, </a:t>
          </a:r>
          <a:r>
            <a:rPr lang="en-US" b="1" i="1" baseline="0" dirty="0" err="1"/>
            <a:t>kĩ</a:t>
          </a:r>
          <a:r>
            <a:rPr lang="en-US" b="1" i="1" baseline="0" dirty="0"/>
            <a:t> </a:t>
          </a:r>
          <a:r>
            <a:rPr lang="en-US" b="1" i="1" baseline="0" dirty="0" err="1"/>
            <a:t>năng</a:t>
          </a:r>
          <a:endParaRPr lang="en-US" dirty="0"/>
        </a:p>
      </dgm:t>
    </dgm:pt>
    <dgm:pt modelId="{66C73EF7-8896-4A1A-9FB9-509B96B5287A}" type="parTrans" cxnId="{77C1020A-D789-482F-BD95-180F9A133B13}">
      <dgm:prSet/>
      <dgm:spPr/>
      <dgm:t>
        <a:bodyPr/>
        <a:lstStyle/>
        <a:p>
          <a:endParaRPr lang="en-US"/>
        </a:p>
      </dgm:t>
    </dgm:pt>
    <dgm:pt modelId="{6E4B56FC-DB68-4938-8CE3-00F4C4AB2223}" type="sibTrans" cxnId="{77C1020A-D789-482F-BD95-180F9A133B13}">
      <dgm:prSet/>
      <dgm:spPr/>
      <dgm:t>
        <a:bodyPr/>
        <a:lstStyle/>
        <a:p>
          <a:endParaRPr lang="en-US"/>
        </a:p>
      </dgm:t>
    </dgm:pt>
    <dgm:pt modelId="{45044857-6F01-4077-853C-FA251A843A1C}">
      <dgm:prSet/>
      <dgm:spPr/>
      <dgm:t>
        <a:bodyPr/>
        <a:lstStyle/>
        <a:p>
          <a:r>
            <a:rPr lang="en-US" b="1" i="1" baseline="0"/>
            <a:t>-….</a:t>
          </a:r>
          <a:endParaRPr lang="en-US"/>
        </a:p>
      </dgm:t>
    </dgm:pt>
    <dgm:pt modelId="{EAE5284D-5B57-40A1-B5E3-F09050D8D377}" type="parTrans" cxnId="{804585A3-AB63-4789-A03D-EF37785322BE}">
      <dgm:prSet/>
      <dgm:spPr/>
      <dgm:t>
        <a:bodyPr/>
        <a:lstStyle/>
        <a:p>
          <a:endParaRPr lang="en-US"/>
        </a:p>
      </dgm:t>
    </dgm:pt>
    <dgm:pt modelId="{94CD2665-1AB5-4752-BC06-DB6BAA28E64E}" type="sibTrans" cxnId="{804585A3-AB63-4789-A03D-EF37785322BE}">
      <dgm:prSet/>
      <dgm:spPr/>
      <dgm:t>
        <a:bodyPr/>
        <a:lstStyle/>
        <a:p>
          <a:endParaRPr lang="en-US"/>
        </a:p>
      </dgm:t>
    </dgm:pt>
    <dgm:pt modelId="{DC152F47-14EA-4706-AC0F-95E98A3616A0}">
      <dgm:prSet/>
      <dgm:spPr/>
      <dgm:t>
        <a:bodyPr/>
        <a:lstStyle/>
        <a:p>
          <a:r>
            <a:rPr lang="en-US" b="1" i="1" baseline="0" dirty="0"/>
            <a:t>3 </a:t>
          </a:r>
          <a:r>
            <a:rPr lang="en-US" b="1" i="1" baseline="0" dirty="0" err="1"/>
            <a:t>Luyện</a:t>
          </a:r>
          <a:r>
            <a:rPr lang="en-US" b="1" i="1" baseline="0" dirty="0"/>
            <a:t> </a:t>
          </a:r>
          <a:r>
            <a:rPr lang="en-US" b="1" i="1" baseline="0" dirty="0" err="1"/>
            <a:t>tập</a:t>
          </a:r>
          <a:r>
            <a:rPr lang="en-US" b="0" i="1" baseline="0" dirty="0"/>
            <a:t> (Trong </a:t>
          </a:r>
          <a:r>
            <a:rPr lang="en-US" b="0" i="1" baseline="0" dirty="0" err="1"/>
            <a:t>bài</a:t>
          </a:r>
          <a:r>
            <a:rPr lang="en-US" b="0" i="1" baseline="0" dirty="0"/>
            <a:t> </a:t>
          </a:r>
          <a:r>
            <a:rPr lang="en-US" b="0" i="1" baseline="0" dirty="0" err="1"/>
            <a:t>học</a:t>
          </a:r>
          <a:r>
            <a:rPr lang="en-US" b="0" i="1" baseline="0" dirty="0"/>
            <a:t>)</a:t>
          </a:r>
          <a:endParaRPr lang="en-US" dirty="0"/>
        </a:p>
      </dgm:t>
    </dgm:pt>
    <dgm:pt modelId="{E97629FB-7BB5-4134-8FDD-6B944D269768}" type="parTrans" cxnId="{A75518BD-DC82-4D34-A478-FCE5ADFAAA43}">
      <dgm:prSet/>
      <dgm:spPr/>
      <dgm:t>
        <a:bodyPr/>
        <a:lstStyle/>
        <a:p>
          <a:endParaRPr lang="en-US"/>
        </a:p>
      </dgm:t>
    </dgm:pt>
    <dgm:pt modelId="{AF301C16-AF0E-45BB-A0EA-C829CACCB3B1}" type="sibTrans" cxnId="{A75518BD-DC82-4D34-A478-FCE5ADFAAA43}">
      <dgm:prSet/>
      <dgm:spPr/>
      <dgm:t>
        <a:bodyPr/>
        <a:lstStyle/>
        <a:p>
          <a:endParaRPr lang="en-US"/>
        </a:p>
      </dgm:t>
    </dgm:pt>
    <dgm:pt modelId="{8F8D89E4-4C57-4F1E-88C0-9DD0F46368E2}">
      <dgm:prSet/>
      <dgm:spPr/>
      <dgm:t>
        <a:bodyPr/>
        <a:lstStyle/>
        <a:p>
          <a:r>
            <a:rPr lang="en-US" b="1" i="1" baseline="0"/>
            <a:t>-….</a:t>
          </a:r>
          <a:endParaRPr lang="en-US"/>
        </a:p>
      </dgm:t>
    </dgm:pt>
    <dgm:pt modelId="{F2B169A8-DE3F-4692-9F68-3BAFA22DD6F1}" type="parTrans" cxnId="{E2CBD7D2-4836-43C1-8035-E1C0F1659DDD}">
      <dgm:prSet/>
      <dgm:spPr/>
      <dgm:t>
        <a:bodyPr/>
        <a:lstStyle/>
        <a:p>
          <a:endParaRPr lang="en-US"/>
        </a:p>
      </dgm:t>
    </dgm:pt>
    <dgm:pt modelId="{0EB58B08-0C82-4B1A-AEA3-0C96D30A1AD3}" type="sibTrans" cxnId="{E2CBD7D2-4836-43C1-8035-E1C0F1659DDD}">
      <dgm:prSet/>
      <dgm:spPr/>
      <dgm:t>
        <a:bodyPr/>
        <a:lstStyle/>
        <a:p>
          <a:endParaRPr lang="en-US"/>
        </a:p>
      </dgm:t>
    </dgm:pt>
    <dgm:pt modelId="{CEADA2F8-3772-4B4C-A1A6-31984E21F32C}">
      <dgm:prSet/>
      <dgm:spPr/>
      <dgm:t>
        <a:bodyPr/>
        <a:lstStyle/>
        <a:p>
          <a:r>
            <a:rPr lang="en-US" b="1" i="1" baseline="0" dirty="0"/>
            <a:t>4 </a:t>
          </a:r>
          <a:r>
            <a:rPr lang="en-US" b="1" i="1" baseline="0" dirty="0" err="1"/>
            <a:t>Vận</a:t>
          </a:r>
          <a:r>
            <a:rPr lang="en-US" b="1" i="1" baseline="0" dirty="0"/>
            <a:t> </a:t>
          </a:r>
          <a:r>
            <a:rPr lang="en-US" b="1" i="1" baseline="0" dirty="0" err="1"/>
            <a:t>dụng</a:t>
          </a:r>
          <a:r>
            <a:rPr lang="en-US" b="1" i="1" baseline="0" dirty="0"/>
            <a:t> </a:t>
          </a:r>
          <a:r>
            <a:rPr lang="en-US" b="0" i="1" baseline="0" dirty="0"/>
            <a:t>(Liên </a:t>
          </a:r>
          <a:r>
            <a:rPr lang="en-US" b="0" i="1" baseline="0" dirty="0" err="1"/>
            <a:t>hệ</a:t>
          </a:r>
          <a:r>
            <a:rPr lang="en-US" b="0" i="1" baseline="0" dirty="0"/>
            <a:t> </a:t>
          </a:r>
          <a:r>
            <a:rPr lang="en-US" b="0" i="1" baseline="0" dirty="0" err="1"/>
            <a:t>thực</a:t>
          </a:r>
          <a:r>
            <a:rPr lang="en-US" b="0" i="1" baseline="0" dirty="0"/>
            <a:t> </a:t>
          </a:r>
          <a:r>
            <a:rPr lang="en-US" b="0" i="1" baseline="0" dirty="0" err="1"/>
            <a:t>tiễn</a:t>
          </a:r>
          <a:r>
            <a:rPr lang="en-US" b="0" i="1" baseline="0" dirty="0"/>
            <a:t>, </a:t>
          </a:r>
          <a:r>
            <a:rPr lang="en-US" b="0" i="1" baseline="0" dirty="0" err="1"/>
            <a:t>nhận</a:t>
          </a:r>
          <a:r>
            <a:rPr lang="en-US" b="0" i="1" baseline="0" dirty="0"/>
            <a:t> </a:t>
          </a:r>
          <a:r>
            <a:rPr lang="en-US" b="0" i="1" baseline="0" dirty="0" err="1"/>
            <a:t>xét</a:t>
          </a:r>
          <a:r>
            <a:rPr lang="en-US" b="0" i="1" baseline="0" dirty="0"/>
            <a:t>, </a:t>
          </a:r>
          <a:r>
            <a:rPr lang="en-US" b="0" i="1" baseline="0" dirty="0" err="1"/>
            <a:t>phản</a:t>
          </a:r>
          <a:r>
            <a:rPr lang="en-US" b="0" i="1" baseline="0" dirty="0"/>
            <a:t> </a:t>
          </a:r>
          <a:r>
            <a:rPr lang="en-US" b="0" i="1" baseline="0" dirty="0" err="1"/>
            <a:t>biên</a:t>
          </a:r>
          <a:r>
            <a:rPr lang="en-US" b="0" i="1" baseline="0" dirty="0"/>
            <a:t>,…</a:t>
          </a:r>
          <a:r>
            <a:rPr lang="en-US" b="0" i="1" baseline="0" dirty="0" err="1"/>
            <a:t>Nên</a:t>
          </a:r>
          <a:r>
            <a:rPr lang="en-US" b="0" i="1" baseline="0" dirty="0"/>
            <a:t> </a:t>
          </a:r>
          <a:r>
            <a:rPr lang="en-US" b="0" i="1" baseline="0" dirty="0" err="1"/>
            <a:t>có</a:t>
          </a:r>
          <a:r>
            <a:rPr lang="en-US" b="0" i="1" baseline="0" dirty="0"/>
            <a:t> </a:t>
          </a:r>
          <a:r>
            <a:rPr lang="en-US" b="0" i="1" baseline="0" dirty="0" err="1"/>
            <a:t>hoạt</a:t>
          </a:r>
          <a:r>
            <a:rPr lang="en-US" b="0" i="1" baseline="0" dirty="0"/>
            <a:t> </a:t>
          </a:r>
          <a:r>
            <a:rPr lang="en-US" b="0" i="1" baseline="0" dirty="0" err="1"/>
            <a:t>động</a:t>
          </a:r>
          <a:r>
            <a:rPr lang="en-US" b="0" i="1" baseline="0" dirty="0"/>
            <a:t> </a:t>
          </a:r>
          <a:r>
            <a:rPr lang="en-US" b="0" i="1" baseline="0" dirty="0" err="1"/>
            <a:t>chung</a:t>
          </a:r>
          <a:r>
            <a:rPr lang="en-US" b="0" i="1" baseline="0" dirty="0"/>
            <a:t> </a:t>
          </a:r>
          <a:r>
            <a:rPr lang="en-US" b="0" i="1" baseline="0" dirty="0" err="1"/>
            <a:t>của</a:t>
          </a:r>
          <a:r>
            <a:rPr lang="en-US" b="0" i="1" baseline="0" dirty="0"/>
            <a:t> GV </a:t>
          </a:r>
          <a:r>
            <a:rPr lang="en-US" b="0" i="1" baseline="0" dirty="0" err="1"/>
            <a:t>môn</a:t>
          </a:r>
          <a:r>
            <a:rPr lang="en-US" b="0" i="1" baseline="0" dirty="0"/>
            <a:t> KHTN)</a:t>
          </a:r>
          <a:endParaRPr lang="en-US" dirty="0"/>
        </a:p>
      </dgm:t>
    </dgm:pt>
    <dgm:pt modelId="{56825D37-53A5-4B2B-8F72-19D217371802}" type="parTrans" cxnId="{FD177F1D-51AD-40E4-ABE6-96677D4FE3D1}">
      <dgm:prSet/>
      <dgm:spPr/>
      <dgm:t>
        <a:bodyPr/>
        <a:lstStyle/>
        <a:p>
          <a:endParaRPr lang="en-US"/>
        </a:p>
      </dgm:t>
    </dgm:pt>
    <dgm:pt modelId="{4225C689-3214-4D0D-A3D1-6F6260E43B42}" type="sibTrans" cxnId="{FD177F1D-51AD-40E4-ABE6-96677D4FE3D1}">
      <dgm:prSet/>
      <dgm:spPr/>
      <dgm:t>
        <a:bodyPr/>
        <a:lstStyle/>
        <a:p>
          <a:endParaRPr lang="en-US"/>
        </a:p>
      </dgm:t>
    </dgm:pt>
    <dgm:pt modelId="{C90E790B-EFF5-466F-B7B5-DFD2F9150132}">
      <dgm:prSet/>
      <dgm:spPr/>
      <dgm:t>
        <a:bodyPr/>
        <a:lstStyle/>
        <a:p>
          <a:r>
            <a:rPr lang="en-US" b="1" i="1" baseline="0"/>
            <a:t>-….  </a:t>
          </a:r>
          <a:endParaRPr lang="en-US"/>
        </a:p>
      </dgm:t>
    </dgm:pt>
    <dgm:pt modelId="{8582F02C-6246-4F05-9907-67642DDDDCE8}" type="parTrans" cxnId="{58375392-629E-4BB2-845E-DC4494351C6A}">
      <dgm:prSet/>
      <dgm:spPr/>
      <dgm:t>
        <a:bodyPr/>
        <a:lstStyle/>
        <a:p>
          <a:endParaRPr lang="en-US"/>
        </a:p>
      </dgm:t>
    </dgm:pt>
    <dgm:pt modelId="{5577A685-52FD-4CFF-A044-F164D069B7ED}" type="sibTrans" cxnId="{58375392-629E-4BB2-845E-DC4494351C6A}">
      <dgm:prSet/>
      <dgm:spPr/>
      <dgm:t>
        <a:bodyPr/>
        <a:lstStyle/>
        <a:p>
          <a:endParaRPr lang="en-US"/>
        </a:p>
      </dgm:t>
    </dgm:pt>
    <dgm:pt modelId="{3F5CDC00-D4B3-4FF2-90FA-2B4789468871}" type="pres">
      <dgm:prSet presAssocID="{1E4992AD-71C2-4B0A-8BD9-3FB9EEDBA14F}" presName="linear" presStyleCnt="0">
        <dgm:presLayoutVars>
          <dgm:animLvl val="lvl"/>
          <dgm:resizeHandles val="exact"/>
        </dgm:presLayoutVars>
      </dgm:prSet>
      <dgm:spPr/>
    </dgm:pt>
    <dgm:pt modelId="{6D027006-0A64-4CAC-BC37-2ECF20AB838A}" type="pres">
      <dgm:prSet presAssocID="{06AC7AB8-4665-449F-B822-364D47555BF8}" presName="parentText" presStyleLbl="node1" presStyleIdx="0" presStyleCnt="5">
        <dgm:presLayoutVars>
          <dgm:chMax val="0"/>
          <dgm:bulletEnabled val="1"/>
        </dgm:presLayoutVars>
      </dgm:prSet>
      <dgm:spPr/>
    </dgm:pt>
    <dgm:pt modelId="{91F6FE64-595E-4B44-945B-8242F9A85764}" type="pres">
      <dgm:prSet presAssocID="{06AC7AB8-4665-449F-B822-364D47555BF8}" presName="childText" presStyleLbl="revTx" presStyleIdx="0" presStyleCnt="3">
        <dgm:presLayoutVars>
          <dgm:bulletEnabled val="1"/>
        </dgm:presLayoutVars>
      </dgm:prSet>
      <dgm:spPr/>
    </dgm:pt>
    <dgm:pt modelId="{6DD9D954-2CBF-4B04-93E0-D25EAB59BEFB}" type="pres">
      <dgm:prSet presAssocID="{E6F827B7-E502-4529-96CD-4FF06D3089A7}" presName="parentText" presStyleLbl="node1" presStyleIdx="1" presStyleCnt="5">
        <dgm:presLayoutVars>
          <dgm:chMax val="0"/>
          <dgm:bulletEnabled val="1"/>
        </dgm:presLayoutVars>
      </dgm:prSet>
      <dgm:spPr/>
    </dgm:pt>
    <dgm:pt modelId="{4A6A2BE4-EA99-418A-A8D7-F9A529CA46EA}" type="pres">
      <dgm:prSet presAssocID="{E6F827B7-E502-4529-96CD-4FF06D3089A7}" presName="childText" presStyleLbl="revTx" presStyleIdx="1" presStyleCnt="3">
        <dgm:presLayoutVars>
          <dgm:bulletEnabled val="1"/>
        </dgm:presLayoutVars>
      </dgm:prSet>
      <dgm:spPr/>
    </dgm:pt>
    <dgm:pt modelId="{EC8CC8B4-523F-4C68-8C91-41DE73474D2A}" type="pres">
      <dgm:prSet presAssocID="{DC152F47-14EA-4706-AC0F-95E98A3616A0}" presName="parentText" presStyleLbl="node1" presStyleIdx="2" presStyleCnt="5">
        <dgm:presLayoutVars>
          <dgm:chMax val="0"/>
          <dgm:bulletEnabled val="1"/>
        </dgm:presLayoutVars>
      </dgm:prSet>
      <dgm:spPr/>
    </dgm:pt>
    <dgm:pt modelId="{6037EA4A-61E7-436E-8F6B-7C040A165D3C}" type="pres">
      <dgm:prSet presAssocID="{DC152F47-14EA-4706-AC0F-95E98A3616A0}" presName="childText" presStyleLbl="revTx" presStyleIdx="2" presStyleCnt="3">
        <dgm:presLayoutVars>
          <dgm:bulletEnabled val="1"/>
        </dgm:presLayoutVars>
      </dgm:prSet>
      <dgm:spPr/>
    </dgm:pt>
    <dgm:pt modelId="{9211F53A-0F52-4DFC-84F5-8308127F1C82}" type="pres">
      <dgm:prSet presAssocID="{CEADA2F8-3772-4B4C-A1A6-31984E21F32C}" presName="parentText" presStyleLbl="node1" presStyleIdx="3" presStyleCnt="5">
        <dgm:presLayoutVars>
          <dgm:chMax val="0"/>
          <dgm:bulletEnabled val="1"/>
        </dgm:presLayoutVars>
      </dgm:prSet>
      <dgm:spPr/>
    </dgm:pt>
    <dgm:pt modelId="{B01D049C-ACAD-4242-A338-87F6AEC93CE9}" type="pres">
      <dgm:prSet presAssocID="{4225C689-3214-4D0D-A3D1-6F6260E43B42}" presName="spacer" presStyleCnt="0"/>
      <dgm:spPr/>
    </dgm:pt>
    <dgm:pt modelId="{5ADF930D-77F3-4522-B84D-E69E3F3CFFAB}" type="pres">
      <dgm:prSet presAssocID="{C90E790B-EFF5-466F-B7B5-DFD2F9150132}" presName="parentText" presStyleLbl="node1" presStyleIdx="4" presStyleCnt="5">
        <dgm:presLayoutVars>
          <dgm:chMax val="0"/>
          <dgm:bulletEnabled val="1"/>
        </dgm:presLayoutVars>
      </dgm:prSet>
      <dgm:spPr/>
    </dgm:pt>
  </dgm:ptLst>
  <dgm:cxnLst>
    <dgm:cxn modelId="{77C1020A-D789-482F-BD95-180F9A133B13}" srcId="{1E4992AD-71C2-4B0A-8BD9-3FB9EEDBA14F}" destId="{E6F827B7-E502-4529-96CD-4FF06D3089A7}" srcOrd="1" destOrd="0" parTransId="{66C73EF7-8896-4A1A-9FB9-509B96B5287A}" sibTransId="{6E4B56FC-DB68-4938-8CE3-00F4C4AB2223}"/>
    <dgm:cxn modelId="{5EAB3F1A-A2E9-401E-9775-55BB811E39DC}" srcId="{06AC7AB8-4665-449F-B822-364D47555BF8}" destId="{1AAE7127-18B0-4787-B383-77C319571CB2}" srcOrd="2" destOrd="0" parTransId="{E9B8B986-5CAE-4A29-880E-30FA751337FD}" sibTransId="{29CCC17B-B40E-4F17-A469-8D08B9756579}"/>
    <dgm:cxn modelId="{FD177F1D-51AD-40E4-ABE6-96677D4FE3D1}" srcId="{1E4992AD-71C2-4B0A-8BD9-3FB9EEDBA14F}" destId="{CEADA2F8-3772-4B4C-A1A6-31984E21F32C}" srcOrd="3" destOrd="0" parTransId="{56825D37-53A5-4B2B-8F72-19D217371802}" sibTransId="{4225C689-3214-4D0D-A3D1-6F6260E43B42}"/>
    <dgm:cxn modelId="{780A1F1F-E8C9-4273-B1F5-C6644C8184C7}" type="presOf" srcId="{45044857-6F01-4077-853C-FA251A843A1C}" destId="{4A6A2BE4-EA99-418A-A8D7-F9A529CA46EA}" srcOrd="0" destOrd="0" presId="urn:microsoft.com/office/officeart/2005/8/layout/vList2"/>
    <dgm:cxn modelId="{BF41EC24-71DF-4327-BFEB-3804AF83E614}" type="presOf" srcId="{AEF1AEDF-8E30-42E8-9195-A868B695CF0F}" destId="{91F6FE64-595E-4B44-945B-8242F9A85764}" srcOrd="0" destOrd="3" presId="urn:microsoft.com/office/officeart/2005/8/layout/vList2"/>
    <dgm:cxn modelId="{902D2834-785E-4EFB-9549-A33AFB3204E3}" type="presOf" srcId="{1AAE7127-18B0-4787-B383-77C319571CB2}" destId="{91F6FE64-595E-4B44-945B-8242F9A85764}" srcOrd="0" destOrd="2" presId="urn:microsoft.com/office/officeart/2005/8/layout/vList2"/>
    <dgm:cxn modelId="{370EF234-2D0D-424F-9347-56608A0EA122}" srcId="{06AC7AB8-4665-449F-B822-364D47555BF8}" destId="{AA2829AA-11F1-4305-8A2E-E59577F000F4}" srcOrd="0" destOrd="0" parTransId="{A5663A16-13C2-47AA-9691-3C00DC48BBFE}" sibTransId="{E5909EEB-2D14-41A1-9008-900793C92F26}"/>
    <dgm:cxn modelId="{62365075-8746-4AF5-8ADC-35A5EC65AF69}" srcId="{1E4992AD-71C2-4B0A-8BD9-3FB9EEDBA14F}" destId="{06AC7AB8-4665-449F-B822-364D47555BF8}" srcOrd="0" destOrd="0" parTransId="{10415790-05FA-48AE-B635-552898801EDE}" sibTransId="{ECF14ABF-0A54-4D56-A3B7-731C7A09B60F}"/>
    <dgm:cxn modelId="{41457E7D-42D0-443D-9CEB-B50C8903286E}" type="presOf" srcId="{761FABDA-DE36-4FFB-921B-655A9FEFEEB9}" destId="{91F6FE64-595E-4B44-945B-8242F9A85764}" srcOrd="0" destOrd="1" presId="urn:microsoft.com/office/officeart/2005/8/layout/vList2"/>
    <dgm:cxn modelId="{C7041D85-EFA4-4C63-B5D2-7E3F08105337}" type="presOf" srcId="{E6F827B7-E502-4529-96CD-4FF06D3089A7}" destId="{6DD9D954-2CBF-4B04-93E0-D25EAB59BEFB}" srcOrd="0" destOrd="0" presId="urn:microsoft.com/office/officeart/2005/8/layout/vList2"/>
    <dgm:cxn modelId="{C9419785-E05C-4B2F-95DB-27B7C8EA125E}" type="presOf" srcId="{8F8D89E4-4C57-4F1E-88C0-9DD0F46368E2}" destId="{6037EA4A-61E7-436E-8F6B-7C040A165D3C}" srcOrd="0" destOrd="0" presId="urn:microsoft.com/office/officeart/2005/8/layout/vList2"/>
    <dgm:cxn modelId="{9E3E2C8A-DA77-4054-991F-AE74E2DE4642}" type="presOf" srcId="{06AC7AB8-4665-449F-B822-364D47555BF8}" destId="{6D027006-0A64-4CAC-BC37-2ECF20AB838A}" srcOrd="0" destOrd="0" presId="urn:microsoft.com/office/officeart/2005/8/layout/vList2"/>
    <dgm:cxn modelId="{58375392-629E-4BB2-845E-DC4494351C6A}" srcId="{1E4992AD-71C2-4B0A-8BD9-3FB9EEDBA14F}" destId="{C90E790B-EFF5-466F-B7B5-DFD2F9150132}" srcOrd="4" destOrd="0" parTransId="{8582F02C-6246-4F05-9907-67642DDDDCE8}" sibTransId="{5577A685-52FD-4CFF-A044-F164D069B7ED}"/>
    <dgm:cxn modelId="{ED522793-20CE-4482-8626-C5A5B09E8811}" type="presOf" srcId="{DC152F47-14EA-4706-AC0F-95E98A3616A0}" destId="{EC8CC8B4-523F-4C68-8C91-41DE73474D2A}" srcOrd="0" destOrd="0" presId="urn:microsoft.com/office/officeart/2005/8/layout/vList2"/>
    <dgm:cxn modelId="{804585A3-AB63-4789-A03D-EF37785322BE}" srcId="{E6F827B7-E502-4529-96CD-4FF06D3089A7}" destId="{45044857-6F01-4077-853C-FA251A843A1C}" srcOrd="0" destOrd="0" parTransId="{EAE5284D-5B57-40A1-B5E3-F09050D8D377}" sibTransId="{94CD2665-1AB5-4752-BC06-DB6BAA28E64E}"/>
    <dgm:cxn modelId="{B9954FA8-5D83-4D85-9A26-55362F01735F}" type="presOf" srcId="{AA2829AA-11F1-4305-8A2E-E59577F000F4}" destId="{91F6FE64-595E-4B44-945B-8242F9A85764}" srcOrd="0" destOrd="0" presId="urn:microsoft.com/office/officeart/2005/8/layout/vList2"/>
    <dgm:cxn modelId="{D6AC90B4-1890-45B5-91AB-EE3E0955A725}" type="presOf" srcId="{CEADA2F8-3772-4B4C-A1A6-31984E21F32C}" destId="{9211F53A-0F52-4DFC-84F5-8308127F1C82}" srcOrd="0" destOrd="0" presId="urn:microsoft.com/office/officeart/2005/8/layout/vList2"/>
    <dgm:cxn modelId="{A75518BD-DC82-4D34-A478-FCE5ADFAAA43}" srcId="{1E4992AD-71C2-4B0A-8BD9-3FB9EEDBA14F}" destId="{DC152F47-14EA-4706-AC0F-95E98A3616A0}" srcOrd="2" destOrd="0" parTransId="{E97629FB-7BB5-4134-8FDD-6B944D269768}" sibTransId="{AF301C16-AF0E-45BB-A0EA-C829CACCB3B1}"/>
    <dgm:cxn modelId="{E2CBD7D2-4836-43C1-8035-E1C0F1659DDD}" srcId="{DC152F47-14EA-4706-AC0F-95E98A3616A0}" destId="{8F8D89E4-4C57-4F1E-88C0-9DD0F46368E2}" srcOrd="0" destOrd="0" parTransId="{F2B169A8-DE3F-4692-9F68-3BAFA22DD6F1}" sibTransId="{0EB58B08-0C82-4B1A-AEA3-0C96D30A1AD3}"/>
    <dgm:cxn modelId="{C7622FDC-20E9-4137-BCC3-E1A85A8B0CA3}" srcId="{06AC7AB8-4665-449F-B822-364D47555BF8}" destId="{AEF1AEDF-8E30-42E8-9195-A868B695CF0F}" srcOrd="3" destOrd="0" parTransId="{B55D2EB0-84BF-41C8-A453-BC027F14720F}" sibTransId="{D1B1175A-CBE0-447B-B85A-80112D272AEA}"/>
    <dgm:cxn modelId="{82266EEA-79CA-4C9F-8F10-331CA94C5B48}" type="presOf" srcId="{1E4992AD-71C2-4B0A-8BD9-3FB9EEDBA14F}" destId="{3F5CDC00-D4B3-4FF2-90FA-2B4789468871}" srcOrd="0" destOrd="0" presId="urn:microsoft.com/office/officeart/2005/8/layout/vList2"/>
    <dgm:cxn modelId="{668289EF-514C-41DD-998B-2958255DA27A}" srcId="{06AC7AB8-4665-449F-B822-364D47555BF8}" destId="{761FABDA-DE36-4FFB-921B-655A9FEFEEB9}" srcOrd="1" destOrd="0" parTransId="{946DA665-25AA-448D-AB5A-893B8AE527E5}" sibTransId="{39A448BD-8C94-4400-AB8F-EC22548DFDB4}"/>
    <dgm:cxn modelId="{9E52B7F0-41A1-4E6D-9675-D949D51F9413}" type="presOf" srcId="{C90E790B-EFF5-466F-B7B5-DFD2F9150132}" destId="{5ADF930D-77F3-4522-B84D-E69E3F3CFFAB}" srcOrd="0" destOrd="0" presId="urn:microsoft.com/office/officeart/2005/8/layout/vList2"/>
    <dgm:cxn modelId="{FF18082E-F87F-4492-9FCF-104D7785C5A1}" type="presParOf" srcId="{3F5CDC00-D4B3-4FF2-90FA-2B4789468871}" destId="{6D027006-0A64-4CAC-BC37-2ECF20AB838A}" srcOrd="0" destOrd="0" presId="urn:microsoft.com/office/officeart/2005/8/layout/vList2"/>
    <dgm:cxn modelId="{D9C40943-8DC7-4440-A728-0CD5BEE53288}" type="presParOf" srcId="{3F5CDC00-D4B3-4FF2-90FA-2B4789468871}" destId="{91F6FE64-595E-4B44-945B-8242F9A85764}" srcOrd="1" destOrd="0" presId="urn:microsoft.com/office/officeart/2005/8/layout/vList2"/>
    <dgm:cxn modelId="{36A9B6FB-CD0C-41B7-9C9B-8BECDB2D1695}" type="presParOf" srcId="{3F5CDC00-D4B3-4FF2-90FA-2B4789468871}" destId="{6DD9D954-2CBF-4B04-93E0-D25EAB59BEFB}" srcOrd="2" destOrd="0" presId="urn:microsoft.com/office/officeart/2005/8/layout/vList2"/>
    <dgm:cxn modelId="{C297940B-6DD2-45A7-BDA1-5141EC65D29B}" type="presParOf" srcId="{3F5CDC00-D4B3-4FF2-90FA-2B4789468871}" destId="{4A6A2BE4-EA99-418A-A8D7-F9A529CA46EA}" srcOrd="3" destOrd="0" presId="urn:microsoft.com/office/officeart/2005/8/layout/vList2"/>
    <dgm:cxn modelId="{6EE5FB32-93BE-4203-9629-79F51C752CFB}" type="presParOf" srcId="{3F5CDC00-D4B3-4FF2-90FA-2B4789468871}" destId="{EC8CC8B4-523F-4C68-8C91-41DE73474D2A}" srcOrd="4" destOrd="0" presId="urn:microsoft.com/office/officeart/2005/8/layout/vList2"/>
    <dgm:cxn modelId="{04F77E83-494B-4072-83A7-A89CB804BDEB}" type="presParOf" srcId="{3F5CDC00-D4B3-4FF2-90FA-2B4789468871}" destId="{6037EA4A-61E7-436E-8F6B-7C040A165D3C}" srcOrd="5" destOrd="0" presId="urn:microsoft.com/office/officeart/2005/8/layout/vList2"/>
    <dgm:cxn modelId="{02D18750-2BDD-4CCD-9C35-C66958C9E80B}" type="presParOf" srcId="{3F5CDC00-D4B3-4FF2-90FA-2B4789468871}" destId="{9211F53A-0F52-4DFC-84F5-8308127F1C82}" srcOrd="6" destOrd="0" presId="urn:microsoft.com/office/officeart/2005/8/layout/vList2"/>
    <dgm:cxn modelId="{FF601791-0829-4474-A0AD-6220B5FC94B5}" type="presParOf" srcId="{3F5CDC00-D4B3-4FF2-90FA-2B4789468871}" destId="{B01D049C-ACAD-4242-A338-87F6AEC93CE9}" srcOrd="7" destOrd="0" presId="urn:microsoft.com/office/officeart/2005/8/layout/vList2"/>
    <dgm:cxn modelId="{208F760D-7E5E-4F76-A1E7-27294C60686B}" type="presParOf" srcId="{3F5CDC00-D4B3-4FF2-90FA-2B4789468871}" destId="{5ADF930D-77F3-4522-B84D-E69E3F3CFFA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B17AAB-D07F-4A5F-986A-B770908D0EEC}" type="doc">
      <dgm:prSet loTypeId="urn:microsoft.com/office/officeart/2005/8/layout/hierarchy2#1" loCatId="hierarchy" qsTypeId="urn:microsoft.com/office/officeart/2005/8/quickstyle/simple1#4" qsCatId="simple" csTypeId="urn:microsoft.com/office/officeart/2005/8/colors/colorful2#2" csCatId="colorful" phldr="1"/>
      <dgm:spPr/>
      <dgm:t>
        <a:bodyPr/>
        <a:lstStyle/>
        <a:p>
          <a:endParaRPr lang="en-US"/>
        </a:p>
      </dgm:t>
    </dgm:pt>
    <dgm:pt modelId="{3995A92E-6E07-4C0C-BD92-B3E7D19A8732}">
      <dgm:prSet/>
      <dgm:spPr/>
      <dgm:t>
        <a:bodyPr/>
        <a:lstStyle/>
        <a:p>
          <a:r>
            <a:rPr lang="en-US" b="1"/>
            <a:t>Xác định mục tiêu bài học</a:t>
          </a:r>
          <a:endParaRPr lang="en-US"/>
        </a:p>
      </dgm:t>
    </dgm:pt>
    <dgm:pt modelId="{78FB601D-00E4-4B6D-AC62-6EA9E267020F}" type="parTrans" cxnId="{47309E52-4425-4ED0-B339-04EA426D64D5}">
      <dgm:prSet/>
      <dgm:spPr/>
      <dgm:t>
        <a:bodyPr/>
        <a:lstStyle/>
        <a:p>
          <a:endParaRPr lang="en-US"/>
        </a:p>
      </dgm:t>
    </dgm:pt>
    <dgm:pt modelId="{084A4B54-23A0-42A5-8C52-C0BA397B46F4}" type="sibTrans" cxnId="{47309E52-4425-4ED0-B339-04EA426D64D5}">
      <dgm:prSet/>
      <dgm:spPr/>
      <dgm:t>
        <a:bodyPr/>
        <a:lstStyle/>
        <a:p>
          <a:endParaRPr lang="en-US"/>
        </a:p>
      </dgm:t>
    </dgm:pt>
    <dgm:pt modelId="{27413BB0-3758-4279-B5B8-3F32D81B2DE5}">
      <dgm:prSet/>
      <dgm:spPr/>
      <dgm:t>
        <a:bodyPr/>
        <a:lstStyle/>
        <a:p>
          <a:r>
            <a:rPr lang="en-US" b="1" dirty="0" err="1"/>
            <a:t>Mục</a:t>
          </a:r>
          <a:r>
            <a:rPr lang="en-US" b="1" dirty="0"/>
            <a:t> </a:t>
          </a:r>
          <a:r>
            <a:rPr lang="en-US" b="1" dirty="0" err="1"/>
            <a:t>tiêu</a:t>
          </a:r>
          <a:r>
            <a:rPr lang="en-US" b="1" dirty="0"/>
            <a:t> </a:t>
          </a:r>
          <a:r>
            <a:rPr lang="en-US" b="1" dirty="0" err="1"/>
            <a:t>cần</a:t>
          </a:r>
          <a:r>
            <a:rPr lang="en-US" b="1" dirty="0"/>
            <a:t> thể </a:t>
          </a:r>
          <a:r>
            <a:rPr lang="en-US" b="1" dirty="0" err="1"/>
            <a:t>hiện</a:t>
          </a:r>
          <a:r>
            <a:rPr lang="en-US" b="1" dirty="0"/>
            <a:t> </a:t>
          </a:r>
          <a:r>
            <a:rPr lang="en-US" b="1" dirty="0" err="1"/>
            <a:t>yêu</a:t>
          </a:r>
          <a:r>
            <a:rPr lang="en-US" b="1" dirty="0"/>
            <a:t> </a:t>
          </a:r>
          <a:r>
            <a:rPr lang="en-US" b="1" dirty="0" err="1"/>
            <a:t>cầu</a:t>
          </a:r>
          <a:r>
            <a:rPr lang="en-US" b="1" dirty="0"/>
            <a:t> </a:t>
          </a:r>
          <a:r>
            <a:rPr lang="en-US" b="1" dirty="0" err="1"/>
            <a:t>cần</a:t>
          </a:r>
          <a:r>
            <a:rPr lang="en-US" b="1" dirty="0"/>
            <a:t> </a:t>
          </a:r>
          <a:r>
            <a:rPr lang="en-US" b="1" dirty="0" err="1"/>
            <a:t>đạt</a:t>
          </a:r>
          <a:r>
            <a:rPr lang="en-US" b="1" dirty="0"/>
            <a:t> </a:t>
          </a:r>
          <a:r>
            <a:rPr lang="en-US" b="1" dirty="0" err="1"/>
            <a:t>nhằm</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endParaRPr lang="en-US" dirty="0"/>
        </a:p>
      </dgm:t>
    </dgm:pt>
    <dgm:pt modelId="{5B5103EE-109C-4A96-890D-9792990E7C40}" type="parTrans" cxnId="{D65B4D70-06A6-4751-8F77-F0836201D7AF}">
      <dgm:prSet/>
      <dgm:spPr/>
      <dgm:t>
        <a:bodyPr/>
        <a:lstStyle/>
        <a:p>
          <a:endParaRPr lang="en-US"/>
        </a:p>
      </dgm:t>
    </dgm:pt>
    <dgm:pt modelId="{0FFAF143-41B2-4FEA-8E07-8D023C5ACA4A}" type="sibTrans" cxnId="{D65B4D70-06A6-4751-8F77-F0836201D7AF}">
      <dgm:prSet/>
      <dgm:spPr/>
      <dgm:t>
        <a:bodyPr/>
        <a:lstStyle/>
        <a:p>
          <a:endParaRPr lang="en-US"/>
        </a:p>
      </dgm:t>
    </dgm:pt>
    <dgm:pt modelId="{8E36FEFC-ED34-4B14-AFFA-AB732FC89232}">
      <dgm:prSet/>
      <dgm:spPr/>
      <dgm:t>
        <a:bodyPr/>
        <a:lstStyle/>
        <a:p>
          <a:r>
            <a:rPr lang="en-US" b="1" dirty="0" err="1"/>
            <a:t>Mục</a:t>
          </a:r>
          <a:r>
            <a:rPr lang="en-US" b="1" dirty="0"/>
            <a:t> </a:t>
          </a:r>
          <a:r>
            <a:rPr lang="en-US" b="1" dirty="0" err="1"/>
            <a:t>tiêu</a:t>
          </a:r>
          <a:r>
            <a:rPr lang="en-US" b="1" dirty="0"/>
            <a:t> </a:t>
          </a:r>
          <a:r>
            <a:rPr lang="en-US" b="1" dirty="0" err="1"/>
            <a:t>cần</a:t>
          </a:r>
          <a:r>
            <a:rPr lang="en-US" b="1" dirty="0"/>
            <a:t> thể </a:t>
          </a:r>
          <a:r>
            <a:rPr lang="en-US" b="1" dirty="0" err="1"/>
            <a:t>hiện</a:t>
          </a:r>
          <a:r>
            <a:rPr lang="en-US" b="1" dirty="0"/>
            <a:t> </a:t>
          </a:r>
          <a:r>
            <a:rPr lang="en-US" b="1" dirty="0" err="1"/>
            <a:t>yêu</a:t>
          </a:r>
          <a:r>
            <a:rPr lang="en-US" b="1" dirty="0"/>
            <a:t> </a:t>
          </a:r>
          <a:r>
            <a:rPr lang="en-US" b="1" dirty="0" err="1"/>
            <a:t>cầu</a:t>
          </a:r>
          <a:r>
            <a:rPr lang="en-US" b="1" dirty="0"/>
            <a:t> </a:t>
          </a:r>
          <a:r>
            <a:rPr lang="en-US" b="1" dirty="0" err="1"/>
            <a:t>cần</a:t>
          </a:r>
          <a:r>
            <a:rPr lang="en-US" b="1" dirty="0"/>
            <a:t> </a:t>
          </a:r>
          <a:r>
            <a:rPr lang="en-US" b="1" dirty="0" err="1"/>
            <a:t>đạt</a:t>
          </a:r>
          <a:r>
            <a:rPr lang="en-US" b="1" dirty="0"/>
            <a:t> </a:t>
          </a:r>
          <a:r>
            <a:rPr lang="en-US" b="1" dirty="0" err="1"/>
            <a:t>nhằm</a:t>
          </a:r>
          <a:r>
            <a:rPr lang="en-US" b="1" dirty="0"/>
            <a:t> </a:t>
          </a:r>
          <a:r>
            <a:rPr lang="en-US" b="1" dirty="0" err="1"/>
            <a:t>phát</a:t>
          </a:r>
          <a:r>
            <a:rPr lang="en-US" b="1" dirty="0"/>
            <a:t> </a:t>
          </a:r>
          <a:r>
            <a:rPr lang="en-US" b="1" dirty="0" err="1"/>
            <a:t>triển</a:t>
          </a:r>
          <a:r>
            <a:rPr lang="en-US" b="1" dirty="0"/>
            <a:t> </a:t>
          </a:r>
          <a:r>
            <a:rPr lang="en-US" b="1" dirty="0" err="1"/>
            <a:t>phẩm</a:t>
          </a:r>
          <a:r>
            <a:rPr lang="en-US" b="1" dirty="0"/>
            <a:t> chất</a:t>
          </a:r>
          <a:endParaRPr lang="en-US" dirty="0"/>
        </a:p>
      </dgm:t>
    </dgm:pt>
    <dgm:pt modelId="{954B74BB-2FBE-4E46-95BF-22DEB6513F30}" type="parTrans" cxnId="{7CE15D13-FAFB-4F0F-B4FD-90E2613B6F32}">
      <dgm:prSet/>
      <dgm:spPr/>
      <dgm:t>
        <a:bodyPr/>
        <a:lstStyle/>
        <a:p>
          <a:endParaRPr lang="en-US"/>
        </a:p>
      </dgm:t>
    </dgm:pt>
    <dgm:pt modelId="{CE0FAB00-18E7-4D87-99A9-E41FB5F46497}" type="sibTrans" cxnId="{7CE15D13-FAFB-4F0F-B4FD-90E2613B6F32}">
      <dgm:prSet/>
      <dgm:spPr/>
      <dgm:t>
        <a:bodyPr/>
        <a:lstStyle/>
        <a:p>
          <a:endParaRPr lang="en-US"/>
        </a:p>
      </dgm:t>
    </dgm:pt>
    <dgm:pt modelId="{0470E011-A142-4343-8412-1A595379E594}">
      <dgm:prSet/>
      <dgm:spPr/>
      <dgm:t>
        <a:bodyPr/>
        <a:lstStyle/>
        <a:p>
          <a:r>
            <a:rPr lang="en-US" b="1"/>
            <a:t>Định hướng phương pháp dạy học </a:t>
          </a:r>
          <a:endParaRPr lang="en-US"/>
        </a:p>
      </dgm:t>
    </dgm:pt>
    <dgm:pt modelId="{86358C2A-6B77-4FC5-8107-B3FED2A71FAA}" type="parTrans" cxnId="{20F734A5-002E-475B-867F-397CC8E87FAD}">
      <dgm:prSet/>
      <dgm:spPr/>
      <dgm:t>
        <a:bodyPr/>
        <a:lstStyle/>
        <a:p>
          <a:endParaRPr lang="en-US"/>
        </a:p>
      </dgm:t>
    </dgm:pt>
    <dgm:pt modelId="{03FFF435-8957-4E6B-8E07-16EEC0E7DA9E}" type="sibTrans" cxnId="{20F734A5-002E-475B-867F-397CC8E87FAD}">
      <dgm:prSet/>
      <dgm:spPr/>
      <dgm:t>
        <a:bodyPr/>
        <a:lstStyle/>
        <a:p>
          <a:endParaRPr lang="en-US"/>
        </a:p>
      </dgm:t>
    </dgm:pt>
    <dgm:pt modelId="{CCB3F275-57FA-4E0C-AD3A-CB2EE4AF9876}" type="pres">
      <dgm:prSet presAssocID="{F4B17AAB-D07F-4A5F-986A-B770908D0EEC}" presName="diagram" presStyleCnt="0">
        <dgm:presLayoutVars>
          <dgm:chPref val="1"/>
          <dgm:dir/>
          <dgm:animOne val="branch"/>
          <dgm:animLvl val="lvl"/>
          <dgm:resizeHandles val="exact"/>
        </dgm:presLayoutVars>
      </dgm:prSet>
      <dgm:spPr/>
    </dgm:pt>
    <dgm:pt modelId="{1396BC62-662E-4C51-A9CC-996F808D94A8}" type="pres">
      <dgm:prSet presAssocID="{3995A92E-6E07-4C0C-BD92-B3E7D19A8732}" presName="root1" presStyleCnt="0"/>
      <dgm:spPr/>
    </dgm:pt>
    <dgm:pt modelId="{410CB194-1C7F-4F31-8B68-71DF23693C43}" type="pres">
      <dgm:prSet presAssocID="{3995A92E-6E07-4C0C-BD92-B3E7D19A8732}" presName="LevelOneTextNode" presStyleLbl="node0" presStyleIdx="0" presStyleCnt="2" custScaleX="127430">
        <dgm:presLayoutVars>
          <dgm:chPref val="3"/>
        </dgm:presLayoutVars>
      </dgm:prSet>
      <dgm:spPr/>
    </dgm:pt>
    <dgm:pt modelId="{7D236C68-3CA1-4839-8C3E-A05D9CB620E8}" type="pres">
      <dgm:prSet presAssocID="{3995A92E-6E07-4C0C-BD92-B3E7D19A8732}" presName="level2hierChild" presStyleCnt="0"/>
      <dgm:spPr/>
    </dgm:pt>
    <dgm:pt modelId="{5C98C203-7589-4DD1-8E6A-8EF8D6409195}" type="pres">
      <dgm:prSet presAssocID="{5B5103EE-109C-4A96-890D-9792990E7C40}" presName="conn2-1" presStyleLbl="parChTrans1D2" presStyleIdx="0" presStyleCnt="2"/>
      <dgm:spPr/>
    </dgm:pt>
    <dgm:pt modelId="{3AC5FFD1-5DB6-4344-BA76-23156EE38A1D}" type="pres">
      <dgm:prSet presAssocID="{5B5103EE-109C-4A96-890D-9792990E7C40}" presName="connTx" presStyleLbl="parChTrans1D2" presStyleIdx="0" presStyleCnt="2"/>
      <dgm:spPr/>
    </dgm:pt>
    <dgm:pt modelId="{2C2121F2-6E4A-45B4-9EB0-57A373CC19BF}" type="pres">
      <dgm:prSet presAssocID="{27413BB0-3758-4279-B5B8-3F32D81B2DE5}" presName="root2" presStyleCnt="0"/>
      <dgm:spPr/>
    </dgm:pt>
    <dgm:pt modelId="{FBF74B52-DB2D-4567-8944-35374532BB6F}" type="pres">
      <dgm:prSet presAssocID="{27413BB0-3758-4279-B5B8-3F32D81B2DE5}" presName="LevelTwoTextNode" presStyleLbl="node2" presStyleIdx="0" presStyleCnt="2">
        <dgm:presLayoutVars>
          <dgm:chPref val="3"/>
        </dgm:presLayoutVars>
      </dgm:prSet>
      <dgm:spPr/>
    </dgm:pt>
    <dgm:pt modelId="{66DDA940-EE32-425B-B099-8BEBB5E0EB64}" type="pres">
      <dgm:prSet presAssocID="{27413BB0-3758-4279-B5B8-3F32D81B2DE5}" presName="level3hierChild" presStyleCnt="0"/>
      <dgm:spPr/>
    </dgm:pt>
    <dgm:pt modelId="{C8DBEBC8-FA09-46DB-BE0D-CA08EE96FF70}" type="pres">
      <dgm:prSet presAssocID="{954B74BB-2FBE-4E46-95BF-22DEB6513F30}" presName="conn2-1" presStyleLbl="parChTrans1D2" presStyleIdx="1" presStyleCnt="2"/>
      <dgm:spPr/>
    </dgm:pt>
    <dgm:pt modelId="{ECF06D77-9E34-4834-BE51-AECEA37C8E3A}" type="pres">
      <dgm:prSet presAssocID="{954B74BB-2FBE-4E46-95BF-22DEB6513F30}" presName="connTx" presStyleLbl="parChTrans1D2" presStyleIdx="1" presStyleCnt="2"/>
      <dgm:spPr/>
    </dgm:pt>
    <dgm:pt modelId="{CF057A15-E474-4DE7-9871-AA8B461D5350}" type="pres">
      <dgm:prSet presAssocID="{8E36FEFC-ED34-4B14-AFFA-AB732FC89232}" presName="root2" presStyleCnt="0"/>
      <dgm:spPr/>
    </dgm:pt>
    <dgm:pt modelId="{F78B0AEB-7B8E-469A-B46F-3341F76A8A5B}" type="pres">
      <dgm:prSet presAssocID="{8E36FEFC-ED34-4B14-AFFA-AB732FC89232}" presName="LevelTwoTextNode" presStyleLbl="node2" presStyleIdx="1" presStyleCnt="2">
        <dgm:presLayoutVars>
          <dgm:chPref val="3"/>
        </dgm:presLayoutVars>
      </dgm:prSet>
      <dgm:spPr/>
    </dgm:pt>
    <dgm:pt modelId="{7A789F7C-3858-430A-8BDA-47A2C4BE13A7}" type="pres">
      <dgm:prSet presAssocID="{8E36FEFC-ED34-4B14-AFFA-AB732FC89232}" presName="level3hierChild" presStyleCnt="0"/>
      <dgm:spPr/>
    </dgm:pt>
    <dgm:pt modelId="{6700D926-9991-419B-A057-FE99BC4150BA}" type="pres">
      <dgm:prSet presAssocID="{0470E011-A142-4343-8412-1A595379E594}" presName="root1" presStyleCnt="0"/>
      <dgm:spPr/>
    </dgm:pt>
    <dgm:pt modelId="{EC8E26AE-9229-4C2C-B21B-A58E14510C1F}" type="pres">
      <dgm:prSet presAssocID="{0470E011-A142-4343-8412-1A595379E594}" presName="LevelOneTextNode" presStyleLbl="node0" presStyleIdx="1" presStyleCnt="2" custScaleX="126638">
        <dgm:presLayoutVars>
          <dgm:chPref val="3"/>
        </dgm:presLayoutVars>
      </dgm:prSet>
      <dgm:spPr/>
    </dgm:pt>
    <dgm:pt modelId="{1B7EF8C8-2CF2-4802-BBFB-8E3BCE50D1F0}" type="pres">
      <dgm:prSet presAssocID="{0470E011-A142-4343-8412-1A595379E594}" presName="level2hierChild" presStyleCnt="0"/>
      <dgm:spPr/>
    </dgm:pt>
  </dgm:ptLst>
  <dgm:cxnLst>
    <dgm:cxn modelId="{6D85FC08-B098-4DD4-B094-46F1257300C8}" type="presOf" srcId="{0470E011-A142-4343-8412-1A595379E594}" destId="{EC8E26AE-9229-4C2C-B21B-A58E14510C1F}" srcOrd="0" destOrd="0" presId="urn:microsoft.com/office/officeart/2005/8/layout/hierarchy2#1"/>
    <dgm:cxn modelId="{5538A010-87B2-4D8D-B11C-B1AD62881E62}" type="presOf" srcId="{5B5103EE-109C-4A96-890D-9792990E7C40}" destId="{3AC5FFD1-5DB6-4344-BA76-23156EE38A1D}" srcOrd="1" destOrd="0" presId="urn:microsoft.com/office/officeart/2005/8/layout/hierarchy2#1"/>
    <dgm:cxn modelId="{A7F38312-BCA5-403F-B49D-AC154158F147}" type="presOf" srcId="{5B5103EE-109C-4A96-890D-9792990E7C40}" destId="{5C98C203-7589-4DD1-8E6A-8EF8D6409195}" srcOrd="0" destOrd="0" presId="urn:microsoft.com/office/officeart/2005/8/layout/hierarchy2#1"/>
    <dgm:cxn modelId="{7CE15D13-FAFB-4F0F-B4FD-90E2613B6F32}" srcId="{3995A92E-6E07-4C0C-BD92-B3E7D19A8732}" destId="{8E36FEFC-ED34-4B14-AFFA-AB732FC89232}" srcOrd="1" destOrd="0" parTransId="{954B74BB-2FBE-4E46-95BF-22DEB6513F30}" sibTransId="{CE0FAB00-18E7-4D87-99A9-E41FB5F46497}"/>
    <dgm:cxn modelId="{0CF9CD20-716B-43E8-93D8-F83FC5F9CA24}" type="presOf" srcId="{954B74BB-2FBE-4E46-95BF-22DEB6513F30}" destId="{C8DBEBC8-FA09-46DB-BE0D-CA08EE96FF70}" srcOrd="0" destOrd="0" presId="urn:microsoft.com/office/officeart/2005/8/layout/hierarchy2#1"/>
    <dgm:cxn modelId="{F4FBD035-2ADB-437B-B9A4-4D01A52322DE}" type="presOf" srcId="{F4B17AAB-D07F-4A5F-986A-B770908D0EEC}" destId="{CCB3F275-57FA-4E0C-AD3A-CB2EE4AF9876}" srcOrd="0" destOrd="0" presId="urn:microsoft.com/office/officeart/2005/8/layout/hierarchy2#1"/>
    <dgm:cxn modelId="{2009FC41-78A0-46C1-A15B-5DF5D24C1E41}" type="presOf" srcId="{27413BB0-3758-4279-B5B8-3F32D81B2DE5}" destId="{FBF74B52-DB2D-4567-8944-35374532BB6F}" srcOrd="0" destOrd="0" presId="urn:microsoft.com/office/officeart/2005/8/layout/hierarchy2#1"/>
    <dgm:cxn modelId="{CBCF3A50-1555-46FC-A379-7EBF797BFEE7}" type="presOf" srcId="{954B74BB-2FBE-4E46-95BF-22DEB6513F30}" destId="{ECF06D77-9E34-4834-BE51-AECEA37C8E3A}" srcOrd="1" destOrd="0" presId="urn:microsoft.com/office/officeart/2005/8/layout/hierarchy2#1"/>
    <dgm:cxn modelId="{D65B4D70-06A6-4751-8F77-F0836201D7AF}" srcId="{3995A92E-6E07-4C0C-BD92-B3E7D19A8732}" destId="{27413BB0-3758-4279-B5B8-3F32D81B2DE5}" srcOrd="0" destOrd="0" parTransId="{5B5103EE-109C-4A96-890D-9792990E7C40}" sibTransId="{0FFAF143-41B2-4FEA-8E07-8D023C5ACA4A}"/>
    <dgm:cxn modelId="{47309E52-4425-4ED0-B339-04EA426D64D5}" srcId="{F4B17AAB-D07F-4A5F-986A-B770908D0EEC}" destId="{3995A92E-6E07-4C0C-BD92-B3E7D19A8732}" srcOrd="0" destOrd="0" parTransId="{78FB601D-00E4-4B6D-AC62-6EA9E267020F}" sibTransId="{084A4B54-23A0-42A5-8C52-C0BA397B46F4}"/>
    <dgm:cxn modelId="{33C9BE82-B5C0-4080-AFB6-FBF7F6523479}" type="presOf" srcId="{3995A92E-6E07-4C0C-BD92-B3E7D19A8732}" destId="{410CB194-1C7F-4F31-8B68-71DF23693C43}" srcOrd="0" destOrd="0" presId="urn:microsoft.com/office/officeart/2005/8/layout/hierarchy2#1"/>
    <dgm:cxn modelId="{959D039D-A0DF-44E7-82A3-EE3547B362CC}" type="presOf" srcId="{8E36FEFC-ED34-4B14-AFFA-AB732FC89232}" destId="{F78B0AEB-7B8E-469A-B46F-3341F76A8A5B}" srcOrd="0" destOrd="0" presId="urn:microsoft.com/office/officeart/2005/8/layout/hierarchy2#1"/>
    <dgm:cxn modelId="{20F734A5-002E-475B-867F-397CC8E87FAD}" srcId="{F4B17AAB-D07F-4A5F-986A-B770908D0EEC}" destId="{0470E011-A142-4343-8412-1A595379E594}" srcOrd="1" destOrd="0" parTransId="{86358C2A-6B77-4FC5-8107-B3FED2A71FAA}" sibTransId="{03FFF435-8957-4E6B-8E07-16EEC0E7DA9E}"/>
    <dgm:cxn modelId="{6B39521F-01D1-49EC-9710-5410AE4859BC}" type="presParOf" srcId="{CCB3F275-57FA-4E0C-AD3A-CB2EE4AF9876}" destId="{1396BC62-662E-4C51-A9CC-996F808D94A8}" srcOrd="0" destOrd="0" presId="urn:microsoft.com/office/officeart/2005/8/layout/hierarchy2#1"/>
    <dgm:cxn modelId="{4C3D45BE-EAFF-4DEA-9310-88EA6A640D13}" type="presParOf" srcId="{1396BC62-662E-4C51-A9CC-996F808D94A8}" destId="{410CB194-1C7F-4F31-8B68-71DF23693C43}" srcOrd="0" destOrd="0" presId="urn:microsoft.com/office/officeart/2005/8/layout/hierarchy2#1"/>
    <dgm:cxn modelId="{77436BA7-8940-46DD-B462-2B4F840E2E23}" type="presParOf" srcId="{1396BC62-662E-4C51-A9CC-996F808D94A8}" destId="{7D236C68-3CA1-4839-8C3E-A05D9CB620E8}" srcOrd="1" destOrd="0" presId="urn:microsoft.com/office/officeart/2005/8/layout/hierarchy2#1"/>
    <dgm:cxn modelId="{049AE6BD-9058-4B74-B74C-82B29D4386E3}" type="presParOf" srcId="{7D236C68-3CA1-4839-8C3E-A05D9CB620E8}" destId="{5C98C203-7589-4DD1-8E6A-8EF8D6409195}" srcOrd="0" destOrd="0" presId="urn:microsoft.com/office/officeart/2005/8/layout/hierarchy2#1"/>
    <dgm:cxn modelId="{7FBE6B86-EA2F-46EE-998D-22E151CA7188}" type="presParOf" srcId="{5C98C203-7589-4DD1-8E6A-8EF8D6409195}" destId="{3AC5FFD1-5DB6-4344-BA76-23156EE38A1D}" srcOrd="0" destOrd="0" presId="urn:microsoft.com/office/officeart/2005/8/layout/hierarchy2#1"/>
    <dgm:cxn modelId="{C760D474-162C-41AB-958E-AD958FF76823}" type="presParOf" srcId="{7D236C68-3CA1-4839-8C3E-A05D9CB620E8}" destId="{2C2121F2-6E4A-45B4-9EB0-57A373CC19BF}" srcOrd="1" destOrd="0" presId="urn:microsoft.com/office/officeart/2005/8/layout/hierarchy2#1"/>
    <dgm:cxn modelId="{8738EDF9-EECD-42E2-9665-288A480BECA9}" type="presParOf" srcId="{2C2121F2-6E4A-45B4-9EB0-57A373CC19BF}" destId="{FBF74B52-DB2D-4567-8944-35374532BB6F}" srcOrd="0" destOrd="0" presId="urn:microsoft.com/office/officeart/2005/8/layout/hierarchy2#1"/>
    <dgm:cxn modelId="{3BC5C60A-B6F8-4ECD-848C-DCA39054168E}" type="presParOf" srcId="{2C2121F2-6E4A-45B4-9EB0-57A373CC19BF}" destId="{66DDA940-EE32-425B-B099-8BEBB5E0EB64}" srcOrd="1" destOrd="0" presId="urn:microsoft.com/office/officeart/2005/8/layout/hierarchy2#1"/>
    <dgm:cxn modelId="{E8824354-B5DA-48C2-9E6A-A5E68EB9D48D}" type="presParOf" srcId="{7D236C68-3CA1-4839-8C3E-A05D9CB620E8}" destId="{C8DBEBC8-FA09-46DB-BE0D-CA08EE96FF70}" srcOrd="2" destOrd="0" presId="urn:microsoft.com/office/officeart/2005/8/layout/hierarchy2#1"/>
    <dgm:cxn modelId="{4120EA17-E8D2-44F7-8981-7A35B198CFD5}" type="presParOf" srcId="{C8DBEBC8-FA09-46DB-BE0D-CA08EE96FF70}" destId="{ECF06D77-9E34-4834-BE51-AECEA37C8E3A}" srcOrd="0" destOrd="0" presId="urn:microsoft.com/office/officeart/2005/8/layout/hierarchy2#1"/>
    <dgm:cxn modelId="{19F2A8B9-B90D-4D06-887F-0E48E120ABFB}" type="presParOf" srcId="{7D236C68-3CA1-4839-8C3E-A05D9CB620E8}" destId="{CF057A15-E474-4DE7-9871-AA8B461D5350}" srcOrd="3" destOrd="0" presId="urn:microsoft.com/office/officeart/2005/8/layout/hierarchy2#1"/>
    <dgm:cxn modelId="{301223BA-23BD-4ABB-B661-825F95C3AFAF}" type="presParOf" srcId="{CF057A15-E474-4DE7-9871-AA8B461D5350}" destId="{F78B0AEB-7B8E-469A-B46F-3341F76A8A5B}" srcOrd="0" destOrd="0" presId="urn:microsoft.com/office/officeart/2005/8/layout/hierarchy2#1"/>
    <dgm:cxn modelId="{E6294889-0D88-44CF-8D9F-D96A79B1A954}" type="presParOf" srcId="{CF057A15-E474-4DE7-9871-AA8B461D5350}" destId="{7A789F7C-3858-430A-8BDA-47A2C4BE13A7}" srcOrd="1" destOrd="0" presId="urn:microsoft.com/office/officeart/2005/8/layout/hierarchy2#1"/>
    <dgm:cxn modelId="{6C6839B7-0B1E-4039-AA02-F394D71D7374}" type="presParOf" srcId="{CCB3F275-57FA-4E0C-AD3A-CB2EE4AF9876}" destId="{6700D926-9991-419B-A057-FE99BC4150BA}" srcOrd="1" destOrd="0" presId="urn:microsoft.com/office/officeart/2005/8/layout/hierarchy2#1"/>
    <dgm:cxn modelId="{B54CD1F1-02CB-48B3-86B2-3084EF9C0890}" type="presParOf" srcId="{6700D926-9991-419B-A057-FE99BC4150BA}" destId="{EC8E26AE-9229-4C2C-B21B-A58E14510C1F}" srcOrd="0" destOrd="0" presId="urn:microsoft.com/office/officeart/2005/8/layout/hierarchy2#1"/>
    <dgm:cxn modelId="{29658513-3113-42D1-B105-A19A9174AE53}" type="presParOf" srcId="{6700D926-9991-419B-A057-FE99BC4150BA}" destId="{1B7EF8C8-2CF2-4802-BBFB-8E3BCE50D1F0}"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BA414-8B8D-44C5-AE72-0EC5A298DEF9}">
      <dsp:nvSpPr>
        <dsp:cNvPr id="0" name=""/>
        <dsp:cNvSpPr/>
      </dsp:nvSpPr>
      <dsp:spPr>
        <a:xfrm>
          <a:off x="0" y="279734"/>
          <a:ext cx="546467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Có những dụng cụ, hoá chất nào được được dùng khi học môn KHTN 8</a:t>
          </a:r>
          <a:r>
            <a:rPr lang="vi-VN" sz="2600" i="1" kern="1200"/>
            <a:t>?</a:t>
          </a:r>
          <a:endParaRPr lang="en-US" sz="2600" kern="1200"/>
        </a:p>
      </dsp:txBody>
      <dsp:txXfrm>
        <a:off x="50489" y="330223"/>
        <a:ext cx="5363692" cy="933302"/>
      </dsp:txXfrm>
    </dsp:sp>
    <dsp:sp modelId="{27BEE75E-0F0C-41FE-92F8-2D4EA42AB14D}">
      <dsp:nvSpPr>
        <dsp:cNvPr id="0" name=""/>
        <dsp:cNvSpPr/>
      </dsp:nvSpPr>
      <dsp:spPr>
        <a:xfrm>
          <a:off x="0" y="1388894"/>
          <a:ext cx="546467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vi-VN" sz="2600" i="1" kern="1200"/>
            <a:t>Khi </a:t>
          </a:r>
          <a:r>
            <a:rPr lang="en-US" sz="2600" i="1" kern="1200"/>
            <a:t>dùng hoá chất cần tuân theo quy tắc như thế nào</a:t>
          </a:r>
          <a:r>
            <a:rPr lang="vi-VN" sz="2600" i="1" kern="1200"/>
            <a:t>?</a:t>
          </a:r>
          <a:endParaRPr lang="en-US" sz="2600" kern="1200"/>
        </a:p>
      </dsp:txBody>
      <dsp:txXfrm>
        <a:off x="50489" y="1439383"/>
        <a:ext cx="5363692" cy="933302"/>
      </dsp:txXfrm>
    </dsp:sp>
    <dsp:sp modelId="{60A70FBD-5692-4218-B089-C6FA716F2DE9}">
      <dsp:nvSpPr>
        <dsp:cNvPr id="0" name=""/>
        <dsp:cNvSpPr/>
      </dsp:nvSpPr>
      <dsp:spPr>
        <a:xfrm>
          <a:off x="0" y="2498054"/>
          <a:ext cx="546467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i="1" kern="1200"/>
            <a:t>Sử dụng điện như thế nào để đảm bảo an toàn</a:t>
          </a:r>
          <a:r>
            <a:rPr lang="vi-VN" sz="2600" i="1" kern="1200"/>
            <a:t>?</a:t>
          </a:r>
          <a:endParaRPr lang="en-US" sz="2600" kern="1200"/>
        </a:p>
      </dsp:txBody>
      <dsp:txXfrm>
        <a:off x="50489" y="2548543"/>
        <a:ext cx="5363692" cy="933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0F640-6A2C-4768-ADB3-A894C490EE90}">
      <dsp:nvSpPr>
        <dsp:cNvPr id="0" name=""/>
        <dsp:cNvSpPr/>
      </dsp:nvSpPr>
      <dsp:spPr bwMode="white">
        <a:xfrm>
          <a:off x="4713943" y="2129949"/>
          <a:ext cx="1053513" cy="91440"/>
        </a:xfrm>
        <a:custGeom>
          <a:avLst/>
          <a:gdLst/>
          <a:ahLst/>
          <a:cxnLst/>
          <a:rect l="0" t="0" r="0" b="0"/>
          <a:pathLst>
            <a:path>
              <a:moveTo>
                <a:pt x="0" y="45720"/>
              </a:moveTo>
              <a:lnTo>
                <a:pt x="105351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3597" y="2170248"/>
        <a:ext cx="54205" cy="10841"/>
      </dsp:txXfrm>
    </dsp:sp>
    <dsp:sp modelId="{A8FADF4A-2C07-4009-AB14-632F71467A23}">
      <dsp:nvSpPr>
        <dsp:cNvPr id="0" name=""/>
        <dsp:cNvSpPr/>
      </dsp:nvSpPr>
      <dsp:spPr bwMode="white">
        <a:xfrm>
          <a:off x="2207" y="761608"/>
          <a:ext cx="4713535" cy="28281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ctr" anchorCtr="0">
          <a:noAutofit/>
        </a:bodyPr>
        <a:lstStyle/>
        <a:p>
          <a:pPr marL="0" lvl="0" indent="0" algn="ctr" defTabSz="1155700">
            <a:lnSpc>
              <a:spcPct val="90000"/>
            </a:lnSpc>
            <a:spcBef>
              <a:spcPct val="0"/>
            </a:spcBef>
            <a:spcAft>
              <a:spcPct val="35000"/>
            </a:spcAft>
            <a:buNone/>
          </a:pPr>
          <a:r>
            <a:rPr lang="en-US" sz="2600" b="1" i="0" kern="1200" baseline="0"/>
            <a:t>Sai lầm cần tránh khi viết mục tiêu: Mục tiêu bài học chung chung hoặc liệt kê</a:t>
          </a:r>
          <a:endParaRPr lang="en-US" sz="2600" kern="1200"/>
        </a:p>
      </dsp:txBody>
      <dsp:txXfrm>
        <a:off x="2207" y="761608"/>
        <a:ext cx="4713535" cy="2828121"/>
      </dsp:txXfrm>
    </dsp:sp>
    <dsp:sp modelId="{F2A27D13-33A1-4FE2-A753-999A16752581}">
      <dsp:nvSpPr>
        <dsp:cNvPr id="0" name=""/>
        <dsp:cNvSpPr/>
      </dsp:nvSpPr>
      <dsp:spPr bwMode="white">
        <a:xfrm>
          <a:off x="5799856" y="761608"/>
          <a:ext cx="4713535" cy="28281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0967" tIns="242441" rIns="230967" bIns="242441" numCol="1" spcCol="1270" anchor="t" anchorCtr="0">
          <a:noAutofit/>
        </a:bodyPr>
        <a:lstStyle/>
        <a:p>
          <a:pPr marL="0" lvl="0" indent="0" algn="l" defTabSz="1155700">
            <a:lnSpc>
              <a:spcPct val="90000"/>
            </a:lnSpc>
            <a:spcBef>
              <a:spcPct val="0"/>
            </a:spcBef>
            <a:spcAft>
              <a:spcPct val="35000"/>
            </a:spcAft>
            <a:buNone/>
          </a:pPr>
          <a:r>
            <a:rPr lang="en-US" sz="2600" b="0" i="0" kern="1200" baseline="0"/>
            <a:t>Ví dụ: Phát triển cho học sinh:</a:t>
          </a:r>
          <a:endParaRPr lang="en-US" sz="2600" kern="1200"/>
        </a:p>
        <a:p>
          <a:pPr marL="228600" lvl="1" indent="-228600" algn="l" defTabSz="889000">
            <a:lnSpc>
              <a:spcPct val="90000"/>
            </a:lnSpc>
            <a:spcBef>
              <a:spcPct val="0"/>
            </a:spcBef>
            <a:spcAft>
              <a:spcPct val="15000"/>
            </a:spcAft>
            <a:buChar char="•"/>
          </a:pPr>
          <a:r>
            <a:rPr lang="en-US" sz="2000" b="0" i="0" kern="1200" baseline="0"/>
            <a:t>Năng lực tư duy logic</a:t>
          </a:r>
          <a:endParaRPr lang="en-US" sz="2000" kern="1200"/>
        </a:p>
        <a:p>
          <a:pPr marL="228600" lvl="1" indent="-228600" algn="l" defTabSz="889000">
            <a:lnSpc>
              <a:spcPct val="90000"/>
            </a:lnSpc>
            <a:spcBef>
              <a:spcPct val="0"/>
            </a:spcBef>
            <a:spcAft>
              <a:spcPct val="15000"/>
            </a:spcAft>
            <a:buChar char="•"/>
          </a:pPr>
          <a:r>
            <a:rPr lang="en-US" sz="2000" b="0" i="0" kern="1200" baseline="0"/>
            <a:t>Năng lực giải quyết tình huống có vấn đề</a:t>
          </a:r>
          <a:endParaRPr lang="en-US" sz="2000" kern="1200"/>
        </a:p>
        <a:p>
          <a:pPr marL="228600" lvl="1" indent="-228600" algn="l" defTabSz="889000">
            <a:lnSpc>
              <a:spcPct val="90000"/>
            </a:lnSpc>
            <a:spcBef>
              <a:spcPct val="0"/>
            </a:spcBef>
            <a:spcAft>
              <a:spcPct val="15000"/>
            </a:spcAft>
            <a:buChar char="•"/>
          </a:pPr>
          <a:r>
            <a:rPr lang="en-US" sz="2000" b="0" i="0" kern="1200" baseline="0"/>
            <a:t>Năng lực làm việc nhóm</a:t>
          </a:r>
          <a:endParaRPr lang="en-US" sz="2000" kern="1200"/>
        </a:p>
        <a:p>
          <a:pPr marL="228600" lvl="1" indent="-228600" algn="l" defTabSz="889000">
            <a:lnSpc>
              <a:spcPct val="90000"/>
            </a:lnSpc>
            <a:spcBef>
              <a:spcPct val="0"/>
            </a:spcBef>
            <a:spcAft>
              <a:spcPct val="15000"/>
            </a:spcAft>
            <a:buChar char="•"/>
          </a:pPr>
          <a:r>
            <a:rPr lang="en-US" sz="2000" b="0" i="0" kern="1200" baseline="0"/>
            <a:t>Năng lực vận dụng kiến thức vào trong các vấn đề thực tiễn của đời sống</a:t>
          </a:r>
          <a:endParaRPr lang="en-US" sz="2000" kern="1200"/>
        </a:p>
      </dsp:txBody>
      <dsp:txXfrm>
        <a:off x="5799856" y="761608"/>
        <a:ext cx="4713535" cy="28281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658CB-4A7E-4879-86A7-4AE01B874C44}">
      <dsp:nvSpPr>
        <dsp:cNvPr id="0" name=""/>
        <dsp:cNvSpPr/>
      </dsp:nvSpPr>
      <dsp:spPr>
        <a:xfrm>
          <a:off x="8110182" y="1432258"/>
          <a:ext cx="91440" cy="655472"/>
        </a:xfrm>
        <a:custGeom>
          <a:avLst/>
          <a:gdLst/>
          <a:ahLst/>
          <a:cxnLst/>
          <a:rect l="0" t="0" r="0" b="0"/>
          <a:pathLst>
            <a:path>
              <a:moveTo>
                <a:pt x="45720" y="0"/>
              </a:moveTo>
              <a:lnTo>
                <a:pt x="45720" y="6554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6CBE42-376A-4ACB-887A-D2E76134982D}">
      <dsp:nvSpPr>
        <dsp:cNvPr id="0" name=""/>
        <dsp:cNvSpPr/>
      </dsp:nvSpPr>
      <dsp:spPr>
        <a:xfrm>
          <a:off x="1519787" y="1111"/>
          <a:ext cx="2253775" cy="14311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1DA6D6-E505-4506-813B-CFF31E07640E}">
      <dsp:nvSpPr>
        <dsp:cNvPr id="0" name=""/>
        <dsp:cNvSpPr/>
      </dsp:nvSpPr>
      <dsp:spPr>
        <a:xfrm>
          <a:off x="1770206" y="239010"/>
          <a:ext cx="2253775" cy="14311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Đánh giá năng lực, trong đó nhấn mạnh mức độ vận dụng. Trong chương trình GD PT 2018 quy định 3 mức: Biết, Hiểu, Vận dụng (chú ý đến vận dụng)</a:t>
          </a:r>
        </a:p>
      </dsp:txBody>
      <dsp:txXfrm>
        <a:off x="1812123" y="280927"/>
        <a:ext cx="2169941" cy="1347313"/>
      </dsp:txXfrm>
    </dsp:sp>
    <dsp:sp modelId="{D9170ED1-C5FD-4ED2-883A-020B0D42C4C7}">
      <dsp:nvSpPr>
        <dsp:cNvPr id="0" name=""/>
        <dsp:cNvSpPr/>
      </dsp:nvSpPr>
      <dsp:spPr>
        <a:xfrm>
          <a:off x="4274401" y="1111"/>
          <a:ext cx="2253775" cy="14311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15867-0A6A-4DC5-8090-4A2C4288BEB2}">
      <dsp:nvSpPr>
        <dsp:cNvPr id="0" name=""/>
        <dsp:cNvSpPr/>
      </dsp:nvSpPr>
      <dsp:spPr>
        <a:xfrm>
          <a:off x="4524820" y="239010"/>
          <a:ext cx="2253775" cy="14311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Khoa học tự nhiên là một môn học; dạy học theo 5 nguyên lí của tự nhiên</a:t>
          </a:r>
        </a:p>
      </dsp:txBody>
      <dsp:txXfrm>
        <a:off x="4566737" y="280927"/>
        <a:ext cx="2169941" cy="1347313"/>
      </dsp:txXfrm>
    </dsp:sp>
    <dsp:sp modelId="{E3943DAF-4726-4F97-BF04-261E5C7C805A}">
      <dsp:nvSpPr>
        <dsp:cNvPr id="0" name=""/>
        <dsp:cNvSpPr/>
      </dsp:nvSpPr>
      <dsp:spPr>
        <a:xfrm>
          <a:off x="7029015" y="1111"/>
          <a:ext cx="2253775" cy="14311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28B87-AB03-49E6-97D0-CD9C94417D85}">
      <dsp:nvSpPr>
        <dsp:cNvPr id="0" name=""/>
        <dsp:cNvSpPr/>
      </dsp:nvSpPr>
      <dsp:spPr>
        <a:xfrm>
          <a:off x="7279434" y="239010"/>
          <a:ext cx="2253775" cy="14311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Đánh giá cần đa dạng về hình thức: trắc nghiệm, tự luận, phỏng vấn, ….</a:t>
          </a:r>
        </a:p>
      </dsp:txBody>
      <dsp:txXfrm>
        <a:off x="7321351" y="280927"/>
        <a:ext cx="2169941" cy="1347313"/>
      </dsp:txXfrm>
    </dsp:sp>
    <dsp:sp modelId="{D5EA7F00-222D-4B01-8F7F-2246F7BEEDE1}">
      <dsp:nvSpPr>
        <dsp:cNvPr id="0" name=""/>
        <dsp:cNvSpPr/>
      </dsp:nvSpPr>
      <dsp:spPr>
        <a:xfrm>
          <a:off x="7029015" y="2087731"/>
          <a:ext cx="2253775" cy="14311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427DE-51C1-45A2-8061-37668CFF7D0E}">
      <dsp:nvSpPr>
        <dsp:cNvPr id="0" name=""/>
        <dsp:cNvSpPr/>
      </dsp:nvSpPr>
      <dsp:spPr>
        <a:xfrm>
          <a:off x="7279434" y="2325630"/>
          <a:ext cx="2253775" cy="14311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Ở mỗi bài học, cần đánh giá được các thành phần năng lực: Nhận thức, Tìm hiểu, Vận dụng KT và KN</a:t>
          </a:r>
        </a:p>
      </dsp:txBody>
      <dsp:txXfrm>
        <a:off x="7321351" y="2367547"/>
        <a:ext cx="2169941" cy="1347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0DCE4-6087-480B-847C-67C9D519AC52}">
      <dsp:nvSpPr>
        <dsp:cNvPr id="0" name=""/>
        <dsp:cNvSpPr/>
      </dsp:nvSpPr>
      <dsp:spPr>
        <a:xfrm>
          <a:off x="0" y="212266"/>
          <a:ext cx="11743690" cy="8394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a:t>Đặc điểm nội dung phần 1</a:t>
          </a:r>
          <a:endParaRPr lang="en-US" sz="3500" kern="1200"/>
        </a:p>
      </dsp:txBody>
      <dsp:txXfrm>
        <a:off x="40980" y="253246"/>
        <a:ext cx="11661730" cy="757514"/>
      </dsp:txXfrm>
    </dsp:sp>
    <dsp:sp modelId="{DFF20184-308C-479F-B82C-3F5D54AF5B91}">
      <dsp:nvSpPr>
        <dsp:cNvPr id="0" name=""/>
        <dsp:cNvSpPr/>
      </dsp:nvSpPr>
      <dsp:spPr>
        <a:xfrm>
          <a:off x="0" y="1051741"/>
          <a:ext cx="11743690" cy="2535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86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kern="1200"/>
            <a:t>Về phản ứng hoá học, học sinh sẽ làm quen với khái niệm năng lượng của phản ứng hoá học (phản ứng toả nhiệt và phản ứng thu nhiệt).</a:t>
          </a:r>
        </a:p>
        <a:p>
          <a:pPr marL="228600" lvl="1" indent="-228600" algn="l" defTabSz="1200150">
            <a:lnSpc>
              <a:spcPct val="90000"/>
            </a:lnSpc>
            <a:spcBef>
              <a:spcPct val="0"/>
            </a:spcBef>
            <a:spcAft>
              <a:spcPct val="20000"/>
            </a:spcAft>
            <a:buChar char="•"/>
          </a:pPr>
          <a:r>
            <a:rPr lang="en-US" sz="2700" kern="1200"/>
            <a:t>Khi tìm hiểu khái niệm tốc độ phản ứng hoá học, HS chỉ cần hiểu ở mức độ tốc độ của phản ứng hoá học là đại lượng chỉ mức độ nhanh hay chậm của phản ứng hoá học.</a:t>
          </a:r>
        </a:p>
        <a:p>
          <a:pPr marL="228600" lvl="1" indent="-228600" algn="l" defTabSz="1200150">
            <a:lnSpc>
              <a:spcPct val="90000"/>
            </a:lnSpc>
            <a:spcBef>
              <a:spcPct val="0"/>
            </a:spcBef>
            <a:spcAft>
              <a:spcPct val="20000"/>
            </a:spcAft>
            <a:buChar char="•"/>
          </a:pPr>
          <a:r>
            <a:rPr lang="en-US" sz="2700" kern="1200"/>
            <a:t>Đây là những vấn đề phát triển hơn so với môn Hoá học ở Chương trình 2006.</a:t>
          </a:r>
        </a:p>
      </dsp:txBody>
      <dsp:txXfrm>
        <a:off x="0" y="1051741"/>
        <a:ext cx="11743690" cy="2535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E61B7-AA4B-4103-9D57-F8FEA68E9242}">
      <dsp:nvSpPr>
        <dsp:cNvPr id="0" name=""/>
        <dsp:cNvSpPr/>
      </dsp:nvSpPr>
      <dsp:spPr>
        <a:xfrm>
          <a:off x="0" y="358995"/>
          <a:ext cx="6900512" cy="7195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Đặc điểm của phần 2</a:t>
          </a:r>
        </a:p>
      </dsp:txBody>
      <dsp:txXfrm>
        <a:off x="35125" y="394120"/>
        <a:ext cx="6830262" cy="649299"/>
      </dsp:txXfrm>
    </dsp:sp>
    <dsp:sp modelId="{4CDCEBF8-4EA3-4F37-9D38-DF32C7D8379D}">
      <dsp:nvSpPr>
        <dsp:cNvPr id="0" name=""/>
        <dsp:cNvSpPr/>
      </dsp:nvSpPr>
      <dsp:spPr>
        <a:xfrm>
          <a:off x="0" y="1078545"/>
          <a:ext cx="6900512" cy="409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err="1"/>
            <a:t>Chủ</a:t>
          </a:r>
          <a:r>
            <a:rPr lang="en-US" sz="2300" kern="1200" dirty="0"/>
            <a:t> </a:t>
          </a:r>
          <a:r>
            <a:rPr lang="en-US" sz="2300" kern="1200" dirty="0" err="1"/>
            <a:t>đề</a:t>
          </a:r>
          <a:r>
            <a:rPr lang="en-US" sz="2300" kern="1200" dirty="0"/>
            <a:t> </a:t>
          </a:r>
          <a:r>
            <a:rPr lang="en-US" sz="2300" b="1" i="1" kern="1200" dirty="0" err="1"/>
            <a:t>Khối</a:t>
          </a:r>
          <a:r>
            <a:rPr lang="en-US" sz="2300" b="1" i="1" kern="1200" dirty="0"/>
            <a:t> </a:t>
          </a:r>
          <a:r>
            <a:rPr lang="en-US" sz="2300" b="1" i="1" kern="1200" dirty="0" err="1"/>
            <a:t>lượng</a:t>
          </a:r>
          <a:r>
            <a:rPr lang="en-US" sz="2300" b="1" i="1" kern="1200" dirty="0"/>
            <a:t> </a:t>
          </a:r>
          <a:r>
            <a:rPr lang="en-US" sz="2300" b="1" i="1" kern="1200" dirty="0" err="1"/>
            <a:t>riêng</a:t>
          </a:r>
          <a:r>
            <a:rPr lang="en-US" sz="2300" b="1" i="1" kern="1200" dirty="0"/>
            <a:t> </a:t>
          </a:r>
          <a:r>
            <a:rPr lang="en-US" sz="2300" b="1" i="1" kern="1200" dirty="0" err="1"/>
            <a:t>và</a:t>
          </a:r>
          <a:r>
            <a:rPr lang="en-US" sz="2300" b="1" i="1" kern="1200" dirty="0"/>
            <a:t> </a:t>
          </a:r>
          <a:r>
            <a:rPr lang="en-US" sz="2300" b="1" i="1" kern="1200" dirty="0" err="1"/>
            <a:t>áp</a:t>
          </a:r>
          <a:r>
            <a:rPr lang="en-US" sz="2300" b="1" i="1" kern="1200" dirty="0"/>
            <a:t> </a:t>
          </a:r>
          <a:r>
            <a:rPr lang="en-US" sz="2300" b="1" i="1" kern="1200" dirty="0" err="1"/>
            <a:t>suất</a:t>
          </a:r>
          <a:r>
            <a:rPr lang="en-US" sz="2300" kern="1200" dirty="0"/>
            <a:t> </a:t>
          </a:r>
          <a:r>
            <a:rPr lang="en-US" sz="2300" kern="1200" dirty="0" err="1"/>
            <a:t>đã</a:t>
          </a:r>
          <a:r>
            <a:rPr lang="en-US" sz="2300" kern="1200" dirty="0"/>
            <a:t> </a:t>
          </a:r>
          <a:r>
            <a:rPr lang="en-US" sz="2300" kern="1200" dirty="0" err="1"/>
            <a:t>đổi</a:t>
          </a:r>
          <a:r>
            <a:rPr lang="en-US" sz="2300" kern="1200" dirty="0"/>
            <a:t> </a:t>
          </a:r>
          <a:r>
            <a:rPr lang="en-US" sz="2300" kern="1200" dirty="0" err="1"/>
            <a:t>mới</a:t>
          </a:r>
          <a:r>
            <a:rPr lang="en-US" sz="2300" kern="1200" dirty="0"/>
            <a:t> </a:t>
          </a:r>
          <a:r>
            <a:rPr lang="en-US" sz="2300" kern="1200" dirty="0" err="1"/>
            <a:t>trình</a:t>
          </a:r>
          <a:r>
            <a:rPr lang="en-US" sz="2300" kern="1200" dirty="0"/>
            <a:t> </a:t>
          </a:r>
          <a:r>
            <a:rPr lang="en-US" sz="2300" kern="1200" dirty="0" err="1"/>
            <a:t>bày</a:t>
          </a:r>
          <a:r>
            <a:rPr lang="en-US" sz="2300" kern="1200" dirty="0"/>
            <a:t> </a:t>
          </a:r>
          <a:r>
            <a:rPr lang="en-US" sz="2300" kern="1200" dirty="0" err="1"/>
            <a:t>về</a:t>
          </a:r>
          <a:r>
            <a:rPr lang="en-US" sz="2300" kern="1200" dirty="0"/>
            <a:t> </a:t>
          </a:r>
          <a:r>
            <a:rPr lang="en-US" sz="2300" kern="1200" dirty="0" err="1"/>
            <a:t>máy</a:t>
          </a:r>
          <a:r>
            <a:rPr lang="en-US" sz="2300" kern="1200" dirty="0"/>
            <a:t> </a:t>
          </a:r>
          <a:r>
            <a:rPr lang="en-US" sz="2300" kern="1200" dirty="0" err="1"/>
            <a:t>thủy</a:t>
          </a:r>
          <a:r>
            <a:rPr lang="en-US" sz="2300" kern="1200" dirty="0"/>
            <a:t> </a:t>
          </a:r>
          <a:r>
            <a:rPr lang="en-US" sz="2300" kern="1200" dirty="0" err="1"/>
            <a:t>lực</a:t>
          </a:r>
          <a:r>
            <a:rPr lang="en-US" sz="2300" kern="1200" dirty="0"/>
            <a:t> </a:t>
          </a:r>
          <a:r>
            <a:rPr lang="en-US" sz="2300" kern="1200" dirty="0" err="1"/>
            <a:t>theo</a:t>
          </a:r>
          <a:r>
            <a:rPr lang="en-US" sz="2300" kern="1200" dirty="0"/>
            <a:t> </a:t>
          </a:r>
          <a:r>
            <a:rPr lang="en-US" sz="2300" kern="1200" dirty="0" err="1"/>
            <a:t>hướng</a:t>
          </a:r>
          <a:r>
            <a:rPr lang="en-US" sz="2300" kern="1200" dirty="0"/>
            <a:t> </a:t>
          </a:r>
          <a:r>
            <a:rPr lang="en-US" sz="2300" kern="1200" dirty="0" err="1"/>
            <a:t>ít</a:t>
          </a:r>
          <a:r>
            <a:rPr lang="en-US" sz="2300" kern="1200" dirty="0"/>
            <a:t> </a:t>
          </a:r>
          <a:r>
            <a:rPr lang="en-US" sz="2300" kern="1200" dirty="0" err="1"/>
            <a:t>thiên</a:t>
          </a:r>
          <a:r>
            <a:rPr lang="en-US" sz="2300" kern="1200" dirty="0"/>
            <a:t> </a:t>
          </a:r>
          <a:r>
            <a:rPr lang="en-US" sz="2300" kern="1200" dirty="0" err="1"/>
            <a:t>về</a:t>
          </a:r>
          <a:r>
            <a:rPr lang="en-US" sz="2300" kern="1200" dirty="0"/>
            <a:t> </a:t>
          </a:r>
          <a:r>
            <a:rPr lang="en-US" sz="2300" kern="1200" dirty="0" err="1"/>
            <a:t>toán</a:t>
          </a:r>
          <a:r>
            <a:rPr lang="en-US" sz="2300" kern="1200" dirty="0"/>
            <a:t> </a:t>
          </a:r>
          <a:r>
            <a:rPr lang="en-US" sz="2300" kern="1200" dirty="0" err="1"/>
            <a:t>học</a:t>
          </a:r>
          <a:r>
            <a:rPr lang="en-US" sz="2300" kern="1200" dirty="0"/>
            <a:t>. So </a:t>
          </a:r>
          <a:r>
            <a:rPr lang="en-US" sz="2300" kern="1200" dirty="0" err="1"/>
            <a:t>với</a:t>
          </a:r>
          <a:r>
            <a:rPr lang="en-US" sz="2300" kern="1200" dirty="0"/>
            <a:t> CT GDPT 2006, </a:t>
          </a:r>
          <a:r>
            <a:rPr lang="en-US" sz="2300" kern="1200" dirty="0" err="1"/>
            <a:t>chủ</a:t>
          </a:r>
          <a:r>
            <a:rPr lang="en-US" sz="2300" kern="1200" dirty="0"/>
            <a:t> </a:t>
          </a:r>
          <a:r>
            <a:rPr lang="en-US" sz="2300" kern="1200" dirty="0" err="1"/>
            <a:t>đề</a:t>
          </a:r>
          <a:r>
            <a:rPr lang="en-US" sz="2300" kern="1200" dirty="0"/>
            <a:t> </a:t>
          </a:r>
          <a:r>
            <a:rPr lang="en-US" sz="2300" kern="1200" dirty="0" err="1"/>
            <a:t>này</a:t>
          </a:r>
          <a:r>
            <a:rPr lang="en-US" sz="2300" kern="1200" dirty="0"/>
            <a:t> </a:t>
          </a:r>
          <a:r>
            <a:rPr lang="en-US" sz="2300" kern="1200" dirty="0" err="1"/>
            <a:t>có</a:t>
          </a:r>
          <a:r>
            <a:rPr lang="en-US" sz="2300" kern="1200" dirty="0"/>
            <a:t> </a:t>
          </a:r>
          <a:r>
            <a:rPr lang="en-US" sz="2300" kern="1200" dirty="0" err="1"/>
            <a:t>mức</a:t>
          </a:r>
          <a:r>
            <a:rPr lang="en-US" sz="2300" kern="1200" dirty="0"/>
            <a:t> </a:t>
          </a:r>
          <a:r>
            <a:rPr lang="en-US" sz="2300" kern="1200" dirty="0" err="1"/>
            <a:t>độ</a:t>
          </a:r>
          <a:r>
            <a:rPr lang="en-US" sz="2300" kern="1200" dirty="0"/>
            <a:t> </a:t>
          </a:r>
          <a:r>
            <a:rPr lang="en-US" sz="2300" kern="1200" dirty="0" err="1"/>
            <a:t>định</a:t>
          </a:r>
          <a:r>
            <a:rPr lang="en-US" sz="2300" kern="1200" dirty="0"/>
            <a:t> </a:t>
          </a:r>
          <a:r>
            <a:rPr lang="en-US" sz="2300" kern="1200" dirty="0" err="1"/>
            <a:t>tính</a:t>
          </a:r>
          <a:r>
            <a:rPr lang="en-US" sz="2300" kern="1200" dirty="0"/>
            <a:t> </a:t>
          </a:r>
          <a:r>
            <a:rPr lang="en-US" sz="2300" kern="1200" dirty="0" err="1"/>
            <a:t>hơn</a:t>
          </a:r>
          <a:r>
            <a:rPr lang="en-US" sz="2300" kern="1200" dirty="0"/>
            <a:t>, </a:t>
          </a:r>
          <a:r>
            <a:rPr lang="en-US" sz="2300" kern="1200" dirty="0" err="1"/>
            <a:t>cách</a:t>
          </a:r>
          <a:r>
            <a:rPr lang="en-US" sz="2300" kern="1200" dirty="0"/>
            <a:t> </a:t>
          </a:r>
          <a:r>
            <a:rPr lang="en-US" sz="2300" kern="1200" dirty="0" err="1"/>
            <a:t>tiếp</a:t>
          </a:r>
          <a:r>
            <a:rPr lang="en-US" sz="2300" kern="1200" dirty="0"/>
            <a:t> </a:t>
          </a:r>
          <a:r>
            <a:rPr lang="en-US" sz="2300" kern="1200" dirty="0" err="1"/>
            <a:t>cận</a:t>
          </a:r>
          <a:r>
            <a:rPr lang="en-US" sz="2300" kern="1200" dirty="0"/>
            <a:t> </a:t>
          </a:r>
          <a:r>
            <a:rPr lang="en-US" sz="2300" kern="1200" dirty="0" err="1"/>
            <a:t>gần</a:t>
          </a:r>
          <a:r>
            <a:rPr lang="en-US" sz="2300" kern="1200" dirty="0"/>
            <a:t> </a:t>
          </a:r>
          <a:r>
            <a:rPr lang="en-US" sz="2300" kern="1200" dirty="0" err="1"/>
            <a:t>gũi</a:t>
          </a:r>
          <a:r>
            <a:rPr lang="en-US" sz="2300" kern="1200" dirty="0"/>
            <a:t> </a:t>
          </a:r>
          <a:r>
            <a:rPr lang="en-US" sz="2300" kern="1200" dirty="0" err="1"/>
            <a:t>với</a:t>
          </a:r>
          <a:r>
            <a:rPr lang="en-US" sz="2300" kern="1200" dirty="0"/>
            <a:t> </a:t>
          </a:r>
          <a:r>
            <a:rPr lang="en-US" sz="2300" kern="1200" dirty="0" err="1"/>
            <a:t>thực</a:t>
          </a:r>
          <a:r>
            <a:rPr lang="en-US" sz="2300" kern="1200" dirty="0"/>
            <a:t> </a:t>
          </a:r>
          <a:r>
            <a:rPr lang="en-US" sz="2300" kern="1200" dirty="0" err="1"/>
            <a:t>tiễn</a:t>
          </a:r>
          <a:r>
            <a:rPr lang="en-US" sz="2300" kern="1200" dirty="0"/>
            <a:t> </a:t>
          </a:r>
          <a:r>
            <a:rPr lang="en-US" sz="2300" kern="1200" dirty="0" err="1"/>
            <a:t>và</a:t>
          </a:r>
          <a:r>
            <a:rPr lang="en-US" sz="2300" kern="1200" dirty="0"/>
            <a:t> </a:t>
          </a:r>
          <a:r>
            <a:rPr lang="en-US" sz="2300" kern="1200" dirty="0" err="1"/>
            <a:t>phù</a:t>
          </a:r>
          <a:r>
            <a:rPr lang="en-US" sz="2300" kern="1200" dirty="0"/>
            <a:t> </a:t>
          </a:r>
          <a:r>
            <a:rPr lang="en-US" sz="2300" kern="1200" dirty="0" err="1"/>
            <a:t>hợp</a:t>
          </a:r>
          <a:r>
            <a:rPr lang="en-US" sz="2300" kern="1200" dirty="0"/>
            <a:t> </a:t>
          </a:r>
          <a:r>
            <a:rPr lang="en-US" sz="2300" kern="1200" dirty="0" err="1"/>
            <a:t>với</a:t>
          </a:r>
          <a:r>
            <a:rPr lang="en-US" sz="2300" kern="1200" dirty="0"/>
            <a:t> </a:t>
          </a:r>
          <a:r>
            <a:rPr lang="en-US" sz="2300" kern="1200" dirty="0" err="1"/>
            <a:t>tâm</a:t>
          </a:r>
          <a:r>
            <a:rPr lang="en-US" sz="2300" kern="1200" dirty="0"/>
            <a:t> </a:t>
          </a:r>
          <a:r>
            <a:rPr lang="en-US" sz="2300" kern="1200" dirty="0" err="1"/>
            <a:t>sinh</a:t>
          </a:r>
          <a:r>
            <a:rPr lang="en-US" sz="2300" kern="1200" dirty="0"/>
            <a:t> </a:t>
          </a:r>
          <a:r>
            <a:rPr lang="en-US" sz="2300" kern="1200" dirty="0" err="1"/>
            <a:t>lí</a:t>
          </a:r>
          <a:r>
            <a:rPr lang="en-US" sz="2300" kern="1200" dirty="0"/>
            <a:t> </a:t>
          </a:r>
          <a:r>
            <a:rPr lang="en-US" sz="2300" kern="1200" dirty="0" err="1"/>
            <a:t>lứa</a:t>
          </a:r>
          <a:r>
            <a:rPr lang="en-US" sz="2300" kern="1200" dirty="0"/>
            <a:t> </a:t>
          </a:r>
          <a:r>
            <a:rPr lang="en-US" sz="2300" kern="1200" dirty="0" err="1"/>
            <a:t>tuổi</a:t>
          </a:r>
          <a:r>
            <a:rPr lang="en-US" sz="2300" kern="1200" dirty="0"/>
            <a:t> </a:t>
          </a:r>
          <a:r>
            <a:rPr lang="en-US" sz="2300" kern="1200" dirty="0" err="1"/>
            <a:t>học</a:t>
          </a:r>
          <a:r>
            <a:rPr lang="en-US" sz="2300" kern="1200" dirty="0"/>
            <a:t> </a:t>
          </a:r>
          <a:r>
            <a:rPr lang="en-US" sz="2300" kern="1200" dirty="0" err="1"/>
            <a:t>sinh</a:t>
          </a:r>
          <a:r>
            <a:rPr lang="en-US" sz="2300" kern="1200" dirty="0"/>
            <a:t> </a:t>
          </a:r>
          <a:r>
            <a:rPr lang="en-US" sz="2300" kern="1200" dirty="0" err="1"/>
            <a:t>hơn</a:t>
          </a:r>
          <a:r>
            <a:rPr lang="en-US" sz="2300" kern="1200" dirty="0"/>
            <a:t>.</a:t>
          </a:r>
        </a:p>
        <a:p>
          <a:pPr marL="228600" lvl="1" indent="-228600" algn="l" defTabSz="1022350">
            <a:lnSpc>
              <a:spcPct val="90000"/>
            </a:lnSpc>
            <a:spcBef>
              <a:spcPct val="0"/>
            </a:spcBef>
            <a:spcAft>
              <a:spcPct val="20000"/>
            </a:spcAft>
            <a:buChar char="•"/>
          </a:pPr>
          <a:r>
            <a:rPr lang="en-US" sz="2300" kern="1200"/>
            <a:t>Chủ đề </a:t>
          </a:r>
          <a:r>
            <a:rPr lang="en-US" sz="2300" b="1" i="1" kern="1200"/>
            <a:t>Tác dụng làm quay của lực</a:t>
          </a:r>
          <a:r>
            <a:rPr lang="en-US" sz="2300" kern="1200"/>
            <a:t> đã giới thiệu khái niệm bước đầu và định tính về moment lực. Đây là khái niệm có tầm quan trọng đặc biệt ở các bậc học tiếp theo khi tìm hiểu sâu hơn về thế giới tự nhiên.</a:t>
          </a:r>
        </a:p>
        <a:p>
          <a:pPr marL="228600" lvl="1" indent="-228600" algn="l" defTabSz="1022350">
            <a:lnSpc>
              <a:spcPct val="90000"/>
            </a:lnSpc>
            <a:spcBef>
              <a:spcPct val="0"/>
            </a:spcBef>
            <a:spcAft>
              <a:spcPct val="20000"/>
            </a:spcAft>
            <a:buChar char="•"/>
          </a:pPr>
          <a:r>
            <a:rPr lang="en-US" sz="2300" kern="1200"/>
            <a:t>Chủ đề </a:t>
          </a:r>
          <a:r>
            <a:rPr lang="en-US" sz="2300" b="1" i="1" kern="1200"/>
            <a:t>Điện</a:t>
          </a:r>
          <a:r>
            <a:rPr lang="en-US" sz="2300" kern="1200"/>
            <a:t> có nội dung gần tương đồng nhưng có giảm tải hơn so với phần tương tự ở môn Vật lí 7 của CTGDPT 2006.</a:t>
          </a:r>
        </a:p>
      </dsp:txBody>
      <dsp:txXfrm>
        <a:off x="0" y="1078545"/>
        <a:ext cx="6900512" cy="4098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13B37-0C39-4F34-80D8-778D4D9533DE}">
      <dsp:nvSpPr>
        <dsp:cNvPr id="0" name=""/>
        <dsp:cNvSpPr/>
      </dsp:nvSpPr>
      <dsp:spPr>
        <a:xfrm>
          <a:off x="0" y="0"/>
          <a:ext cx="7484885" cy="96672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baseline="0"/>
            <a:t>Chủ đề 9. </a:t>
          </a:r>
          <a:r>
            <a:rPr lang="en-US" sz="2500" b="1" kern="1200"/>
            <a:t>Sinh quyển</a:t>
          </a:r>
          <a:endParaRPr lang="en-US" sz="2500" kern="1200"/>
        </a:p>
      </dsp:txBody>
      <dsp:txXfrm>
        <a:off x="28314" y="28314"/>
        <a:ext cx="6360027" cy="910096"/>
      </dsp:txXfrm>
    </dsp:sp>
    <dsp:sp modelId="{D3768E6E-6B23-4689-BD62-77FDD1C0EB98}">
      <dsp:nvSpPr>
        <dsp:cNvPr id="0" name=""/>
        <dsp:cNvSpPr/>
      </dsp:nvSpPr>
      <dsp:spPr>
        <a:xfrm>
          <a:off x="626859" y="1142492"/>
          <a:ext cx="7484885" cy="966724"/>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vi-VN" sz="2500" b="1" i="1" kern="1200"/>
            <a:t>Nhiệm vụ 1</a:t>
          </a:r>
          <a:r>
            <a:rPr lang="vi-VN" sz="2500" i="1" kern="1200"/>
            <a:t>. Lập bảng so sánh nội dung Phần </a:t>
          </a:r>
          <a:r>
            <a:rPr lang="en-US" sz="2500" i="1" kern="1200"/>
            <a:t>4 </a:t>
          </a:r>
          <a:r>
            <a:rPr lang="vi-VN" sz="2500" i="1" kern="1200"/>
            <a:t>với Chương trình 2006.</a:t>
          </a:r>
          <a:endParaRPr lang="en-US" sz="2500" kern="1200"/>
        </a:p>
      </dsp:txBody>
      <dsp:txXfrm>
        <a:off x="655173" y="1170806"/>
        <a:ext cx="6173027" cy="910096"/>
      </dsp:txXfrm>
    </dsp:sp>
    <dsp:sp modelId="{021E254E-3078-4FF5-8FC2-003DBF7BDCAB}">
      <dsp:nvSpPr>
        <dsp:cNvPr id="0" name=""/>
        <dsp:cNvSpPr/>
      </dsp:nvSpPr>
      <dsp:spPr>
        <a:xfrm>
          <a:off x="1244362" y="2284984"/>
          <a:ext cx="7484885" cy="966724"/>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vi-VN" sz="2500" b="1" i="1" kern="1200" dirty="0"/>
            <a:t>Nhiệm vụ 2</a:t>
          </a:r>
          <a:r>
            <a:rPr lang="vi-VN" sz="2500" i="1" kern="1200" dirty="0"/>
            <a:t>. Nêu đặc điểm nội dung Phần </a:t>
          </a:r>
          <a:r>
            <a:rPr lang="en-US" sz="2500" i="1" kern="1200" dirty="0"/>
            <a:t>4</a:t>
          </a:r>
          <a:r>
            <a:rPr lang="vi-VN" sz="2500" i="1" kern="1200" dirty="0"/>
            <a:t>.</a:t>
          </a:r>
          <a:endParaRPr lang="en-US" sz="2500" kern="1200" dirty="0"/>
        </a:p>
      </dsp:txBody>
      <dsp:txXfrm>
        <a:off x="1272676" y="2313298"/>
        <a:ext cx="6182383" cy="910096"/>
      </dsp:txXfrm>
    </dsp:sp>
    <dsp:sp modelId="{0AACB1E1-3051-40FA-9CA8-C98C08B731D6}">
      <dsp:nvSpPr>
        <dsp:cNvPr id="0" name=""/>
        <dsp:cNvSpPr/>
      </dsp:nvSpPr>
      <dsp:spPr>
        <a:xfrm>
          <a:off x="1871221" y="3427476"/>
          <a:ext cx="7484885" cy="96672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vi-VN" sz="2500" b="1" i="1" kern="1200"/>
            <a:t>Nhiệm vụ 3</a:t>
          </a:r>
          <a:r>
            <a:rPr lang="vi-VN" sz="2500" i="1" kern="1200"/>
            <a:t>. Phân tích sự phát triển</a:t>
          </a:r>
          <a:r>
            <a:rPr lang="en-US" sz="2500" i="1" kern="1200"/>
            <a:t> </a:t>
          </a:r>
          <a:r>
            <a:rPr lang="vi-VN" sz="2500" i="1" kern="1200"/>
            <a:t>nội dung Phần </a:t>
          </a:r>
          <a:r>
            <a:rPr lang="en-US" sz="2500" i="1" kern="1200"/>
            <a:t>4</a:t>
          </a:r>
          <a:r>
            <a:rPr lang="vi-VN" sz="2500" i="1" kern="1200"/>
            <a:t> so với chương trình 2006</a:t>
          </a:r>
          <a:r>
            <a:rPr lang="en-US" sz="2500" i="1" kern="1200"/>
            <a:t>.</a:t>
          </a:r>
          <a:endParaRPr lang="en-US" sz="2500" kern="1200"/>
        </a:p>
      </dsp:txBody>
      <dsp:txXfrm>
        <a:off x="1899535" y="3455790"/>
        <a:ext cx="6173027" cy="910096"/>
      </dsp:txXfrm>
    </dsp:sp>
    <dsp:sp modelId="{1E7414C1-91CE-474C-9790-9A03B6AE7C5E}">
      <dsp:nvSpPr>
        <dsp:cNvPr id="0" name=""/>
        <dsp:cNvSpPr/>
      </dsp:nvSpPr>
      <dsp:spPr>
        <a:xfrm>
          <a:off x="6856515" y="740422"/>
          <a:ext cx="628370" cy="62837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997898" y="740422"/>
        <a:ext cx="345604" cy="472848"/>
      </dsp:txXfrm>
    </dsp:sp>
    <dsp:sp modelId="{8B2A03D7-D70F-4FFD-9055-A5F3901A2131}">
      <dsp:nvSpPr>
        <dsp:cNvPr id="0" name=""/>
        <dsp:cNvSpPr/>
      </dsp:nvSpPr>
      <dsp:spPr>
        <a:xfrm>
          <a:off x="7483374" y="1882914"/>
          <a:ext cx="628370" cy="628370"/>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624757" y="1882914"/>
        <a:ext cx="345604" cy="472848"/>
      </dsp:txXfrm>
    </dsp:sp>
    <dsp:sp modelId="{6DDEFE06-E607-4353-9364-9D2470E045FE}">
      <dsp:nvSpPr>
        <dsp:cNvPr id="0" name=""/>
        <dsp:cNvSpPr/>
      </dsp:nvSpPr>
      <dsp:spPr>
        <a:xfrm>
          <a:off x="8100877" y="3025406"/>
          <a:ext cx="628370" cy="628370"/>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42260" y="3025406"/>
        <a:ext cx="345604" cy="4728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51F6D-3233-4FE9-BC3B-8A8F6E03EE0D}">
      <dsp:nvSpPr>
        <dsp:cNvPr id="0" name=""/>
        <dsp:cNvSpPr/>
      </dsp:nvSpPr>
      <dsp:spPr>
        <a:xfrm>
          <a:off x="4111" y="872547"/>
          <a:ext cx="1797669" cy="264910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Chủ đề 9. Sinh quyển</a:t>
          </a:r>
          <a:endParaRPr lang="en-US" sz="1700" kern="1200"/>
        </a:p>
      </dsp:txBody>
      <dsp:txXfrm>
        <a:off x="56763" y="925199"/>
        <a:ext cx="1692365" cy="2543801"/>
      </dsp:txXfrm>
    </dsp:sp>
    <dsp:sp modelId="{58129E0D-4927-4030-B27B-41338D9A3C75}">
      <dsp:nvSpPr>
        <dsp:cNvPr id="0" name=""/>
        <dsp:cNvSpPr/>
      </dsp:nvSpPr>
      <dsp:spPr>
        <a:xfrm>
          <a:off x="1981548" y="1974188"/>
          <a:ext cx="381106" cy="44582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81548" y="2063352"/>
        <a:ext cx="266774" cy="267494"/>
      </dsp:txXfrm>
    </dsp:sp>
    <dsp:sp modelId="{71AB5C11-6A8A-44D9-AE9B-0234740AAB29}">
      <dsp:nvSpPr>
        <dsp:cNvPr id="0" name=""/>
        <dsp:cNvSpPr/>
      </dsp:nvSpPr>
      <dsp:spPr>
        <a:xfrm>
          <a:off x="2520849" y="872547"/>
          <a:ext cx="1797669" cy="2649105"/>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Phần này chỉ có chủ đề 9 - Sinh quyển</a:t>
          </a:r>
        </a:p>
      </dsp:txBody>
      <dsp:txXfrm>
        <a:off x="2573501" y="925199"/>
        <a:ext cx="1692365" cy="2543801"/>
      </dsp:txXfrm>
    </dsp:sp>
    <dsp:sp modelId="{82621356-01B0-45F4-8043-E2F1AC0C0B70}">
      <dsp:nvSpPr>
        <dsp:cNvPr id="0" name=""/>
        <dsp:cNvSpPr/>
      </dsp:nvSpPr>
      <dsp:spPr>
        <a:xfrm>
          <a:off x="4498286" y="1974188"/>
          <a:ext cx="381106" cy="445822"/>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98286" y="2063352"/>
        <a:ext cx="266774" cy="267494"/>
      </dsp:txXfrm>
    </dsp:sp>
    <dsp:sp modelId="{1D35D99D-21E2-4E21-B32F-369F04795AE9}">
      <dsp:nvSpPr>
        <dsp:cNvPr id="0" name=""/>
        <dsp:cNvSpPr/>
      </dsp:nvSpPr>
      <dsp:spPr>
        <a:xfrm>
          <a:off x="5037587" y="872547"/>
          <a:ext cx="1797669" cy="2649105"/>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Bài số 43: Khái quát về Sinh quyển và các khu sinh học.</a:t>
          </a:r>
        </a:p>
      </dsp:txBody>
      <dsp:txXfrm>
        <a:off x="5090239" y="925199"/>
        <a:ext cx="1692365" cy="2543801"/>
      </dsp:txXfrm>
    </dsp:sp>
    <dsp:sp modelId="{03002690-4585-49D6-8B5E-C074DF340A5B}">
      <dsp:nvSpPr>
        <dsp:cNvPr id="0" name=""/>
        <dsp:cNvSpPr/>
      </dsp:nvSpPr>
      <dsp:spPr>
        <a:xfrm>
          <a:off x="7015024" y="1974188"/>
          <a:ext cx="381106" cy="445822"/>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015024" y="2063352"/>
        <a:ext cx="266774" cy="267494"/>
      </dsp:txXfrm>
    </dsp:sp>
    <dsp:sp modelId="{086827DE-0BDD-44F7-9008-2997551FB707}">
      <dsp:nvSpPr>
        <dsp:cNvPr id="0" name=""/>
        <dsp:cNvSpPr/>
      </dsp:nvSpPr>
      <dsp:spPr>
        <a:xfrm>
          <a:off x="7554325" y="872547"/>
          <a:ext cx="1797669" cy="2649105"/>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Chủ đề 9 ở môn KHTN 8 chỉ giới hạn nội dung trong phần Vật sống và gắn một cách logic với nội dung các chủ đề phần Vật sống mà học sinh đã học.</a:t>
          </a:r>
        </a:p>
      </dsp:txBody>
      <dsp:txXfrm>
        <a:off x="7606977" y="925199"/>
        <a:ext cx="1692365" cy="25438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2D8E0-3BF9-48E3-8513-5F835D3B8366}">
      <dsp:nvSpPr>
        <dsp:cNvPr id="0" name=""/>
        <dsp:cNvSpPr/>
      </dsp:nvSpPr>
      <dsp:spPr bwMode="white">
        <a:xfrm>
          <a:off x="0" y="529343"/>
          <a:ext cx="6601694"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Trong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môn</a:t>
          </a:r>
          <a:r>
            <a:rPr lang="en-US" sz="3200" b="1" kern="1200" dirty="0">
              <a:latin typeface="Times New Roman" panose="02020603050405020304" pitchFamily="18" charset="0"/>
              <a:cs typeface="Times New Roman" panose="02020603050405020304" pitchFamily="18" charset="0"/>
            </a:rPr>
            <a:t> KHTN:</a:t>
          </a:r>
          <a:endParaRPr lang="en-US" sz="3200" kern="1200" dirty="0">
            <a:latin typeface="Times New Roman" panose="02020603050405020304" pitchFamily="18" charset="0"/>
            <a:cs typeface="Times New Roman" panose="02020603050405020304" pitchFamily="18" charset="0"/>
          </a:endParaRPr>
        </a:p>
      </dsp:txBody>
      <dsp:txXfrm>
        <a:off x="59399" y="588742"/>
        <a:ext cx="6482896" cy="1098002"/>
      </dsp:txXfrm>
    </dsp:sp>
    <dsp:sp modelId="{FEFF7649-2FAE-4D5D-8736-8AD88130D4C9}">
      <dsp:nvSpPr>
        <dsp:cNvPr id="0" name=""/>
        <dsp:cNvSpPr/>
      </dsp:nvSpPr>
      <dsp:spPr bwMode="white">
        <a:xfrm>
          <a:off x="0" y="1746144"/>
          <a:ext cx="6601694"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604" tIns="40640" rIns="227584" bIns="40640" numCol="1" spcCol="1270" anchor="t" anchorCtr="0">
          <a:noAutofit/>
        </a:bodyPr>
        <a:lstStyle/>
        <a:p>
          <a:pPr marL="285750" lvl="1" indent="-285750" algn="just" defTabSz="1422400">
            <a:lnSpc>
              <a:spcPct val="90000"/>
            </a:lnSpc>
            <a:spcBef>
              <a:spcPct val="0"/>
            </a:spcBef>
            <a:spcAft>
              <a:spcPct val="20000"/>
            </a:spcAft>
            <a:buChar char="•"/>
          </a:pP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qua thể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nguyên</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lí</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và</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quy</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luật</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chung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a:t>
          </a:r>
        </a:p>
        <a:p>
          <a:pPr marL="285750" lvl="1" indent="-285750" algn="just" defTabSz="1422400">
            <a:lnSpc>
              <a:spcPct val="90000"/>
            </a:lnSpc>
            <a:spcBef>
              <a:spcPct val="0"/>
            </a:spcBef>
            <a:spcAft>
              <a:spcPct val="20000"/>
            </a:spcAft>
            <a:buChar char="•"/>
          </a:pP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qua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theo</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chủ</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đề</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và</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dục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STEM</a:t>
          </a:r>
        </a:p>
        <a:p>
          <a:pPr marL="285750" lvl="1" indent="-285750" algn="just" defTabSz="1422400">
            <a:lnSpc>
              <a:spcPct val="90000"/>
            </a:lnSpc>
            <a:spcBef>
              <a:spcPct val="0"/>
            </a:spcBef>
            <a:spcAft>
              <a:spcPct val="20000"/>
            </a:spcAft>
            <a:buChar char="•"/>
          </a:pP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bước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vận</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kiến</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kĩ</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năng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đã</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bài</a:t>
          </a:r>
          <a:r>
            <a:rPr lang="en-US" sz="3200" b="0" kern="1200" dirty="0">
              <a:latin typeface="Times New Roman" panose="02020603050405020304" pitchFamily="18" charset="0"/>
              <a:ea typeface="Tahoma" panose="020B0604030504040204" pitchFamily="34" charset="0"/>
              <a:cs typeface="Times New Roman" panose="02020603050405020304" pitchFamily="18" charset="0"/>
            </a:rPr>
            <a:t> </a:t>
          </a:r>
          <a:r>
            <a:rPr lang="en-US" sz="3200" b="0" kern="1200" dirty="0" err="1">
              <a:latin typeface="Times New Roman" panose="02020603050405020304" pitchFamily="18" charset="0"/>
              <a:ea typeface="Tahoma" panose="020B0604030504040204" pitchFamily="34" charset="0"/>
              <a:cs typeface="Times New Roman" panose="02020603050405020304" pitchFamily="18" charset="0"/>
            </a:rPr>
            <a:t>học</a:t>
          </a:r>
          <a:endParaRPr lang="en-US" sz="3200" b="0" kern="1200" dirty="0">
            <a:latin typeface="Times New Roman" panose="02020603050405020304" pitchFamily="18" charset="0"/>
            <a:ea typeface="Tahoma" panose="020B0604030504040204" pitchFamily="34" charset="0"/>
            <a:cs typeface="Times New Roman" panose="02020603050405020304" pitchFamily="18" charset="0"/>
          </a:endParaRPr>
        </a:p>
      </dsp:txBody>
      <dsp:txXfrm>
        <a:off x="0" y="1746144"/>
        <a:ext cx="6601694" cy="3229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256E1-D316-4A52-A236-D86A26B0B901}">
      <dsp:nvSpPr>
        <dsp:cNvPr id="0" name=""/>
        <dsp:cNvSpPr/>
      </dsp:nvSpPr>
      <dsp:spPr>
        <a:xfrm rot="5400000">
          <a:off x="2110868" y="802786"/>
          <a:ext cx="4403750" cy="389911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b="1" kern="1200">
              <a:latin typeface="Tahoma" panose="020B0604030504040204" pitchFamily="34" charset="0"/>
              <a:ea typeface="Tahoma" panose="020B0604030504040204" pitchFamily="34" charset="0"/>
              <a:cs typeface="Tahoma" panose="020B0604030504040204" pitchFamily="34" charset="0"/>
            </a:rPr>
            <a:t>Tính cấu trúc</a:t>
          </a:r>
        </a:p>
        <a:p>
          <a:pPr marL="285750" lvl="1" indent="-285750" algn="l" defTabSz="1422400">
            <a:lnSpc>
              <a:spcPct val="90000"/>
            </a:lnSpc>
            <a:spcBef>
              <a:spcPct val="0"/>
            </a:spcBef>
            <a:spcAft>
              <a:spcPct val="15000"/>
            </a:spcAft>
            <a:buChar char="•"/>
          </a:pPr>
          <a:r>
            <a:rPr lang="en-US" sz="3200" b="1" kern="1200">
              <a:latin typeface="Tahoma" panose="020B0604030504040204" pitchFamily="34" charset="0"/>
              <a:ea typeface="Tahoma" panose="020B0604030504040204" pitchFamily="34" charset="0"/>
              <a:cs typeface="Tahoma" panose="020B0604030504040204" pitchFamily="34" charset="0"/>
            </a:rPr>
            <a:t>Sự đa dạng</a:t>
          </a:r>
        </a:p>
        <a:p>
          <a:pPr marL="285750" lvl="1" indent="-285750" algn="l" defTabSz="1422400">
            <a:lnSpc>
              <a:spcPct val="90000"/>
            </a:lnSpc>
            <a:spcBef>
              <a:spcPct val="0"/>
            </a:spcBef>
            <a:spcAft>
              <a:spcPct val="15000"/>
            </a:spcAft>
            <a:buChar char="•"/>
          </a:pPr>
          <a:r>
            <a:rPr lang="en-US" sz="3200" b="1" kern="1200">
              <a:latin typeface="Tahoma" panose="020B0604030504040204" pitchFamily="34" charset="0"/>
              <a:ea typeface="Tahoma" panose="020B0604030504040204" pitchFamily="34" charset="0"/>
              <a:cs typeface="Tahoma" panose="020B0604030504040204" pitchFamily="34" charset="0"/>
            </a:rPr>
            <a:t>Sự tương tác</a:t>
          </a:r>
        </a:p>
        <a:p>
          <a:pPr marL="285750" lvl="1" indent="-285750" algn="l" defTabSz="1422400">
            <a:lnSpc>
              <a:spcPct val="90000"/>
            </a:lnSpc>
            <a:spcBef>
              <a:spcPct val="0"/>
            </a:spcBef>
            <a:spcAft>
              <a:spcPct val="15000"/>
            </a:spcAft>
            <a:buChar char="•"/>
          </a:pPr>
          <a:r>
            <a:rPr lang="en-US" sz="3200" b="1" kern="1200">
              <a:latin typeface="Tahoma" panose="020B0604030504040204" pitchFamily="34" charset="0"/>
              <a:ea typeface="Tahoma" panose="020B0604030504040204" pitchFamily="34" charset="0"/>
              <a:cs typeface="Tahoma" panose="020B0604030504040204" pitchFamily="34" charset="0"/>
            </a:rPr>
            <a:t>Tính hệ thống</a:t>
          </a:r>
          <a:r>
            <a:rPr lang="en-US" sz="3200" b="0" kern="1200">
              <a:latin typeface="Tahoma" panose="020B0604030504040204" pitchFamily="34" charset="0"/>
              <a:ea typeface="Tahoma" panose="020B0604030504040204" pitchFamily="34" charset="0"/>
              <a:cs typeface="Tahoma" panose="020B0604030504040204" pitchFamily="34" charset="0"/>
            </a:rPr>
            <a:t> </a:t>
          </a:r>
        </a:p>
        <a:p>
          <a:pPr marL="285750" lvl="1" indent="-285750" algn="l" defTabSz="1422400">
            <a:lnSpc>
              <a:spcPct val="90000"/>
            </a:lnSpc>
            <a:spcBef>
              <a:spcPct val="0"/>
            </a:spcBef>
            <a:spcAft>
              <a:spcPct val="15000"/>
            </a:spcAft>
            <a:buChar char="•"/>
          </a:pPr>
          <a:r>
            <a:rPr lang="en-US" sz="3200" b="1" kern="1200">
              <a:latin typeface="Tahoma" panose="020B0604030504040204" pitchFamily="34" charset="0"/>
              <a:ea typeface="Tahoma" panose="020B0604030504040204" pitchFamily="34" charset="0"/>
              <a:cs typeface="Tahoma" panose="020B0604030504040204" pitchFamily="34" charset="0"/>
            </a:rPr>
            <a:t>Quy luật vận động và biến đổi</a:t>
          </a:r>
          <a:endParaRPr lang="en-US" sz="3200" b="0" kern="1200">
            <a:latin typeface="Tahoma" panose="020B0604030504040204" pitchFamily="34" charset="0"/>
            <a:ea typeface="Tahoma" panose="020B0604030504040204" pitchFamily="34" charset="0"/>
            <a:cs typeface="Tahoma" panose="020B0604030504040204" pitchFamily="34" charset="0"/>
          </a:endParaRPr>
        </a:p>
      </dsp:txBody>
      <dsp:txXfrm rot="-5400000">
        <a:off x="2363186" y="740808"/>
        <a:ext cx="3708776" cy="4023072"/>
      </dsp:txXfrm>
    </dsp:sp>
    <dsp:sp modelId="{8833C52A-B44A-468E-ABFA-CFC97041967C}">
      <dsp:nvSpPr>
        <dsp:cNvPr id="0" name=""/>
        <dsp:cNvSpPr/>
      </dsp:nvSpPr>
      <dsp:spPr>
        <a:xfrm>
          <a:off x="1338" y="330"/>
          <a:ext cx="2361848" cy="55040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125000"/>
            </a:lnSpc>
            <a:spcBef>
              <a:spcPct val="0"/>
            </a:spcBef>
            <a:spcAft>
              <a:spcPts val="0"/>
            </a:spcAft>
            <a:buNone/>
          </a:pPr>
          <a:r>
            <a:rPr lang="en-US" sz="2400" b="1" kern="1200" dirty="0">
              <a:latin typeface="Tahoma" panose="020B0604030504040204" pitchFamily="34" charset="0"/>
              <a:ea typeface="Tahoma" panose="020B0604030504040204" pitchFamily="34" charset="0"/>
              <a:cs typeface="Tahoma" panose="020B0604030504040204" pitchFamily="34" charset="0"/>
            </a:rPr>
            <a:t>5 </a:t>
          </a:r>
          <a:r>
            <a:rPr lang="en-US" sz="2400" b="1" kern="1200" dirty="0" err="1">
              <a:latin typeface="Tahoma" panose="020B0604030504040204" pitchFamily="34" charset="0"/>
              <a:ea typeface="Tahoma" panose="020B0604030504040204" pitchFamily="34" charset="0"/>
              <a:cs typeface="Tahoma" panose="020B0604030504040204" pitchFamily="34" charset="0"/>
            </a:rPr>
            <a:t>nguyên</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lí</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của</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tự</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nhiên</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được</a:t>
          </a:r>
          <a:r>
            <a:rPr lang="en-US" sz="2400" b="1" kern="1200" dirty="0">
              <a:latin typeface="Tahoma" panose="020B0604030504040204" pitchFamily="34" charset="0"/>
              <a:ea typeface="Tahoma" panose="020B0604030504040204" pitchFamily="34" charset="0"/>
              <a:cs typeface="Tahoma" panose="020B0604030504040204" pitchFamily="34" charset="0"/>
            </a:rPr>
            <a:t> thể </a:t>
          </a:r>
          <a:r>
            <a:rPr lang="en-US" sz="2400" b="1" kern="1200" dirty="0" err="1">
              <a:latin typeface="Tahoma" panose="020B0604030504040204" pitchFamily="34" charset="0"/>
              <a:ea typeface="Tahoma" panose="020B0604030504040204" pitchFamily="34" charset="0"/>
              <a:cs typeface="Tahoma" panose="020B0604030504040204" pitchFamily="34" charset="0"/>
            </a:rPr>
            <a:t>hiện</a:t>
          </a:r>
          <a:r>
            <a:rPr lang="en-US" sz="2400" b="1" kern="1200" dirty="0">
              <a:latin typeface="Tahoma" panose="020B0604030504040204" pitchFamily="34" charset="0"/>
              <a:ea typeface="Tahoma" panose="020B0604030504040204" pitchFamily="34" charset="0"/>
              <a:cs typeface="Tahoma" panose="020B0604030504040204" pitchFamily="34" charset="0"/>
            </a:rPr>
            <a:t> qua </a:t>
          </a:r>
          <a:r>
            <a:rPr lang="en-US" sz="2400" b="1" kern="1200" dirty="0" err="1">
              <a:latin typeface="Tahoma" panose="020B0604030504040204" pitchFamily="34" charset="0"/>
              <a:ea typeface="Tahoma" panose="020B0604030504040204" pitchFamily="34" charset="0"/>
              <a:cs typeface="Tahoma" panose="020B0604030504040204" pitchFamily="34" charset="0"/>
            </a:rPr>
            <a:t>các</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bài</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học</a:t>
          </a:r>
          <a:r>
            <a:rPr lang="en-US" sz="2400" b="1" kern="1200" dirty="0">
              <a:latin typeface="Tahoma" panose="020B0604030504040204" pitchFamily="34" charset="0"/>
              <a:ea typeface="Tahoma" panose="020B0604030504040204" pitchFamily="34" charset="0"/>
              <a:cs typeface="Tahoma" panose="020B0604030504040204" pitchFamily="34" charset="0"/>
            </a:rPr>
            <a:t> </a:t>
          </a:r>
          <a:r>
            <a:rPr lang="en-US" sz="2400" b="1" kern="1200" dirty="0" err="1">
              <a:latin typeface="Tahoma" panose="020B0604030504040204" pitchFamily="34" charset="0"/>
              <a:ea typeface="Tahoma" panose="020B0604030504040204" pitchFamily="34" charset="0"/>
              <a:cs typeface="Tahoma" panose="020B0604030504040204" pitchFamily="34" charset="0"/>
            </a:rPr>
            <a:t>trong</a:t>
          </a:r>
          <a:r>
            <a:rPr lang="en-US" sz="2400" b="1" kern="1200" dirty="0">
              <a:latin typeface="Tahoma" panose="020B0604030504040204" pitchFamily="34" charset="0"/>
              <a:ea typeface="Tahoma" panose="020B0604030504040204" pitchFamily="34" charset="0"/>
              <a:cs typeface="Tahoma" panose="020B0604030504040204" pitchFamily="34" charset="0"/>
            </a:rPr>
            <a:t> SGK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đây</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là</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điểm</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khác</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chương</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kern="1200" dirty="0" err="1">
              <a:solidFill>
                <a:srgbClr val="FFFF00"/>
              </a:solidFill>
              <a:latin typeface="Tahoma" panose="020B0604030504040204" pitchFamily="34" charset="0"/>
              <a:ea typeface="Tahoma" panose="020B0604030504040204" pitchFamily="34" charset="0"/>
              <a:cs typeface="Tahoma" panose="020B0604030504040204" pitchFamily="34" charset="0"/>
            </a:rPr>
            <a:t>trình</a:t>
          </a:r>
          <a:r>
            <a:rPr lang="en-US" sz="2400" b="1" kern="1200" dirty="0">
              <a:solidFill>
                <a:srgbClr val="FFFF00"/>
              </a:solidFill>
              <a:latin typeface="Tahoma" panose="020B0604030504040204" pitchFamily="34" charset="0"/>
              <a:ea typeface="Tahoma" panose="020B0604030504040204" pitchFamily="34" charset="0"/>
              <a:cs typeface="Tahoma" panose="020B0604030504040204" pitchFamily="34" charset="0"/>
            </a:rPr>
            <a:t> 2006</a:t>
          </a:r>
          <a:r>
            <a:rPr lang="en-US" sz="2400" b="1" kern="1200" dirty="0">
              <a:latin typeface="Tahoma" panose="020B0604030504040204" pitchFamily="34" charset="0"/>
              <a:ea typeface="Tahoma" panose="020B0604030504040204" pitchFamily="34" charset="0"/>
              <a:cs typeface="Tahoma" panose="020B0604030504040204" pitchFamily="34" charset="0"/>
            </a:rPr>
            <a:t>)</a:t>
          </a:r>
          <a:endParaRPr lang="en-US" sz="2400" kern="1200" dirty="0">
            <a:latin typeface="Tahoma" panose="020B0604030504040204" pitchFamily="34" charset="0"/>
            <a:ea typeface="Tahoma" panose="020B0604030504040204" pitchFamily="34" charset="0"/>
            <a:cs typeface="Tahoma" panose="020B0604030504040204" pitchFamily="34" charset="0"/>
          </a:endParaRPr>
        </a:p>
      </dsp:txBody>
      <dsp:txXfrm>
        <a:off x="116634" y="115626"/>
        <a:ext cx="2131256" cy="52734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27006-0A64-4CAC-BC37-2ECF20AB838A}">
      <dsp:nvSpPr>
        <dsp:cNvPr id="0" name=""/>
        <dsp:cNvSpPr/>
      </dsp:nvSpPr>
      <dsp:spPr>
        <a:xfrm>
          <a:off x="0" y="709531"/>
          <a:ext cx="82378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baseline="0" dirty="0"/>
            <a:t>1 </a:t>
          </a:r>
          <a:r>
            <a:rPr lang="en-US" sz="1600" b="1" i="1" kern="1200" baseline="0" dirty="0" err="1"/>
            <a:t>Xác</a:t>
          </a:r>
          <a:r>
            <a:rPr lang="en-US" sz="1600" b="1" i="1" kern="1200" baseline="0" dirty="0"/>
            <a:t> </a:t>
          </a:r>
          <a:r>
            <a:rPr lang="en-US" sz="1600" b="1" i="1" kern="1200" baseline="0" dirty="0" err="1"/>
            <a:t>định</a:t>
          </a:r>
          <a:r>
            <a:rPr lang="en-US" sz="1600" b="1" i="1" kern="1200" baseline="0" dirty="0"/>
            <a:t> </a:t>
          </a:r>
          <a:r>
            <a:rPr lang="en-US" sz="1600" b="1" i="1" kern="1200" baseline="0" dirty="0" err="1"/>
            <a:t>vấn</a:t>
          </a:r>
          <a:r>
            <a:rPr lang="en-US" sz="1600" b="1" i="1" kern="1200" baseline="0" dirty="0"/>
            <a:t> </a:t>
          </a:r>
          <a:r>
            <a:rPr lang="en-US" sz="1600" b="1" i="1" kern="1200" baseline="0" dirty="0" err="1"/>
            <a:t>đề</a:t>
          </a:r>
          <a:r>
            <a:rPr lang="en-US" sz="1600" b="1" i="1" kern="1200" baseline="0" dirty="0"/>
            <a:t>/</a:t>
          </a:r>
          <a:r>
            <a:rPr lang="en-US" sz="1600" b="1" i="1" kern="1200" baseline="0" dirty="0" err="1"/>
            <a:t>Mở</a:t>
          </a:r>
          <a:r>
            <a:rPr lang="en-US" sz="1600" b="1" i="1" kern="1200" baseline="0" dirty="0"/>
            <a:t> </a:t>
          </a:r>
          <a:r>
            <a:rPr lang="en-US" sz="1600" b="1" i="1" kern="1200" baseline="0" dirty="0" err="1"/>
            <a:t>đầu</a:t>
          </a:r>
          <a:endParaRPr lang="en-US" sz="1600" kern="1200" dirty="0"/>
        </a:p>
      </dsp:txBody>
      <dsp:txXfrm>
        <a:off x="18734" y="728265"/>
        <a:ext cx="8200370" cy="346292"/>
      </dsp:txXfrm>
    </dsp:sp>
    <dsp:sp modelId="{91F6FE64-595E-4B44-945B-8242F9A85764}">
      <dsp:nvSpPr>
        <dsp:cNvPr id="0" name=""/>
        <dsp:cNvSpPr/>
      </dsp:nvSpPr>
      <dsp:spPr>
        <a:xfrm>
          <a:off x="0" y="1093291"/>
          <a:ext cx="823783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5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1" i="1" kern="1200" baseline="0"/>
            <a:t>Mục tiêu</a:t>
          </a:r>
          <a:endParaRPr lang="en-US" sz="1200" kern="1200"/>
        </a:p>
        <a:p>
          <a:pPr marL="114300" lvl="1" indent="-114300" algn="l" defTabSz="533400">
            <a:lnSpc>
              <a:spcPct val="90000"/>
            </a:lnSpc>
            <a:spcBef>
              <a:spcPct val="0"/>
            </a:spcBef>
            <a:spcAft>
              <a:spcPct val="20000"/>
            </a:spcAft>
            <a:buChar char="•"/>
          </a:pPr>
          <a:r>
            <a:rPr lang="en-US" sz="1200" b="1" i="1" kern="1200" baseline="0"/>
            <a:t>Nội dung hoạt động</a:t>
          </a:r>
          <a:endParaRPr lang="en-US" sz="1200" kern="1200"/>
        </a:p>
        <a:p>
          <a:pPr marL="114300" lvl="1" indent="-114300" algn="l" defTabSz="533400">
            <a:lnSpc>
              <a:spcPct val="90000"/>
            </a:lnSpc>
            <a:spcBef>
              <a:spcPct val="0"/>
            </a:spcBef>
            <a:spcAft>
              <a:spcPct val="20000"/>
            </a:spcAft>
            <a:buChar char="•"/>
          </a:pPr>
          <a:r>
            <a:rPr lang="en-US" sz="1200" b="1" i="1" kern="1200" baseline="0"/>
            <a:t>Sản phẩm</a:t>
          </a:r>
          <a:endParaRPr lang="en-US" sz="1200" kern="1200"/>
        </a:p>
        <a:p>
          <a:pPr marL="114300" lvl="1" indent="-114300" algn="l" defTabSz="533400">
            <a:lnSpc>
              <a:spcPct val="90000"/>
            </a:lnSpc>
            <a:spcBef>
              <a:spcPct val="0"/>
            </a:spcBef>
            <a:spcAft>
              <a:spcPct val="20000"/>
            </a:spcAft>
            <a:buChar char="•"/>
          </a:pPr>
          <a:r>
            <a:rPr lang="en-US" sz="1200" b="1" i="1" kern="1200" baseline="0"/>
            <a:t>Tổ chức hoạt động</a:t>
          </a:r>
          <a:endParaRPr lang="en-US" sz="1200" kern="1200"/>
        </a:p>
      </dsp:txBody>
      <dsp:txXfrm>
        <a:off x="0" y="1093291"/>
        <a:ext cx="8237838" cy="828000"/>
      </dsp:txXfrm>
    </dsp:sp>
    <dsp:sp modelId="{6DD9D954-2CBF-4B04-93E0-D25EAB59BEFB}">
      <dsp:nvSpPr>
        <dsp:cNvPr id="0" name=""/>
        <dsp:cNvSpPr/>
      </dsp:nvSpPr>
      <dsp:spPr>
        <a:xfrm>
          <a:off x="0" y="1921291"/>
          <a:ext cx="82378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baseline="0" dirty="0"/>
            <a:t>2 </a:t>
          </a:r>
          <a:r>
            <a:rPr lang="en-US" sz="1600" b="1" i="1" kern="1200" baseline="0" dirty="0" err="1"/>
            <a:t>Hình</a:t>
          </a:r>
          <a:r>
            <a:rPr lang="en-US" sz="1600" b="1" i="1" kern="1200" baseline="0" dirty="0"/>
            <a:t> </a:t>
          </a:r>
          <a:r>
            <a:rPr lang="en-US" sz="1600" b="1" i="1" kern="1200" baseline="0" dirty="0" err="1"/>
            <a:t>thành</a:t>
          </a:r>
          <a:r>
            <a:rPr lang="en-US" sz="1600" b="1" i="1" kern="1200" baseline="0" dirty="0"/>
            <a:t> </a:t>
          </a:r>
          <a:r>
            <a:rPr lang="en-US" sz="1600" b="1" i="1" kern="1200" baseline="0" dirty="0" err="1"/>
            <a:t>kiến</a:t>
          </a:r>
          <a:r>
            <a:rPr lang="en-US" sz="1600" b="1" i="1" kern="1200" baseline="0" dirty="0"/>
            <a:t> </a:t>
          </a:r>
          <a:r>
            <a:rPr lang="en-US" sz="1600" b="1" i="1" kern="1200" baseline="0" dirty="0" err="1"/>
            <a:t>thức</a:t>
          </a:r>
          <a:r>
            <a:rPr lang="en-US" sz="1600" b="1" i="1" kern="1200" baseline="0" dirty="0"/>
            <a:t>, </a:t>
          </a:r>
          <a:r>
            <a:rPr lang="en-US" sz="1600" b="1" i="1" kern="1200" baseline="0" dirty="0" err="1"/>
            <a:t>kĩ</a:t>
          </a:r>
          <a:r>
            <a:rPr lang="en-US" sz="1600" b="1" i="1" kern="1200" baseline="0" dirty="0"/>
            <a:t> </a:t>
          </a:r>
          <a:r>
            <a:rPr lang="en-US" sz="1600" b="1" i="1" kern="1200" baseline="0" dirty="0" err="1"/>
            <a:t>năng</a:t>
          </a:r>
          <a:endParaRPr lang="en-US" sz="1600" kern="1200" dirty="0"/>
        </a:p>
      </dsp:txBody>
      <dsp:txXfrm>
        <a:off x="18734" y="1940025"/>
        <a:ext cx="8200370" cy="346292"/>
      </dsp:txXfrm>
    </dsp:sp>
    <dsp:sp modelId="{4A6A2BE4-EA99-418A-A8D7-F9A529CA46EA}">
      <dsp:nvSpPr>
        <dsp:cNvPr id="0" name=""/>
        <dsp:cNvSpPr/>
      </dsp:nvSpPr>
      <dsp:spPr>
        <a:xfrm>
          <a:off x="0" y="2305051"/>
          <a:ext cx="82378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5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1" i="1" kern="1200" baseline="0"/>
            <a:t>-….</a:t>
          </a:r>
          <a:endParaRPr lang="en-US" sz="1200" kern="1200"/>
        </a:p>
      </dsp:txBody>
      <dsp:txXfrm>
        <a:off x="0" y="2305051"/>
        <a:ext cx="8237838" cy="264960"/>
      </dsp:txXfrm>
    </dsp:sp>
    <dsp:sp modelId="{EC8CC8B4-523F-4C68-8C91-41DE73474D2A}">
      <dsp:nvSpPr>
        <dsp:cNvPr id="0" name=""/>
        <dsp:cNvSpPr/>
      </dsp:nvSpPr>
      <dsp:spPr>
        <a:xfrm>
          <a:off x="0" y="2570011"/>
          <a:ext cx="82378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baseline="0" dirty="0"/>
            <a:t>3 </a:t>
          </a:r>
          <a:r>
            <a:rPr lang="en-US" sz="1600" b="1" i="1" kern="1200" baseline="0" dirty="0" err="1"/>
            <a:t>Luyện</a:t>
          </a:r>
          <a:r>
            <a:rPr lang="en-US" sz="1600" b="1" i="1" kern="1200" baseline="0" dirty="0"/>
            <a:t> </a:t>
          </a:r>
          <a:r>
            <a:rPr lang="en-US" sz="1600" b="1" i="1" kern="1200" baseline="0" dirty="0" err="1"/>
            <a:t>tập</a:t>
          </a:r>
          <a:r>
            <a:rPr lang="en-US" sz="1600" b="0" i="1" kern="1200" baseline="0" dirty="0"/>
            <a:t> (Trong </a:t>
          </a:r>
          <a:r>
            <a:rPr lang="en-US" sz="1600" b="0" i="1" kern="1200" baseline="0" dirty="0" err="1"/>
            <a:t>bài</a:t>
          </a:r>
          <a:r>
            <a:rPr lang="en-US" sz="1600" b="0" i="1" kern="1200" baseline="0" dirty="0"/>
            <a:t> </a:t>
          </a:r>
          <a:r>
            <a:rPr lang="en-US" sz="1600" b="0" i="1" kern="1200" baseline="0" dirty="0" err="1"/>
            <a:t>học</a:t>
          </a:r>
          <a:r>
            <a:rPr lang="en-US" sz="1600" b="0" i="1" kern="1200" baseline="0" dirty="0"/>
            <a:t>)</a:t>
          </a:r>
          <a:endParaRPr lang="en-US" sz="1600" kern="1200" dirty="0"/>
        </a:p>
      </dsp:txBody>
      <dsp:txXfrm>
        <a:off x="18734" y="2588745"/>
        <a:ext cx="8200370" cy="346292"/>
      </dsp:txXfrm>
    </dsp:sp>
    <dsp:sp modelId="{6037EA4A-61E7-436E-8F6B-7C040A165D3C}">
      <dsp:nvSpPr>
        <dsp:cNvPr id="0" name=""/>
        <dsp:cNvSpPr/>
      </dsp:nvSpPr>
      <dsp:spPr>
        <a:xfrm>
          <a:off x="0" y="2953771"/>
          <a:ext cx="823783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551"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1" i="1" kern="1200" baseline="0"/>
            <a:t>-….</a:t>
          </a:r>
          <a:endParaRPr lang="en-US" sz="1200" kern="1200"/>
        </a:p>
      </dsp:txBody>
      <dsp:txXfrm>
        <a:off x="0" y="2953771"/>
        <a:ext cx="8237838" cy="264960"/>
      </dsp:txXfrm>
    </dsp:sp>
    <dsp:sp modelId="{9211F53A-0F52-4DFC-84F5-8308127F1C82}">
      <dsp:nvSpPr>
        <dsp:cNvPr id="0" name=""/>
        <dsp:cNvSpPr/>
      </dsp:nvSpPr>
      <dsp:spPr>
        <a:xfrm>
          <a:off x="0" y="3218731"/>
          <a:ext cx="82378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baseline="0" dirty="0"/>
            <a:t>4 </a:t>
          </a:r>
          <a:r>
            <a:rPr lang="en-US" sz="1600" b="1" i="1" kern="1200" baseline="0" dirty="0" err="1"/>
            <a:t>Vận</a:t>
          </a:r>
          <a:r>
            <a:rPr lang="en-US" sz="1600" b="1" i="1" kern="1200" baseline="0" dirty="0"/>
            <a:t> </a:t>
          </a:r>
          <a:r>
            <a:rPr lang="en-US" sz="1600" b="1" i="1" kern="1200" baseline="0" dirty="0" err="1"/>
            <a:t>dụng</a:t>
          </a:r>
          <a:r>
            <a:rPr lang="en-US" sz="1600" b="1" i="1" kern="1200" baseline="0" dirty="0"/>
            <a:t> </a:t>
          </a:r>
          <a:r>
            <a:rPr lang="en-US" sz="1600" b="0" i="1" kern="1200" baseline="0" dirty="0"/>
            <a:t>(Liên </a:t>
          </a:r>
          <a:r>
            <a:rPr lang="en-US" sz="1600" b="0" i="1" kern="1200" baseline="0" dirty="0" err="1"/>
            <a:t>hệ</a:t>
          </a:r>
          <a:r>
            <a:rPr lang="en-US" sz="1600" b="0" i="1" kern="1200" baseline="0" dirty="0"/>
            <a:t> </a:t>
          </a:r>
          <a:r>
            <a:rPr lang="en-US" sz="1600" b="0" i="1" kern="1200" baseline="0" dirty="0" err="1"/>
            <a:t>thực</a:t>
          </a:r>
          <a:r>
            <a:rPr lang="en-US" sz="1600" b="0" i="1" kern="1200" baseline="0" dirty="0"/>
            <a:t> </a:t>
          </a:r>
          <a:r>
            <a:rPr lang="en-US" sz="1600" b="0" i="1" kern="1200" baseline="0" dirty="0" err="1"/>
            <a:t>tiễn</a:t>
          </a:r>
          <a:r>
            <a:rPr lang="en-US" sz="1600" b="0" i="1" kern="1200" baseline="0" dirty="0"/>
            <a:t>, </a:t>
          </a:r>
          <a:r>
            <a:rPr lang="en-US" sz="1600" b="0" i="1" kern="1200" baseline="0" dirty="0" err="1"/>
            <a:t>nhận</a:t>
          </a:r>
          <a:r>
            <a:rPr lang="en-US" sz="1600" b="0" i="1" kern="1200" baseline="0" dirty="0"/>
            <a:t> </a:t>
          </a:r>
          <a:r>
            <a:rPr lang="en-US" sz="1600" b="0" i="1" kern="1200" baseline="0" dirty="0" err="1"/>
            <a:t>xét</a:t>
          </a:r>
          <a:r>
            <a:rPr lang="en-US" sz="1600" b="0" i="1" kern="1200" baseline="0" dirty="0"/>
            <a:t>, </a:t>
          </a:r>
          <a:r>
            <a:rPr lang="en-US" sz="1600" b="0" i="1" kern="1200" baseline="0" dirty="0" err="1"/>
            <a:t>phản</a:t>
          </a:r>
          <a:r>
            <a:rPr lang="en-US" sz="1600" b="0" i="1" kern="1200" baseline="0" dirty="0"/>
            <a:t> </a:t>
          </a:r>
          <a:r>
            <a:rPr lang="en-US" sz="1600" b="0" i="1" kern="1200" baseline="0" dirty="0" err="1"/>
            <a:t>biên</a:t>
          </a:r>
          <a:r>
            <a:rPr lang="en-US" sz="1600" b="0" i="1" kern="1200" baseline="0" dirty="0"/>
            <a:t>,…</a:t>
          </a:r>
          <a:r>
            <a:rPr lang="en-US" sz="1600" b="0" i="1" kern="1200" baseline="0" dirty="0" err="1"/>
            <a:t>Nên</a:t>
          </a:r>
          <a:r>
            <a:rPr lang="en-US" sz="1600" b="0" i="1" kern="1200" baseline="0" dirty="0"/>
            <a:t> </a:t>
          </a:r>
          <a:r>
            <a:rPr lang="en-US" sz="1600" b="0" i="1" kern="1200" baseline="0" dirty="0" err="1"/>
            <a:t>có</a:t>
          </a:r>
          <a:r>
            <a:rPr lang="en-US" sz="1600" b="0" i="1" kern="1200" baseline="0" dirty="0"/>
            <a:t> </a:t>
          </a:r>
          <a:r>
            <a:rPr lang="en-US" sz="1600" b="0" i="1" kern="1200" baseline="0" dirty="0" err="1"/>
            <a:t>hoạt</a:t>
          </a:r>
          <a:r>
            <a:rPr lang="en-US" sz="1600" b="0" i="1" kern="1200" baseline="0" dirty="0"/>
            <a:t> </a:t>
          </a:r>
          <a:r>
            <a:rPr lang="en-US" sz="1600" b="0" i="1" kern="1200" baseline="0" dirty="0" err="1"/>
            <a:t>động</a:t>
          </a:r>
          <a:r>
            <a:rPr lang="en-US" sz="1600" b="0" i="1" kern="1200" baseline="0" dirty="0"/>
            <a:t> </a:t>
          </a:r>
          <a:r>
            <a:rPr lang="en-US" sz="1600" b="0" i="1" kern="1200" baseline="0" dirty="0" err="1"/>
            <a:t>chung</a:t>
          </a:r>
          <a:r>
            <a:rPr lang="en-US" sz="1600" b="0" i="1" kern="1200" baseline="0" dirty="0"/>
            <a:t> </a:t>
          </a:r>
          <a:r>
            <a:rPr lang="en-US" sz="1600" b="0" i="1" kern="1200" baseline="0" dirty="0" err="1"/>
            <a:t>của</a:t>
          </a:r>
          <a:r>
            <a:rPr lang="en-US" sz="1600" b="0" i="1" kern="1200" baseline="0" dirty="0"/>
            <a:t> GV </a:t>
          </a:r>
          <a:r>
            <a:rPr lang="en-US" sz="1600" b="0" i="1" kern="1200" baseline="0" dirty="0" err="1"/>
            <a:t>môn</a:t>
          </a:r>
          <a:r>
            <a:rPr lang="en-US" sz="1600" b="0" i="1" kern="1200" baseline="0" dirty="0"/>
            <a:t> KHTN)</a:t>
          </a:r>
          <a:endParaRPr lang="en-US" sz="1600" kern="1200" dirty="0"/>
        </a:p>
      </dsp:txBody>
      <dsp:txXfrm>
        <a:off x="18734" y="3237465"/>
        <a:ext cx="8200370" cy="346292"/>
      </dsp:txXfrm>
    </dsp:sp>
    <dsp:sp modelId="{5ADF930D-77F3-4522-B84D-E69E3F3CFFAB}">
      <dsp:nvSpPr>
        <dsp:cNvPr id="0" name=""/>
        <dsp:cNvSpPr/>
      </dsp:nvSpPr>
      <dsp:spPr>
        <a:xfrm>
          <a:off x="0" y="3648571"/>
          <a:ext cx="8237838"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1" kern="1200" baseline="0"/>
            <a:t>-….  </a:t>
          </a:r>
          <a:endParaRPr lang="en-US" sz="1600" kern="1200"/>
        </a:p>
      </dsp:txBody>
      <dsp:txXfrm>
        <a:off x="18734" y="3667305"/>
        <a:ext cx="8200370"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CB194-1C7F-4F31-8B68-71DF23693C43}">
      <dsp:nvSpPr>
        <dsp:cNvPr id="0" name=""/>
        <dsp:cNvSpPr/>
      </dsp:nvSpPr>
      <dsp:spPr>
        <a:xfrm>
          <a:off x="990600" y="919108"/>
          <a:ext cx="4066628" cy="1595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a:t>Xác định mục tiêu bài học</a:t>
          </a:r>
          <a:endParaRPr lang="en-US" sz="2600" kern="1200"/>
        </a:p>
      </dsp:txBody>
      <dsp:txXfrm>
        <a:off x="1037334" y="965842"/>
        <a:ext cx="3973160" cy="1502164"/>
      </dsp:txXfrm>
    </dsp:sp>
    <dsp:sp modelId="{5C98C203-7589-4DD1-8E6A-8EF8D6409195}">
      <dsp:nvSpPr>
        <dsp:cNvPr id="0" name=""/>
        <dsp:cNvSpPr/>
      </dsp:nvSpPr>
      <dsp:spPr>
        <a:xfrm rot="19457599">
          <a:off x="4909471" y="1225177"/>
          <a:ext cx="1572021" cy="66005"/>
        </a:xfrm>
        <a:custGeom>
          <a:avLst/>
          <a:gdLst/>
          <a:ahLst/>
          <a:cxnLst/>
          <a:rect l="0" t="0" r="0" b="0"/>
          <a:pathLst>
            <a:path>
              <a:moveTo>
                <a:pt x="0" y="33002"/>
              </a:moveTo>
              <a:lnTo>
                <a:pt x="1572021" y="3300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56181" y="1218879"/>
        <a:ext cx="78601" cy="78601"/>
      </dsp:txXfrm>
    </dsp:sp>
    <dsp:sp modelId="{FBF74B52-DB2D-4567-8944-35374532BB6F}">
      <dsp:nvSpPr>
        <dsp:cNvPr id="0" name=""/>
        <dsp:cNvSpPr/>
      </dsp:nvSpPr>
      <dsp:spPr>
        <a:xfrm>
          <a:off x="6333734" y="1620"/>
          <a:ext cx="3191264" cy="15956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err="1"/>
            <a:t>Mục</a:t>
          </a:r>
          <a:r>
            <a:rPr lang="en-US" sz="2600" b="1" kern="1200" dirty="0"/>
            <a:t> </a:t>
          </a:r>
          <a:r>
            <a:rPr lang="en-US" sz="2600" b="1" kern="1200" dirty="0" err="1"/>
            <a:t>tiêu</a:t>
          </a:r>
          <a:r>
            <a:rPr lang="en-US" sz="2600" b="1" kern="1200" dirty="0"/>
            <a:t> </a:t>
          </a:r>
          <a:r>
            <a:rPr lang="en-US" sz="2600" b="1" kern="1200" dirty="0" err="1"/>
            <a:t>cần</a:t>
          </a:r>
          <a:r>
            <a:rPr lang="en-US" sz="2600" b="1" kern="1200" dirty="0"/>
            <a:t> thể </a:t>
          </a:r>
          <a:r>
            <a:rPr lang="en-US" sz="2600" b="1" kern="1200" dirty="0" err="1"/>
            <a:t>hiện</a:t>
          </a:r>
          <a:r>
            <a:rPr lang="en-US" sz="2600" b="1" kern="1200" dirty="0"/>
            <a:t> </a:t>
          </a:r>
          <a:r>
            <a:rPr lang="en-US" sz="2600" b="1" kern="1200" dirty="0" err="1"/>
            <a:t>yêu</a:t>
          </a:r>
          <a:r>
            <a:rPr lang="en-US" sz="2600" b="1" kern="1200" dirty="0"/>
            <a:t> </a:t>
          </a:r>
          <a:r>
            <a:rPr lang="en-US" sz="2600" b="1" kern="1200" dirty="0" err="1"/>
            <a:t>cầu</a:t>
          </a:r>
          <a:r>
            <a:rPr lang="en-US" sz="2600" b="1" kern="1200" dirty="0"/>
            <a:t> </a:t>
          </a:r>
          <a:r>
            <a:rPr lang="en-US" sz="2600" b="1" kern="1200" dirty="0" err="1"/>
            <a:t>cần</a:t>
          </a:r>
          <a:r>
            <a:rPr lang="en-US" sz="2600" b="1" kern="1200" dirty="0"/>
            <a:t> </a:t>
          </a:r>
          <a:r>
            <a:rPr lang="en-US" sz="2600" b="1" kern="1200" dirty="0" err="1"/>
            <a:t>đạt</a:t>
          </a:r>
          <a:r>
            <a:rPr lang="en-US" sz="2600" b="1" kern="1200" dirty="0"/>
            <a:t> </a:t>
          </a:r>
          <a:r>
            <a:rPr lang="en-US" sz="2600" b="1" kern="1200" dirty="0" err="1"/>
            <a:t>nhằm</a:t>
          </a:r>
          <a:r>
            <a:rPr lang="en-US" sz="2600" b="1" kern="1200" dirty="0"/>
            <a:t> </a:t>
          </a:r>
          <a:r>
            <a:rPr lang="en-US" sz="2600" b="1" kern="1200" dirty="0" err="1"/>
            <a:t>phát</a:t>
          </a:r>
          <a:r>
            <a:rPr lang="en-US" sz="2600" b="1" kern="1200" dirty="0"/>
            <a:t> </a:t>
          </a:r>
          <a:r>
            <a:rPr lang="en-US" sz="2600" b="1" kern="1200" dirty="0" err="1"/>
            <a:t>triển</a:t>
          </a:r>
          <a:r>
            <a:rPr lang="en-US" sz="2600" b="1" kern="1200" dirty="0"/>
            <a:t> </a:t>
          </a:r>
          <a:r>
            <a:rPr lang="en-US" sz="2600" b="1" kern="1200" dirty="0" err="1"/>
            <a:t>năng</a:t>
          </a:r>
          <a:r>
            <a:rPr lang="en-US" sz="2600" b="1" kern="1200" dirty="0"/>
            <a:t> </a:t>
          </a:r>
          <a:r>
            <a:rPr lang="en-US" sz="2600" b="1" kern="1200" dirty="0" err="1"/>
            <a:t>lực</a:t>
          </a:r>
          <a:endParaRPr lang="en-US" sz="2600" kern="1200" dirty="0"/>
        </a:p>
      </dsp:txBody>
      <dsp:txXfrm>
        <a:off x="6380468" y="48354"/>
        <a:ext cx="3097796" cy="1502164"/>
      </dsp:txXfrm>
    </dsp:sp>
    <dsp:sp modelId="{C8DBEBC8-FA09-46DB-BE0D-CA08EE96FF70}">
      <dsp:nvSpPr>
        <dsp:cNvPr id="0" name=""/>
        <dsp:cNvSpPr/>
      </dsp:nvSpPr>
      <dsp:spPr>
        <a:xfrm rot="2142401">
          <a:off x="4909471" y="2142666"/>
          <a:ext cx="1572021" cy="66005"/>
        </a:xfrm>
        <a:custGeom>
          <a:avLst/>
          <a:gdLst/>
          <a:ahLst/>
          <a:cxnLst/>
          <a:rect l="0" t="0" r="0" b="0"/>
          <a:pathLst>
            <a:path>
              <a:moveTo>
                <a:pt x="0" y="33002"/>
              </a:moveTo>
              <a:lnTo>
                <a:pt x="1572021" y="3300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56181" y="2136368"/>
        <a:ext cx="78601" cy="78601"/>
      </dsp:txXfrm>
    </dsp:sp>
    <dsp:sp modelId="{F78B0AEB-7B8E-469A-B46F-3341F76A8A5B}">
      <dsp:nvSpPr>
        <dsp:cNvPr id="0" name=""/>
        <dsp:cNvSpPr/>
      </dsp:nvSpPr>
      <dsp:spPr>
        <a:xfrm>
          <a:off x="6333734" y="1836597"/>
          <a:ext cx="3191264" cy="15956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dirty="0" err="1"/>
            <a:t>Mục</a:t>
          </a:r>
          <a:r>
            <a:rPr lang="en-US" sz="2600" b="1" kern="1200" dirty="0"/>
            <a:t> </a:t>
          </a:r>
          <a:r>
            <a:rPr lang="en-US" sz="2600" b="1" kern="1200" dirty="0" err="1"/>
            <a:t>tiêu</a:t>
          </a:r>
          <a:r>
            <a:rPr lang="en-US" sz="2600" b="1" kern="1200" dirty="0"/>
            <a:t> </a:t>
          </a:r>
          <a:r>
            <a:rPr lang="en-US" sz="2600" b="1" kern="1200" dirty="0" err="1"/>
            <a:t>cần</a:t>
          </a:r>
          <a:r>
            <a:rPr lang="en-US" sz="2600" b="1" kern="1200" dirty="0"/>
            <a:t> thể </a:t>
          </a:r>
          <a:r>
            <a:rPr lang="en-US" sz="2600" b="1" kern="1200" dirty="0" err="1"/>
            <a:t>hiện</a:t>
          </a:r>
          <a:r>
            <a:rPr lang="en-US" sz="2600" b="1" kern="1200" dirty="0"/>
            <a:t> </a:t>
          </a:r>
          <a:r>
            <a:rPr lang="en-US" sz="2600" b="1" kern="1200" dirty="0" err="1"/>
            <a:t>yêu</a:t>
          </a:r>
          <a:r>
            <a:rPr lang="en-US" sz="2600" b="1" kern="1200" dirty="0"/>
            <a:t> </a:t>
          </a:r>
          <a:r>
            <a:rPr lang="en-US" sz="2600" b="1" kern="1200" dirty="0" err="1"/>
            <a:t>cầu</a:t>
          </a:r>
          <a:r>
            <a:rPr lang="en-US" sz="2600" b="1" kern="1200" dirty="0"/>
            <a:t> </a:t>
          </a:r>
          <a:r>
            <a:rPr lang="en-US" sz="2600" b="1" kern="1200" dirty="0" err="1"/>
            <a:t>cần</a:t>
          </a:r>
          <a:r>
            <a:rPr lang="en-US" sz="2600" b="1" kern="1200" dirty="0"/>
            <a:t> </a:t>
          </a:r>
          <a:r>
            <a:rPr lang="en-US" sz="2600" b="1" kern="1200" dirty="0" err="1"/>
            <a:t>đạt</a:t>
          </a:r>
          <a:r>
            <a:rPr lang="en-US" sz="2600" b="1" kern="1200" dirty="0"/>
            <a:t> </a:t>
          </a:r>
          <a:r>
            <a:rPr lang="en-US" sz="2600" b="1" kern="1200" dirty="0" err="1"/>
            <a:t>nhằm</a:t>
          </a:r>
          <a:r>
            <a:rPr lang="en-US" sz="2600" b="1" kern="1200" dirty="0"/>
            <a:t> </a:t>
          </a:r>
          <a:r>
            <a:rPr lang="en-US" sz="2600" b="1" kern="1200" dirty="0" err="1"/>
            <a:t>phát</a:t>
          </a:r>
          <a:r>
            <a:rPr lang="en-US" sz="2600" b="1" kern="1200" dirty="0"/>
            <a:t> </a:t>
          </a:r>
          <a:r>
            <a:rPr lang="en-US" sz="2600" b="1" kern="1200" dirty="0" err="1"/>
            <a:t>triển</a:t>
          </a:r>
          <a:r>
            <a:rPr lang="en-US" sz="2600" b="1" kern="1200" dirty="0"/>
            <a:t> </a:t>
          </a:r>
          <a:r>
            <a:rPr lang="en-US" sz="2600" b="1" kern="1200" dirty="0" err="1"/>
            <a:t>phẩm</a:t>
          </a:r>
          <a:r>
            <a:rPr lang="en-US" sz="2600" b="1" kern="1200" dirty="0"/>
            <a:t> chất</a:t>
          </a:r>
          <a:endParaRPr lang="en-US" sz="2600" kern="1200" dirty="0"/>
        </a:p>
      </dsp:txBody>
      <dsp:txXfrm>
        <a:off x="6380468" y="1883331"/>
        <a:ext cx="3097796" cy="1502164"/>
      </dsp:txXfrm>
    </dsp:sp>
    <dsp:sp modelId="{EC8E26AE-9229-4C2C-B21B-A58E14510C1F}">
      <dsp:nvSpPr>
        <dsp:cNvPr id="0" name=""/>
        <dsp:cNvSpPr/>
      </dsp:nvSpPr>
      <dsp:spPr>
        <a:xfrm>
          <a:off x="990600" y="2754085"/>
          <a:ext cx="4041353" cy="15956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1" kern="1200"/>
            <a:t>Định hướng phương pháp dạy học </a:t>
          </a:r>
          <a:endParaRPr lang="en-US" sz="2600" kern="1200"/>
        </a:p>
      </dsp:txBody>
      <dsp:txXfrm>
        <a:off x="1037334" y="2800819"/>
        <a:ext cx="3947885" cy="15021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bkpt" val="endCnv"/>
          <dgm:param type="contDir" val="sameDir"/>
          <dgm:param type="grDir" val="tL"/>
          <dgm:param type="flowDir" val="row"/>
        </dgm:alg>
      </dgm:if>
      <dgm:else name="Name3">
        <dgm:alg type="snake">
          <dgm:param type="bkpt" val="endCnv"/>
          <dgm:param type="contDir" val="sameDir"/>
          <dgm:param type="grDir" val="tR"/>
          <dgm:param type="flowDir" val="row"/>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dim" val="1D"/>
                <dgm:param type="connRout" val="bend"/>
                <dgm:param type="begPts" val="midR bCtr"/>
                <dgm:param type="endPts" val="midL tCtr"/>
              </dgm:alg>
            </dgm:if>
            <dgm:else name="Name6">
              <dgm:alg type="conn">
                <dgm:param type="dim" val="1D"/>
                <dgm:param type="connRout" val="ben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C9F16-0327-4E89-A430-998759EBCE2A}"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19F10-33E7-467D-88E1-5DB1B6B9E4C3}" type="slidenum">
              <a:rPr lang="en-US" smtClean="0"/>
              <a:t>‹#›</a:t>
            </a:fld>
            <a:endParaRPr lang="en-US"/>
          </a:p>
        </p:txBody>
      </p:sp>
    </p:spTree>
    <p:extLst>
      <p:ext uri="{BB962C8B-B14F-4D97-AF65-F5344CB8AC3E}">
        <p14:creationId xmlns:p14="http://schemas.microsoft.com/office/powerpoint/2010/main" val="1030481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mạnh</a:t>
            </a:r>
            <a:r>
              <a:rPr lang="en-US" dirty="0"/>
              <a:t> </a:t>
            </a:r>
            <a:r>
              <a:rPr lang="en-US" dirty="0" err="1"/>
              <a:t>không</a:t>
            </a:r>
            <a:r>
              <a:rPr lang="en-US" dirty="0"/>
              <a:t> </a:t>
            </a:r>
            <a:r>
              <a:rPr lang="en-US" dirty="0" err="1"/>
              <a:t>phải</a:t>
            </a:r>
            <a:r>
              <a:rPr lang="en-US" dirty="0"/>
              <a:t> </a:t>
            </a:r>
            <a:r>
              <a:rPr lang="en-US" dirty="0" err="1"/>
              <a:t>ba</a:t>
            </a:r>
            <a:r>
              <a:rPr lang="en-US" dirty="0"/>
              <a:t> </a:t>
            </a:r>
            <a:r>
              <a:rPr lang="en-US" dirty="0" err="1"/>
              <a:t>môn</a:t>
            </a:r>
            <a:r>
              <a:rPr lang="en-US" dirty="0"/>
              <a:t> </a:t>
            </a:r>
            <a:r>
              <a:rPr lang="en-US" dirty="0" err="1"/>
              <a:t>ghép</a:t>
            </a:r>
            <a:r>
              <a:rPr lang="en-US" dirty="0"/>
              <a:t> </a:t>
            </a:r>
            <a:r>
              <a:rPr lang="en-US" dirty="0" err="1"/>
              <a:t>lại</a:t>
            </a:r>
            <a:r>
              <a:rPr lang="en-US" dirty="0"/>
              <a:t> </a:t>
            </a:r>
            <a:r>
              <a:rPr lang="en-US" dirty="0" err="1"/>
              <a:t>một</a:t>
            </a:r>
            <a:r>
              <a:rPr lang="en-US" dirty="0"/>
              <a:t> </a:t>
            </a:r>
            <a:r>
              <a:rPr lang="en-US" dirty="0" err="1"/>
              <a:t>cách</a:t>
            </a:r>
            <a:r>
              <a:rPr lang="en-US" dirty="0"/>
              <a:t> </a:t>
            </a:r>
            <a:r>
              <a:rPr lang="en-US" dirty="0" err="1"/>
              <a:t>cơ</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F1819F10-33E7-467D-88E1-5DB1B6B9E4C3}" type="slidenum">
              <a:rPr lang="en-US" smtClean="0"/>
              <a:t>4</a:t>
            </a:fld>
            <a:endParaRPr lang="en-US"/>
          </a:p>
        </p:txBody>
      </p:sp>
    </p:spTree>
    <p:extLst>
      <p:ext uri="{BB962C8B-B14F-4D97-AF65-F5344CB8AC3E}">
        <p14:creationId xmlns:p14="http://schemas.microsoft.com/office/powerpoint/2010/main" val="154784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7D495B-D9FF-4767-8BFA-C39554EC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highlight>
                <a:srgbClr val="FFFF00"/>
              </a:highlight>
            </a:endParaRPr>
          </a:p>
        </p:txBody>
      </p:sp>
      <p:sp>
        <p:nvSpPr>
          <p:cNvPr id="4" name="Slide Number Placeholder 3"/>
          <p:cNvSpPr>
            <a:spLocks noGrp="1"/>
          </p:cNvSpPr>
          <p:nvPr>
            <p:ph type="sldNum" sz="quarter" idx="5"/>
          </p:nvPr>
        </p:nvSpPr>
        <p:spPr/>
        <p:txBody>
          <a:bodyPr/>
          <a:lstStyle/>
          <a:p>
            <a:fld id="{C07D495B-D9FF-4767-8BFA-C39554EC6984}" type="slidenum">
              <a:rPr lang="en-US" smtClean="0"/>
              <a:t>78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C07D495B-D9FF-4767-8BFA-C39554EC6984}" type="slidenum">
              <a:rPr lang="en-US" smtClean="0"/>
              <a:t>79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GV </a:t>
            </a:r>
            <a:r>
              <a:rPr lang="en-US" dirty="0" err="1"/>
              <a:t>nhận</a:t>
            </a:r>
            <a:r>
              <a:rPr lang="en-US" dirty="0"/>
              <a:t> </a:t>
            </a:r>
            <a:r>
              <a:rPr lang="en-US" dirty="0" err="1"/>
              <a:t>xét</a:t>
            </a:r>
            <a:r>
              <a:rPr lang="en-US" dirty="0"/>
              <a:t>, </a:t>
            </a:r>
            <a:r>
              <a:rPr lang="en-US" dirty="0" err="1"/>
              <a:t>thảo</a:t>
            </a:r>
            <a:r>
              <a:rPr lang="en-US" dirty="0"/>
              <a:t> </a:t>
            </a:r>
            <a:r>
              <a:rPr lang="en-US" dirty="0" err="1"/>
              <a:t>luận</a:t>
            </a:r>
            <a:r>
              <a:rPr lang="en-US" dirty="0"/>
              <a:t> </a:t>
            </a:r>
            <a:r>
              <a:rPr lang="en-US" dirty="0" err="1"/>
              <a:t>về</a:t>
            </a:r>
            <a:r>
              <a:rPr lang="en-US" dirty="0"/>
              <a:t> </a:t>
            </a:r>
            <a:r>
              <a:rPr lang="en-US" dirty="0" err="1"/>
              <a:t>các</a:t>
            </a:r>
            <a:r>
              <a:rPr lang="en-US" dirty="0"/>
              <a:t> </a:t>
            </a:r>
            <a:r>
              <a:rPr lang="en-US" dirty="0" err="1"/>
              <a:t>kế</a:t>
            </a:r>
            <a:r>
              <a:rPr lang="en-US" dirty="0"/>
              <a:t> </a:t>
            </a:r>
            <a:r>
              <a:rPr lang="en-US" dirty="0" err="1"/>
              <a:t>hoạc</a:t>
            </a:r>
            <a:r>
              <a:rPr lang="en-US" dirty="0"/>
              <a:t> </a:t>
            </a:r>
            <a:r>
              <a:rPr lang="en-US" dirty="0" err="1"/>
              <a:t>bài</a:t>
            </a:r>
            <a:r>
              <a:rPr lang="en-US" dirty="0"/>
              <a:t> </a:t>
            </a:r>
            <a:r>
              <a:rPr lang="en-US" dirty="0" err="1"/>
              <a:t>dạy</a:t>
            </a:r>
            <a:r>
              <a:rPr lang="en-US" dirty="0"/>
              <a:t> </a:t>
            </a:r>
            <a:r>
              <a:rPr lang="en-US" dirty="0" err="1"/>
              <a:t>tham</a:t>
            </a:r>
            <a:r>
              <a:rPr lang="en-US" dirty="0"/>
              <a:t> </a:t>
            </a:r>
            <a:r>
              <a:rPr lang="en-US" dirty="0" err="1"/>
              <a:t>khảo</a:t>
            </a:r>
            <a:r>
              <a:rPr lang="en-US" dirty="0"/>
              <a:t>!</a:t>
            </a:r>
          </a:p>
        </p:txBody>
      </p:sp>
      <p:sp>
        <p:nvSpPr>
          <p:cNvPr id="4" name="Slide Number Placeholder 3"/>
          <p:cNvSpPr>
            <a:spLocks noGrp="1"/>
          </p:cNvSpPr>
          <p:nvPr>
            <p:ph type="sldNum" sz="quarter" idx="5"/>
          </p:nvPr>
        </p:nvSpPr>
        <p:spPr/>
        <p:txBody>
          <a:bodyPr/>
          <a:lstStyle/>
          <a:p>
            <a:fld id="{F1819F10-33E7-467D-88E1-5DB1B6B9E4C3}" type="slidenum">
              <a:rPr lang="en-US" smtClean="0"/>
              <a:t>81</a:t>
            </a:fld>
            <a:endParaRPr lang="en-US"/>
          </a:p>
        </p:txBody>
      </p:sp>
    </p:spTree>
    <p:extLst>
      <p:ext uri="{BB962C8B-B14F-4D97-AF65-F5344CB8AC3E}">
        <p14:creationId xmlns:p14="http://schemas.microsoft.com/office/powerpoint/2010/main" val="148259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HĐ: Dựa vào HD của BCV mỗi nhóm đưa ra </a:t>
            </a:r>
            <a:r>
              <a:rPr lang="en-US" b="1">
                <a:solidFill>
                  <a:srgbClr val="FF0000"/>
                </a:solidFill>
              </a:rPr>
              <a:t>cấu trúc của cuốn sách ở 1 phần – 1 chủ đề - các bài học/ ĐỐI CHIẾU với CT KHTN để làm rõ việc thực hiện CT KHTN</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495B-D9FF-4767-8BFA-C39554EC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07D495B-D9FF-4767-8BFA-C39554EC6984}" type="slidenum">
              <a:rPr lang="en-US" smtClean="0"/>
              <a:t>30</a:t>
            </a:fld>
            <a:endParaRPr lang="en-US"/>
          </a:p>
        </p:txBody>
      </p:sp>
    </p:spTree>
    <p:extLst>
      <p:ext uri="{BB962C8B-B14F-4D97-AF65-F5344CB8AC3E}">
        <p14:creationId xmlns:p14="http://schemas.microsoft.com/office/powerpoint/2010/main" val="258810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7D495B-D9FF-4767-8BFA-C39554EC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7D495B-D9FF-4767-8BFA-C39554EC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07D495B-D9FF-4767-8BFA-C39554EC6984}" type="slidenum">
              <a:rPr lang="en-US" smtClean="0"/>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07D495B-D9FF-4767-8BFA-C39554EC6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777894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BC6D-2325-194D-2985-CD5104D34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B7F1A6-0865-1C09-2506-AD477156B6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F1FF4C-4D49-9360-76B3-CB5D0D8904A4}"/>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F47AD282-0B26-242C-D2F4-69C9BD9B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AAAF7-FB56-A7D9-B9BF-91866B2A44AE}"/>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278379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6CD90-0CA7-EB51-400A-DF7D8E84C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0E827E-C9B7-C7EF-B2DB-91F589B17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026F2-A185-1152-762E-A6622025EA7C}"/>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52B5511C-0A71-8BE9-998E-BEAD763E3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9B3B3-1D6F-FB78-1D5A-6060775A29E5}"/>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2090681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BC833A-2A5A-CF53-1603-1546FD134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FB7F28-404B-6E88-23EF-E8500043F5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34EC7-E75E-6B01-5B1E-5DD908547BE6}"/>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AA6B99F0-A5B2-ADCE-E223-11BE77AAE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B293C-A33A-8949-5FE3-BFD200F9F953}"/>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745214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9080500" y="6356351"/>
            <a:ext cx="2743200" cy="365125"/>
          </a:xfrm>
          <a:prstGeom prst="rect">
            <a:avLst/>
          </a:prstGeom>
        </p:spPr>
        <p:txBody>
          <a:bodyPr vert="horz" lIns="91440" tIns="45720" rIns="91440" bIns="45720" rtlCol="0" anchor="ctr"/>
          <a:lstStyle>
            <a:lvl1pPr algn="r">
              <a:defRPr sz="1800" b="1">
                <a:solidFill>
                  <a:schemeClr val="tx1"/>
                </a:solidFill>
                <a:latin typeface="Arial (Body)"/>
              </a:defRPr>
            </a:lvl1pPr>
          </a:lstStyle>
          <a:p>
            <a:fld id="{21E0D7F5-8232-4903-AC07-E8490970BCA1}" type="slidenum">
              <a:rPr lang="en-US" smtClean="0"/>
              <a:t>‹#›</a:t>
            </a:fld>
            <a:endParaRPr lang="en-US" dirty="0"/>
          </a:p>
        </p:txBody>
      </p:sp>
    </p:spTree>
    <p:extLst>
      <p:ext uri="{BB962C8B-B14F-4D97-AF65-F5344CB8AC3E}">
        <p14:creationId xmlns:p14="http://schemas.microsoft.com/office/powerpoint/2010/main" val="108960802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9925-96E4-A876-C820-DA175F091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D1ACC-D4BA-C6CC-6AFC-11AEE69720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6EE98-46DE-B6FA-73AD-603BF16D832A}"/>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21E30CCE-34E7-F5D9-4ECD-9574311A9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FA276-5E7A-642C-0635-2A3BC3E62A20}"/>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201289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1202-89B8-FB29-5BA0-9F7F111C4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2D5D6-85AE-A475-396A-6B6F7A98AE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E8CDF3-5F67-C361-DD81-6291C0416BDD}"/>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24F0CA38-D9A0-1092-CECB-C635A1661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A59FD-3A2F-B7EF-A8D2-A3F253AD551A}"/>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153303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6051-5C32-B9E6-0D27-F5F276397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C34BE-8C3A-A33A-9E58-6B5D6AD9D0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8FB4E-63F1-8590-DB8A-D379A74531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F0885B-36BD-AB55-72A6-0A2CD600EF1B}"/>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6" name="Footer Placeholder 5">
            <a:extLst>
              <a:ext uri="{FF2B5EF4-FFF2-40B4-BE49-F238E27FC236}">
                <a16:creationId xmlns:a16="http://schemas.microsoft.com/office/drawing/2014/main" id="{2E48CFD2-9072-C2B9-6BB8-09995BA9C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A2EDF-FF91-321F-055F-59CB3552D79D}"/>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3437994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B13E-546E-D411-585D-E18DF8F52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BA1CD-BD5F-1175-E573-BD46A4A54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86BAF-974B-5A7D-6061-88AABF7B5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47326-2761-2919-67DD-793CDB1BE9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5AACC-B924-757B-4F00-86B745D31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775CC-D018-164C-495C-CEC34EEABBEB}"/>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8" name="Footer Placeholder 7">
            <a:extLst>
              <a:ext uri="{FF2B5EF4-FFF2-40B4-BE49-F238E27FC236}">
                <a16:creationId xmlns:a16="http://schemas.microsoft.com/office/drawing/2014/main" id="{6CF89350-9163-3904-E4D6-B5420C1496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046CA0-BAAD-A835-91D0-2991B2002ED8}"/>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16999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420B1-F73A-A469-585D-2CCCBDA2A1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701063-69CC-FFFE-DA9E-41C4842D6528}"/>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4" name="Footer Placeholder 3">
            <a:extLst>
              <a:ext uri="{FF2B5EF4-FFF2-40B4-BE49-F238E27FC236}">
                <a16:creationId xmlns:a16="http://schemas.microsoft.com/office/drawing/2014/main" id="{0765C4FE-F254-2B0E-5532-FD2481F2D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AFE28-903F-437E-5CE0-F108375520AF}"/>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4056290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EBCE4C-162B-D7C4-D1AF-292B89424D9C}"/>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3" name="Footer Placeholder 2">
            <a:extLst>
              <a:ext uri="{FF2B5EF4-FFF2-40B4-BE49-F238E27FC236}">
                <a16:creationId xmlns:a16="http://schemas.microsoft.com/office/drawing/2014/main" id="{AD9A50CF-9F03-7BC2-DBBC-764A175565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82AC3A-943C-0BB6-6AA8-28076F99935A}"/>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139587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4929-8560-7E18-4A86-B59F53098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22CE61-E4AE-DAAF-BBB1-D393D7D01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98BF2B-4E3E-4E1E-4519-6C2F5AB7F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3CE3D-9C93-575D-0116-DB954F0E151F}"/>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6" name="Footer Placeholder 5">
            <a:extLst>
              <a:ext uri="{FF2B5EF4-FFF2-40B4-BE49-F238E27FC236}">
                <a16:creationId xmlns:a16="http://schemas.microsoft.com/office/drawing/2014/main" id="{A2D86109-1263-641D-F474-2B395C40B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9818F-E8F0-01A9-C135-E9D64A128AE8}"/>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288415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BC1A-1F6F-DAC1-63E1-19276A614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F26073-6269-7DB9-3220-CC9358EE4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97A67-ABE8-8CFA-A83F-64419FC75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21612-BFBF-085C-03DB-6947D9665587}"/>
              </a:ext>
            </a:extLst>
          </p:cNvPr>
          <p:cNvSpPr>
            <a:spLocks noGrp="1"/>
          </p:cNvSpPr>
          <p:nvPr>
            <p:ph type="dt" sz="half" idx="10"/>
          </p:nvPr>
        </p:nvSpPr>
        <p:spPr/>
        <p:txBody>
          <a:bodyPr/>
          <a:lstStyle/>
          <a:p>
            <a:fld id="{EFC86A5C-BD89-4478-91C8-DF3BED0AA160}" type="datetimeFigureOut">
              <a:rPr lang="en-US" smtClean="0"/>
              <a:t>6/6/2023</a:t>
            </a:fld>
            <a:endParaRPr lang="en-US"/>
          </a:p>
        </p:txBody>
      </p:sp>
      <p:sp>
        <p:nvSpPr>
          <p:cNvPr id="6" name="Footer Placeholder 5">
            <a:extLst>
              <a:ext uri="{FF2B5EF4-FFF2-40B4-BE49-F238E27FC236}">
                <a16:creationId xmlns:a16="http://schemas.microsoft.com/office/drawing/2014/main" id="{5956F98B-F02B-BD73-257D-8184F66AA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7344C-0DD1-283A-76D1-3C47CFFB04BC}"/>
              </a:ext>
            </a:extLst>
          </p:cNvPr>
          <p:cNvSpPr>
            <a:spLocks noGrp="1"/>
          </p:cNvSpPr>
          <p:nvPr>
            <p:ph type="sldNum" sz="quarter" idx="12"/>
          </p:nvPr>
        </p:nvSpPr>
        <p:spPr/>
        <p:txBody>
          <a:bodyPr/>
          <a:lstStyle/>
          <a:p>
            <a:fld id="{15EA4195-0303-4A71-8393-ECF824D74619}" type="slidenum">
              <a:rPr lang="en-US" smtClean="0"/>
              <a:t>‹#›</a:t>
            </a:fld>
            <a:endParaRPr lang="en-US"/>
          </a:p>
        </p:txBody>
      </p:sp>
    </p:spTree>
    <p:extLst>
      <p:ext uri="{BB962C8B-B14F-4D97-AF65-F5344CB8AC3E}">
        <p14:creationId xmlns:p14="http://schemas.microsoft.com/office/powerpoint/2010/main" val="253473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CF6F-20DD-F0CB-2866-83C7AF39F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BEFED-406C-F9E5-5499-1BC66F87E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6E1E0-1893-E0FD-D0A1-85D7E41C10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86A5C-BD89-4478-91C8-DF3BED0AA160}" type="datetimeFigureOut">
              <a:rPr lang="en-US" smtClean="0"/>
              <a:t>6/6/2023</a:t>
            </a:fld>
            <a:endParaRPr lang="en-US"/>
          </a:p>
        </p:txBody>
      </p:sp>
      <p:sp>
        <p:nvSpPr>
          <p:cNvPr id="5" name="Footer Placeholder 4">
            <a:extLst>
              <a:ext uri="{FF2B5EF4-FFF2-40B4-BE49-F238E27FC236}">
                <a16:creationId xmlns:a16="http://schemas.microsoft.com/office/drawing/2014/main" id="{C30A13A1-90B4-2591-897B-A1925962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F1907D-39A5-1DD8-1366-EA9C01C75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A4195-0303-4A71-8393-ECF824D74619}" type="slidenum">
              <a:rPr lang="en-US" smtClean="0"/>
              <a:t>‹#›</a:t>
            </a:fld>
            <a:endParaRPr lang="en-US"/>
          </a:p>
        </p:txBody>
      </p:sp>
    </p:spTree>
    <p:extLst>
      <p:ext uri="{BB962C8B-B14F-4D97-AF65-F5344CB8AC3E}">
        <p14:creationId xmlns:p14="http://schemas.microsoft.com/office/powerpoint/2010/main" val="3848134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972032" y="7242048"/>
            <a:ext cx="184731" cy="369332"/>
          </a:xfrm>
          <a:prstGeom prst="rect">
            <a:avLst/>
          </a:prstGeom>
          <a:noFill/>
        </p:spPr>
        <p:txBody>
          <a:bodyPr wrap="none" rtlCol="0">
            <a:spAutoFit/>
          </a:bodyPr>
          <a:lstStyle/>
          <a:p>
            <a:endParaRPr lang="en-US"/>
          </a:p>
        </p:txBody>
      </p:sp>
      <p:pic>
        <p:nvPicPr>
          <p:cNvPr id="7" name="Picture 6">
            <a:extLst>
              <a:ext uri="{FF2B5EF4-FFF2-40B4-BE49-F238E27FC236}">
                <a16:creationId xmlns:a16="http://schemas.microsoft.com/office/drawing/2014/main" id="{0E794D07-BD19-7B17-D7D5-27F6FDFA2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
            <a:ext cx="12192000" cy="6857503"/>
          </a:xfrm>
          <a:prstGeom prst="rect">
            <a:avLst/>
          </a:prstGeom>
        </p:spPr>
      </p:pic>
    </p:spTree>
    <p:extLst>
      <p:ext uri="{BB962C8B-B14F-4D97-AF65-F5344CB8AC3E}">
        <p14:creationId xmlns:p14="http://schemas.microsoft.com/office/powerpoint/2010/main" val="793292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1043631" y="809898"/>
            <a:ext cx="9942716"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altLang="en-US" sz="4800" b="1" i="0" u="none" strike="noStrike" kern="1200" cap="none" spc="0" normalizeH="0" baseline="0" noProof="0">
                <a:ln>
                  <a:noFill/>
                </a:ln>
                <a:solidFill>
                  <a:schemeClr val="tx1"/>
                </a:solidFill>
                <a:effectLst/>
                <a:uLnTx/>
                <a:uFillTx/>
                <a:latin typeface="+mj-lt"/>
                <a:ea typeface="+mj-ea"/>
                <a:cs typeface="+mj-cs"/>
              </a:rPr>
              <a:t>NĂNG LỰC KHOA HỌC TỰ NHIÊN</a:t>
            </a:r>
          </a:p>
        </p:txBody>
      </p:sp>
      <p:sp>
        <p:nvSpPr>
          <p:cNvPr id="6" name="Rectangle 5">
            <a:extLst>
              <a:ext uri="{FF2B5EF4-FFF2-40B4-BE49-F238E27FC236}">
                <a16:creationId xmlns:a16="http://schemas.microsoft.com/office/drawing/2014/main" id="{38FFF676-FDC7-43E4-AF70-77B1373A278F}"/>
              </a:ext>
            </a:extLst>
          </p:cNvPr>
          <p:cNvSpPr/>
          <p:nvPr/>
        </p:nvSpPr>
        <p:spPr>
          <a:xfrm>
            <a:off x="1045028" y="3017522"/>
            <a:ext cx="9941319" cy="3124658"/>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Bao gồm ba thành phần (không phải 3 năng lực thành phần):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 Nhận thức khoa học tự nhiên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 Tìm hiểu thế giới tự nhiên</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a:ln>
                  <a:noFill/>
                </a:ln>
                <a:effectLst/>
                <a:uLnTx/>
                <a:uFillTx/>
              </a:rPr>
              <a:t>+ Vân dụng kiến thức, kĩ năng đã học</a:t>
            </a:r>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36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altLang="en-US" sz="4600" b="1" i="0" u="none" strike="noStrike" kern="1200" cap="none" spc="0" normalizeH="0" baseline="0" noProof="0">
                <a:ln>
                  <a:noFill/>
                </a:ln>
                <a:solidFill>
                  <a:schemeClr val="tx1"/>
                </a:solidFill>
                <a:effectLst/>
                <a:uLnTx/>
                <a:uFillTx/>
                <a:latin typeface="+mj-lt"/>
                <a:ea typeface="+mj-ea"/>
                <a:cs typeface="+mj-cs"/>
              </a:rPr>
              <a:t>MỤC TIÊU GIÁO DỤC CỦA MÔN KHTN</a:t>
            </a: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FFF676-FDC7-43E4-AF70-77B1373A278F}"/>
              </a:ext>
            </a:extLst>
          </p:cNvPr>
          <p:cNvSpPr/>
          <p:nvPr/>
        </p:nvSpPr>
        <p:spPr>
          <a:xfrm>
            <a:off x="793660" y="2599509"/>
            <a:ext cx="10143668" cy="3435531"/>
          </a:xfrm>
          <a:prstGeom prst="rect">
            <a:avLst/>
          </a:prstGeom>
        </p:spPr>
        <p:txBody>
          <a:bodyPr vert="horz" lIns="91440" tIns="45720" rIns="91440" bIns="45720" rtlCol="0" anchor="ctr">
            <a:normAutofit/>
          </a:bodyPr>
          <a:lstStyle/>
          <a:p>
            <a:pPr marR="0" lvl="0" fontAlgn="auto">
              <a:lnSpc>
                <a:spcPct val="90000"/>
              </a:lnSpc>
              <a:spcBef>
                <a:spcPct val="0"/>
              </a:spcBef>
              <a:spcAft>
                <a:spcPts val="600"/>
              </a:spcAft>
              <a:buClrTx/>
              <a:buSzTx/>
              <a:tabLst/>
              <a:defRPr/>
            </a:pP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Góp</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phần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cùng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với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các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môn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và</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hoạt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động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giáo</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dục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khác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giúp</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sinh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đạt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được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các</a:t>
            </a:r>
            <a:r>
              <a:rPr kumimoji="0" lang="en-US" altLang="en-US" sz="2200" b="0" i="0"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phẩm</a:t>
            </a:r>
            <a:r>
              <a:rPr kumimoji="0" lang="en-US" altLang="en-US" sz="2200" b="0" i="1" u="none" strike="noStrike" cap="none" spc="0" normalizeH="0" baseline="0" noProof="0" dirty="0">
                <a:ln>
                  <a:noFill/>
                </a:ln>
                <a:effectLst/>
                <a:uLnTx/>
                <a:uFillTx/>
              </a:rPr>
              <a:t> chất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và</a:t>
            </a:r>
            <a:r>
              <a:rPr kumimoji="0" lang="en-US" altLang="en-US" sz="2200" b="0" i="0"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năng</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lực</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chung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được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quy</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định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trong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chương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trình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tổng</a:t>
            </a:r>
            <a:r>
              <a:rPr kumimoji="0" lang="en-US" altLang="en-US" sz="2200" b="0" i="0" u="none" strike="noStrike" cap="none" spc="0" normalizeH="0" baseline="0" noProof="0" dirty="0">
                <a:ln>
                  <a:noFill/>
                </a:ln>
                <a:effectLst/>
                <a:uLnTx/>
                <a:uFillTx/>
              </a:rPr>
              <a:t> thể.</a:t>
            </a:r>
          </a:p>
          <a:p>
            <a:pPr marR="0" lvl="0" fontAlgn="auto">
              <a:lnSpc>
                <a:spcPct val="90000"/>
              </a:lnSpc>
              <a:spcBef>
                <a:spcPct val="0"/>
              </a:spcBef>
              <a:spcAft>
                <a:spcPts val="600"/>
              </a:spcAft>
              <a:buClrTx/>
              <a:buSzTx/>
              <a:tabLst/>
              <a:defRPr/>
            </a:pP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Giúp</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sinh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hình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thành</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phát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triển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năng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lực</a:t>
            </a:r>
            <a:r>
              <a:rPr kumimoji="0" lang="en-US" altLang="en-US" sz="2200" b="0" i="0" u="none" strike="noStrike" cap="none" spc="0" normalizeH="0" baseline="0" noProof="0" dirty="0">
                <a:ln>
                  <a:noFill/>
                </a:ln>
                <a:effectLst/>
                <a:uLnTx/>
                <a:uFillTx/>
              </a:rPr>
              <a:t> khoa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trự</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nhiên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với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các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biểu</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hiện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sau</a:t>
            </a:r>
            <a:r>
              <a:rPr kumimoji="0" lang="en-US" altLang="en-US" sz="2200" b="0" i="0" u="none" strike="noStrike" cap="none" spc="0" normalizeH="0" baseline="0" noProof="0" dirty="0">
                <a:ln>
                  <a:noFill/>
                </a:ln>
                <a:effectLst/>
                <a:uLnTx/>
                <a:uFillTx/>
              </a:rPr>
              <a:t>:</a:t>
            </a:r>
          </a:p>
          <a:p>
            <a:pPr marR="0" lvl="0" fontAlgn="auto">
              <a:lnSpc>
                <a:spcPct val="90000"/>
              </a:lnSpc>
              <a:spcBef>
                <a:spcPct val="0"/>
              </a:spcBef>
              <a:spcAft>
                <a:spcPts val="600"/>
              </a:spcAft>
              <a:buClrTx/>
              <a:buSzTx/>
              <a:tabLst/>
              <a:defRPr/>
            </a:pPr>
            <a:r>
              <a:rPr kumimoji="0" lang="en-US" alt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Nhận</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thức</a:t>
            </a:r>
            <a:r>
              <a:rPr kumimoji="0" lang="en-US" sz="2200" b="0" i="0" u="none" strike="noStrike" cap="none" spc="0" normalizeH="0" baseline="0" noProof="0" dirty="0">
                <a:ln>
                  <a:noFill/>
                </a:ln>
                <a:effectLst/>
                <a:uLnTx/>
                <a:uFillTx/>
              </a:rPr>
              <a:t> khoa </a:t>
            </a:r>
            <a:r>
              <a:rPr kumimoji="0" lang="en-US" sz="2200" b="0" i="0" u="none" strike="noStrike" cap="none" spc="0" normalizeH="0" baseline="0" noProof="0" dirty="0" err="1">
                <a:ln>
                  <a:noFill/>
                </a:ln>
                <a:effectLst/>
                <a:uLnTx/>
                <a:uFillTx/>
              </a:rPr>
              <a:t>học</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tự</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nhiên</a:t>
            </a:r>
            <a:r>
              <a:rPr kumimoji="0" lang="en-US" altLang="en-US" sz="2200" b="0" i="0" u="none" strike="noStrike" cap="none" spc="0" normalizeH="0" baseline="0" noProof="0" dirty="0">
                <a:ln>
                  <a:noFill/>
                </a:ln>
                <a:effectLst/>
                <a:uLnTx/>
                <a:uFillTx/>
              </a:rPr>
              <a:t>.</a:t>
            </a:r>
          </a:p>
          <a:p>
            <a:pPr marR="0" lvl="0" fontAlgn="auto">
              <a:lnSpc>
                <a:spcPct val="90000"/>
              </a:lnSpc>
              <a:spcBef>
                <a:spcPct val="0"/>
              </a:spcBef>
              <a:spcAft>
                <a:spcPts val="600"/>
              </a:spcAft>
              <a:buClrTx/>
              <a:buSzTx/>
              <a:tabLst/>
              <a:defRPr/>
            </a:pP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Vận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dụng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được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một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số</a:t>
            </a:r>
            <a:r>
              <a:rPr kumimoji="0" lang="en-US" altLang="en-US" sz="2200" b="0" i="0"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kĩ</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năng</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tiến</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trình</a:t>
            </a:r>
            <a:r>
              <a:rPr kumimoji="0" lang="en-US" altLang="en-US" sz="2200" b="0" i="0" u="none" strike="noStrike" cap="none" spc="0" normalizeH="0" baseline="0" noProof="0" dirty="0">
                <a:ln>
                  <a:noFill/>
                </a:ln>
                <a:effectLst/>
                <a:uLnTx/>
                <a:uFillTx/>
              </a:rPr>
              <a:t> khoa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để</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khám</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phá</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giải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quyết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vấn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đề</a:t>
            </a:r>
            <a:r>
              <a:rPr kumimoji="0" lang="en-US" altLang="en-US" sz="2200" b="0" i="0" u="none" strike="noStrike" cap="none" spc="0" normalizeH="0" baseline="0" noProof="0" dirty="0">
                <a:ln>
                  <a:noFill/>
                </a:ln>
                <a:effectLst/>
                <a:uLnTx/>
                <a:uFillTx/>
              </a:rPr>
              <a:t> khoa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tự</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nhiên</a:t>
            </a:r>
            <a:r>
              <a:rPr kumimoji="0" lang="en-US" altLang="en-US" sz="2200" b="0" i="0" u="none" strike="noStrike" cap="none" spc="0" normalizeH="0" baseline="0" noProof="0" dirty="0">
                <a:ln>
                  <a:noFill/>
                </a:ln>
                <a:effectLst/>
                <a:uLnTx/>
                <a:uFillTx/>
              </a:rPr>
              <a:t>.</a:t>
            </a:r>
          </a:p>
          <a:p>
            <a:pPr marR="0" lvl="0" fontAlgn="auto">
              <a:lnSpc>
                <a:spcPct val="90000"/>
              </a:lnSpc>
              <a:spcBef>
                <a:spcPct val="0"/>
              </a:spcBef>
              <a:spcAft>
                <a:spcPts val="600"/>
              </a:spcAft>
              <a:buClrTx/>
              <a:buSzTx/>
              <a:tabLst/>
              <a:defRPr/>
            </a:pP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Vận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dụng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được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một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số</a:t>
            </a:r>
            <a:r>
              <a:rPr kumimoji="0" lang="en-US" altLang="en-US" sz="2200" b="0" i="0"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kiến</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thức</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kĩ</a:t>
            </a:r>
            <a:r>
              <a:rPr kumimoji="0" lang="en-US" altLang="en-US" sz="2200" b="0" i="1" u="none" strike="noStrike" cap="none" spc="0" normalizeH="0" baseline="0" noProof="0" dirty="0">
                <a:ln>
                  <a:noFill/>
                </a:ln>
                <a:effectLst/>
                <a:uLnTx/>
                <a:uFillTx/>
              </a:rPr>
              <a:t> </a:t>
            </a:r>
            <a:r>
              <a:rPr kumimoji="0" lang="en-US" altLang="en-US" sz="2200" b="0" i="1" u="none" strike="noStrike" cap="none" spc="0" normalizeH="0" baseline="0" noProof="0" dirty="0" err="1">
                <a:ln>
                  <a:noFill/>
                </a:ln>
                <a:effectLst/>
                <a:uLnTx/>
                <a:uFillTx/>
              </a:rPr>
              <a:t>năng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đã</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học</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ứng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xử</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với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thiên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nhiên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phù</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hợp</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với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yêu</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cầu</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phát</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triển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bền</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vững</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xã</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hội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và</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bảo</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vệ</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môi</a:t>
            </a:r>
            <a:r>
              <a:rPr kumimoji="0" lang="en-US" altLang="en-US" sz="2200" b="0" i="0" u="none" strike="noStrike" cap="none" spc="0" normalizeH="0" baseline="0" noProof="0" dirty="0">
                <a:ln>
                  <a:noFill/>
                </a:ln>
                <a:effectLst/>
                <a:uLnTx/>
                <a:uFillTx/>
              </a:rPr>
              <a:t> </a:t>
            </a:r>
            <a:r>
              <a:rPr kumimoji="0" lang="en-US" altLang="en-US" sz="2200" b="0" i="0" u="none" strike="noStrike" cap="none" spc="0" normalizeH="0" baseline="0" noProof="0" dirty="0" err="1">
                <a:ln>
                  <a:noFill/>
                </a:ln>
                <a:effectLst/>
                <a:uLnTx/>
                <a:uFillTx/>
              </a:rPr>
              <a:t>trường</a:t>
            </a:r>
            <a:r>
              <a:rPr kumimoji="0" lang="en-US" altLang="en-US" sz="2200" b="0" i="0" u="none" strike="noStrike" cap="none" spc="0" normalizeH="0" baseline="0" noProof="0" dirty="0">
                <a:ln>
                  <a:noFill/>
                </a:ln>
                <a:effectLst/>
                <a:uLnTx/>
                <a:uFillTx/>
              </a:rPr>
              <a:t>.</a:t>
            </a:r>
          </a:p>
        </p:txBody>
      </p:sp>
    </p:spTree>
    <p:extLst>
      <p:ext uri="{BB962C8B-B14F-4D97-AF65-F5344CB8AC3E}">
        <p14:creationId xmlns:p14="http://schemas.microsoft.com/office/powerpoint/2010/main" val="134572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800" b="1" i="0" u="none" strike="noStrike" kern="1200" cap="none" spc="0" normalizeH="0" baseline="0" noProof="0">
                <a:ln>
                  <a:noFill/>
                </a:ln>
                <a:solidFill>
                  <a:schemeClr val="tx1"/>
                </a:solidFill>
                <a:effectLst/>
                <a:uLnTx/>
                <a:uFillTx/>
                <a:latin typeface="+mj-lt"/>
                <a:ea typeface="+mj-ea"/>
                <a:cs typeface="+mj-cs"/>
              </a:rPr>
              <a:t>THỂ HIỆN MỤC TIÊU TRONG CHƯƠNG TRÌNH</a:t>
            </a:r>
            <a:endParaRPr kumimoji="0" lang="en-US" sz="3800" b="0" i="0" u="none" strike="noStrike" kern="1200" cap="none" spc="0" normalizeH="0" baseline="0" noProof="0">
              <a:ln>
                <a:noFill/>
              </a:ln>
              <a:solidFill>
                <a:schemeClr val="tx1"/>
              </a:solidFill>
              <a:effectLst/>
              <a:uLnTx/>
              <a:uFillTx/>
              <a:latin typeface="+mj-lt"/>
              <a:ea typeface="+mj-ea"/>
              <a:cs typeface="+mj-cs"/>
            </a:endParaRP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FFF676-FDC7-43E4-AF70-77B1373A278F}"/>
              </a:ext>
            </a:extLst>
          </p:cNvPr>
          <p:cNvSpPr/>
          <p:nvPr/>
        </p:nvSpPr>
        <p:spPr>
          <a:xfrm>
            <a:off x="793660" y="2599509"/>
            <a:ext cx="10143668" cy="3435531"/>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400" b="0" i="0" u="none" strike="noStrike" cap="none" spc="0" normalizeH="0" baseline="0" noProof="0" dirty="0" err="1">
                <a:ln>
                  <a:noFill/>
                </a:ln>
                <a:effectLst/>
                <a:uLnTx/>
                <a:uFillTx/>
              </a:rPr>
              <a:t>Thay</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mục</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tiêu</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kiến</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thức</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kĩ</a:t>
            </a:r>
            <a:r>
              <a:rPr kumimoji="0" lang="en-US" altLang="en-US" sz="2400" b="0" i="0" u="none" strike="noStrike" cap="none" spc="0" normalizeH="0" noProof="0" dirty="0">
                <a:ln>
                  <a:noFill/>
                </a:ln>
                <a:effectLst/>
                <a:uLnTx/>
                <a:uFillTx/>
              </a:rPr>
              <a:t> </a:t>
            </a:r>
            <a:r>
              <a:rPr kumimoji="0" lang="en-US" altLang="en-US" sz="2400" b="0" i="0" u="none" strike="noStrike" cap="none" spc="0" normalizeH="0" noProof="0" dirty="0" err="1">
                <a:ln>
                  <a:noFill/>
                </a:ln>
                <a:effectLst/>
                <a:uLnTx/>
                <a:uFillTx/>
              </a:rPr>
              <a:t>năng</a:t>
            </a:r>
            <a:r>
              <a:rPr kumimoji="0" lang="en-US" altLang="en-US" sz="2400" b="0" i="0" u="none" strike="noStrike" cap="none" spc="0" normalizeH="0" noProof="0" dirty="0">
                <a:ln>
                  <a:noFill/>
                </a:ln>
                <a:effectLst/>
                <a:uLnTx/>
                <a:uFillTx/>
              </a:rPr>
              <a:t>, </a:t>
            </a:r>
            <a:r>
              <a:rPr kumimoji="0" lang="en-US" altLang="en-US" sz="2400" b="0" i="0" u="none" strike="noStrike" cap="none" spc="0" normalizeH="0" noProof="0" dirty="0" err="1">
                <a:ln>
                  <a:noFill/>
                </a:ln>
                <a:effectLst/>
                <a:uLnTx/>
                <a:uFillTx/>
              </a:rPr>
              <a:t>thái</a:t>
            </a:r>
            <a:r>
              <a:rPr kumimoji="0" lang="en-US" altLang="en-US" sz="2400" b="0" i="0" u="none" strike="noStrike" cap="none" spc="0" normalizeH="0" noProof="0" dirty="0">
                <a:ln>
                  <a:noFill/>
                </a:ln>
                <a:effectLst/>
                <a:uLnTx/>
                <a:uFillTx/>
              </a:rPr>
              <a:t> </a:t>
            </a:r>
            <a:r>
              <a:rPr kumimoji="0" lang="en-US" altLang="en-US" sz="2400" b="0" i="0" u="none" strike="noStrike" cap="none" spc="0" normalizeH="0" noProof="0" dirty="0" err="1">
                <a:ln>
                  <a:noFill/>
                </a:ln>
                <a:effectLst/>
                <a:uLnTx/>
                <a:uFillTx/>
              </a:rPr>
              <a:t>độ</a:t>
            </a:r>
            <a:r>
              <a:rPr kumimoji="0" lang="en-US" altLang="en-US" sz="2400" b="0" i="0" u="none" strike="noStrike" cap="none" spc="0" normalizeH="0" noProof="0" dirty="0">
                <a:ln>
                  <a:noFill/>
                </a:ln>
                <a:effectLst/>
                <a:uLnTx/>
                <a:uFillTx/>
              </a:rPr>
              <a:t>,...</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thành</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các</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yêu</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cầu</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cần</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đạt</a:t>
            </a:r>
            <a:r>
              <a:rPr kumimoji="0" lang="en-US" altLang="en-US" sz="2400" b="0" i="0" u="none" strike="noStrike" cap="none" spc="0" normalizeH="0" baseline="0" noProof="0" dirty="0">
                <a:ln>
                  <a:noFill/>
                </a:ln>
                <a:effectLst/>
                <a:uLnTx/>
                <a:uFillTx/>
              </a:rPr>
              <a:t> (learning outcomes) </a:t>
            </a:r>
            <a:r>
              <a:rPr kumimoji="0" lang="en-US" altLang="en-US" sz="2400" b="0" i="0" u="none" strike="noStrike" cap="none" spc="0" normalizeH="0" baseline="0" noProof="0" dirty="0" err="1">
                <a:ln>
                  <a:noFill/>
                </a:ln>
                <a:effectLst/>
                <a:uLnTx/>
                <a:uFillTx/>
              </a:rPr>
              <a:t>về</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năng</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lực</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học</a:t>
            </a:r>
            <a:r>
              <a:rPr kumimoji="0" lang="en-US" altLang="en-US" sz="2400" b="0" i="0" u="none" strike="noStrike" cap="none" spc="0" normalizeH="0" baseline="0" noProof="0" dirty="0">
                <a:ln>
                  <a:noFill/>
                </a:ln>
                <a:effectLst/>
                <a:uLnTx/>
                <a:uFillTx/>
              </a:rPr>
              <a:t> </a:t>
            </a:r>
            <a:r>
              <a:rPr kumimoji="0" lang="en-US" altLang="en-US" sz="2400" b="0" i="0" u="none" strike="noStrike" cap="none" spc="0" normalizeH="0" baseline="0" noProof="0" dirty="0" err="1">
                <a:ln>
                  <a:noFill/>
                </a:ln>
                <a:effectLst/>
                <a:uLnTx/>
                <a:uFillTx/>
              </a:rPr>
              <a:t>sinh</a:t>
            </a:r>
            <a:r>
              <a:rPr kumimoji="0" lang="en-US" alt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Thể </a:t>
            </a:r>
            <a:r>
              <a:rPr kumimoji="0" lang="en-US" sz="2400" b="0" i="0" u="none" strike="noStrike" cap="none" spc="0" normalizeH="0" baseline="0" noProof="0" dirty="0" err="1">
                <a:ln>
                  <a:noFill/>
                </a:ln>
                <a:effectLst/>
                <a:uLnTx/>
                <a:uFillTx/>
              </a:rPr>
              <a:t>hiện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mục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tiêu</a:t>
            </a:r>
            <a:r>
              <a:rPr kumimoji="0" lang="en-US" sz="2400" b="0" i="0" u="none" strike="noStrike" cap="none" spc="0" normalizeH="0" baseline="0" noProof="0" dirty="0">
                <a:ln>
                  <a:noFill/>
                </a:ln>
                <a:effectLst/>
                <a:uLnTx/>
                <a:uFillTx/>
              </a:rPr>
              <a:t> qua </a:t>
            </a:r>
            <a:r>
              <a:rPr kumimoji="0" lang="en-US" sz="2400" b="0" i="0" u="none" strike="noStrike" cap="none" spc="0" normalizeH="0" baseline="0" noProof="0" dirty="0" err="1">
                <a:ln>
                  <a:noFill/>
                </a:ln>
                <a:effectLst/>
                <a:uLnTx/>
                <a:uFillTx/>
              </a:rPr>
              <a:t>nội</a:t>
            </a:r>
            <a:r>
              <a:rPr kumimoji="0" lang="en-US" sz="2400" b="0" i="0" u="none" strike="noStrike" cap="none" spc="0" normalizeH="0" baseline="0" noProof="0" dirty="0">
                <a:ln>
                  <a:noFill/>
                </a:ln>
                <a:effectLst/>
                <a:uLnTx/>
                <a:uFillTx/>
              </a:rPr>
              <a:t> dung </a:t>
            </a:r>
            <a:r>
              <a:rPr kumimoji="0" lang="en-US" sz="2400" b="0" i="0" u="none" strike="noStrike" cap="none" spc="0" normalizeH="0" baseline="0" noProof="0" dirty="0" err="1">
                <a:ln>
                  <a:noFill/>
                </a:ln>
                <a:effectLst/>
                <a:uLnTx/>
                <a:uFillTx/>
              </a:rPr>
              <a:t>dạy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effectLst/>
                <a:uLnTx/>
                <a:uFillTx/>
              </a:rPr>
              <a:t>Thể </a:t>
            </a:r>
            <a:r>
              <a:rPr kumimoji="0" lang="en-US" sz="2400" b="0" i="0" u="none" strike="noStrike" cap="none" spc="0" normalizeH="0" baseline="0" noProof="0" dirty="0" err="1">
                <a:ln>
                  <a:noFill/>
                </a:ln>
                <a:effectLst/>
                <a:uLnTx/>
                <a:uFillTx/>
              </a:rPr>
              <a:t>hiện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mục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tiêu</a:t>
            </a:r>
            <a:r>
              <a:rPr kumimoji="0" lang="en-US" sz="2400" b="0" i="0" u="none" strike="noStrike" cap="none" spc="0" normalizeH="0" baseline="0" noProof="0" dirty="0">
                <a:ln>
                  <a:noFill/>
                </a:ln>
                <a:effectLst/>
                <a:uLnTx/>
                <a:uFillTx/>
              </a:rPr>
              <a:t> qua </a:t>
            </a:r>
            <a:r>
              <a:rPr kumimoji="0" lang="en-US" sz="2400" b="0" i="0" u="none" strike="noStrike" cap="none" spc="0" normalizeH="0" baseline="0" noProof="0" dirty="0" err="1">
                <a:ln>
                  <a:noFill/>
                </a:ln>
                <a:effectLst/>
                <a:uLnTx/>
                <a:uFillTx/>
              </a:rPr>
              <a:t>phương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pháp</a:t>
            </a:r>
            <a:r>
              <a:rPr kumimoji="0" lang="en-US" sz="2400" b="0"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tổ</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chức</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hoạt</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động</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a:t>
            </a:r>
          </a:p>
        </p:txBody>
      </p:sp>
    </p:spTree>
    <p:extLst>
      <p:ext uri="{BB962C8B-B14F-4D97-AF65-F5344CB8AC3E}">
        <p14:creationId xmlns:p14="http://schemas.microsoft.com/office/powerpoint/2010/main" val="191040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5400" b="1" i="0" u="none" strike="noStrike" kern="1200" cap="none" spc="0" normalizeH="0" baseline="0" noProof="0">
                <a:ln>
                  <a:noFill/>
                </a:ln>
                <a:solidFill>
                  <a:schemeClr val="tx1"/>
                </a:solidFill>
                <a:effectLst/>
                <a:uLnTx/>
                <a:uFillTx/>
                <a:latin typeface="+mj-lt"/>
                <a:ea typeface="+mj-ea"/>
                <a:cs typeface="+mj-cs"/>
              </a:rPr>
              <a:t>ĐỔI MỚI QUAN ĐIỂM TIẾP CẬN</a:t>
            </a:r>
            <a:endParaRPr kumimoji="0" lang="en-US" sz="5400" b="0" i="0" u="none" strike="noStrike" kern="1200" cap="none" spc="0" normalizeH="0" baseline="0" noProof="0">
              <a:ln>
                <a:noFill/>
              </a:ln>
              <a:solidFill>
                <a:schemeClr val="tx1"/>
              </a:solidFill>
              <a:effectLst/>
              <a:uLnTx/>
              <a:uFillTx/>
              <a:latin typeface="+mj-lt"/>
              <a:ea typeface="+mj-ea"/>
              <a:cs typeface="+mj-cs"/>
            </a:endParaRP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FFF676-FDC7-43E4-AF70-77B1373A278F}"/>
              </a:ext>
            </a:extLst>
          </p:cNvPr>
          <p:cNvSpPr/>
          <p:nvPr/>
        </p:nvSpPr>
        <p:spPr>
          <a:xfrm>
            <a:off x="793660" y="2599509"/>
            <a:ext cx="10143668" cy="3435531"/>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400" b="0" i="0" u="none" strike="noStrike" cap="none" spc="0" normalizeH="0" baseline="0" noProof="0" dirty="0" err="1">
                <a:ln>
                  <a:noFill/>
                </a:ln>
                <a:effectLst/>
                <a:uLnTx/>
                <a:uFillTx/>
              </a:rPr>
              <a:t>C</a:t>
            </a:r>
            <a:r>
              <a:rPr kumimoji="0" lang="en-US" sz="2400" b="0" i="0" u="none" strike="noStrike" cap="none" spc="0" normalizeH="0" baseline="0" noProof="0" dirty="0" err="1">
                <a:ln>
                  <a:noFill/>
                </a:ln>
                <a:effectLst/>
                <a:uLnTx/>
                <a:uFillTx/>
              </a:rPr>
              <a:t>hú</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trọng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vào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bản</a:t>
            </a:r>
            <a:r>
              <a:rPr kumimoji="0" lang="en-US" sz="2400" b="0" i="0" u="none" strike="noStrike" cap="none" spc="0" normalizeH="0" baseline="0" noProof="0" dirty="0">
                <a:ln>
                  <a:noFill/>
                </a:ln>
                <a:effectLst/>
                <a:uLnTx/>
                <a:uFillTx/>
              </a:rPr>
              <a:t> chất </a:t>
            </a:r>
            <a:r>
              <a:rPr kumimoji="0" lang="en-US" sz="2400" b="0" i="0" u="none" strike="noStrike" cap="none" spc="0" normalizeH="0" baseline="0" noProof="0" dirty="0" err="1">
                <a:ln>
                  <a:noFill/>
                </a:ln>
                <a:effectLst/>
                <a:uLnTx/>
                <a:uFillTx/>
              </a:rPr>
              <a:t>của</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các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đối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tượng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đề</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cao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tính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thực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tiễn</a:t>
            </a:r>
            <a:r>
              <a:rPr kumimoji="0" 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Tránh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khuynh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hướng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thiên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về</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toán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Tạo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điều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kiện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để</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giáo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viên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giúp</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sinh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phát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triển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tư</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duy</a:t>
            </a:r>
            <a:r>
              <a:rPr kumimoji="0" lang="en-US" sz="2400" b="0" i="0" u="none" strike="noStrike" cap="none" spc="0" normalizeH="0" baseline="0" noProof="0" dirty="0">
                <a:ln>
                  <a:noFill/>
                </a:ln>
                <a:effectLst/>
                <a:uLnTx/>
                <a:uFillTx/>
              </a:rPr>
              <a:t> khoa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dưới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góc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độ</a:t>
            </a:r>
            <a:r>
              <a:rPr kumimoji="0" lang="en-US" sz="2400" b="0" i="0" u="none" strike="noStrike" cap="none" spc="0" normalizeH="0" baseline="0" noProof="0" dirty="0">
                <a:ln>
                  <a:noFill/>
                </a:ln>
                <a:effectLst/>
                <a:uLnTx/>
                <a:uFillTx/>
              </a:rPr>
              <a:t> khoa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tự</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nhiên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khơi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gợi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sự</a:t>
            </a:r>
            <a:r>
              <a:rPr kumimoji="0" lang="en-US" sz="2400" b="0" i="0" u="none" strike="noStrike" cap="none" spc="0" normalizeH="0" baseline="0" noProof="0" dirty="0">
                <a:ln>
                  <a:noFill/>
                </a:ln>
                <a:effectLst/>
                <a:uLnTx/>
                <a:uFillTx/>
              </a:rPr>
              <a:t> ham </a:t>
            </a:r>
            <a:r>
              <a:rPr kumimoji="0" lang="en-US" sz="2400" b="0" i="0" u="none" strike="noStrike" cap="none" spc="0" normalizeH="0" baseline="0" noProof="0" dirty="0" err="1">
                <a:ln>
                  <a:noFill/>
                </a:ln>
                <a:effectLst/>
                <a:uLnTx/>
                <a:uFillTx/>
              </a:rPr>
              <a:t>thích</a:t>
            </a:r>
            <a:r>
              <a:rPr kumimoji="0" lang="en-US" sz="2400" b="0" i="0" u="none" strike="noStrike" cap="none" spc="0" normalizeH="0" baseline="0" noProof="0" dirty="0">
                <a:ln>
                  <a:noFill/>
                </a:ln>
                <a:effectLst/>
                <a:uLnTx/>
                <a:uFillTx/>
              </a:rPr>
              <a:t> ở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sinh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tăng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cường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khả</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năng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vận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dụng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vấn</a:t>
            </a:r>
            <a:r>
              <a:rPr kumimoji="0" lang="en-US" sz="2400" b="0" i="0" u="none" strike="noStrike" cap="none" spc="0" normalizeH="0" baseline="0" noProof="0" dirty="0">
                <a:ln>
                  <a:noFill/>
                </a:ln>
                <a:effectLst/>
                <a:uLnTx/>
                <a:uFillTx/>
              </a:rPr>
              <a:t> ĐÃ HỌC </a:t>
            </a:r>
            <a:r>
              <a:rPr kumimoji="0" lang="en-US" sz="2400" b="0" i="0" u="none" strike="noStrike" cap="none" spc="0" normalizeH="0" baseline="0" noProof="0" dirty="0" err="1">
                <a:ln>
                  <a:noFill/>
                </a:ln>
                <a:effectLst/>
                <a:uLnTx/>
                <a:uFillTx/>
              </a:rPr>
              <a:t>trong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thực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tiễn</a:t>
            </a:r>
            <a:r>
              <a:rPr kumimoji="0" lang="en-US" sz="2400" b="0" i="0" u="none" strike="noStrike" cap="none" spc="0" normalizeH="0" baseline="0" noProof="0" dirty="0">
                <a:ln>
                  <a:noFill/>
                </a:ln>
                <a:effectLst/>
                <a:uLnTx/>
                <a:uFillTx/>
              </a:rPr>
              <a:t>.</a:t>
            </a:r>
          </a:p>
        </p:txBody>
      </p:sp>
    </p:spTree>
    <p:extLst>
      <p:ext uri="{BB962C8B-B14F-4D97-AF65-F5344CB8AC3E}">
        <p14:creationId xmlns:p14="http://schemas.microsoft.com/office/powerpoint/2010/main" val="327800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F1716B1-68FD-4EB1-9F8A-E49AC61A4E94}"/>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5400" b="1" i="0" u="none" strike="noStrike" kern="1200" cap="none" spc="0" normalizeH="0" baseline="0" noProof="0">
                <a:ln>
                  <a:noFill/>
                </a:ln>
                <a:solidFill>
                  <a:schemeClr val="tx1"/>
                </a:solidFill>
                <a:effectLst/>
                <a:uLnTx/>
                <a:uFillTx/>
                <a:latin typeface="+mj-lt"/>
                <a:ea typeface="+mj-ea"/>
                <a:cs typeface="+mj-cs"/>
              </a:rPr>
              <a:t>TÍNH MỞ CỦA CHƯƠNG TRÌNH</a:t>
            </a:r>
            <a:endParaRPr kumimoji="0" lang="en-US" sz="5400" b="0" i="0" u="none" strike="noStrike" kern="1200" cap="none" spc="0" normalizeH="0" baseline="0" noProof="0">
              <a:ln>
                <a:noFill/>
              </a:ln>
              <a:solidFill>
                <a:schemeClr val="tx1"/>
              </a:solidFill>
              <a:effectLst/>
              <a:uLnTx/>
              <a:uFillTx/>
              <a:latin typeface="+mj-lt"/>
              <a:ea typeface="+mj-ea"/>
              <a:cs typeface="+mj-cs"/>
            </a:endParaRP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FFF676-FDC7-43E4-AF70-77B1373A278F}"/>
              </a:ext>
            </a:extLst>
          </p:cNvPr>
          <p:cNvSpPr/>
          <p:nvPr/>
        </p:nvSpPr>
        <p:spPr>
          <a:xfrm>
            <a:off x="793660" y="2599509"/>
            <a:ext cx="10143668" cy="3435531"/>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Không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quy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định</a:t>
            </a:r>
            <a:r>
              <a:rPr kumimoji="0" lang="en-US" sz="2400" b="0" i="0" u="none" strike="noStrike" cap="none" spc="0" normalizeH="0" baseline="0" noProof="0" dirty="0">
                <a:ln>
                  <a:noFill/>
                </a:ln>
                <a:effectLst/>
                <a:uLnTx/>
                <a:uFillTx/>
              </a:rPr>
              <a:t> chi </a:t>
            </a:r>
            <a:r>
              <a:rPr kumimoji="0" lang="en-US" sz="2400" b="0" i="0" u="none" strike="noStrike" cap="none" spc="0" normalizeH="0" baseline="0" noProof="0" dirty="0" err="1">
                <a:ln>
                  <a:noFill/>
                </a:ln>
                <a:effectLst/>
                <a:uLnTx/>
                <a:uFillTx/>
              </a:rPr>
              <a:t>tiết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về</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nội</a:t>
            </a:r>
            <a:r>
              <a:rPr kumimoji="0" lang="en-US" sz="2400" b="0" i="0" u="none" strike="noStrike" cap="none" spc="0" normalizeH="0" baseline="0" noProof="0" dirty="0">
                <a:ln>
                  <a:noFill/>
                </a:ln>
                <a:effectLst/>
                <a:uLnTx/>
                <a:uFillTx/>
              </a:rPr>
              <a:t> dung </a:t>
            </a:r>
            <a:r>
              <a:rPr kumimoji="0" lang="en-US" sz="2400" b="0" i="0" u="none" strike="noStrike" cap="none" spc="0" normalizeH="0" baseline="0" noProof="0" dirty="0" err="1">
                <a:ln>
                  <a:noFill/>
                </a:ln>
                <a:effectLst/>
                <a:uLnTx/>
                <a:uFillTx/>
              </a:rPr>
              <a:t>dạy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mà</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chỉ</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quy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định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những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yêu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cầu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sinh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cần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đạt</a:t>
            </a:r>
            <a:r>
              <a:rPr kumimoji="0" 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Chỉ</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quy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định</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thời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lượng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cho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chủ</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đề</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không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quy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định</a:t>
            </a:r>
            <a:r>
              <a:rPr kumimoji="0" lang="en-US" sz="2400" b="0" i="0" u="none" strike="noStrike" cap="none" spc="0" normalizeH="0" baseline="0" noProof="0" dirty="0">
                <a:ln>
                  <a:noFill/>
                </a:ln>
                <a:effectLst/>
                <a:uLnTx/>
                <a:uFillTx/>
              </a:rPr>
              <a:t> chi </a:t>
            </a:r>
            <a:r>
              <a:rPr kumimoji="0" lang="en-US" sz="2400" b="0" i="0" u="none" strike="noStrike" cap="none" spc="0" normalizeH="0" baseline="0" noProof="0" dirty="0" err="1">
                <a:ln>
                  <a:noFill/>
                </a:ln>
                <a:effectLst/>
                <a:uLnTx/>
                <a:uFillTx/>
              </a:rPr>
              <a:t>tiết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đến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từng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bài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a:t>
            </a:r>
          </a:p>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effectLst/>
                <a:uLnTx/>
                <a:uFillTx/>
              </a:rPr>
              <a:t>Trên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cơ</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sở</a:t>
            </a:r>
            <a:r>
              <a:rPr kumimoji="0" lang="en-US" sz="2400" b="0" i="0" u="none"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bám</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sát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mục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tiêu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và</a:t>
            </a:r>
            <a:r>
              <a:rPr kumimoji="0" lang="en-US" sz="2400" b="0" i="0" u="none"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đáp</a:t>
            </a:r>
            <a:r>
              <a:rPr kumimoji="0" lang="en-US" sz="2400" b="1" i="0" u="sng" strike="noStrike" cap="none" spc="0" normalizeH="0" baseline="0" noProof="0" dirty="0">
                <a:ln>
                  <a:noFill/>
                </a:ln>
                <a:effectLst/>
                <a:uLnTx/>
                <a:uFillTx/>
              </a:rPr>
              <a:t> </a:t>
            </a:r>
            <a:r>
              <a:rPr kumimoji="0" lang="en-US" sz="2400" b="1" i="0" u="sng" strike="noStrike" cap="none" spc="0" normalizeH="0" baseline="0" noProof="0" dirty="0" err="1">
                <a:ln>
                  <a:noFill/>
                </a:ln>
                <a:effectLst/>
                <a:uLnTx/>
                <a:uFillTx/>
              </a:rPr>
              <a:t>ứng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yêu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cầu</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cần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đạt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mà</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tác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giả</a:t>
            </a:r>
            <a:r>
              <a:rPr kumimoji="0" lang="en-US" sz="2400" b="0" i="0" u="none" strike="noStrike" cap="none" spc="0" normalizeH="0" baseline="0" noProof="0" dirty="0">
                <a:ln>
                  <a:noFill/>
                </a:ln>
                <a:effectLst/>
                <a:uLnTx/>
                <a:uFillTx/>
              </a:rPr>
              <a:t> SGK </a:t>
            </a:r>
            <a:r>
              <a:rPr kumimoji="0" lang="en-US" sz="2400" b="0" i="0" u="none" strike="noStrike" cap="none" spc="0" normalizeH="0" baseline="0" noProof="0" dirty="0" err="1">
                <a:ln>
                  <a:noFill/>
                </a:ln>
                <a:effectLst/>
                <a:uLnTx/>
                <a:uFillTx/>
              </a:rPr>
              <a:t>chủ</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động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sáng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tạo</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triển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khai</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các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nội</a:t>
            </a:r>
            <a:r>
              <a:rPr kumimoji="0" lang="en-US" sz="2400" b="0" i="0" u="none" strike="noStrike" cap="none" spc="0" normalizeH="0" baseline="0" noProof="0" dirty="0">
                <a:ln>
                  <a:noFill/>
                </a:ln>
                <a:effectLst/>
                <a:uLnTx/>
                <a:uFillTx/>
              </a:rPr>
              <a:t> dung </a:t>
            </a:r>
            <a:r>
              <a:rPr kumimoji="0" lang="en-US" sz="2400" b="0" i="0" u="none" strike="noStrike" cap="none" spc="0" normalizeH="0" baseline="0" noProof="0" dirty="0" err="1">
                <a:ln>
                  <a:noFill/>
                </a:ln>
                <a:effectLst/>
                <a:uLnTx/>
                <a:uFillTx/>
              </a:rPr>
              <a:t>dạy</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học</a:t>
            </a:r>
            <a:r>
              <a:rPr kumimoji="0" lang="en-US" sz="2400" b="0" i="0" u="none" strike="noStrike" cap="none" spc="0" normalizeH="0" baseline="0" noProof="0" dirty="0">
                <a:ln>
                  <a:noFill/>
                </a:ln>
                <a:effectLst/>
                <a:uLnTx/>
                <a:uFillTx/>
              </a:rPr>
              <a:t>; GV </a:t>
            </a:r>
            <a:r>
              <a:rPr kumimoji="0" lang="en-US" sz="2400" b="0" i="0" u="none" strike="noStrike" cap="none" spc="0" normalizeH="0" baseline="0" noProof="0" dirty="0" err="1">
                <a:ln>
                  <a:noFill/>
                </a:ln>
                <a:effectLst/>
                <a:uLnTx/>
                <a:uFillTx/>
              </a:rPr>
              <a:t>có</a:t>
            </a:r>
            <a:r>
              <a:rPr kumimoji="0" lang="en-US" sz="2400" b="0" i="0" u="none" strike="noStrike" cap="none" spc="0" normalizeH="0" baseline="0" noProof="0" dirty="0">
                <a:ln>
                  <a:noFill/>
                </a:ln>
                <a:effectLst/>
                <a:uLnTx/>
                <a:uFillTx/>
              </a:rPr>
              <a:t> thể </a:t>
            </a:r>
            <a:r>
              <a:rPr kumimoji="0" lang="en-US" sz="2400" b="0" i="0" u="none" strike="noStrike" cap="none" spc="0" normalizeH="0" baseline="0" noProof="0" dirty="0" err="1">
                <a:ln>
                  <a:noFill/>
                </a:ln>
                <a:effectLst/>
                <a:uLnTx/>
                <a:uFillTx/>
              </a:rPr>
              <a:t>lựa</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chọn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sử</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dụng</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kết</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hợp</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các</a:t>
            </a:r>
            <a:r>
              <a:rPr kumimoji="0" lang="en-US" sz="2400" b="0" i="0" u="none" strike="noStrike" cap="none" spc="0" normalizeH="0" baseline="0" noProof="0" dirty="0">
                <a:ln>
                  <a:noFill/>
                </a:ln>
                <a:effectLst/>
                <a:uLnTx/>
                <a:uFillTx/>
              </a:rPr>
              <a:t> SGK, </a:t>
            </a:r>
            <a:r>
              <a:rPr kumimoji="0" lang="en-US" sz="2400" b="0" i="0" u="none" strike="noStrike" cap="none" spc="0" normalizeH="0" baseline="0" noProof="0" dirty="0" err="1">
                <a:ln>
                  <a:noFill/>
                </a:ln>
                <a:effectLst/>
                <a:uLnTx/>
                <a:uFillTx/>
              </a:rPr>
              <a:t>các</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nguồn</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tư</a:t>
            </a:r>
            <a:r>
              <a:rPr kumimoji="0" lang="en-US" sz="2400" b="0" i="0" u="none" strike="noStrike" cap="none" spc="0" normalizeH="0" baseline="0" noProof="0" dirty="0">
                <a:ln>
                  <a:noFill/>
                </a:ln>
                <a:effectLst/>
                <a:uLnTx/>
                <a:uFillTx/>
              </a:rPr>
              <a:t> </a:t>
            </a:r>
            <a:r>
              <a:rPr kumimoji="0" lang="en-US" sz="2400" b="0" i="0" u="none" strike="noStrike" cap="none" spc="0" normalizeH="0" baseline="0" noProof="0" dirty="0" err="1">
                <a:ln>
                  <a:noFill/>
                </a:ln>
                <a:effectLst/>
                <a:uLnTx/>
                <a:uFillTx/>
              </a:rPr>
              <a:t>liệu</a:t>
            </a:r>
            <a:r>
              <a:rPr kumimoji="0" lang="en-US" sz="2400" b="0" i="0" u="none" strike="noStrike" cap="none" spc="0" normalizeH="0" baseline="0" noProof="0" dirty="0">
                <a:ln>
                  <a:noFill/>
                </a:ln>
                <a:effectLst/>
                <a:uLnTx/>
                <a:uFillTx/>
              </a:rPr>
              <a:t>.</a:t>
            </a:r>
          </a:p>
        </p:txBody>
      </p:sp>
    </p:spTree>
    <p:extLst>
      <p:ext uri="{BB962C8B-B14F-4D97-AF65-F5344CB8AC3E}">
        <p14:creationId xmlns:p14="http://schemas.microsoft.com/office/powerpoint/2010/main" val="18224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1368064" y="1848766"/>
            <a:ext cx="9436714" cy="204480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30000"/>
              </a:lnSpc>
              <a:spcBef>
                <a:spcPct val="0"/>
              </a:spcBef>
              <a:spcAft>
                <a:spcPts val="600"/>
              </a:spcAft>
              <a:buClrTx/>
              <a:buSzTx/>
              <a:buFontTx/>
              <a:buNone/>
              <a:defRPr/>
            </a:pPr>
            <a:r>
              <a:rPr lang="en-US" sz="4400" b="1" dirty="0">
                <a:solidFill>
                  <a:srgbClr val="44546A"/>
                </a:solidFill>
                <a:latin typeface="Tahoma" panose="020B0604030504040204" pitchFamily="34" charset="0"/>
                <a:ea typeface="Tahoma" panose="020B0604030504040204" pitchFamily="34" charset="0"/>
                <a:cs typeface="Tahoma" panose="020B0604030504040204" pitchFamily="34" charset="0"/>
              </a:rPr>
              <a:t>B</a:t>
            </a: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PHÂN TÍCH</a:t>
            </a:r>
            <a:endPar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30000"/>
              </a:lnSpc>
              <a:spcBef>
                <a:spcPct val="0"/>
              </a:spcBef>
              <a:spcAft>
                <a:spcPts val="600"/>
              </a:spcAft>
              <a:buClrTx/>
              <a:buSzTx/>
              <a:buFontTx/>
              <a:buNone/>
              <a:defRPr/>
            </a:pP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SÁCH KHOA HỌC TỰ NHIÊN 8</a:t>
            </a:r>
          </a:p>
        </p:txBody>
      </p:sp>
    </p:spTree>
    <p:extLst>
      <p:ext uri="{BB962C8B-B14F-4D97-AF65-F5344CB8AC3E}">
        <p14:creationId xmlns:p14="http://schemas.microsoft.com/office/powerpoint/2010/main" val="2260053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1368064" y="1848766"/>
            <a:ext cx="9436714" cy="204480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30000"/>
              </a:lnSpc>
              <a:spcBef>
                <a:spcPct val="0"/>
              </a:spcBef>
              <a:spcAft>
                <a:spcPts val="600"/>
              </a:spcAft>
              <a:buClrTx/>
              <a:buSzTx/>
              <a:buFontTx/>
              <a:buNone/>
              <a:defRPr/>
            </a:pPr>
            <a:r>
              <a:rPr lang="vi-VN" sz="4400" b="1" dirty="0">
                <a:solidFill>
                  <a:srgbClr val="44546A"/>
                </a:solidFill>
                <a:latin typeface="Tahoma" panose="020B0604030504040204" pitchFamily="34" charset="0"/>
                <a:ea typeface="Tahoma" panose="020B0604030504040204" pitchFamily="34" charset="0"/>
                <a:cs typeface="Tahoma" panose="020B0604030504040204" pitchFamily="34" charset="0"/>
              </a:rPr>
              <a:t>I</a:t>
            </a: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THÔNG TIN CHUNG VỀ</a:t>
            </a:r>
          </a:p>
          <a:p>
            <a:pPr marL="0" marR="0" lvl="0" indent="0" algn="ctr" defTabSz="914400" rtl="0" eaLnBrk="1" fontAlgn="auto" latinLnBrk="0" hangingPunct="1">
              <a:lnSpc>
                <a:spcPct val="130000"/>
              </a:lnSpc>
              <a:spcBef>
                <a:spcPct val="0"/>
              </a:spcBef>
              <a:spcAft>
                <a:spcPts val="600"/>
              </a:spcAft>
              <a:buClrTx/>
              <a:buSzTx/>
              <a:buFontTx/>
              <a:buNone/>
              <a:defRPr/>
            </a:pP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SÁCH KHOA HỌC TỰ NHIÊN 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4E74A6F-AB59-37A5-947F-42F40085FED0}"/>
              </a:ext>
            </a:extLst>
          </p:cNvPr>
          <p:cNvPicPr>
            <a:picLocks noChangeAspect="1"/>
          </p:cNvPicPr>
          <p:nvPr/>
        </p:nvPicPr>
        <p:blipFill rotWithShape="1">
          <a:blip r:embed="rId2"/>
          <a:srcRect t="1765"/>
          <a:stretch/>
        </p:blipFill>
        <p:spPr>
          <a:xfrm>
            <a:off x="20" y="1282"/>
            <a:ext cx="12191980" cy="6856718"/>
          </a:xfrm>
          <a:prstGeom prst="rect">
            <a:avLst/>
          </a:prstGeom>
        </p:spPr>
      </p:pic>
    </p:spTree>
    <p:extLst>
      <p:ext uri="{BB962C8B-B14F-4D97-AF65-F5344CB8AC3E}">
        <p14:creationId xmlns:p14="http://schemas.microsoft.com/office/powerpoint/2010/main" val="144982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4E4A1B-5A34-ED02-F561-5F9C221A80FA}"/>
              </a:ext>
            </a:extLst>
          </p:cNvPr>
          <p:cNvSpPr txBox="1">
            <a:spLocks noGrp="1"/>
          </p:cNvSpPr>
          <p:nvPr>
            <p:ph type="title"/>
          </p:nvPr>
        </p:nvSpPr>
        <p:spPr>
          <a:xfrm>
            <a:off x="520120" y="415459"/>
            <a:ext cx="10515600" cy="132556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defRPr/>
            </a:pPr>
            <a:r>
              <a:rPr kumimoji="0" lang="en-US" sz="3200" b="1" i="0" u="none" strike="noStrike" cap="none" spc="0" normalizeH="0" baseline="0" noProof="0" dirty="0">
                <a:ln>
                  <a:noFill/>
                </a:ln>
                <a:solidFill>
                  <a:srgbClr val="FF0000"/>
                </a:solidFill>
                <a:effectLst/>
                <a:uLnTx/>
                <a:uFillTx/>
                <a:latin typeface="+mj-lt"/>
                <a:ea typeface="+mj-ea"/>
                <a:cs typeface="+mj-cs"/>
              </a:rPr>
              <a:t> </a:t>
            </a:r>
            <a:r>
              <a:rPr kumimoji="0" lang="en-US" sz="3200" b="1" i="0" u="none" strike="noStrike"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CẤU TRÚC</a:t>
            </a:r>
          </a:p>
        </p:txBody>
      </p:sp>
      <p:sp>
        <p:nvSpPr>
          <p:cNvPr id="5" name="TextBox 4">
            <a:extLst>
              <a:ext uri="{FF2B5EF4-FFF2-40B4-BE49-F238E27FC236}">
                <a16:creationId xmlns:a16="http://schemas.microsoft.com/office/drawing/2014/main" id="{EFFA2055-17E0-F478-69CD-2547E9E0BFA1}"/>
              </a:ext>
            </a:extLst>
          </p:cNvPr>
          <p:cNvSpPr txBox="1"/>
          <p:nvPr/>
        </p:nvSpPr>
        <p:spPr>
          <a:xfrm>
            <a:off x="520120" y="1932690"/>
            <a:ext cx="2281804" cy="3176205"/>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defRPr/>
            </a:pPr>
            <a:r>
              <a:rPr lang="en-US" sz="3200" b="1" dirty="0" err="1">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cấu</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trúc</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gồm</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cap="none" spc="0" normalizeH="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4</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9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43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học</a:t>
            </a:r>
            <a:endParaRPr kumimoji="0" lang="en-US" sz="3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4C13344-0ABB-8EF7-7219-DBFECE662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834" y="845820"/>
            <a:ext cx="3875478" cy="5195079"/>
          </a:xfrm>
          <a:prstGeom prst="rect">
            <a:avLst/>
          </a:prstGeom>
        </p:spPr>
      </p:pic>
      <p:pic>
        <p:nvPicPr>
          <p:cNvPr id="8" name="Picture 7">
            <a:extLst>
              <a:ext uri="{FF2B5EF4-FFF2-40B4-BE49-F238E27FC236}">
                <a16:creationId xmlns:a16="http://schemas.microsoft.com/office/drawing/2014/main" id="{F56D01E0-1C9D-8867-BBBE-0FA16E6A4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669" y="845820"/>
            <a:ext cx="3796751" cy="5089546"/>
          </a:xfrm>
          <a:prstGeom prst="rect">
            <a:avLst/>
          </a:prstGeom>
        </p:spPr>
      </p:pic>
    </p:spTree>
    <p:extLst>
      <p:ext uri="{BB962C8B-B14F-4D97-AF65-F5344CB8AC3E}">
        <p14:creationId xmlns:p14="http://schemas.microsoft.com/office/powerpoint/2010/main" val="14722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6841" y="548640"/>
            <a:ext cx="4087663" cy="5250426"/>
          </a:xfrm>
          <a:prstGeom prst="rect">
            <a:avLst/>
          </a:prstGeom>
        </p:spPr>
        <p:txBody>
          <a:bodyPr vert="horz" lIns="91440" tIns="45720" rIns="91440" bIns="45720" rtlCol="0" anchor="ctr">
            <a:normAutofit/>
          </a:bodyPr>
          <a:lstStyle/>
          <a:p>
            <a:pPr marL="0" marR="0" lvl="0" indent="0" fontAlgn="auto">
              <a:lnSpc>
                <a:spcPct val="150000"/>
              </a:lnSpc>
              <a:spcBef>
                <a:spcPts val="1200"/>
              </a:spcBef>
              <a:spcAft>
                <a:spcPts val="600"/>
              </a:spcAft>
              <a:buClrTx/>
              <a:buSzTx/>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 GIAN HỌC VÀ TÍNH KẾ THỪA</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sketch line"/>
          <p:cNvSpPr>
            <a:spLocks noGrp="1" noRot="1" noChangeAspect="1" noMove="1" noResize="1" noEditPoints="1" noAdjustHandles="1" noChangeArrowheads="1" noChangeShapeType="1" noTextEdit="1"/>
          </p:cNvSpPr>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2310" y="552091"/>
            <a:ext cx="7077683" cy="5431536"/>
          </a:xfrm>
          <a:prstGeom prst="rect">
            <a:avLst/>
          </a:prstGeom>
        </p:spPr>
        <p:txBody>
          <a:bodyPr vert="horz" lIns="91440" tIns="45720" rIns="91440" bIns="45720" rtlCol="0" anchor="ctr">
            <a:normAutofit/>
          </a:bodyPr>
          <a:lstStyle/>
          <a:p>
            <a:pPr>
              <a:lnSpc>
                <a:spcPct val="90000"/>
              </a:lnSpc>
              <a:defRPr/>
            </a:pPr>
            <a:r>
              <a:rPr lang="en-US" sz="3200" b="1">
                <a:latin typeface="Times New Roman" panose="02020603050405020304" pitchFamily="18" charset="0"/>
                <a:ea typeface="Tahoma" panose="020B0604030504040204" pitchFamily="34" charset="0"/>
                <a:cs typeface="Times New Roman" panose="02020603050405020304" pitchFamily="18" charset="0"/>
              </a:rPr>
              <a:t>Thời gian học</a:t>
            </a:r>
          </a:p>
          <a:p>
            <a:pPr marL="0" lvl="1" indent="-228600">
              <a:lnSpc>
                <a:spcPct val="90000"/>
              </a:lnSpc>
              <a:spcAft>
                <a:spcPts val="600"/>
              </a:spcAft>
              <a:buFont typeface="Arial" panose="020B0604020202020204" pitchFamily="34" charset="0"/>
              <a:buChar char="•"/>
              <a:defRPr/>
            </a:pPr>
            <a:r>
              <a:rPr lang="en-US" sz="3200">
                <a:latin typeface="Times New Roman" panose="02020603050405020304" pitchFamily="18" charset="0"/>
                <a:ea typeface="Tahoma" panose="020B0604030504040204" pitchFamily="34" charset="0"/>
                <a:cs typeface="Times New Roman" panose="02020603050405020304" pitchFamily="18" charset="0"/>
              </a:rPr>
              <a:t>Tổng số tiết là 140, học trong 35 tuần, mỗi tuần 4 tiết (Bố trí linh hoạt). </a:t>
            </a:r>
          </a:p>
          <a:p>
            <a:pPr marL="0" lvl="1" indent="-228600">
              <a:lnSpc>
                <a:spcPct val="90000"/>
              </a:lnSpc>
              <a:spcAft>
                <a:spcPts val="600"/>
              </a:spcAft>
              <a:buFont typeface="Arial" panose="020B0604020202020204" pitchFamily="34" charset="0"/>
              <a:buChar char="•"/>
              <a:defRPr/>
            </a:pPr>
            <a:r>
              <a:rPr lang="en-US" sz="3200">
                <a:latin typeface="Times New Roman" panose="02020603050405020304" pitchFamily="18" charset="0"/>
                <a:ea typeface="Tahoma" panose="020B0604030504040204" pitchFamily="34" charset="0"/>
                <a:cs typeface="Times New Roman" panose="02020603050405020304" pitchFamily="18" charset="0"/>
              </a:rPr>
              <a:t>Số tiết dành cho kiểm tra, đánh giá chiếm 10% (14 tiết)</a:t>
            </a:r>
          </a:p>
          <a:p>
            <a:pPr marL="0" lvl="1">
              <a:lnSpc>
                <a:spcPct val="90000"/>
              </a:lnSpc>
              <a:spcAft>
                <a:spcPts val="600"/>
              </a:spcAft>
              <a:defRPr/>
            </a:pPr>
            <a:r>
              <a:rPr lang="en-US" sz="3200" b="1">
                <a:latin typeface="Times New Roman" panose="02020603050405020304" pitchFamily="18" charset="0"/>
                <a:ea typeface="Tahoma" panose="020B0604030504040204" pitchFamily="34" charset="0"/>
                <a:cs typeface="Times New Roman" panose="02020603050405020304" pitchFamily="18" charset="0"/>
              </a:rPr>
              <a:t>Tính kế thừa</a:t>
            </a:r>
          </a:p>
          <a:p>
            <a:pPr marL="0" lvl="1" indent="-228600">
              <a:lnSpc>
                <a:spcPct val="90000"/>
              </a:lnSpc>
              <a:spcAft>
                <a:spcPts val="600"/>
              </a:spcAft>
              <a:buFont typeface="Arial" panose="020B0604020202020204" pitchFamily="34" charset="0"/>
              <a:buChar char="•"/>
              <a:defRPr/>
            </a:pPr>
            <a:r>
              <a:rPr lang="en-US" sz="3200">
                <a:latin typeface="Times New Roman" panose="02020603050405020304" pitchFamily="18" charset="0"/>
                <a:ea typeface="Tahoma" panose="020B0604030504040204" pitchFamily="34" charset="0"/>
                <a:cs typeface="Times New Roman" panose="02020603050405020304" pitchFamily="18" charset="0"/>
              </a:rPr>
              <a:t>Kế thừa sách giáo khoa hiện hành;</a:t>
            </a:r>
            <a:r>
              <a:rPr lang="vi-VN" sz="3200">
                <a:latin typeface="Times New Roman" panose="02020603050405020304" pitchFamily="18" charset="0"/>
                <a:ea typeface="Tahoma" panose="020B0604030504040204" pitchFamily="34" charset="0"/>
                <a:cs typeface="Times New Roman" panose="02020603050405020304" pitchFamily="18" charset="0"/>
              </a:rPr>
              <a:t> kế thừa các thành tựu của thế giới về môn KHTN</a:t>
            </a:r>
            <a:endParaRPr lang="en-US" sz="3200">
              <a:latin typeface="Times New Roman" panose="02020603050405020304" pitchFamily="18" charset="0"/>
              <a:ea typeface="Tahoma" panose="020B0604030504040204" pitchFamily="34" charset="0"/>
              <a:cs typeface="Times New Roman" panose="02020603050405020304" pitchFamily="18" charset="0"/>
            </a:endParaRPr>
          </a:p>
          <a:p>
            <a:pPr marL="0" lvl="1" indent="-228600">
              <a:lnSpc>
                <a:spcPct val="90000"/>
              </a:lnSpc>
              <a:spcAft>
                <a:spcPts val="600"/>
              </a:spcAft>
              <a:buFont typeface="Arial" panose="020B0604020202020204" pitchFamily="34" charset="0"/>
              <a:buChar char="•"/>
              <a:defRPr/>
            </a:pPr>
            <a:r>
              <a:rPr lang="en-US" sz="3200">
                <a:latin typeface="Times New Roman" panose="02020603050405020304" pitchFamily="18" charset="0"/>
                <a:ea typeface="Tahoma" panose="020B0604030504040204" pitchFamily="34" charset="0"/>
                <a:cs typeface="Times New Roman" panose="02020603050405020304" pitchFamily="18" charset="0"/>
              </a:rPr>
              <a:t>Nội dung tinh giản, quen thuộc nên dễ dạy</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6679" y="723898"/>
            <a:ext cx="6002110" cy="1495425"/>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defRPr/>
            </a:pPr>
            <a:r>
              <a:rPr kumimoji="0" lang="en-US" sz="4000" b="1" i="0" u="none" strike="noStrike" cap="none" spc="0" normalizeH="0" baseline="0" noProof="0" dirty="0">
                <a:ln>
                  <a:noFill/>
                </a:ln>
                <a:effectLst/>
                <a:uLnTx/>
                <a:uFillTx/>
                <a:latin typeface="+mj-lt"/>
                <a:ea typeface="+mj-ea"/>
                <a:cs typeface="+mj-cs"/>
              </a:rPr>
              <a:t>DẠY HỌC</a:t>
            </a:r>
          </a:p>
          <a:p>
            <a:pPr marL="0" marR="0" lvl="0" indent="0" fontAlgn="auto">
              <a:lnSpc>
                <a:spcPct val="90000"/>
              </a:lnSpc>
              <a:spcBef>
                <a:spcPct val="0"/>
              </a:spcBef>
              <a:spcAft>
                <a:spcPts val="600"/>
              </a:spcAft>
              <a:buClrTx/>
              <a:buSzTx/>
              <a:defRPr/>
            </a:pPr>
            <a:r>
              <a:rPr kumimoji="0" lang="en-US" sz="4000" b="1" i="0" u="none" strike="noStrike" cap="none" spc="0" normalizeH="0" baseline="0" noProof="0" dirty="0">
                <a:ln>
                  <a:noFill/>
                </a:ln>
                <a:effectLst/>
                <a:uLnTx/>
                <a:uFillTx/>
                <a:latin typeface="+mj-lt"/>
                <a:ea typeface="+mj-ea"/>
                <a:cs typeface="+mj-cs"/>
              </a:rPr>
              <a:t> KHOA HỌC TỰ NHIÊN 8</a:t>
            </a:r>
          </a:p>
        </p:txBody>
      </p:sp>
      <p:sp>
        <p:nvSpPr>
          <p:cNvPr id="8" name="TextBox 7">
            <a:extLst>
              <a:ext uri="{FF2B5EF4-FFF2-40B4-BE49-F238E27FC236}">
                <a16:creationId xmlns:a16="http://schemas.microsoft.com/office/drawing/2014/main" id="{73AAD2CD-F4A8-9E18-F0D1-7310D03A227E}"/>
              </a:ext>
            </a:extLst>
          </p:cNvPr>
          <p:cNvSpPr txBox="1"/>
          <p:nvPr/>
        </p:nvSpPr>
        <p:spPr>
          <a:xfrm>
            <a:off x="836680" y="2405067"/>
            <a:ext cx="6002110" cy="3729034"/>
          </a:xfrm>
          <a:prstGeom prst="rect">
            <a:avLst/>
          </a:prstGeom>
        </p:spPr>
        <p:txBody>
          <a:bodyPr vert="horz" lIns="91440" tIns="45720" rIns="91440" bIns="45720" rtlCol="0">
            <a:normAutofit/>
          </a:bodyPr>
          <a:lstStyle/>
          <a:p>
            <a:pPr indent="-228600">
              <a:lnSpc>
                <a:spcPct val="90000"/>
              </a:lnSpc>
              <a:spcBef>
                <a:spcPts val="0"/>
              </a:spcBef>
              <a:spcAft>
                <a:spcPts val="600"/>
              </a:spcAft>
              <a:buFont typeface="Arial" panose="020B0604020202020204" pitchFamily="34" charset="0"/>
              <a:buChar char="•"/>
            </a:pPr>
            <a:r>
              <a:rPr lang="en-US" sz="2000" b="1" dirty="0"/>
              <a:t>NGUYỄN VĂN KHÁNH</a:t>
            </a:r>
            <a:br>
              <a:rPr lang="en-US" sz="2000" b="1" dirty="0"/>
            </a:br>
            <a:r>
              <a:rPr lang="en-US" altLang="en-US" sz="2000" dirty="0" err="1"/>
              <a:t>Tác</a:t>
            </a:r>
            <a:r>
              <a:rPr lang="en-US" altLang="en-US" sz="2000" dirty="0"/>
              <a:t> </a:t>
            </a:r>
            <a:r>
              <a:rPr lang="en-US" altLang="en-US" sz="2000" dirty="0" err="1"/>
              <a:t>giả</a:t>
            </a:r>
            <a:r>
              <a:rPr lang="en-US" altLang="en-US" sz="2000" dirty="0"/>
              <a:t> CT GDPT </a:t>
            </a:r>
            <a:r>
              <a:rPr lang="en-US" altLang="en-US" sz="2000" dirty="0" err="1"/>
              <a:t>tổng</a:t>
            </a:r>
            <a:r>
              <a:rPr lang="en-US" altLang="en-US" sz="2000" dirty="0"/>
              <a:t> thể</a:t>
            </a:r>
            <a:br>
              <a:rPr lang="en-US" altLang="en-US" sz="2000" dirty="0"/>
            </a:br>
            <a:r>
              <a:rPr lang="en-US" altLang="en-US" sz="2000" dirty="0" err="1"/>
              <a:t>Tác</a:t>
            </a:r>
            <a:r>
              <a:rPr lang="en-US" altLang="en-US" sz="2000" dirty="0"/>
              <a:t> </a:t>
            </a:r>
            <a:r>
              <a:rPr lang="en-US" altLang="en-US" sz="2000" dirty="0" err="1"/>
              <a:t>giả</a:t>
            </a:r>
            <a:r>
              <a:rPr lang="en-US" altLang="en-US" sz="2000" dirty="0"/>
              <a:t> CT GDPT </a:t>
            </a:r>
            <a:r>
              <a:rPr lang="en-US" altLang="en-US" sz="2000" dirty="0" err="1"/>
              <a:t>môn</a:t>
            </a:r>
            <a:r>
              <a:rPr lang="en-US" altLang="en-US" sz="2000" dirty="0"/>
              <a:t> KHTN</a:t>
            </a:r>
          </a:p>
          <a:p>
            <a:pPr>
              <a:lnSpc>
                <a:spcPct val="90000"/>
              </a:lnSpc>
              <a:spcBef>
                <a:spcPts val="0"/>
              </a:spcBef>
              <a:spcAft>
                <a:spcPts val="600"/>
              </a:spcAft>
            </a:pPr>
            <a:r>
              <a:rPr lang="en-US" altLang="en-US" sz="2000" dirty="0" err="1"/>
              <a:t>Chủ</a:t>
            </a:r>
            <a:r>
              <a:rPr lang="en-US" altLang="en-US" sz="2000" dirty="0"/>
              <a:t> </a:t>
            </a:r>
            <a:r>
              <a:rPr lang="en-US" altLang="en-US" sz="2000" dirty="0" err="1"/>
              <a:t>biên</a:t>
            </a:r>
            <a:r>
              <a:rPr lang="en-US" altLang="en-US" sz="2000" dirty="0"/>
              <a:t> CTGDPT </a:t>
            </a:r>
            <a:r>
              <a:rPr lang="en-US" altLang="en-US" sz="2000" dirty="0" err="1"/>
              <a:t>môn</a:t>
            </a:r>
            <a:r>
              <a:rPr lang="en-US" altLang="en-US" sz="2000" dirty="0"/>
              <a:t> </a:t>
            </a:r>
            <a:r>
              <a:rPr lang="en-US" altLang="en-US" sz="2000" dirty="0" err="1"/>
              <a:t>Vật</a:t>
            </a:r>
            <a:r>
              <a:rPr lang="en-US" altLang="en-US" sz="2000" dirty="0"/>
              <a:t> </a:t>
            </a:r>
            <a:r>
              <a:rPr lang="en-US" altLang="en-US" sz="2000" dirty="0" err="1"/>
              <a:t>lí</a:t>
            </a:r>
            <a:endParaRPr lang="en-US" sz="2000" dirty="0"/>
          </a:p>
        </p:txBody>
      </p:sp>
      <p:pic>
        <p:nvPicPr>
          <p:cNvPr id="2" name="Picture 1">
            <a:extLst>
              <a:ext uri="{FF2B5EF4-FFF2-40B4-BE49-F238E27FC236}">
                <a16:creationId xmlns:a16="http://schemas.microsoft.com/office/drawing/2014/main" id="{1E5F7FFB-CDA6-A870-9F56-1BBEAC1B2261}"/>
              </a:ext>
            </a:extLst>
          </p:cNvPr>
          <p:cNvPicPr>
            <a:picLocks noChangeAspect="1"/>
          </p:cNvPicPr>
          <p:nvPr/>
        </p:nvPicPr>
        <p:blipFill>
          <a:blip r:embed="rId2"/>
          <a:stretch>
            <a:fillRect/>
          </a:stretch>
        </p:blipFill>
        <p:spPr>
          <a:xfrm>
            <a:off x="6997971" y="109057"/>
            <a:ext cx="4944029" cy="66440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2271253" y="2391507"/>
            <a:ext cx="8076216" cy="175846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II. PHÂN TÍCH NHỮNG ĐIỂM MỚI CỦA SÁCH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841375" y="548640"/>
            <a:ext cx="1812290" cy="543179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NĂM ĐIỂM MỚI NỔI BẬT</a:t>
            </a:r>
          </a:p>
        </p:txBody>
      </p:sp>
      <p:sp>
        <p:nvSpPr>
          <p:cNvPr id="24" name="sketch line"/>
          <p:cNvSpPr>
            <a:spLocks noGrp="1" noRot="1" noChangeAspect="1" noMove="1" noResize="1" noEditPoints="1" noAdjustHandles="1" noChangeArrowheads="1" noChangeShapeType="1" noTextEdit="1"/>
          </p:cNvSpPr>
          <p:nvPr/>
        </p:nvSpPr>
        <p:spPr>
          <a:xfrm rot="5400000" flipV="1">
            <a:off x="517525" y="3390900"/>
            <a:ext cx="4480560" cy="76200"/>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280042" y="300868"/>
            <a:ext cx="8524568" cy="5928852"/>
          </a:xfrm>
          <a:prstGeom prst="rect">
            <a:avLst/>
          </a:prstGeom>
        </p:spPr>
        <p:txBody>
          <a:bodyPr vert="horz" lIns="91440" tIns="45720" rIns="91440" bIns="45720" rtlCol="0" anchor="ctr">
            <a:noAutofit/>
          </a:bodyPr>
          <a:lstStyle/>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Thể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CT GDPT: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CT GDPT 2018</a:t>
            </a: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gắn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nguồn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hỗ</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Hỗ</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958506" y="800392"/>
            <a:ext cx="10264697"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1. THỂ HIỆN SINH ĐỘNG CT GDPT</a:t>
            </a:r>
          </a:p>
        </p:txBody>
      </p:sp>
      <p:sp>
        <p:nvSpPr>
          <p:cNvPr id="20" name="TextBox 19"/>
          <p:cNvSpPr txBox="1"/>
          <p:nvPr/>
        </p:nvSpPr>
        <p:spPr>
          <a:xfrm>
            <a:off x="812800" y="2490470"/>
            <a:ext cx="10857230" cy="356743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Khoa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8</a:t>
            </a:r>
          </a:p>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SGK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dành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HS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soạn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trên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sở</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quán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triệt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quan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cơ</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Chương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GDPT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2018,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CT GDPT 2018,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đáp</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ứng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cầu</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THCS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958506" y="800392"/>
            <a:ext cx="10264697"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2. QUAN ĐIỂM MỚI VỀ BIÊN SOẠN</a:t>
            </a:r>
          </a:p>
        </p:txBody>
      </p:sp>
      <p:sp>
        <p:nvSpPr>
          <p:cNvPr id="20" name="TextBox 19"/>
          <p:cNvSpPr txBox="1"/>
          <p:nvPr/>
        </p:nvSpPr>
        <p:spPr>
          <a:xfrm>
            <a:off x="812800" y="2490470"/>
            <a:ext cx="10857230" cy="356743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Kiến thức, kĩ năng: Tinh giản, hiện đại, thiết thực, gắn với cuộc sống và khơi nguồn sáng tạo</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Được sắp xếp theo nguyên tắc</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 Từ đơn giản đến phức tạp</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ahoma" panose="020B0604030504040204" pitchFamily="34" charset="0"/>
              </a:rPr>
              <a:t>	+ Từ cụ thể đến khái quát, đề cao tính thực tiễn</a:t>
            </a:r>
            <a:endParaRPr kumimoji="0" lang="en-US" sz="3200" b="0" i="0" u="none" strike="noStrike" kern="1200" cap="none" spc="0" normalizeH="0" baseline="0" noProof="0" dirty="0" err="1">
              <a:ln>
                <a:noFill/>
              </a:ln>
              <a:solidFill>
                <a:prstClr val="black"/>
              </a:solidFill>
              <a:effectLst/>
              <a:uLnTx/>
              <a:uFillTx/>
              <a:latin typeface="Calibri Light" panose="020F0302020204030204"/>
              <a:ea typeface="Tahoma" panose="020B0604030504040204" pitchFamily="34" charset="0"/>
              <a:cs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958506" y="800392"/>
            <a:ext cx="10264697"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3. ĐỔI MỚI CẤU TRÚC CHỦ ĐỀ/BÀI HỌC</a:t>
            </a:r>
          </a:p>
        </p:txBody>
      </p:sp>
      <p:sp>
        <p:nvSpPr>
          <p:cNvPr id="20" name="TextBox 19"/>
          <p:cNvSpPr txBox="1"/>
          <p:nvPr/>
        </p:nvSpPr>
        <p:spPr>
          <a:xfrm>
            <a:off x="1293183" y="2289858"/>
            <a:ext cx="10236407" cy="356717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hỗ</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514350" marR="0" lvl="0" indent="-228600" algn="l" defTabSz="914400" rtl="0" eaLnBrk="1" fontAlgn="auto" latinLnBrk="0" hangingPunct="1">
              <a:lnSpc>
                <a:spcPct val="90000"/>
              </a:lnSpc>
              <a:spcBef>
                <a:spcPts val="0"/>
              </a:spcBef>
              <a:spcAft>
                <a:spcPts val="0"/>
              </a:spcAft>
              <a:buClrTx/>
              <a:buSzPct val="70000"/>
              <a:buFont typeface="Arial" panose="020B0604020202020204" pitchFamily="34" charset="0"/>
              <a:buChar char="•"/>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514350" marR="0" lvl="0" indent="-228600" algn="l" defTabSz="914400" rtl="0" eaLnBrk="1" fontAlgn="auto" latinLnBrk="0" hangingPunct="1">
              <a:lnSpc>
                <a:spcPct val="90000"/>
              </a:lnSpc>
              <a:spcBef>
                <a:spcPts val="0"/>
              </a:spcBef>
              <a:spcAft>
                <a:spcPts val="0"/>
              </a:spcAft>
              <a:buClrTx/>
              <a:buSzPct val="70000"/>
              <a:buFont typeface="Arial" panose="020B0604020202020204" pitchFamily="34" charset="0"/>
              <a:buChar char="•"/>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514350" marR="0" lvl="0" indent="-228600" algn="l" defTabSz="914400" rtl="0" eaLnBrk="1" fontAlgn="auto" latinLnBrk="0" hangingPunct="1">
              <a:lnSpc>
                <a:spcPct val="90000"/>
              </a:lnSpc>
              <a:spcBef>
                <a:spcPts val="0"/>
              </a:spcBef>
              <a:spcAft>
                <a:spcPts val="0"/>
              </a:spcAft>
              <a:buClrTx/>
              <a:buSzPct val="70000"/>
              <a:buFont typeface="Arial" panose="020B0604020202020204" pitchFamily="34" charset="0"/>
              <a:buChar char="•"/>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514350" marR="0" lvl="0" indent="-228600" algn="l" defTabSz="914400" rtl="0" eaLnBrk="1" fontAlgn="auto" latinLnBrk="0" hangingPunct="1">
              <a:lnSpc>
                <a:spcPct val="90000"/>
              </a:lnSpc>
              <a:spcBef>
                <a:spcPts val="0"/>
              </a:spcBef>
              <a:spcAft>
                <a:spcPts val="0"/>
              </a:spcAft>
              <a:buClrTx/>
              <a:buSzPct val="70000"/>
              <a:buFont typeface="Arial" panose="020B0604020202020204" pitchFamily="34" charset="0"/>
              <a:buChar char="•"/>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nhìn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(icon)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409575" y="2178050"/>
            <a:ext cx="11256645" cy="4204970"/>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mới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huống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ham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phù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hợp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với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hoạt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tìm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hiểu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khám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phá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sinh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khuyến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khích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sinh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tích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cực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chủ</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sáng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tạo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tập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dễ</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 name="TextBox 9"/>
          <p:cNvSpPr txBox="1"/>
          <p:nvPr/>
        </p:nvSpPr>
        <p:spPr>
          <a:xfrm>
            <a:off x="914400" y="800392"/>
            <a:ext cx="10571644"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3. ĐỔI MỚI CẤU TRÚC CHỦ ĐỀ/BÀI HỌC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a:grpSpLocks noGrp="1" noUngrp="1" noRot="1" noChangeAspect="1" noMove="1" noResize="1"/>
          </p:cNvGrpSpPr>
          <p:nvPr/>
        </p:nvGrpSpPr>
        <p:grpSpPr>
          <a:xfrm>
            <a:off x="409710" y="635715"/>
            <a:ext cx="11142208" cy="2482136"/>
            <a:chOff x="409710" y="635715"/>
            <a:chExt cx="11142208" cy="2482136"/>
          </a:xfrm>
        </p:grpSpPr>
        <p:sp>
          <p:nvSpPr>
            <p:cNvPr id="22" name="Freeform 44"/>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5"/>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46"/>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47"/>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1"/>
            <p:cNvSpPr>
              <a:spLocks noChangeArrowheads="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18"/>
          <p:cNvSpPr txBox="1"/>
          <p:nvPr/>
        </p:nvSpPr>
        <p:spPr>
          <a:xfrm>
            <a:off x="640082" y="759805"/>
            <a:ext cx="10889507" cy="1325563"/>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4. MỚI VỀ DẠY HỌC TÍCH HỢP VÀ PHÙ HỢP VỚI KHẢ NĂNG DẠY HỌC CỦA GIÁO VIÊN</a:t>
            </a:r>
          </a:p>
        </p:txBody>
      </p:sp>
      <p:sp>
        <p:nvSpPr>
          <p:cNvPr id="20" name="TextBox 19"/>
          <p:cNvSpPr txBox="1"/>
          <p:nvPr/>
        </p:nvSpPr>
        <p:spPr>
          <a:xfrm>
            <a:off x="972527" y="2622145"/>
            <a:ext cx="6161215" cy="2144731"/>
          </a:xfrm>
          <a:prstGeom prst="rect">
            <a:avLst/>
          </a:prstGeom>
        </p:spPr>
        <p:txBody>
          <a:bodyPr vert="horz" lIns="91440" tIns="45720" rIns="91440" bIns="45720" rtlCol="0">
            <a:noAutofit/>
          </a:bodyPr>
          <a:lstStyle/>
          <a:p>
            <a:pPr marL="0" marR="0" lvl="0" indent="-228600" algn="just"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giúp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vấn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tri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rèn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6" name="Picture 2" descr="Có thể là hình ảnh về văn bản cho biết 'Disciplinary knowledge Interdisc knowledge Practical knowledge Knowledge Cognitive and meta-cognitive skils Social and motional kills Physical and practical kils Skills Competencies Attitudes &amp; Values Ac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3742" y="2818999"/>
            <a:ext cx="4802404" cy="13566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28314" y="4899586"/>
            <a:ext cx="10723501" cy="1312738"/>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hợp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nguyên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tự</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nhiên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cấu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trúc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đa</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sự</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tương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tác</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hệ</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thống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luật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biến</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đổi</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dụng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vào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thực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4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958506" y="800392"/>
            <a:ext cx="10433577"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5. MỚI VỀ CÁCH TRÌNH BÀY VÀ HÌNH THỨC SÁCH</a:t>
            </a:r>
          </a:p>
        </p:txBody>
      </p:sp>
      <p:sp>
        <p:nvSpPr>
          <p:cNvPr id="20" name="TextBox 19"/>
          <p:cNvSpPr txBox="1"/>
          <p:nvPr/>
        </p:nvSpPr>
        <p:spPr>
          <a:xfrm>
            <a:off x="1339154" y="2490436"/>
            <a:ext cx="9798828" cy="3621296"/>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14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tuyến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22860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tuyến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342900" marR="0" lvl="0" indent="-22860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tuyến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l" defTabSz="914400" rtl="0" eaLnBrk="1" fontAlgn="auto" latinLnBrk="0" hangingPunct="1">
              <a:lnSpc>
                <a:spcPct val="114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Ngôn ngữ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285750" marR="0" lvl="0" indent="-22860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Tinh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giản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(207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trang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gọn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dễ</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285750" marR="0" lvl="0" indent="-228600" algn="l" defTabSz="914400" rtl="0" eaLnBrk="1" fontAlgn="auto" latinLnBrk="0" hangingPunct="1">
              <a:lnSpc>
                <a:spcPct val="114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giúp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nhớ</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quá</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4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45"/>
          <p:cNvSpPr>
            <a:spLocks noGrp="1" noRot="1" noChangeAspect="1" noMove="1" noResize="1" noEditPoints="1" noAdjustHandles="1" noChangeArrowheads="1" noChangeShapeType="1" noTextEdit="1"/>
          </p:cNvSpPr>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46"/>
          <p:cNvSpPr>
            <a:spLocks noGrp="1" noRot="1" noChangeAspect="1" noMove="1" noResize="1" noEditPoints="1" noAdjustHandles="1" noChangeArrowheads="1" noChangeShapeType="1" noTextEdit="1"/>
          </p:cNvSpPr>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47"/>
          <p:cNvSpPr>
            <a:spLocks noGrp="1" noRot="1" noChangeAspect="1" noMove="1" noResize="1" noEditPoints="1" noAdjustHandles="1" noChangeArrowheads="1" noChangeShapeType="1" noTextEdit="1"/>
          </p:cNvSpPr>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44"/>
          <p:cNvSpPr>
            <a:spLocks noGrp="1" noRot="1" noChangeAspect="1" noMove="1" noResize="1" noEditPoints="1" noAdjustHandles="1" noChangeArrowheads="1" noChangeShapeType="1" noTextEdit="1"/>
          </p:cNvSpPr>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p:cNvSpPr>
            <a:spLocks noGrp="1" noRot="1" noChangeAspect="1" noMove="1" noResize="1" noEditPoints="1" noAdjustHandles="1" noChangeArrowheads="1" noChangeShapeType="1" noTextEdit="1"/>
          </p:cNvSpPr>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958506" y="800392"/>
            <a:ext cx="10433577" cy="121210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ahoma" panose="020B0604030504040204" pitchFamily="34" charset="0"/>
                <a:cs typeface="Times New Roman" panose="02020603050405020304" pitchFamily="18" charset="0"/>
              </a:rPr>
              <a:t>5. MỚI VỀ CÁCH TRÌNH BÀY VÀ HÌNH THỨC SÁCH</a:t>
            </a:r>
          </a:p>
        </p:txBody>
      </p:sp>
      <p:sp>
        <p:nvSpPr>
          <p:cNvPr id="20" name="TextBox 19"/>
          <p:cNvSpPr txBox="1"/>
          <p:nvPr/>
        </p:nvSpPr>
        <p:spPr>
          <a:xfrm>
            <a:off x="1339154" y="2490436"/>
            <a:ext cx="3993823" cy="3621296"/>
          </a:xfrm>
          <a:prstGeom prst="rect">
            <a:avLst/>
          </a:prstGeom>
        </p:spPr>
        <p:txBody>
          <a:bodyPr vert="horz" lIns="91440" tIns="45720" rIns="91440" bIns="45720" rtlCol="0" anchor="ctr">
            <a:normAutofit/>
          </a:bodyPr>
          <a:lstStyle/>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Ngôn ngữ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14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trung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 name="Picture 1">
            <a:extLst>
              <a:ext uri="{FF2B5EF4-FFF2-40B4-BE49-F238E27FC236}">
                <a16:creationId xmlns:a16="http://schemas.microsoft.com/office/drawing/2014/main" id="{A4D9417F-6126-F65A-4A25-9E0587EAC796}"/>
              </a:ext>
            </a:extLst>
          </p:cNvPr>
          <p:cNvPicPr>
            <a:picLocks noChangeAspect="1"/>
          </p:cNvPicPr>
          <p:nvPr/>
        </p:nvPicPr>
        <p:blipFill rotWithShape="1">
          <a:blip r:embed="rId2">
            <a:extLst>
              <a:ext uri="{28A0092B-C50C-407E-A947-70E740481C1C}">
                <a14:useLocalDpi xmlns:a14="http://schemas.microsoft.com/office/drawing/2010/main" val="0"/>
              </a:ext>
            </a:extLst>
          </a:blip>
          <a:srcRect t="4081" b="9721"/>
          <a:stretch/>
        </p:blipFill>
        <p:spPr>
          <a:xfrm>
            <a:off x="7176243" y="2217703"/>
            <a:ext cx="3443935" cy="4355270"/>
          </a:xfrm>
          <a:prstGeom prst="rect">
            <a:avLst/>
          </a:prstGeom>
        </p:spPr>
      </p:pic>
    </p:spTree>
    <p:extLst>
      <p:ext uri="{BB962C8B-B14F-4D97-AF65-F5344CB8AC3E}">
        <p14:creationId xmlns:p14="http://schemas.microsoft.com/office/powerpoint/2010/main" val="2595625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69499745"/>
              </p:ext>
            </p:extLst>
          </p:nvPr>
        </p:nvGraphicFramePr>
        <p:xfrm>
          <a:off x="472022" y="734127"/>
          <a:ext cx="11247956" cy="5745030"/>
        </p:xfrm>
        <a:graphic>
          <a:graphicData uri="http://schemas.openxmlformats.org/drawingml/2006/table">
            <a:tbl>
              <a:tblPr firstRow="1" bandRow="1">
                <a:tableStyleId>{5C22544A-7EE6-4342-B048-85BDC9FD1C3A}</a:tableStyleId>
              </a:tblPr>
              <a:tblGrid>
                <a:gridCol w="3210803">
                  <a:extLst>
                    <a:ext uri="{9D8B030D-6E8A-4147-A177-3AD203B41FA5}">
                      <a16:colId xmlns:a16="http://schemas.microsoft.com/office/drawing/2014/main" val="20000"/>
                    </a:ext>
                  </a:extLst>
                </a:gridCol>
                <a:gridCol w="8037153">
                  <a:extLst>
                    <a:ext uri="{9D8B030D-6E8A-4147-A177-3AD203B41FA5}">
                      <a16:colId xmlns:a16="http://schemas.microsoft.com/office/drawing/2014/main" val="20001"/>
                    </a:ext>
                  </a:extLst>
                </a:gridCol>
              </a:tblGrid>
              <a:tr h="654698">
                <a:tc>
                  <a:txBody>
                    <a:bodyPr/>
                    <a:lstStyle/>
                    <a:p>
                      <a:pPr algn="ctr"/>
                      <a:r>
                        <a:rPr lang="en-US" sz="2800" dirty="0">
                          <a:latin typeface="Times New Roman" panose="02020603050405020304" pitchFamily="18" charset="0"/>
                          <a:cs typeface="Times New Roman" panose="02020603050405020304" pitchFamily="18" charset="0"/>
                        </a:rPr>
                        <a:t>Bài mở đầu</a:t>
                      </a:r>
                    </a:p>
                  </a:txBody>
                  <a:tcPr anchor="ctr"/>
                </a:tc>
                <a:tc>
                  <a:txBody>
                    <a:bodyPr/>
                    <a:lstStyle/>
                    <a:p>
                      <a:pPr algn="ct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KHTN 8</a:t>
                      </a:r>
                    </a:p>
                  </a:txBody>
                  <a:tcPr anchor="ctr"/>
                </a:tc>
                <a:extLst>
                  <a:ext uri="{0D108BD9-81ED-4DB2-BD59-A6C34878D82A}">
                    <a16:rowId xmlns:a16="http://schemas.microsoft.com/office/drawing/2014/main" val="10000"/>
                  </a:ext>
                </a:extLst>
              </a:tr>
              <a:tr h="458645">
                <a:tc>
                  <a:txBody>
                    <a:bodyPr/>
                    <a:lstStyle/>
                    <a:p>
                      <a:pPr algn="l"/>
                      <a:r>
                        <a:rPr lang="en-US" sz="2800" b="1" dirty="0">
                          <a:latin typeface="Times New Roman" panose="02020603050405020304" pitchFamily="18" charset="0"/>
                          <a:cs typeface="Times New Roman" panose="02020603050405020304" pitchFamily="18" charset="0"/>
                        </a:rPr>
                        <a:t>PHẦN</a:t>
                      </a:r>
                    </a:p>
                  </a:txBody>
                  <a:tcPr/>
                </a:tc>
                <a:tc>
                  <a:txBody>
                    <a:bodyPr/>
                    <a:lstStyle/>
                    <a:p>
                      <a:pPr indent="0" algn="l">
                        <a:buFont typeface="Arial" panose="020B0604020202020204" pitchFamily="34" charset="0"/>
                        <a:buNone/>
                      </a:pPr>
                      <a:r>
                        <a:rPr lang="en-US" sz="2800" b="1" dirty="0" err="1">
                          <a:solidFill>
                            <a:schemeClr val="tx1"/>
                          </a:solidFill>
                          <a:latin typeface="Times New Roman" panose="02020603050405020304" pitchFamily="18" charset="0"/>
                          <a:cs typeface="Times New Roman" panose="02020603050405020304" pitchFamily="18" charset="0"/>
                        </a:rPr>
                        <a:t>CHỦ ĐỀ</a:t>
                      </a:r>
                    </a:p>
                  </a:txBody>
                  <a:tcPr/>
                </a:tc>
                <a:extLst>
                  <a:ext uri="{0D108BD9-81ED-4DB2-BD59-A6C34878D82A}">
                    <a16:rowId xmlns:a16="http://schemas.microsoft.com/office/drawing/2014/main" val="10001"/>
                  </a:ext>
                </a:extLst>
              </a:tr>
              <a:tr h="1208399">
                <a:tc>
                  <a:txBody>
                    <a:bodyPr/>
                    <a:lstStyle/>
                    <a:p>
                      <a:r>
                        <a:rPr lang="en-US" sz="2800" b="1">
                          <a:solidFill>
                            <a:srgbClr val="C00000"/>
                          </a:solidFill>
                          <a:latin typeface="Times New Roman" panose="02020603050405020304" pitchFamily="18" charset="0"/>
                          <a:cs typeface="Times New Roman" panose="02020603050405020304" pitchFamily="18" charset="0"/>
                        </a:rPr>
                        <a:t>1. Chất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biến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đổi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chất</a:t>
                      </a:r>
                    </a:p>
                  </a:txBody>
                  <a:tcPr anchor="ctr">
                    <a:solidFill>
                      <a:schemeClr val="accent6">
                        <a:lumMod val="20000"/>
                        <a:lumOff val="80000"/>
                      </a:schemeClr>
                    </a:solidFill>
                  </a:tcPr>
                </a:tc>
                <a:tc>
                  <a:txBody>
                    <a:bodyPr/>
                    <a:lstStyle/>
                    <a:p>
                      <a:pPr marL="457200" indent="-457200">
                        <a:buFont typeface="+mj-lt"/>
                        <a:buAutoNum type="arabicPeriod"/>
                      </a:pP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Phản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ứng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hóa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học</a:t>
                      </a:r>
                      <a:endParaRPr lang="en-US" sz="2800" b="1" dirty="0">
                        <a:solidFill>
                          <a:srgbClr val="C0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800" b="1" dirty="0">
                          <a:solidFill>
                            <a:srgbClr val="C00000"/>
                          </a:solidFill>
                          <a:latin typeface="Times New Roman" panose="02020603050405020304" pitchFamily="18" charset="0"/>
                          <a:cs typeface="Times New Roman" panose="02020603050405020304" pitchFamily="18" charset="0"/>
                        </a:rPr>
                        <a:t> Acid – Base – pH – Oxide – </a:t>
                      </a:r>
                      <a:r>
                        <a:rPr lang="en-US" sz="2800" b="1" dirty="0" err="1">
                          <a:solidFill>
                            <a:srgbClr val="C00000"/>
                          </a:solidFill>
                          <a:latin typeface="Times New Roman" panose="02020603050405020304" pitchFamily="18" charset="0"/>
                          <a:cs typeface="Times New Roman" panose="02020603050405020304" pitchFamily="18" charset="0"/>
                        </a:rPr>
                        <a:t>Muối</a:t>
                      </a:r>
                      <a:endParaRPr lang="en-US" sz="2800" b="1" dirty="0">
                        <a:solidFill>
                          <a:srgbClr val="C00000"/>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2"/>
                  </a:ext>
                </a:extLst>
              </a:tr>
              <a:tr h="1454357">
                <a:tc>
                  <a:txBody>
                    <a:bodyPr/>
                    <a:lstStyle/>
                    <a:p>
                      <a:r>
                        <a:rPr lang="en-US" sz="2800" b="1">
                          <a:solidFill>
                            <a:srgbClr val="7030A0"/>
                          </a:solidFill>
                          <a:latin typeface="Times New Roman" panose="02020603050405020304" pitchFamily="18" charset="0"/>
                          <a:cs typeface="Times New Roman" panose="02020603050405020304" pitchFamily="18" charset="0"/>
                        </a:rPr>
                        <a:t>2. Năng </a:t>
                      </a:r>
                      <a:r>
                        <a:rPr lang="en-US" sz="2800" b="1" dirty="0" err="1">
                          <a:solidFill>
                            <a:srgbClr val="7030A0"/>
                          </a:solidFill>
                          <a:latin typeface="Times New Roman" panose="02020603050405020304" pitchFamily="18" charset="0"/>
                          <a:cs typeface="Times New Roman" panose="02020603050405020304" pitchFamily="18" charset="0"/>
                        </a:rPr>
                        <a:t>lượng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sự</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biến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đổi</a:t>
                      </a:r>
                    </a:p>
                  </a:txBody>
                  <a:tcPr anchor="ctr"/>
                </a:tc>
                <a:tc>
                  <a:txBody>
                    <a:bodyPr/>
                    <a:lstStyle/>
                    <a:p>
                      <a:pPr marL="457200" indent="-457200">
                        <a:buFont typeface="+mj-lt"/>
                        <a:buAutoNum type="arabicPeriod" startAt="3"/>
                      </a:pPr>
                      <a:r>
                        <a:rPr lang="en-US" altLang="en-US" sz="2800" b="1" dirty="0" err="1">
                          <a:solidFill>
                            <a:srgbClr val="7030A0"/>
                          </a:solidFill>
                          <a:latin typeface="Times New Roman" panose="02020603050405020304" pitchFamily="18" charset="0"/>
                          <a:cs typeface="Times New Roman" panose="02020603050405020304" pitchFamily="18" charset="0"/>
                          <a:sym typeface="+mn-ea"/>
                        </a:rPr>
                        <a:t>Khối</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lượng</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riêng</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và</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áp</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suất</a:t>
                      </a:r>
                      <a:endParaRPr lang="en-US" altLang="en-US" sz="2800" b="1" dirty="0">
                        <a:solidFill>
                          <a:srgbClr val="7030A0"/>
                        </a:solidFill>
                        <a:latin typeface="Times New Roman" panose="02020603050405020304" pitchFamily="18" charset="0"/>
                        <a:cs typeface="Times New Roman" panose="02020603050405020304" pitchFamily="18" charset="0"/>
                        <a:sym typeface="+mn-ea"/>
                      </a:endParaRPr>
                    </a:p>
                    <a:p>
                      <a:pPr marL="457200" indent="-457200">
                        <a:buFont typeface="+mj-lt"/>
                        <a:buAutoNum type="arabicPeriod" startAt="3"/>
                      </a:pPr>
                      <a:r>
                        <a:rPr lang="en-US" altLang="en-US" sz="2800" b="1" dirty="0" err="1">
                          <a:solidFill>
                            <a:srgbClr val="7030A0"/>
                          </a:solidFill>
                          <a:latin typeface="Times New Roman" panose="02020603050405020304" pitchFamily="18" charset="0"/>
                          <a:cs typeface="Times New Roman" panose="02020603050405020304" pitchFamily="18" charset="0"/>
                          <a:sym typeface="+mn-ea"/>
                        </a:rPr>
                        <a:t>Tác</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dụng</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làm</a:t>
                      </a:r>
                      <a:r>
                        <a:rPr lang="en-US" altLang="en-US" sz="2800" b="1" dirty="0">
                          <a:solidFill>
                            <a:srgbClr val="7030A0"/>
                          </a:solidFill>
                          <a:latin typeface="Times New Roman" panose="02020603050405020304" pitchFamily="18" charset="0"/>
                          <a:cs typeface="Times New Roman" panose="02020603050405020304" pitchFamily="18" charset="0"/>
                          <a:sym typeface="+mn-ea"/>
                        </a:rPr>
                        <a:t> quay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của</a:t>
                      </a:r>
                      <a:r>
                        <a:rPr lang="en-US" altLang="en-US" sz="2800" b="1" dirty="0">
                          <a:solidFill>
                            <a:srgbClr val="7030A0"/>
                          </a:solidFill>
                          <a:latin typeface="Times New Roman" panose="02020603050405020304" pitchFamily="18" charset="0"/>
                          <a:cs typeface="Times New Roman" panose="02020603050405020304" pitchFamily="18" charset="0"/>
                          <a:sym typeface="+mn-ea"/>
                        </a:rPr>
                        <a:t> </a:t>
                      </a:r>
                      <a:r>
                        <a:rPr lang="en-US" altLang="en-US" sz="2800" b="1" dirty="0" err="1">
                          <a:solidFill>
                            <a:srgbClr val="7030A0"/>
                          </a:solidFill>
                          <a:latin typeface="Times New Roman" panose="02020603050405020304" pitchFamily="18" charset="0"/>
                          <a:cs typeface="Times New Roman" panose="02020603050405020304" pitchFamily="18" charset="0"/>
                          <a:sym typeface="+mn-ea"/>
                        </a:rPr>
                        <a:t>lực</a:t>
                      </a:r>
                      <a:endParaRPr lang="en-US" altLang="en-US" sz="2800" b="1" dirty="0">
                        <a:solidFill>
                          <a:srgbClr val="7030A0"/>
                        </a:solidFill>
                        <a:latin typeface="Times New Roman" panose="02020603050405020304" pitchFamily="18" charset="0"/>
                        <a:cs typeface="Times New Roman" panose="02020603050405020304" pitchFamily="18" charset="0"/>
                        <a:sym typeface="+mn-ea"/>
                      </a:endParaRPr>
                    </a:p>
                    <a:p>
                      <a:pPr marL="457200" indent="-457200">
                        <a:buFont typeface="+mj-lt"/>
                        <a:buAutoNum type="arabicPeriod" startAt="3"/>
                      </a:pPr>
                      <a:r>
                        <a:rPr lang="en-US" altLang="en-US" sz="2800" b="1" dirty="0" err="1">
                          <a:solidFill>
                            <a:srgbClr val="7030A0"/>
                          </a:solidFill>
                          <a:latin typeface="Times New Roman" panose="02020603050405020304" pitchFamily="18" charset="0"/>
                          <a:cs typeface="Times New Roman" panose="02020603050405020304" pitchFamily="18" charset="0"/>
                          <a:sym typeface="+mn-ea"/>
                        </a:rPr>
                        <a:t>Điện</a:t>
                      </a:r>
                      <a:endParaRPr lang="en-US" altLang="en-US" sz="2800" b="1" dirty="0">
                        <a:solidFill>
                          <a:srgbClr val="7030A0"/>
                        </a:solidFill>
                        <a:latin typeface="Times New Roman" panose="02020603050405020304" pitchFamily="18" charset="0"/>
                        <a:cs typeface="Times New Roman" panose="02020603050405020304" pitchFamily="18" charset="0"/>
                        <a:sym typeface="+mn-ea"/>
                      </a:endParaRPr>
                    </a:p>
                    <a:p>
                      <a:pPr marL="457200" indent="-457200">
                        <a:buFont typeface="+mj-lt"/>
                        <a:buAutoNum type="arabicPeriod" startAt="3"/>
                      </a:pPr>
                      <a:r>
                        <a:rPr lang="en-US" altLang="en-US" sz="2800" b="1" dirty="0" err="1">
                          <a:solidFill>
                            <a:srgbClr val="7030A0"/>
                          </a:solidFill>
                          <a:latin typeface="Times New Roman" panose="02020603050405020304" pitchFamily="18" charset="0"/>
                          <a:cs typeface="Times New Roman" panose="02020603050405020304" pitchFamily="18" charset="0"/>
                          <a:sym typeface="+mn-ea"/>
                        </a:rPr>
                        <a:t>Nhiệt</a:t>
                      </a:r>
                      <a:endParaRPr lang="en-US" altLang="en-US" sz="2800" b="1" dirty="0">
                        <a:solidFill>
                          <a:srgbClr val="7030A0"/>
                        </a:solidFill>
                        <a:latin typeface="Times New Roman" panose="02020603050405020304" pitchFamily="18" charset="0"/>
                        <a:cs typeface="Times New Roman" panose="02020603050405020304" pitchFamily="18" charset="0"/>
                        <a:sym typeface="+mn-ea"/>
                      </a:endParaRPr>
                    </a:p>
                  </a:txBody>
                  <a:tcPr/>
                </a:tc>
                <a:extLst>
                  <a:ext uri="{0D108BD9-81ED-4DB2-BD59-A6C34878D82A}">
                    <a16:rowId xmlns:a16="http://schemas.microsoft.com/office/drawing/2014/main" val="10003"/>
                  </a:ext>
                </a:extLst>
              </a:tr>
              <a:tr h="1565453">
                <a:tc>
                  <a:txBody>
                    <a:bodyPr/>
                    <a:lstStyle/>
                    <a:p>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p>
                  </a:txBody>
                  <a:tcPr anchor="ctr">
                    <a:solidFill>
                      <a:schemeClr val="accent4">
                        <a:lumMod val="20000"/>
                        <a:lumOff val="80000"/>
                      </a:schemeClr>
                    </a:solidFill>
                  </a:tcPr>
                </a:tc>
                <a:tc>
                  <a:txBody>
                    <a:bodyPr/>
                    <a:lstStyle/>
                    <a:p>
                      <a:pPr marL="514350" indent="-514350">
                        <a:buFont typeface="+mj-lt"/>
                        <a:buAutoNum type="arabicPeriod" startAt="7"/>
                      </a:pPr>
                      <a:r>
                        <a:rPr lang="en-US" altLang="en-US" sz="2800" b="1" dirty="0" err="1">
                          <a:solidFill>
                            <a:schemeClr val="tx1"/>
                          </a:solidFill>
                          <a:latin typeface="Times New Roman" panose="02020603050405020304" pitchFamily="18" charset="0"/>
                          <a:cs typeface="Times New Roman" panose="02020603050405020304" pitchFamily="18" charset="0"/>
                          <a:sym typeface="+mn-ea"/>
                        </a:rPr>
                        <a:t>Cơ</a:t>
                      </a:r>
                      <a:r>
                        <a:rPr lang="en-US" altLang="en-US" sz="2800" b="1" dirty="0">
                          <a:solidFill>
                            <a:schemeClr val="tx1"/>
                          </a:solidFill>
                          <a:latin typeface="Times New Roman" panose="02020603050405020304" pitchFamily="18" charset="0"/>
                          <a:cs typeface="Times New Roman" panose="02020603050405020304" pitchFamily="18" charset="0"/>
                          <a:sym typeface="+mn-ea"/>
                        </a:rPr>
                        <a:t> thể </a:t>
                      </a:r>
                      <a:r>
                        <a:rPr lang="en-US" altLang="en-US" sz="2800" b="1" dirty="0" err="1">
                          <a:solidFill>
                            <a:schemeClr val="tx1"/>
                          </a:solidFill>
                          <a:latin typeface="Times New Roman" panose="02020603050405020304" pitchFamily="18" charset="0"/>
                          <a:cs typeface="Times New Roman" panose="02020603050405020304" pitchFamily="18" charset="0"/>
                          <a:sym typeface="+mn-ea"/>
                        </a:rPr>
                        <a:t>người</a:t>
                      </a:r>
                      <a:endParaRPr lang="en-US" altLang="en-US" sz="2800" b="1" dirty="0">
                        <a:solidFill>
                          <a:schemeClr val="tx1"/>
                        </a:solidFill>
                        <a:latin typeface="Times New Roman" panose="02020603050405020304" pitchFamily="18" charset="0"/>
                        <a:cs typeface="Times New Roman" panose="02020603050405020304" pitchFamily="18" charset="0"/>
                        <a:sym typeface="+mn-ea"/>
                      </a:endParaRPr>
                    </a:p>
                    <a:p>
                      <a:pPr marL="514350" indent="-514350">
                        <a:buFont typeface="+mj-lt"/>
                        <a:buAutoNum type="arabicPeriod" startAt="7"/>
                      </a:pPr>
                      <a:r>
                        <a:rPr lang="en-US" altLang="en-US" sz="2800" b="1" dirty="0" err="1">
                          <a:solidFill>
                            <a:schemeClr val="tx1"/>
                          </a:solidFill>
                          <a:latin typeface="Times New Roman" panose="02020603050405020304" pitchFamily="18" charset="0"/>
                          <a:cs typeface="Times New Roman" panose="02020603050405020304" pitchFamily="18" charset="0"/>
                          <a:sym typeface="+mn-ea"/>
                        </a:rPr>
                        <a:t>Sinh</a:t>
                      </a:r>
                      <a:r>
                        <a:rPr lang="en-US" altLang="en-US" sz="2800" b="1" dirty="0">
                          <a:solidFill>
                            <a:schemeClr val="tx1"/>
                          </a:solidFill>
                          <a:latin typeface="Times New Roman" panose="02020603050405020304" pitchFamily="18" charset="0"/>
                          <a:cs typeface="Times New Roman" panose="02020603050405020304" pitchFamily="18" charset="0"/>
                          <a:sym typeface="+mn-ea"/>
                        </a:rPr>
                        <a:t> </a:t>
                      </a:r>
                      <a:r>
                        <a:rPr lang="en-US" altLang="en-US" sz="2800" b="1" dirty="0" err="1">
                          <a:solidFill>
                            <a:schemeClr val="tx1"/>
                          </a:solidFill>
                          <a:latin typeface="Times New Roman" panose="02020603050405020304" pitchFamily="18" charset="0"/>
                          <a:cs typeface="Times New Roman" panose="02020603050405020304" pitchFamily="18" charset="0"/>
                          <a:sym typeface="+mn-ea"/>
                        </a:rPr>
                        <a:t>thái</a:t>
                      </a:r>
                      <a:endParaRPr lang="en-US" altLang="en-US" sz="2800" b="1" dirty="0">
                        <a:solidFill>
                          <a:schemeClr val="tx1"/>
                        </a:solidFill>
                        <a:latin typeface="Times New Roman" panose="02020603050405020304" pitchFamily="18" charset="0"/>
                        <a:cs typeface="Times New Roman" panose="02020603050405020304" pitchFamily="18" charset="0"/>
                        <a:sym typeface="+mn-ea"/>
                      </a:endParaRPr>
                    </a:p>
                    <a:p>
                      <a:pPr marL="514350" indent="-514350">
                        <a:buFont typeface="+mj-lt"/>
                        <a:buAutoNum type="arabicPeriod" startAt="7"/>
                      </a:pPr>
                      <a:r>
                        <a:rPr lang="en-US" altLang="en-US" sz="2800" b="1" dirty="0" err="1">
                          <a:solidFill>
                            <a:schemeClr val="tx1"/>
                          </a:solidFill>
                          <a:latin typeface="Times New Roman" panose="02020603050405020304" pitchFamily="18" charset="0"/>
                          <a:cs typeface="Times New Roman" panose="02020603050405020304" pitchFamily="18" charset="0"/>
                          <a:sym typeface="+mn-ea"/>
                        </a:rPr>
                        <a:t>Sinh</a:t>
                      </a:r>
                      <a:r>
                        <a:rPr lang="en-US" altLang="en-US" sz="2800" b="1" dirty="0">
                          <a:solidFill>
                            <a:schemeClr val="tx1"/>
                          </a:solidFill>
                          <a:latin typeface="Times New Roman" panose="02020603050405020304" pitchFamily="18" charset="0"/>
                          <a:cs typeface="Times New Roman" panose="02020603050405020304" pitchFamily="18" charset="0"/>
                          <a:sym typeface="+mn-ea"/>
                        </a:rPr>
                        <a:t> </a:t>
                      </a:r>
                      <a:r>
                        <a:rPr lang="en-US" altLang="en-US" sz="2800" b="1" dirty="0" err="1">
                          <a:solidFill>
                            <a:schemeClr val="tx1"/>
                          </a:solidFill>
                          <a:latin typeface="Times New Roman" panose="02020603050405020304" pitchFamily="18" charset="0"/>
                          <a:cs typeface="Times New Roman" panose="02020603050405020304" pitchFamily="18" charset="0"/>
                          <a:sym typeface="+mn-ea"/>
                        </a:rPr>
                        <a:t>quyển</a:t>
                      </a:r>
                      <a:endParaRPr lang="en-US" altLang="en-US" sz="2800" b="1" dirty="0">
                        <a:solidFill>
                          <a:schemeClr val="tx1"/>
                        </a:solidFill>
                        <a:latin typeface="Times New Roman" panose="02020603050405020304" pitchFamily="18" charset="0"/>
                        <a:cs typeface="Times New Roman" panose="02020603050405020304" pitchFamily="18" charset="0"/>
                        <a:sym typeface="+mn-ea"/>
                      </a:endParaRPr>
                    </a:p>
                  </a:txBody>
                  <a:tcP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472022" y="150562"/>
            <a:ext cx="11204625" cy="584775"/>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CẤU TRÚC CỦA SÁCH</a:t>
            </a:r>
          </a:p>
        </p:txBody>
      </p:sp>
    </p:spTree>
    <p:extLst>
      <p:ext uri="{BB962C8B-B14F-4D97-AF65-F5344CB8AC3E}">
        <p14:creationId xmlns:p14="http://schemas.microsoft.com/office/powerpoint/2010/main" val="260256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1368064" y="1848766"/>
            <a:ext cx="9436714" cy="2044808"/>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13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A. KHÁI QUÁT VỀ MÔN</a:t>
            </a:r>
          </a:p>
          <a:p>
            <a:pPr marL="0" marR="0" lvl="0" indent="0" algn="ctr" defTabSz="914400" rtl="0" eaLnBrk="1" fontAlgn="auto" latinLnBrk="0" hangingPunct="1">
              <a:lnSpc>
                <a:spcPct val="13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KHOA HỌC TỰ NHIÊN</a:t>
            </a:r>
          </a:p>
        </p:txBody>
      </p:sp>
    </p:spTree>
    <p:extLst>
      <p:ext uri="{BB962C8B-B14F-4D97-AF65-F5344CB8AC3E}">
        <p14:creationId xmlns:p14="http://schemas.microsoft.com/office/powerpoint/2010/main" val="241250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05C2D176-BDDD-4308-9A3E-DBFC2B3B23A7}" type="slidenum">
              <a:rPr lang="vi-VN" smtClean="0"/>
              <a:t>30</a:t>
            </a:fld>
            <a:endParaRPr lang="vi-VN"/>
          </a:p>
        </p:txBody>
      </p:sp>
      <p:sp>
        <p:nvSpPr>
          <p:cNvPr id="8" name="TextBox 7"/>
          <p:cNvSpPr txBox="1"/>
          <p:nvPr/>
        </p:nvSpPr>
        <p:spPr>
          <a:xfrm>
            <a:off x="285173" y="1033387"/>
            <a:ext cx="5147040" cy="830997"/>
          </a:xfrm>
          <a:prstGeom prst="rect">
            <a:avLst/>
          </a:prstGeom>
          <a:noFill/>
        </p:spPr>
        <p:txBody>
          <a:bodyPr wrap="square">
            <a:spAutoFit/>
          </a:bodyPr>
          <a:lstStyle/>
          <a:p>
            <a:r>
              <a:rPr lang="vi-VN" sz="2400" b="1" dirty="0">
                <a:latin typeface="Tahoma" panose="020B0604030504040204" pitchFamily="34" charset="0"/>
                <a:ea typeface="Tahoma" panose="020B0604030504040204" pitchFamily="34" charset="0"/>
                <a:cs typeface="Tahoma" panose="020B0604030504040204" pitchFamily="34" charset="0"/>
              </a:rPr>
              <a:t>Học xong bài học này, em có thể làm được gì?</a:t>
            </a:r>
          </a:p>
        </p:txBody>
      </p:sp>
      <p:sp>
        <p:nvSpPr>
          <p:cNvPr id="13" name="TextBox 12"/>
          <p:cNvSpPr txBox="1"/>
          <p:nvPr/>
        </p:nvSpPr>
        <p:spPr>
          <a:xfrm>
            <a:off x="340678" y="514400"/>
            <a:ext cx="5091535" cy="584775"/>
          </a:xfrm>
          <a:prstGeom prst="rect">
            <a:avLst/>
          </a:prstGeom>
          <a:noFill/>
        </p:spPr>
        <p:txBody>
          <a:bodyPr wrap="square">
            <a:spAutoFit/>
          </a:bodyPr>
          <a:lstStyle/>
          <a:p>
            <a:r>
              <a:rPr lang="vi-VN" sz="3200" b="1" dirty="0">
                <a:latin typeface="+mj-lt"/>
                <a:ea typeface="Tahoma" panose="020B0604030504040204" pitchFamily="34" charset="0"/>
                <a:cs typeface="Tahoma" panose="020B0604030504040204" pitchFamily="34" charset="0"/>
              </a:rPr>
              <a:t>Bài mở đầu</a:t>
            </a:r>
          </a:p>
        </p:txBody>
      </p:sp>
      <p:pic>
        <p:nvPicPr>
          <p:cNvPr id="5" name="Picture 4">
            <a:extLst>
              <a:ext uri="{FF2B5EF4-FFF2-40B4-BE49-F238E27FC236}">
                <a16:creationId xmlns:a16="http://schemas.microsoft.com/office/drawing/2014/main" id="{21488B34-9404-C5B4-A6C7-310DC0F1F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789" y="514400"/>
            <a:ext cx="4149864" cy="5679347"/>
          </a:xfrm>
          <a:prstGeom prst="rect">
            <a:avLst/>
          </a:prstGeom>
        </p:spPr>
      </p:pic>
      <p:graphicFrame>
        <p:nvGraphicFramePr>
          <p:cNvPr id="17" name="TextBox 9">
            <a:extLst>
              <a:ext uri="{FF2B5EF4-FFF2-40B4-BE49-F238E27FC236}">
                <a16:creationId xmlns:a16="http://schemas.microsoft.com/office/drawing/2014/main" id="{33EFD55A-4857-0628-394F-4AC6D797056E}"/>
              </a:ext>
            </a:extLst>
          </p:cNvPr>
          <p:cNvGraphicFramePr/>
          <p:nvPr/>
        </p:nvGraphicFramePr>
        <p:xfrm>
          <a:off x="122398" y="1756893"/>
          <a:ext cx="5464670" cy="38120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4256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Phần</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1. Chất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và</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sự</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biến</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đổi</a:t>
            </a:r>
            <a:endParaRPr kumimoji="0" lang="en-US" sz="5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38200" y="1929384"/>
            <a:ext cx="10515600" cy="425196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Phản</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ứng</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hóa</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lang="en-US" sz="2200" b="1" dirty="0">
                <a:solidFill>
                  <a:prstClr val="black"/>
                </a:solidFill>
                <a:latin typeface="Calibri" panose="020F0502020204030204"/>
              </a:rPr>
              <a:t>Acid – Base – pH – Oxide – </a:t>
            </a:r>
            <a:r>
              <a:rPr lang="en-US" sz="2200" b="1" dirty="0" err="1">
                <a:solidFill>
                  <a:prstClr val="black"/>
                </a:solidFill>
                <a:latin typeface="Calibri" panose="020F0502020204030204"/>
              </a:rPr>
              <a:t>Muối</a:t>
            </a:r>
            <a:endParaRPr lang="en-US" altLang="en-US" sz="2200" b="1" dirty="0">
              <a:solidFill>
                <a:prstClr val="black"/>
              </a:solidFill>
              <a:latin typeface="Calibri" panose="020F0502020204030204"/>
              <a:sym typeface="+mn-ea"/>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endParaRPr>
          </a:p>
          <a:p>
            <a:pPr>
              <a:lnSpc>
                <a:spcPct val="125000"/>
              </a:lnSpc>
            </a:pPr>
            <a:r>
              <a:rPr lang="vi-VN" sz="2000" b="1" i="1" dirty="0">
                <a:latin typeface="+mj-lt"/>
                <a:ea typeface="Tahoma" panose="020B0604030504040204" pitchFamily="34" charset="0"/>
                <a:cs typeface="Tahoma" panose="020B0604030504040204" pitchFamily="34" charset="0"/>
              </a:rPr>
              <a:t>Nhiệm vụ 1</a:t>
            </a:r>
            <a:r>
              <a:rPr lang="vi-VN" sz="2000" i="1" dirty="0">
                <a:latin typeface="+mj-lt"/>
                <a:ea typeface="Tahoma" panose="020B0604030504040204" pitchFamily="34" charset="0"/>
                <a:cs typeface="Tahoma" panose="020B0604030504040204" pitchFamily="34" charset="0"/>
              </a:rPr>
              <a:t>. Lập bảng so sánh nội dung Phần 1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 với Hóa học 8, Hóa học 9.</a:t>
            </a:r>
          </a:p>
          <a:p>
            <a:pPr>
              <a:lnSpc>
                <a:spcPct val="125000"/>
              </a:lnSpc>
            </a:pPr>
            <a:r>
              <a:rPr lang="vi-VN" sz="2000" b="1" i="1" dirty="0">
                <a:latin typeface="+mj-lt"/>
                <a:ea typeface="Tahoma" panose="020B0604030504040204" pitchFamily="34" charset="0"/>
                <a:cs typeface="Tahoma" panose="020B0604030504040204" pitchFamily="34" charset="0"/>
              </a:rPr>
              <a:t>Nhiệm vụ 2</a:t>
            </a:r>
            <a:r>
              <a:rPr lang="vi-VN" sz="2000" i="1" dirty="0">
                <a:latin typeface="+mj-lt"/>
                <a:ea typeface="Tahoma" panose="020B0604030504040204" pitchFamily="34" charset="0"/>
                <a:cs typeface="Tahoma" panose="020B0604030504040204" pitchFamily="34" charset="0"/>
              </a:rPr>
              <a:t>. Nêu đặc điểm nội dung Phần 1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a:t>
            </a:r>
          </a:p>
          <a:p>
            <a:pPr>
              <a:lnSpc>
                <a:spcPct val="125000"/>
              </a:lnSpc>
            </a:pPr>
            <a:r>
              <a:rPr lang="vi-VN" sz="2000" b="1" i="1" dirty="0">
                <a:latin typeface="+mj-lt"/>
                <a:ea typeface="Tahoma" panose="020B0604030504040204" pitchFamily="34" charset="0"/>
                <a:cs typeface="Tahoma" panose="020B0604030504040204" pitchFamily="34" charset="0"/>
              </a:rPr>
              <a:t>Nhiệm vụ 3</a:t>
            </a:r>
            <a:r>
              <a:rPr lang="vi-VN" sz="2000" i="1" dirty="0">
                <a:latin typeface="+mj-lt"/>
                <a:ea typeface="Tahoma" panose="020B0604030504040204" pitchFamily="34" charset="0"/>
                <a:cs typeface="Tahoma" panose="020B0604030504040204" pitchFamily="34" charset="0"/>
              </a:rPr>
              <a:t>. Phân tích sự phát </a:t>
            </a:r>
            <a:r>
              <a:rPr lang="vi-VN" sz="2400" i="1" dirty="0">
                <a:latin typeface="+mj-lt"/>
                <a:ea typeface="Tahoma" panose="020B0604030504040204" pitchFamily="34" charset="0"/>
                <a:cs typeface="Tahoma" panose="020B0604030504040204" pitchFamily="34" charset="0"/>
              </a:rPr>
              <a:t>triển</a:t>
            </a:r>
            <a:r>
              <a:rPr lang="en-US" sz="2000" i="1" dirty="0">
                <a:latin typeface="+mj-lt"/>
                <a:ea typeface="Tahoma" panose="020B0604030504040204" pitchFamily="34" charset="0"/>
                <a:cs typeface="Tahoma" panose="020B0604030504040204" pitchFamily="34" charset="0"/>
              </a:rPr>
              <a:t> </a:t>
            </a:r>
            <a:r>
              <a:rPr lang="vi-VN" sz="2000" i="1" dirty="0">
                <a:latin typeface="+mj-lt"/>
                <a:ea typeface="Tahoma" panose="020B0604030504040204" pitchFamily="34" charset="0"/>
                <a:cs typeface="Tahoma" panose="020B0604030504040204" pitchFamily="34" charset="0"/>
              </a:rPr>
              <a:t>nội dung Phần 1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 so với chương trình 2006 (Hóa học 8, Hóa học 9)</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C2D176-BDDD-4308-9A3E-DBFC2B3B23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844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4" descr="A row of samples for medical testing">
            <a:extLst>
              <a:ext uri="{FF2B5EF4-FFF2-40B4-BE49-F238E27FC236}">
                <a16:creationId xmlns:a16="http://schemas.microsoft.com/office/drawing/2014/main" id="{04842022-948E-8062-7AF5-90EE58A28EBE}"/>
              </a:ext>
            </a:extLst>
          </p:cNvPr>
          <p:cNvPicPr>
            <a:picLocks noChangeAspect="1"/>
          </p:cNvPicPr>
          <p:nvPr/>
        </p:nvPicPr>
        <p:blipFill rotWithShape="1">
          <a:blip r:embed="rId2"/>
          <a:srcRect t="16248" b="4317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23982" y="3752850"/>
            <a:ext cx="7485413" cy="2452687"/>
          </a:xfrm>
        </p:spPr>
        <p:txBody>
          <a:bodyPr lIns="0" tIns="0" rIns="0" bIns="0" anchor="ctr">
            <a:normAutofit/>
          </a:bodyPr>
          <a:lstStyle/>
          <a:p>
            <a:pPr marL="0" indent="0" defTabSz="914400" rtl="0" eaLnBrk="1" latinLnBrk="0" hangingPunct="1">
              <a:spcBef>
                <a:spcPts val="1000"/>
              </a:spcBef>
              <a:buFont typeface="Arial" panose="020B0604020202020204" pitchFamily="34" charset="0"/>
              <a:buNone/>
            </a:pPr>
            <a:r>
              <a:rPr lang="en-US" sz="1800" b="1" kern="1200">
                <a:latin typeface="Times New Roman" panose="02020603050405020304" pitchFamily="18" charset="0"/>
                <a:ea typeface="+mn-ea"/>
                <a:cs typeface="Times New Roman" panose="02020603050405020304" pitchFamily="18" charset="0"/>
                <a:sym typeface="+mn-ea"/>
              </a:rPr>
              <a:t>Cấu trúc phần 1</a:t>
            </a:r>
          </a:p>
          <a:p>
            <a:pPr marL="0" indent="0">
              <a:buNone/>
            </a:pPr>
            <a:r>
              <a:rPr lang="vi-VN" sz="1800">
                <a:effectLst/>
                <a:latin typeface="Times New Roman" panose="02020603050405020304" pitchFamily="18" charset="0"/>
                <a:ea typeface="Calibri" panose="020F0502020204030204" pitchFamily="34" charset="0"/>
                <a:cs typeface="Times New Roman" panose="02020603050405020304" pitchFamily="18" charset="0"/>
              </a:rPr>
              <a:t>Kế thừa và phát triển </a:t>
            </a:r>
            <a:r>
              <a:rPr lang="en-US" sz="1800">
                <a:effectLst/>
                <a:latin typeface="Times New Roman" panose="02020603050405020304" pitchFamily="18" charset="0"/>
                <a:ea typeface="Calibri" panose="020F0502020204030204" pitchFamily="34" charset="0"/>
                <a:cs typeface="Times New Roman" panose="02020603050405020304" pitchFamily="18" charset="0"/>
              </a:rPr>
              <a:t>nội dung ở THCS</a:t>
            </a:r>
            <a:r>
              <a:rPr lang="vi-VN" sz="1800">
                <a:effectLst/>
                <a:latin typeface="Times New Roman" panose="02020603050405020304" pitchFamily="18" charset="0"/>
                <a:ea typeface="Calibri" panose="020F0502020204030204" pitchFamily="34" charset="0"/>
                <a:cs typeface="Times New Roman" panose="02020603050405020304" pitchFamily="18" charset="0"/>
              </a:rPr>
              <a:t> hiện hành, </a:t>
            </a:r>
            <a:r>
              <a:rPr lang="en-US" sz="1800">
                <a:effectLst/>
                <a:latin typeface="Times New Roman" panose="02020603050405020304" pitchFamily="18" charset="0"/>
                <a:ea typeface="Calibri" panose="020F0502020204030204" pitchFamily="34" charset="0"/>
                <a:cs typeface="Times New Roman" panose="02020603050405020304" pitchFamily="18" charset="0"/>
              </a:rPr>
              <a:t>phần Chất và sự biến đổi chất trong môn KHTN 8 gồm hai chủ đề:</a:t>
            </a:r>
          </a:p>
          <a:p>
            <a:pPr marL="0" indent="0">
              <a:buNone/>
            </a:pPr>
            <a:r>
              <a:rPr lang="en-US" sz="1800">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Phản ứng hoá học gồm 7 bài học</a:t>
            </a:r>
          </a:p>
          <a:p>
            <a:pPr marL="0" indent="0">
              <a:buNone/>
            </a:pPr>
            <a:r>
              <a:rPr lang="en-US" sz="1800">
                <a:latin typeface="Times New Roman" panose="02020603050405020304" pitchFamily="18" charset="0"/>
                <a:ea typeface="Calibri" panose="020F0502020204030204" pitchFamily="34" charset="0"/>
                <a:cs typeface="Times New Roman" panose="02020603050405020304" pitchFamily="18" charset="0"/>
              </a:rPr>
              <a:t>+ </a:t>
            </a:r>
            <a:r>
              <a:rPr lang="en-US" sz="1800">
                <a:effectLst/>
                <a:latin typeface="Times New Roman" panose="02020603050405020304" pitchFamily="18" charset="0"/>
                <a:ea typeface="Calibri" panose="020F0502020204030204" pitchFamily="34" charset="0"/>
                <a:cs typeface="Times New Roman" panose="02020603050405020304" pitchFamily="18" charset="0"/>
              </a:rPr>
              <a:t>Acid – Base – pH </a:t>
            </a:r>
            <a:r>
              <a:rPr lang="en-US" sz="180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1800">
                <a:effectLst/>
                <a:latin typeface="Times New Roman" panose="02020603050405020304" pitchFamily="18" charset="0"/>
                <a:ea typeface="Calibri" panose="020F0502020204030204" pitchFamily="34" charset="0"/>
                <a:cs typeface="Times New Roman" panose="02020603050405020304" pitchFamily="18" charset="0"/>
              </a:rPr>
              <a:t> Oxide – Muối gồm 6 bài học.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4453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6781254-4E2A-03F2-EAD3-4F149FAD175F}"/>
              </a:ext>
            </a:extLst>
          </p:cNvPr>
          <p:cNvGraphicFramePr>
            <a:graphicFrameLocks noGrp="1"/>
          </p:cNvGraphicFramePr>
          <p:nvPr>
            <p:ph idx="1"/>
          </p:nvPr>
        </p:nvGraphicFramePr>
        <p:xfrm>
          <a:off x="277495" y="507365"/>
          <a:ext cx="11743690" cy="3799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992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olecules">
            <a:extLst>
              <a:ext uri="{FF2B5EF4-FFF2-40B4-BE49-F238E27FC236}">
                <a16:creationId xmlns:a16="http://schemas.microsoft.com/office/drawing/2014/main" id="{B50F501A-69C6-6E80-400C-BAFD680FD83D}"/>
              </a:ext>
            </a:extLst>
          </p:cNvPr>
          <p:cNvPicPr>
            <a:picLocks noChangeAspect="1"/>
          </p:cNvPicPr>
          <p:nvPr/>
        </p:nvPicPr>
        <p:blipFill rotWithShape="1">
          <a:blip r:embed="rId2"/>
          <a:srcRect t="34494" b="1991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23982" y="3752850"/>
            <a:ext cx="7485413" cy="2452687"/>
          </a:xfrm>
        </p:spPr>
        <p:txBody>
          <a:bodyPr lIns="0" tIns="0" rIns="0" bIns="0" anchor="ctr">
            <a:normAutofit/>
          </a:bodyPr>
          <a:lstStyle/>
          <a:p>
            <a:pPr marL="0" indent="0">
              <a:spcBef>
                <a:spcPts val="600"/>
              </a:spcBef>
              <a:buNone/>
            </a:pPr>
            <a:r>
              <a:rPr lang="en-US" sz="1400" b="1">
                <a:latin typeface="Times New Roman" panose="02020603050405020304" pitchFamily="18" charset="0"/>
                <a:cs typeface="Times New Roman" panose="02020603050405020304" pitchFamily="18" charset="0"/>
                <a:sym typeface="+mn-ea"/>
              </a:rPr>
              <a:t>Đặc điểm nội dung phần 1</a:t>
            </a:r>
          </a:p>
          <a:p>
            <a:pPr>
              <a:spcBef>
                <a:spcPts val="600"/>
              </a:spcBef>
            </a:pPr>
            <a:r>
              <a:rPr lang="en-US" sz="1400">
                <a:effectLst/>
                <a:latin typeface="Times New Roman" panose="02020603050405020304" pitchFamily="18" charset="0"/>
                <a:ea typeface="Calibri" panose="020F0502020204030204" pitchFamily="34" charset="0"/>
              </a:rPr>
              <a:t>Các khái niệm acid, base và tính chất của chúng được hình thành dựa trên cơ sở học sinh tìm hiểu khám phá kiến thức, rèn luyện kĩ năng thông qua các thí nghiệm, không áp đặt hoặc cho HS công nhận.</a:t>
            </a:r>
          </a:p>
          <a:p>
            <a:pPr>
              <a:spcBef>
                <a:spcPts val="600"/>
              </a:spcBef>
            </a:pPr>
            <a:r>
              <a:rPr lang="en-US" sz="1400">
                <a:effectLst/>
                <a:latin typeface="Times New Roman" panose="02020603050405020304" pitchFamily="18" charset="0"/>
                <a:ea typeface="Calibri" panose="020F0502020204030204" pitchFamily="34" charset="0"/>
              </a:rPr>
              <a:t>Ví dụ</a:t>
            </a:r>
          </a:p>
          <a:p>
            <a:pPr marL="0" indent="0">
              <a:spcBef>
                <a:spcPts val="600"/>
              </a:spcBef>
              <a:buNone/>
            </a:pPr>
            <a:r>
              <a:rPr lang="en-US" sz="1400">
                <a:effectLst/>
                <a:latin typeface="Times New Roman" panose="02020603050405020304" pitchFamily="18" charset="0"/>
                <a:ea typeface="Calibri" panose="020F0502020204030204" pitchFamily="34" charset="0"/>
              </a:rPr>
              <a:t>+ HS tìm hiểu về tính chất của acid thông qua thí nghiệm đổi màu chất chỉ thị, phản ứng với kim loại.</a:t>
            </a:r>
            <a:endParaRPr lang="en-US" sz="1400">
              <a:latin typeface="Times New Roman" panose="02020603050405020304" pitchFamily="18" charset="0"/>
              <a:ea typeface="Calibri" panose="020F0502020204030204" pitchFamily="34" charset="0"/>
            </a:endParaRPr>
          </a:p>
          <a:p>
            <a:pPr marL="0" indent="0">
              <a:spcBef>
                <a:spcPts val="600"/>
              </a:spcBef>
              <a:buNone/>
            </a:pPr>
            <a:r>
              <a:rPr lang="en-US" sz="1400">
                <a:effectLst/>
                <a:latin typeface="Times New Roman" panose="02020603050405020304" pitchFamily="18" charset="0"/>
                <a:ea typeface="Calibri" panose="020F0502020204030204" pitchFamily="34" charset="0"/>
              </a:rPr>
              <a:t>+ Học đến bài base, HS biết thêm tính chất acid tác dụng được với base</a:t>
            </a:r>
          </a:p>
          <a:p>
            <a:pPr marL="0" indent="0">
              <a:spcBef>
                <a:spcPts val="600"/>
              </a:spcBef>
              <a:buNone/>
            </a:pPr>
            <a:r>
              <a:rPr lang="en-US" sz="1400">
                <a:effectLst/>
                <a:latin typeface="Times New Roman" panose="02020603050405020304" pitchFamily="18" charset="0"/>
                <a:ea typeface="Calibri" panose="020F0502020204030204" pitchFamily="34" charset="0"/>
              </a:rPr>
              <a:t>+ Đến bài Oxide, HS biết thêm tính chất nữa của acid là tác dụng được với oxide kim loại</a:t>
            </a:r>
          </a:p>
          <a:p>
            <a:pPr marL="0" indent="0">
              <a:spcBef>
                <a:spcPts val="600"/>
              </a:spcBef>
              <a:buNone/>
            </a:pPr>
            <a:r>
              <a:rPr lang="en-US" sz="1400">
                <a:effectLst/>
                <a:latin typeface="Times New Roman" panose="02020603050405020304" pitchFamily="18" charset="0"/>
                <a:ea typeface="Calibri" panose="020F0502020204030204" pitchFamily="34" charset="0"/>
              </a:rPr>
              <a:t>+ Đến bài muối, HS biết thêm tính chất của acid là tác dụng được với muối. Tương tự như vậy khi tìm hiểu về base, oxide, muối.</a:t>
            </a:r>
            <a:endParaRPr lang="en-US" sz="1400" b="1">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40138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8302" y="647700"/>
            <a:ext cx="3618162" cy="5557838"/>
          </a:xfrm>
        </p:spPr>
        <p:txBody>
          <a:bodyPr lIns="0" tIns="0" rIns="0" bIns="0" anchor="ctr">
            <a:normAutofit/>
          </a:bodyPr>
          <a:lstStyle/>
          <a:p>
            <a:pPr marL="0" indent="0">
              <a:spcBef>
                <a:spcPts val="600"/>
              </a:spcBef>
              <a:buNone/>
            </a:pPr>
            <a:r>
              <a:rPr lang="en-US" sz="1800" b="1">
                <a:latin typeface="Times New Roman" panose="02020603050405020304" pitchFamily="18" charset="0"/>
                <a:cs typeface="Times New Roman" panose="02020603050405020304" pitchFamily="18" charset="0"/>
                <a:sym typeface="+mn-ea"/>
              </a:rPr>
              <a:t>Đặc điểm nội dung phần 1</a:t>
            </a:r>
          </a:p>
          <a:p>
            <a:pPr marL="182880" indent="-182880">
              <a:spcBef>
                <a:spcPts val="0"/>
              </a:spcBef>
            </a:pPr>
            <a:r>
              <a:rPr lang="en-US" sz="1800">
                <a:effectLst/>
                <a:latin typeface="Times New Roman" panose="02020603050405020304" pitchFamily="18" charset="0"/>
                <a:ea typeface="Calibri" panose="020F0502020204030204" pitchFamily="34" charset="0"/>
                <a:cs typeface="Times New Roman" panose="02020603050405020304" pitchFamily="18" charset="0"/>
              </a:rPr>
              <a:t>Một điểm cần lưu ý khi tìm hiểu về các loại chất cụ thể, sách luôn chú ý gắn với các hiện tượng và ứng dụng trong thực tiễn: ứng dụng của acid, base, oxide, muối, phân bón hoá học.</a:t>
            </a:r>
          </a:p>
          <a:p>
            <a:pPr marL="182880" indent="-182880">
              <a:spcBef>
                <a:spcPts val="0"/>
              </a:spcBef>
            </a:pPr>
            <a:r>
              <a:rPr lang="en-US" sz="1800">
                <a:effectLst/>
                <a:latin typeface="Times New Roman" panose="02020603050405020304" pitchFamily="18" charset="0"/>
                <a:ea typeface="Calibri" panose="020F0502020204030204" pitchFamily="34" charset="0"/>
                <a:cs typeface="Times New Roman" panose="02020603050405020304" pitchFamily="18" charset="0"/>
              </a:rPr>
              <a:t>Tăng cường rèn luyện kĩ năng thực hành cho HS thông qua các thí nghiệm tìm hiểu khám phá, pha chế dung dịch, nồng độ phần trăm, nồng độ mol; sử dụng thang pH để đo pH một số loại thực phẩm đồ uống, hoa quả,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Molecules">
            <a:extLst>
              <a:ext uri="{FF2B5EF4-FFF2-40B4-BE49-F238E27FC236}">
                <a16:creationId xmlns:a16="http://schemas.microsoft.com/office/drawing/2014/main" id="{656FE2D8-C270-3F4A-5FA9-E8FDD2C7FBEC}"/>
              </a:ext>
            </a:extLst>
          </p:cNvPr>
          <p:cNvPicPr>
            <a:picLocks noChangeAspect="1"/>
          </p:cNvPicPr>
          <p:nvPr/>
        </p:nvPicPr>
        <p:blipFill rotWithShape="1">
          <a:blip r:embed="rId2"/>
          <a:srcRect l="35360" r="18292" b="-2"/>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3328536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Phần</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2.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Năng</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lượng</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và</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sự</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biến</a:t>
            </a:r>
            <a:r>
              <a:rPr kumimoji="0" lang="en-US" sz="5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Light" panose="020F0302020204030204"/>
                <a:ea typeface="+mn-ea"/>
                <a:cs typeface="+mn-cs"/>
              </a:rPr>
              <a:t>đổi</a:t>
            </a:r>
            <a:endParaRPr kumimoji="0" lang="en-US" sz="5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38200" y="1929384"/>
            <a:ext cx="10515600" cy="425196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Khối</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riêng</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áp</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suất</a:t>
            </a: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err="1">
                <a:ln>
                  <a:noFill/>
                </a:ln>
                <a:solidFill>
                  <a:prstClr val="black"/>
                </a:solidFill>
                <a:effectLst/>
                <a:uLnTx/>
                <a:uFillTx/>
                <a:latin typeface="Calibri" panose="020F0502020204030204"/>
                <a:ea typeface="+mn-ea"/>
                <a:cs typeface="+mn-cs"/>
              </a:rPr>
              <a:t>đề</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4. </a:t>
            </a:r>
            <a:r>
              <a:rPr kumimoji="0" lang="en-US" altLang="en-US" sz="2200" b="1"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Tác</a:t>
            </a: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altLang="en-US" sz="2200" b="1"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dụng</a:t>
            </a: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altLang="en-US" sz="2200" b="1"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làm</a:t>
            </a: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rPr>
              <a:t> quay </a:t>
            </a:r>
            <a:r>
              <a:rPr kumimoji="0" lang="en-US" altLang="en-US" sz="2200" b="1"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altLang="en-US" sz="2200" b="1"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lực</a:t>
            </a: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altLang="en-US" sz="2200" b="1" dirty="0" err="1">
                <a:solidFill>
                  <a:prstClr val="black"/>
                </a:solidFill>
                <a:latin typeface="Calibri" panose="020F0502020204030204"/>
                <a:sym typeface="+mn-ea"/>
              </a:rPr>
              <a:t>Chủ</a:t>
            </a:r>
            <a:r>
              <a:rPr lang="en-US" altLang="en-US" sz="2200" b="1" dirty="0">
                <a:solidFill>
                  <a:prstClr val="black"/>
                </a:solidFill>
                <a:latin typeface="Calibri" panose="020F0502020204030204"/>
                <a:sym typeface="+mn-ea"/>
              </a:rPr>
              <a:t> </a:t>
            </a:r>
            <a:r>
              <a:rPr lang="en-US" altLang="en-US" sz="2200" b="1" dirty="0" err="1">
                <a:solidFill>
                  <a:prstClr val="black"/>
                </a:solidFill>
                <a:latin typeface="Calibri" panose="020F0502020204030204"/>
                <a:sym typeface="+mn-ea"/>
              </a:rPr>
              <a:t>đề</a:t>
            </a:r>
            <a:r>
              <a:rPr lang="en-US" altLang="en-US" sz="2200" b="1" dirty="0">
                <a:solidFill>
                  <a:prstClr val="black"/>
                </a:solidFill>
                <a:latin typeface="Calibri" panose="020F0502020204030204"/>
                <a:sym typeface="+mn-ea"/>
              </a:rPr>
              <a:t> 5. </a:t>
            </a:r>
            <a:r>
              <a:rPr lang="en-US" altLang="en-US" sz="2200" b="1" dirty="0" err="1">
                <a:solidFill>
                  <a:prstClr val="black"/>
                </a:solidFill>
                <a:latin typeface="Calibri" panose="020F0502020204030204"/>
                <a:sym typeface="+mn-ea"/>
              </a:rPr>
              <a:t>Điện</a:t>
            </a:r>
            <a:endParaRPr lang="en-US" altLang="en-US" sz="2200" b="1" dirty="0">
              <a:solidFill>
                <a:prstClr val="black"/>
              </a:solidFill>
              <a:latin typeface="Calibri" panose="020F0502020204030204"/>
              <a:sym typeface="+mn-ea"/>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rPr>
              <a:t>Ch</a:t>
            </a:r>
            <a:r>
              <a:rPr lang="en-US" altLang="en-US" sz="2200" b="1" dirty="0">
                <a:solidFill>
                  <a:prstClr val="black"/>
                </a:solidFill>
                <a:latin typeface="Calibri" panose="020F0502020204030204"/>
                <a:sym typeface="+mn-ea"/>
              </a:rPr>
              <a:t>ủ </a:t>
            </a:r>
            <a:r>
              <a:rPr lang="en-US" altLang="en-US" sz="2200" b="1" dirty="0" err="1">
                <a:solidFill>
                  <a:prstClr val="black"/>
                </a:solidFill>
                <a:latin typeface="Calibri" panose="020F0502020204030204"/>
                <a:sym typeface="+mn-ea"/>
              </a:rPr>
              <a:t>đề</a:t>
            </a:r>
            <a:r>
              <a:rPr lang="en-US" altLang="en-US" sz="2200" b="1" dirty="0">
                <a:solidFill>
                  <a:prstClr val="black"/>
                </a:solidFill>
                <a:latin typeface="Calibri" panose="020F0502020204030204"/>
                <a:sym typeface="+mn-ea"/>
              </a:rPr>
              <a:t> 6 </a:t>
            </a:r>
            <a:r>
              <a:rPr lang="en-US" altLang="en-US" sz="2200" b="1" dirty="0" err="1">
                <a:solidFill>
                  <a:prstClr val="black"/>
                </a:solidFill>
                <a:latin typeface="Calibri" panose="020F0502020204030204"/>
                <a:sym typeface="+mn-ea"/>
              </a:rPr>
              <a:t>Nhiệt</a:t>
            </a:r>
            <a:endParaRPr lang="en-US" altLang="en-US" sz="2200" b="1" dirty="0">
              <a:solidFill>
                <a:prstClr val="black"/>
              </a:solidFill>
              <a:latin typeface="Calibri" panose="020F0502020204030204"/>
              <a:sym typeface="+mn-ea"/>
            </a:endParaRPr>
          </a:p>
          <a:p>
            <a:pPr marL="57150" marR="0" lvl="0" algn="l" defTabSz="914400" rtl="0" eaLnBrk="1" fontAlgn="auto" latinLnBrk="0" hangingPunct="1">
              <a:lnSpc>
                <a:spcPct val="90000"/>
              </a:lnSpc>
              <a:spcBef>
                <a:spcPts val="0"/>
              </a:spcBef>
              <a:spcAft>
                <a:spcPts val="600"/>
              </a:spcAft>
              <a:buClrTx/>
              <a:buSzTx/>
              <a:tabLst/>
              <a:defRPr/>
            </a:pPr>
            <a:endPar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sym typeface="+mn-ea"/>
            </a:endParaRPr>
          </a:p>
          <a:p>
            <a:pPr>
              <a:lnSpc>
                <a:spcPct val="125000"/>
              </a:lnSpc>
            </a:pPr>
            <a:r>
              <a:rPr lang="vi-VN" sz="2000" b="1" i="1" dirty="0">
                <a:latin typeface="+mj-lt"/>
                <a:ea typeface="Tahoma" panose="020B0604030504040204" pitchFamily="34" charset="0"/>
                <a:cs typeface="Tahoma" panose="020B0604030504040204" pitchFamily="34" charset="0"/>
              </a:rPr>
              <a:t>Nhiệm vụ 1</a:t>
            </a:r>
            <a:r>
              <a:rPr lang="vi-VN" sz="2000" i="1" dirty="0">
                <a:latin typeface="+mj-lt"/>
                <a:ea typeface="Tahoma" panose="020B0604030504040204" pitchFamily="34" charset="0"/>
                <a:cs typeface="Tahoma" panose="020B0604030504040204" pitchFamily="34" charset="0"/>
              </a:rPr>
              <a:t>. Lập bảng so sánh nội dung Phần 2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 với Vật lí 7, Vật lí 8.</a:t>
            </a:r>
          </a:p>
          <a:p>
            <a:pPr>
              <a:lnSpc>
                <a:spcPct val="125000"/>
              </a:lnSpc>
            </a:pPr>
            <a:r>
              <a:rPr lang="vi-VN" sz="2000" b="1" i="1" dirty="0">
                <a:latin typeface="+mj-lt"/>
                <a:ea typeface="Tahoma" panose="020B0604030504040204" pitchFamily="34" charset="0"/>
                <a:cs typeface="Tahoma" panose="020B0604030504040204" pitchFamily="34" charset="0"/>
              </a:rPr>
              <a:t>Nhiệm vụ 2</a:t>
            </a:r>
            <a:r>
              <a:rPr lang="vi-VN" sz="2000" i="1" dirty="0">
                <a:latin typeface="+mj-lt"/>
                <a:ea typeface="Tahoma" panose="020B0604030504040204" pitchFamily="34" charset="0"/>
                <a:cs typeface="Tahoma" panose="020B0604030504040204" pitchFamily="34" charset="0"/>
              </a:rPr>
              <a:t>. Nêu đặc điểm nội dung Phần 2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a:t>
            </a:r>
          </a:p>
          <a:p>
            <a:pPr>
              <a:lnSpc>
                <a:spcPct val="125000"/>
              </a:lnSpc>
            </a:pPr>
            <a:r>
              <a:rPr lang="vi-VN" sz="2000" b="1" i="1" dirty="0">
                <a:latin typeface="+mj-lt"/>
                <a:ea typeface="Tahoma" panose="020B0604030504040204" pitchFamily="34" charset="0"/>
                <a:cs typeface="Tahoma" panose="020B0604030504040204" pitchFamily="34" charset="0"/>
              </a:rPr>
              <a:t>Nhiệm vụ 3</a:t>
            </a:r>
            <a:r>
              <a:rPr lang="vi-VN" sz="2000" i="1" dirty="0">
                <a:latin typeface="+mj-lt"/>
                <a:ea typeface="Tahoma" panose="020B0604030504040204" pitchFamily="34" charset="0"/>
                <a:cs typeface="Tahoma" panose="020B0604030504040204" pitchFamily="34" charset="0"/>
              </a:rPr>
              <a:t>. Phân tích sự phát triển</a:t>
            </a:r>
            <a:r>
              <a:rPr lang="en-US" sz="2000" i="1" dirty="0">
                <a:latin typeface="+mj-lt"/>
                <a:ea typeface="Tahoma" panose="020B0604030504040204" pitchFamily="34" charset="0"/>
                <a:cs typeface="Tahoma" panose="020B0604030504040204" pitchFamily="34" charset="0"/>
              </a:rPr>
              <a:t> </a:t>
            </a:r>
            <a:r>
              <a:rPr lang="vi-VN" sz="2000" i="1" dirty="0">
                <a:latin typeface="+mj-lt"/>
                <a:ea typeface="Tahoma" panose="020B0604030504040204" pitchFamily="34" charset="0"/>
                <a:cs typeface="Tahoma" panose="020B0604030504040204" pitchFamily="34" charset="0"/>
              </a:rPr>
              <a:t>nội dung Phần 2 (KHTN </a:t>
            </a:r>
            <a:r>
              <a:rPr lang="en-US" sz="2000" i="1" dirty="0">
                <a:latin typeface="+mj-lt"/>
                <a:ea typeface="Tahoma" panose="020B0604030504040204" pitchFamily="34" charset="0"/>
                <a:cs typeface="Tahoma" panose="020B0604030504040204" pitchFamily="34" charset="0"/>
              </a:rPr>
              <a:t>8</a:t>
            </a:r>
            <a:r>
              <a:rPr lang="vi-VN" sz="2000" i="1" dirty="0">
                <a:latin typeface="+mj-lt"/>
                <a:ea typeface="Tahoma" panose="020B0604030504040204" pitchFamily="34" charset="0"/>
                <a:cs typeface="Tahoma" panose="020B0604030504040204" pitchFamily="34" charset="0"/>
              </a:rPr>
              <a:t>) so với chương trình 2006 (Vật lí 7, Vật lí 8)</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5C2D176-BDDD-4308-9A3E-DBFC2B3B23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71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5762" y="647700"/>
            <a:ext cx="4760702" cy="5557838"/>
          </a:xfrm>
        </p:spPr>
        <p:txBody>
          <a:bodyPr lIns="0" tIns="0" rIns="0" bIns="0" anchor="ctr">
            <a:noAutofit/>
          </a:bodyPr>
          <a:lstStyle/>
          <a:p>
            <a:pPr marL="0" indent="0" defTabSz="914400" rtl="0" eaLnBrk="1" latinLnBrk="0" hangingPunct="1">
              <a:spcBef>
                <a:spcPts val="1000"/>
              </a:spcBef>
              <a:buFont typeface="Arial" panose="020B0604020202020204" pitchFamily="34" charset="0"/>
              <a:buNone/>
            </a:pPr>
            <a:r>
              <a:rPr lang="en-US" sz="2400" b="1" kern="1200" dirty="0" err="1">
                <a:latin typeface="Times New Roman" panose="02020603050405020304" pitchFamily="18" charset="0"/>
                <a:ea typeface="+mn-ea"/>
                <a:cs typeface="Times New Roman" panose="02020603050405020304" pitchFamily="18" charset="0"/>
                <a:sym typeface="+mn-ea"/>
              </a:rPr>
              <a:t>Cấu</a:t>
            </a:r>
            <a:r>
              <a:rPr lang="en-US" sz="2400" b="1" kern="1200" dirty="0">
                <a:latin typeface="Times New Roman" panose="02020603050405020304" pitchFamily="18" charset="0"/>
                <a:ea typeface="+mn-ea"/>
                <a:cs typeface="Times New Roman" panose="02020603050405020304" pitchFamily="18" charset="0"/>
                <a:sym typeface="+mn-ea"/>
              </a:rPr>
              <a:t> </a:t>
            </a:r>
            <a:r>
              <a:rPr lang="en-US" sz="2400" b="1" kern="1200" dirty="0" err="1">
                <a:latin typeface="Times New Roman" panose="02020603050405020304" pitchFamily="18" charset="0"/>
                <a:ea typeface="+mn-ea"/>
                <a:cs typeface="Times New Roman" panose="02020603050405020304" pitchFamily="18" charset="0"/>
                <a:sym typeface="+mn-ea"/>
              </a:rPr>
              <a:t>trúc</a:t>
            </a:r>
            <a:r>
              <a:rPr lang="en-US" sz="2400" b="1" kern="1200" dirty="0">
                <a:latin typeface="Times New Roman" panose="02020603050405020304" pitchFamily="18" charset="0"/>
                <a:ea typeface="+mn-ea"/>
                <a:cs typeface="Times New Roman" panose="02020603050405020304" pitchFamily="18" charset="0"/>
                <a:sym typeface="+mn-ea"/>
              </a:rPr>
              <a:t> </a:t>
            </a:r>
            <a:r>
              <a:rPr lang="en-US" sz="2400" b="1" kern="1200" dirty="0" err="1">
                <a:latin typeface="Times New Roman" panose="02020603050405020304" pitchFamily="18" charset="0"/>
                <a:ea typeface="+mn-ea"/>
                <a:cs typeface="Times New Roman" panose="02020603050405020304" pitchFamily="18" charset="0"/>
                <a:sym typeface="+mn-ea"/>
              </a:rPr>
              <a:t>phần</a:t>
            </a:r>
            <a:r>
              <a:rPr lang="en-US" sz="2400" b="1" kern="1200" dirty="0">
                <a:latin typeface="Times New Roman" panose="02020603050405020304" pitchFamily="18" charset="0"/>
                <a:ea typeface="+mn-ea"/>
                <a:cs typeface="Times New Roman" panose="02020603050405020304" pitchFamily="18" charset="0"/>
                <a:sym typeface="+mn-ea"/>
              </a:rPr>
              <a:t> 2</a:t>
            </a:r>
          </a:p>
          <a:p>
            <a:pPr marL="0" indent="0">
              <a:buNone/>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Kế thừa và phát triển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dung ở THCS</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hiện hành, </a:t>
            </a:r>
            <a:r>
              <a:rPr lang="vi-VN" sz="2400" dirty="0">
                <a:effectLst/>
                <a:latin typeface="Times New Roman" panose="02020603050405020304" pitchFamily="18" charset="0"/>
                <a:ea typeface="Calibri" panose="020F0502020204030204" pitchFamily="34" charset="0"/>
              </a:rPr>
              <a:t>phần </a:t>
            </a:r>
            <a:r>
              <a:rPr lang="vi-VN" sz="2400" b="1" dirty="0">
                <a:effectLst/>
                <a:latin typeface="Times New Roman" panose="02020603050405020304" pitchFamily="18" charset="0"/>
                <a:ea typeface="Calibri" panose="020F0502020204030204" pitchFamily="34" charset="0"/>
              </a:rPr>
              <a:t>Năng lượng và biến đổi</a:t>
            </a:r>
            <a:r>
              <a:rPr lang="vi-VN" sz="2400" dirty="0">
                <a:effectLst/>
                <a:latin typeface="Times New Roman" panose="02020603050405020304" pitchFamily="18" charset="0"/>
                <a:ea typeface="Calibri" panose="020F0502020204030204" pitchFamily="34" charset="0"/>
              </a:rPr>
              <a:t> trong </a:t>
            </a:r>
            <a:r>
              <a:rPr lang="en-US" sz="2400" dirty="0" err="1">
                <a:effectLst/>
                <a:latin typeface="Times New Roman" panose="02020603050405020304" pitchFamily="18" charset="0"/>
                <a:ea typeface="Calibri" panose="020F0502020204030204" pitchFamily="34" charset="0"/>
              </a:rPr>
              <a:t>môn</a:t>
            </a:r>
            <a:r>
              <a:rPr lang="vi-VN" sz="2400" dirty="0">
                <a:effectLst/>
                <a:latin typeface="Times New Roman" panose="02020603050405020304" pitchFamily="18" charset="0"/>
                <a:ea typeface="Calibri" panose="020F0502020204030204" pitchFamily="34" charset="0"/>
              </a:rPr>
              <a:t> Khoa học tự nhiên </a:t>
            </a:r>
            <a:r>
              <a:rPr lang="en-US" sz="2400" dirty="0">
                <a:effectLst/>
                <a:latin typeface="Times New Roman" panose="02020603050405020304" pitchFamily="18" charset="0"/>
                <a:ea typeface="Calibri" panose="020F0502020204030204" pitchFamily="34" charset="0"/>
              </a:rPr>
              <a:t>8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soạn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trúc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CT </a:t>
            </a:r>
            <a:r>
              <a:rPr lang="en-US" sz="2400" dirty="0" err="1">
                <a:effectLst/>
                <a:latin typeface="Times New Roman" panose="02020603050405020304" pitchFamily="18" charset="0"/>
                <a:ea typeface="Calibri" panose="020F0502020204030204" pitchFamily="34" charset="0"/>
              </a:rPr>
              <a:t>Môn</a:t>
            </a:r>
            <a:r>
              <a:rPr lang="en-US" sz="2400" dirty="0">
                <a:effectLst/>
                <a:latin typeface="Times New Roman" panose="02020603050405020304" pitchFamily="18" charset="0"/>
                <a:ea typeface="Calibri" panose="020F0502020204030204" pitchFamily="34" charset="0"/>
              </a:rPr>
              <a:t> KHTN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4 </a:t>
            </a:r>
            <a:r>
              <a:rPr lang="en-US" sz="2400" dirty="0" err="1">
                <a:effectLst/>
                <a:latin typeface="Times New Roman" panose="02020603050405020304" pitchFamily="18" charset="0"/>
                <a:ea typeface="Calibri" panose="020F0502020204030204" pitchFamily="34" charset="0"/>
              </a:rPr>
              <a:t>chủ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vi-VN" sz="2400" dirty="0">
                <a:effectLst/>
                <a:latin typeface="Times New Roman" panose="02020603050405020304" pitchFamily="18" charset="0"/>
                <a:ea typeface="Calibri" panose="020F0502020204030204" pitchFamily="34" charset="0"/>
              </a:rPr>
              <a:t>Các kiến thức, kĩ năng cốt lõi về các nội dung </a:t>
            </a:r>
            <a:r>
              <a:rPr lang="en-US" sz="2400" dirty="0" err="1">
                <a:effectLst/>
                <a:latin typeface="Times New Roman" panose="02020603050405020304" pitchFamily="18" charset="0"/>
                <a:ea typeface="Calibri" panose="020F0502020204030204" pitchFamily="34" charset="0"/>
              </a:rPr>
              <a:t>nói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trên</a:t>
            </a:r>
            <a:r>
              <a:rPr lang="vi-VN" sz="2400" dirty="0">
                <a:effectLst/>
                <a:latin typeface="Times New Roman" panose="02020603050405020304" pitchFamily="18" charset="0"/>
                <a:ea typeface="Calibri" panose="020F0502020204030204" pitchFamily="34" charset="0"/>
              </a:rPr>
              <a:t> được cấu trúc và sắp xếp lại theo nguyên tắc:</a:t>
            </a:r>
            <a:endParaRPr lang="en-US" sz="2400" dirty="0">
              <a:effectLst/>
              <a:latin typeface="Times New Roman" panose="02020603050405020304" pitchFamily="18" charset="0"/>
              <a:ea typeface="Calibri" panose="020F0502020204030204" pitchFamily="34" charset="0"/>
            </a:endParaRPr>
          </a:p>
          <a:p>
            <a:pPr marL="0" indent="0">
              <a:buNone/>
            </a:pPr>
            <a:r>
              <a:rPr lang="en-US" sz="2400" i="1" dirty="0">
                <a:latin typeface="Times New Roman" panose="02020603050405020304" pitchFamily="18" charset="0"/>
                <a:ea typeface="Calibri" panose="020F0502020204030204" pitchFamily="34" charset="0"/>
              </a:rPr>
              <a:t>Đ</a:t>
            </a:r>
            <a:r>
              <a:rPr lang="vi-VN" sz="2400" i="1" dirty="0">
                <a:effectLst/>
                <a:latin typeface="Times New Roman" panose="02020603050405020304" pitchFamily="18" charset="0"/>
                <a:ea typeface="Calibri" panose="020F0502020204030204" pitchFamily="34" charset="0"/>
              </a:rPr>
              <a:t>ề cao tính thực tiễn; tránh khuynh hướng thiên về toán học; tạo điều kiện để giúp học sinh phát triển tư duy khoa học, khơi gợi sự ham thích ở học sinh, tăng cường khả năng vận dụng kiến thức, kĩ năng đã học trong thực tiễn.</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4" descr="Open bags of varieties grain seeds">
            <a:extLst>
              <a:ext uri="{FF2B5EF4-FFF2-40B4-BE49-F238E27FC236}">
                <a16:creationId xmlns:a16="http://schemas.microsoft.com/office/drawing/2014/main" id="{F40BBA07-B5B3-9664-2855-9A50785EBA0C}"/>
              </a:ext>
            </a:extLst>
          </p:cNvPr>
          <p:cNvPicPr>
            <a:picLocks noChangeAspect="1"/>
          </p:cNvPicPr>
          <p:nvPr/>
        </p:nvPicPr>
        <p:blipFill rotWithShape="1">
          <a:blip r:embed="rId2"/>
          <a:srcRect l="23484" r="30168" b="-2"/>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2162225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DE0BED5-8351-9EB8-5900-CEF745B419D5}"/>
              </a:ext>
            </a:extLst>
          </p:cNvPr>
          <p:cNvGraphicFramePr>
            <a:graphicFrameLocks noGrp="1"/>
          </p:cNvGraphicFramePr>
          <p:nvPr>
            <p:ph idx="1"/>
            <p:extLst>
              <p:ext uri="{D42A27DB-BD31-4B8C-83A1-F6EECF244321}">
                <p14:modId xmlns:p14="http://schemas.microsoft.com/office/powerpoint/2010/main" val="278481366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5124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lIns="0" tIns="0" rIns="0" bIns="0" anchor="ctr">
            <a:normAutofit/>
          </a:bodyPr>
          <a:lstStyle/>
          <a:p>
            <a:pPr marL="0" indent="0">
              <a:spcBef>
                <a:spcPts val="0"/>
              </a:spcBef>
              <a:buNone/>
            </a:pPr>
            <a:r>
              <a:rPr lang="en-US" sz="2400" err="1">
                <a:latin typeface="Times New Roman" panose="02020603050405020304" pitchFamily="18" charset="0"/>
                <a:cs typeface="Times New Roman" panose="02020603050405020304" pitchFamily="18" charset="0"/>
              </a:rPr>
              <a:t>Đặc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điểm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phần</a:t>
            </a:r>
            <a:r>
              <a:rPr lang="en-US" sz="2400">
                <a:latin typeface="Times New Roman" panose="02020603050405020304" pitchFamily="18" charset="0"/>
                <a:cs typeface="Times New Roman" panose="02020603050405020304" pitchFamily="18" charset="0"/>
              </a:rPr>
              <a:t> 2</a:t>
            </a:r>
          </a:p>
          <a:p>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8.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chất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KHTN 7,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r>
              <a:rPr lang="en-US" sz="2400" err="1">
                <a:effectLst/>
                <a:latin typeface="Times New Roman" panose="02020603050405020304" pitchFamily="18" charset="0"/>
                <a:ea typeface="Times New Roman" panose="02020603050405020304" pitchFamily="18" charset="0"/>
              </a:rPr>
              <a:t>Nhìn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chung</a:t>
            </a:r>
            <a:r>
              <a:rPr lang="en-US" sz="2400">
                <a:effectLst/>
                <a:latin typeface="Times New Roman" panose="02020603050405020304" pitchFamily="18" charset="0"/>
                <a:ea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rPr>
              <a:t>môn</a:t>
            </a:r>
            <a:r>
              <a:rPr lang="en-US" sz="2400">
                <a:effectLst/>
                <a:latin typeface="Times New Roman" panose="02020603050405020304" pitchFamily="18" charset="0"/>
                <a:ea typeface="Times New Roman" panose="02020603050405020304" pitchFamily="18" charset="0"/>
              </a:rPr>
              <a:t> Khoa </a:t>
            </a:r>
            <a:r>
              <a:rPr lang="en-US" sz="2400" err="1">
                <a:effectLst/>
                <a:latin typeface="Times New Roman" panose="02020603050405020304" pitchFamily="18" charset="0"/>
                <a:ea typeface="Times New Roman" panose="02020603050405020304" pitchFamily="18" charset="0"/>
              </a:rPr>
              <a:t>học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tự</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nhiên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các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nội</a:t>
            </a:r>
            <a:r>
              <a:rPr lang="en-US" sz="2400">
                <a:effectLst/>
                <a:latin typeface="Times New Roman" panose="02020603050405020304" pitchFamily="18" charset="0"/>
                <a:ea typeface="Times New Roman" panose="02020603050405020304" pitchFamily="18" charset="0"/>
              </a:rPr>
              <a:t> dung </a:t>
            </a:r>
            <a:r>
              <a:rPr lang="en-US" sz="2400" err="1">
                <a:effectLst/>
                <a:latin typeface="Times New Roman" panose="02020603050405020304" pitchFamily="18" charset="0"/>
                <a:ea typeface="Times New Roman" panose="02020603050405020304" pitchFamily="18" charset="0"/>
              </a:rPr>
              <a:t>tương</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đương</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đều</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dược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diễn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đạt</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gẫn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gũi</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và</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giảm</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tính</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hàn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lâm</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hơn</a:t>
            </a:r>
            <a:r>
              <a:rPr lang="en-US" sz="2400">
                <a:effectLst/>
                <a:latin typeface="Times New Roman" panose="02020603050405020304" pitchFamily="18" charset="0"/>
                <a:ea typeface="Times New Roman" panose="02020603050405020304" pitchFamily="18" charset="0"/>
              </a:rPr>
              <a:t> so </a:t>
            </a:r>
            <a:r>
              <a:rPr lang="en-US" sz="2400" err="1">
                <a:effectLst/>
                <a:latin typeface="Times New Roman" panose="02020603050405020304" pitchFamily="18" charset="0"/>
                <a:ea typeface="Times New Roman" panose="02020603050405020304" pitchFamily="18" charset="0"/>
              </a:rPr>
              <a:t>với</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nội</a:t>
            </a:r>
            <a:r>
              <a:rPr lang="en-US" sz="2400">
                <a:effectLst/>
                <a:latin typeface="Times New Roman" panose="02020603050405020304" pitchFamily="18" charset="0"/>
                <a:ea typeface="Times New Roman" panose="02020603050405020304" pitchFamily="18" charset="0"/>
              </a:rPr>
              <a:t> dung </a:t>
            </a:r>
            <a:r>
              <a:rPr lang="en-US" sz="2400" err="1">
                <a:effectLst/>
                <a:latin typeface="Times New Roman" panose="02020603050405020304" pitchFamily="18" charset="0"/>
                <a:ea typeface="Times New Roman" panose="02020603050405020304" pitchFamily="18" charset="0"/>
              </a:rPr>
              <a:t>tương</a:t>
            </a:r>
            <a:r>
              <a:rPr lang="en-US" sz="2400">
                <a:effectLst/>
                <a:latin typeface="Times New Roman" panose="02020603050405020304" pitchFamily="18" charset="0"/>
                <a:ea typeface="Times New Roman" panose="02020603050405020304" pitchFamily="18" charset="0"/>
              </a:rPr>
              <a:t> ở </a:t>
            </a:r>
            <a:r>
              <a:rPr lang="en-US" sz="2400" err="1">
                <a:effectLst/>
                <a:latin typeface="Times New Roman" panose="02020603050405020304" pitchFamily="18" charset="0"/>
                <a:ea typeface="Times New Roman" panose="02020603050405020304" pitchFamily="18" charset="0"/>
              </a:rPr>
              <a:t>Chương</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trình</a:t>
            </a:r>
            <a:r>
              <a:rPr lang="en-US" sz="2400">
                <a:effectLst/>
                <a:latin typeface="Times New Roman" panose="02020603050405020304" pitchFamily="18" charset="0"/>
                <a:ea typeface="Times New Roman" panose="02020603050405020304" pitchFamily="18" charset="0"/>
              </a:rPr>
              <a:t> GDPT 2006. </a:t>
            </a:r>
            <a:r>
              <a:rPr lang="en-US" sz="2400" err="1">
                <a:effectLst/>
                <a:latin typeface="Times New Roman" panose="02020603050405020304" pitchFamily="18" charset="0"/>
                <a:ea typeface="Times New Roman" panose="02020603050405020304" pitchFamily="18" charset="0"/>
              </a:rPr>
              <a:t>Nhưng</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đã</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chú</a:t>
            </a:r>
            <a:r>
              <a:rPr lang="en-US" sz="2400">
                <a:effectLst/>
                <a:latin typeface="Times New Roman" panose="02020603050405020304" pitchFamily="18" charset="0"/>
                <a:ea typeface="Times New Roman" panose="02020603050405020304" pitchFamily="18" charset="0"/>
              </a:rPr>
              <a:t> ý </a:t>
            </a:r>
            <a:r>
              <a:rPr lang="en-US" sz="2400" err="1">
                <a:effectLst/>
                <a:latin typeface="Times New Roman" panose="02020603050405020304" pitchFamily="18" charset="0"/>
                <a:ea typeface="Times New Roman" panose="02020603050405020304" pitchFamily="18" charset="0"/>
              </a:rPr>
              <a:t>làm</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nổi</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rõ</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giúp</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học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sinh</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nhận</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thức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được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bản</a:t>
            </a:r>
            <a:r>
              <a:rPr lang="en-US" sz="2400">
                <a:effectLst/>
                <a:latin typeface="Times New Roman" panose="02020603050405020304" pitchFamily="18" charset="0"/>
                <a:ea typeface="Times New Roman" panose="02020603050405020304" pitchFamily="18" charset="0"/>
              </a:rPr>
              <a:t> chất khoa </a:t>
            </a:r>
            <a:r>
              <a:rPr lang="en-US" sz="2400" err="1">
                <a:effectLst/>
                <a:latin typeface="Times New Roman" panose="02020603050405020304" pitchFamily="18" charset="0"/>
                <a:ea typeface="Times New Roman" panose="02020603050405020304" pitchFamily="18" charset="0"/>
              </a:rPr>
              <a:t>học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của</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các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đối</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tượng</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được</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đề</a:t>
            </a:r>
            <a:r>
              <a:rPr lang="en-US" sz="2400">
                <a:effectLst/>
                <a:latin typeface="Times New Roman" panose="02020603050405020304" pitchFamily="18" charset="0"/>
                <a:ea typeface="Times New Roman" panose="02020603050405020304" pitchFamily="18" charset="0"/>
              </a:rPr>
              <a:t> </a:t>
            </a:r>
            <a:r>
              <a:rPr lang="en-US" sz="2400" err="1">
                <a:effectLst/>
                <a:latin typeface="Times New Roman" panose="02020603050405020304" pitchFamily="18" charset="0"/>
                <a:ea typeface="Times New Roman" panose="02020603050405020304" pitchFamily="18" charset="0"/>
              </a:rPr>
              <a:t>cập</a:t>
            </a:r>
            <a:r>
              <a:rPr lang="en-US" sz="2400">
                <a:effectLst/>
                <a:latin typeface="Times New Roman" panose="02020603050405020304" pitchFamily="18" charset="0"/>
                <a:ea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51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1F137BB-D8C5-489F-AB17-AE2F89F3D974}"/>
              </a:ext>
            </a:extLst>
          </p:cNvPr>
          <p:cNvSpPr txBox="1">
            <a:spLocks/>
          </p:cNvSpPr>
          <p:nvPr/>
        </p:nvSpPr>
        <p:spPr>
          <a:xfrm>
            <a:off x="172949" y="147115"/>
            <a:ext cx="8887161"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a:latin typeface="Times New Roman" panose="02020603050405020304" pitchFamily="18" charset="0"/>
                <a:ea typeface="Tahoma" panose="020B0604030504040204" pitchFamily="34" charset="0"/>
                <a:cs typeface="Times New Roman" panose="02020603050405020304" pitchFamily="18" charset="0"/>
              </a:rPr>
              <a:t>KHOA HỌC TỰ NHIÊN LÀ MỘT MÔN HỌC</a:t>
            </a:r>
            <a:endParaRPr kumimoji="0" lang="en-US" altLang="en-US" sz="2800" b="1" i="0" u="none" strike="noStrike" kern="1200" cap="none" spc="0" normalizeH="0" baseline="0" noProof="0" dirty="0">
              <a:ln>
                <a:noFill/>
              </a:ln>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49B87343-777F-6213-4232-9988EE1F6988}"/>
              </a:ext>
            </a:extLst>
          </p:cNvPr>
          <p:cNvSpPr txBox="1"/>
          <p:nvPr/>
        </p:nvSpPr>
        <p:spPr>
          <a:xfrm>
            <a:off x="333330" y="710046"/>
            <a:ext cx="112183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i="0" dirty="0">
                <a:solidFill>
                  <a:srgbClr val="050505"/>
                </a:solidFill>
                <a:effectLst/>
                <a:latin typeface="Segoe UI Historic" panose="020B0502040204020203" pitchFamily="34" charset="0"/>
              </a:rPr>
              <a:t>Khoa học là một hệ thống kiến thức và các phương pháp </a:t>
            </a:r>
            <a:r>
              <a:rPr lang="en-US" sz="2000" dirty="0" err="1">
                <a:solidFill>
                  <a:srgbClr val="050505"/>
                </a:solidFill>
                <a:latin typeface="Segoe UI Historic" panose="020B0502040204020203" pitchFamily="34" charset="0"/>
              </a:rPr>
              <a:t>được</a:t>
            </a:r>
            <a:r>
              <a:rPr lang="vi-VN" sz="2000" b="0" i="0" dirty="0">
                <a:solidFill>
                  <a:srgbClr val="050505"/>
                </a:solidFill>
                <a:effectLst/>
                <a:latin typeface="Segoe UI Historic" panose="020B0502040204020203" pitchFamily="34" charset="0"/>
              </a:rPr>
              <a:t> sử dụng để tìm ra kiến thức đó.</a:t>
            </a:r>
            <a:endParaRPr lang="en-US" sz="2000" b="0" i="0" dirty="0">
              <a:solidFill>
                <a:srgbClr val="050505"/>
              </a:solidFill>
              <a:effectLst/>
              <a:latin typeface="Segoe UI Historic" panose="020B0502040204020203" pitchFamily="34" charset="0"/>
            </a:endParaRPr>
          </a:p>
          <a:p>
            <a:pPr algn="l"/>
            <a:r>
              <a:rPr lang="vi-VN" sz="2000" b="0" i="0" dirty="0">
                <a:solidFill>
                  <a:srgbClr val="050505"/>
                </a:solidFill>
                <a:effectLst/>
                <a:latin typeface="inherit"/>
              </a:rPr>
              <a:t>Khoa học tự nhiên thường được chia thành ba nhánh:</a:t>
            </a:r>
            <a:r>
              <a:rPr lang="en-US" sz="2000" b="0" i="0" dirty="0">
                <a:solidFill>
                  <a:srgbClr val="050505"/>
                </a:solidFill>
                <a:effectLst/>
                <a:latin typeface="inherit"/>
              </a:rPr>
              <a:t> </a:t>
            </a:r>
            <a:r>
              <a:rPr lang="vi-VN" sz="2000" b="0" i="0" dirty="0">
                <a:solidFill>
                  <a:srgbClr val="050505"/>
                </a:solidFill>
                <a:effectLst/>
                <a:latin typeface="inherit"/>
              </a:rPr>
              <a:t>i) Khoa học vật lý (physical science),</a:t>
            </a:r>
            <a:r>
              <a:rPr lang="en-US" sz="2000" b="0" i="0" dirty="0">
                <a:solidFill>
                  <a:srgbClr val="050505"/>
                </a:solidFill>
                <a:effectLst/>
                <a:latin typeface="inherit"/>
              </a:rPr>
              <a:t> </a:t>
            </a:r>
            <a:r>
              <a:rPr lang="vi-VN" sz="2000" b="0" i="0" dirty="0">
                <a:solidFill>
                  <a:srgbClr val="050505"/>
                </a:solidFill>
                <a:effectLst/>
                <a:latin typeface="inherit"/>
              </a:rPr>
              <a:t>ii) Khoa học Trái Đất và vũ trụ (Earth and space science),</a:t>
            </a:r>
            <a:r>
              <a:rPr lang="en-US" sz="2000" b="0" i="0" dirty="0">
                <a:solidFill>
                  <a:srgbClr val="050505"/>
                </a:solidFill>
                <a:effectLst/>
                <a:latin typeface="inherit"/>
              </a:rPr>
              <a:t> </a:t>
            </a:r>
            <a:r>
              <a:rPr lang="vi-VN" sz="2000" b="0" i="0" dirty="0">
                <a:solidFill>
                  <a:srgbClr val="050505"/>
                </a:solidFill>
                <a:effectLst/>
                <a:latin typeface="inherit"/>
              </a:rPr>
              <a:t>iii) Khoa học sự sống (life science).</a:t>
            </a:r>
            <a:endParaRPr lang="en-US" sz="2000" b="0" i="0" dirty="0">
              <a:solidFill>
                <a:srgbClr val="050505"/>
              </a:solidFill>
              <a:effectLst/>
              <a:latin typeface="inherit"/>
            </a:endParaRPr>
          </a:p>
        </p:txBody>
      </p:sp>
      <p:pic>
        <p:nvPicPr>
          <p:cNvPr id="1026" name="Picture 2" descr="Có thể là hình ảnh về 2 người, nước hoa và văn bản cho biết 'Natural Science Physical Science Earth and Space Science Physics Chemistry Life Science Geology Astronomy Botany Zoology Meteorology Ecology Oceanography Genetics Genetics'">
            <a:extLst>
              <a:ext uri="{FF2B5EF4-FFF2-40B4-BE49-F238E27FC236}">
                <a16:creationId xmlns:a16="http://schemas.microsoft.com/office/drawing/2014/main" id="{EE2B5C73-0762-C7E2-446C-EA94E0C2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014" y="1771517"/>
            <a:ext cx="11096625"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605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5400" b="1" i="0" u="none" strike="noStrike" kern="1200" cap="none" spc="0" normalizeH="0" baseline="0" noProof="0">
                <a:ln>
                  <a:noFill/>
                </a:ln>
                <a:solidFill>
                  <a:schemeClr val="tx1"/>
                </a:solidFill>
                <a:effectLst/>
                <a:uLnTx/>
                <a:uFillTx/>
                <a:latin typeface="+mj-lt"/>
                <a:ea typeface="+mj-ea"/>
                <a:cs typeface="+mj-cs"/>
              </a:rPr>
              <a:t>Phần 3. VẬT SỐNG</a:t>
            </a:r>
            <a:endParaRPr lang="en-US" sz="5400" kern="120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1929384"/>
            <a:ext cx="10515600" cy="425196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kumimoji="0" lang="en-US" sz="2200" b="1" i="0" u="none" strike="noStrike" cap="none" spc="0" normalizeH="0" baseline="0" noProof="0">
                <a:ln>
                  <a:noFill/>
                </a:ln>
                <a:effectLst/>
                <a:uLnTx/>
                <a:uFillTx/>
              </a:rPr>
              <a:t>Chủ đề 7. </a:t>
            </a:r>
            <a:r>
              <a:rPr lang="en-US" sz="2200" b="1">
                <a:effectLst/>
              </a:rPr>
              <a:t>Cơ thể người</a:t>
            </a:r>
            <a:endParaRPr lang="en-US" altLang="en-US" sz="2200" b="1">
              <a:sym typeface="+mn-ea"/>
            </a:endParaRPr>
          </a:p>
          <a:p>
            <a:pPr marL="285750" indent="-228600">
              <a:lnSpc>
                <a:spcPct val="90000"/>
              </a:lnSpc>
              <a:spcAft>
                <a:spcPts val="600"/>
              </a:spcAft>
              <a:buFont typeface="Arial" panose="020B0604020202020204" pitchFamily="34" charset="0"/>
              <a:buChar char="•"/>
            </a:pPr>
            <a:r>
              <a:rPr kumimoji="0" lang="en-US" sz="2200" b="1" i="0" u="none" strike="noStrike" cap="none" spc="0" normalizeH="0" baseline="0" noProof="0">
                <a:ln>
                  <a:noFill/>
                </a:ln>
                <a:effectLst/>
                <a:uLnTx/>
                <a:uFillTx/>
              </a:rPr>
              <a:t>Chủ đề 8. </a:t>
            </a:r>
            <a:r>
              <a:rPr lang="en-US" altLang="en-US" sz="2200" b="1">
                <a:sym typeface="+mn-ea"/>
              </a:rPr>
              <a:t>Sinh thái</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5C2D176-BDDD-4308-9A3E-DBFC2B3B23A7}" type="slidenum">
              <a:rPr lang="en-US" smtClean="0"/>
              <a:pPr>
                <a:spcAft>
                  <a:spcPts val="600"/>
                </a:spcAft>
              </a:pPr>
              <a:t>40</a:t>
            </a:fld>
            <a:endParaRPr lang="en-US"/>
          </a:p>
        </p:txBody>
      </p:sp>
      <p:sp>
        <p:nvSpPr>
          <p:cNvPr id="9" name="TextBox 8"/>
          <p:cNvSpPr txBox="1"/>
          <p:nvPr/>
        </p:nvSpPr>
        <p:spPr>
          <a:xfrm>
            <a:off x="649418" y="2636320"/>
            <a:ext cx="10925605" cy="2511265"/>
          </a:xfrm>
          <a:prstGeom prst="rect">
            <a:avLst/>
          </a:prstGeom>
          <a:noFill/>
        </p:spPr>
        <p:txBody>
          <a:bodyPr wrap="square">
            <a:spAutoFit/>
          </a:bodyPr>
          <a:lstStyle/>
          <a:p>
            <a:pPr>
              <a:lnSpc>
                <a:spcPct val="125000"/>
              </a:lnSpc>
              <a:spcAft>
                <a:spcPts val="600"/>
              </a:spcAft>
            </a:pPr>
            <a:r>
              <a:rPr lang="vi-VN" sz="2400" b="1" i="1">
                <a:latin typeface="+mj-lt"/>
                <a:ea typeface="Tahoma" panose="020B0604030504040204" pitchFamily="34" charset="0"/>
                <a:cs typeface="Tahoma" panose="020B0604030504040204" pitchFamily="34" charset="0"/>
              </a:rPr>
              <a:t>Nhiệm vụ 1</a:t>
            </a:r>
            <a:r>
              <a:rPr lang="vi-VN" sz="2400" i="1">
                <a:latin typeface="+mj-lt"/>
                <a:ea typeface="Tahoma" panose="020B0604030504040204" pitchFamily="34" charset="0"/>
                <a:cs typeface="Tahoma" panose="020B0604030504040204" pitchFamily="34" charset="0"/>
              </a:rPr>
              <a:t>. Lập bảng so sánh nội dung Phần 3 (KHTN </a:t>
            </a:r>
            <a:r>
              <a:rPr lang="en-US" sz="2400" i="1">
                <a:latin typeface="+mj-lt"/>
                <a:ea typeface="Tahoma" panose="020B0604030504040204" pitchFamily="34" charset="0"/>
                <a:cs typeface="Tahoma" panose="020B0604030504040204" pitchFamily="34" charset="0"/>
              </a:rPr>
              <a:t>8</a:t>
            </a:r>
            <a:r>
              <a:rPr lang="vi-VN" sz="2400" i="1">
                <a:latin typeface="+mj-lt"/>
                <a:ea typeface="Tahoma" panose="020B0604030504040204" pitchFamily="34" charset="0"/>
                <a:cs typeface="Tahoma" panose="020B0604030504040204" pitchFamily="34" charset="0"/>
              </a:rPr>
              <a:t>) với Sinh học 6, Sinh học 7, Sinh học 8 (Chương trình 2006).</a:t>
            </a:r>
          </a:p>
          <a:p>
            <a:pPr>
              <a:lnSpc>
                <a:spcPct val="125000"/>
              </a:lnSpc>
              <a:spcAft>
                <a:spcPts val="600"/>
              </a:spcAft>
            </a:pPr>
            <a:r>
              <a:rPr lang="vi-VN" sz="2400" b="1" i="1">
                <a:latin typeface="+mj-lt"/>
                <a:ea typeface="Tahoma" panose="020B0604030504040204" pitchFamily="34" charset="0"/>
                <a:cs typeface="Tahoma" panose="020B0604030504040204" pitchFamily="34" charset="0"/>
              </a:rPr>
              <a:t>Nhiệm vụ 2</a:t>
            </a:r>
            <a:r>
              <a:rPr lang="vi-VN" sz="2400" i="1">
                <a:latin typeface="+mj-lt"/>
                <a:ea typeface="Tahoma" panose="020B0604030504040204" pitchFamily="34" charset="0"/>
                <a:cs typeface="Tahoma" panose="020B0604030504040204" pitchFamily="34" charset="0"/>
              </a:rPr>
              <a:t>. Nêu đặc điểm nội dung Phần 3 (KHTN </a:t>
            </a:r>
            <a:r>
              <a:rPr lang="en-US" sz="2400" i="1">
                <a:latin typeface="+mj-lt"/>
                <a:ea typeface="Tahoma" panose="020B0604030504040204" pitchFamily="34" charset="0"/>
                <a:cs typeface="Tahoma" panose="020B0604030504040204" pitchFamily="34" charset="0"/>
              </a:rPr>
              <a:t>8</a:t>
            </a:r>
            <a:r>
              <a:rPr lang="vi-VN" sz="2400" i="1">
                <a:latin typeface="+mj-lt"/>
                <a:ea typeface="Tahoma" panose="020B0604030504040204" pitchFamily="34" charset="0"/>
                <a:cs typeface="Tahoma" panose="020B0604030504040204" pitchFamily="34" charset="0"/>
              </a:rPr>
              <a:t>).</a:t>
            </a:r>
          </a:p>
          <a:p>
            <a:pPr>
              <a:lnSpc>
                <a:spcPct val="125000"/>
              </a:lnSpc>
              <a:spcAft>
                <a:spcPts val="600"/>
              </a:spcAft>
            </a:pPr>
            <a:r>
              <a:rPr lang="vi-VN" sz="2400" b="1" i="1">
                <a:latin typeface="+mj-lt"/>
                <a:ea typeface="Tahoma" panose="020B0604030504040204" pitchFamily="34" charset="0"/>
                <a:cs typeface="Tahoma" panose="020B0604030504040204" pitchFamily="34" charset="0"/>
              </a:rPr>
              <a:t>Nhiệm vụ 3</a:t>
            </a:r>
            <a:r>
              <a:rPr lang="vi-VN" sz="2400" i="1">
                <a:latin typeface="+mj-lt"/>
                <a:ea typeface="Tahoma" panose="020B0604030504040204" pitchFamily="34" charset="0"/>
                <a:cs typeface="Tahoma" panose="020B0604030504040204" pitchFamily="34" charset="0"/>
              </a:rPr>
              <a:t>. Phân tích sự phát triển</a:t>
            </a:r>
            <a:r>
              <a:rPr lang="en-US" sz="2400" i="1">
                <a:latin typeface="+mj-lt"/>
                <a:ea typeface="Tahoma" panose="020B0604030504040204" pitchFamily="34" charset="0"/>
                <a:cs typeface="Tahoma" panose="020B0604030504040204" pitchFamily="34" charset="0"/>
              </a:rPr>
              <a:t> </a:t>
            </a:r>
            <a:r>
              <a:rPr lang="vi-VN" sz="2400" i="1">
                <a:latin typeface="+mj-lt"/>
                <a:ea typeface="Tahoma" panose="020B0604030504040204" pitchFamily="34" charset="0"/>
                <a:cs typeface="Tahoma" panose="020B0604030504040204" pitchFamily="34" charset="0"/>
              </a:rPr>
              <a:t>nội dung Phần 3 (KHTN </a:t>
            </a:r>
            <a:r>
              <a:rPr lang="en-US" sz="2400" i="1">
                <a:latin typeface="+mj-lt"/>
                <a:ea typeface="Tahoma" panose="020B0604030504040204" pitchFamily="34" charset="0"/>
                <a:cs typeface="Tahoma" panose="020B0604030504040204" pitchFamily="34" charset="0"/>
              </a:rPr>
              <a:t>8</a:t>
            </a:r>
            <a:r>
              <a:rPr lang="vi-VN" sz="2400" i="1">
                <a:latin typeface="+mj-lt"/>
                <a:ea typeface="Tahoma" panose="020B0604030504040204" pitchFamily="34" charset="0"/>
                <a:cs typeface="Tahoma" panose="020B0604030504040204" pitchFamily="34" charset="0"/>
              </a:rPr>
              <a:t>) so với chương trình 2006 (Sinh học 6, Sinh học 7, Sinh học 8 ).</a:t>
            </a:r>
          </a:p>
        </p:txBody>
      </p:sp>
    </p:spTree>
    <p:extLst>
      <p:ext uri="{BB962C8B-B14F-4D97-AF65-F5344CB8AC3E}">
        <p14:creationId xmlns:p14="http://schemas.microsoft.com/office/powerpoint/2010/main" val="4046605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lIns="0" tIns="0" rIns="0" bIns="0" anchor="ctr">
            <a:normAutofit/>
          </a:bodyPr>
          <a:lstStyle/>
          <a:p>
            <a:pPr marL="0" indent="0" defTabSz="914400" rtl="0" eaLnBrk="1" latinLnBrk="0" hangingPunct="1">
              <a:spcBef>
                <a:spcPts val="1000"/>
              </a:spcBef>
              <a:buFont typeface="Arial" panose="020B0604020202020204" pitchFamily="34" charset="0"/>
              <a:buNone/>
            </a:pPr>
            <a:r>
              <a:rPr lang="en-US" b="1" kern="1200" dirty="0" err="1">
                <a:latin typeface="Times New Roman" panose="02020603050405020304" pitchFamily="18" charset="0"/>
                <a:ea typeface="+mn-ea"/>
                <a:cs typeface="Times New Roman" panose="02020603050405020304" pitchFamily="18" charset="0"/>
                <a:sym typeface="+mn-ea"/>
              </a:rPr>
              <a:t>Cấu</a:t>
            </a:r>
            <a:r>
              <a:rPr lang="en-US" b="1" kern="1200" dirty="0">
                <a:latin typeface="Times New Roman" panose="02020603050405020304" pitchFamily="18" charset="0"/>
                <a:ea typeface="+mn-ea"/>
                <a:cs typeface="Times New Roman" panose="02020603050405020304" pitchFamily="18" charset="0"/>
                <a:sym typeface="+mn-ea"/>
              </a:rPr>
              <a:t> </a:t>
            </a:r>
            <a:r>
              <a:rPr lang="en-US" b="1" kern="1200" dirty="0" err="1">
                <a:latin typeface="Times New Roman" panose="02020603050405020304" pitchFamily="18" charset="0"/>
                <a:ea typeface="+mn-ea"/>
                <a:cs typeface="Times New Roman" panose="02020603050405020304" pitchFamily="18" charset="0"/>
                <a:sym typeface="+mn-ea"/>
              </a:rPr>
              <a:t>trúc</a:t>
            </a:r>
            <a:r>
              <a:rPr lang="en-US" b="1" kern="1200" dirty="0">
                <a:latin typeface="Times New Roman" panose="02020603050405020304" pitchFamily="18" charset="0"/>
                <a:ea typeface="+mn-ea"/>
                <a:cs typeface="Times New Roman" panose="02020603050405020304" pitchFamily="18" charset="0"/>
                <a:sym typeface="+mn-ea"/>
              </a:rPr>
              <a:t> </a:t>
            </a:r>
            <a:r>
              <a:rPr lang="en-US" b="1" kern="1200" dirty="0" err="1">
                <a:latin typeface="Times New Roman" panose="02020603050405020304" pitchFamily="18" charset="0"/>
                <a:ea typeface="+mn-ea"/>
                <a:cs typeface="Times New Roman" panose="02020603050405020304" pitchFamily="18" charset="0"/>
                <a:sym typeface="+mn-ea"/>
              </a:rPr>
              <a:t>phần</a:t>
            </a:r>
            <a:r>
              <a:rPr lang="en-US" b="1" kern="1200" dirty="0">
                <a:latin typeface="Times New Roman" panose="02020603050405020304" pitchFamily="18" charset="0"/>
                <a:ea typeface="+mn-ea"/>
                <a:cs typeface="Times New Roman" panose="02020603050405020304" pitchFamily="18" charset="0"/>
                <a:sym typeface="+mn-ea"/>
              </a:rPr>
              <a:t> 3</a:t>
            </a:r>
          </a:p>
          <a:p>
            <a:pPr marL="0" indent="0">
              <a:buNone/>
            </a:pPr>
            <a:r>
              <a:rPr lang="vi-VN" dirty="0">
                <a:effectLst/>
                <a:latin typeface="Times New Roman" panose="02020603050405020304" pitchFamily="18" charset="0"/>
                <a:ea typeface="Calibri" panose="020F0502020204030204" pitchFamily="34" charset="0"/>
                <a:cs typeface="Times New Roman" panose="02020603050405020304" pitchFamily="18" charset="0"/>
              </a:rPr>
              <a:t>Kế thừa và phát triển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dirty="0">
                <a:effectLst/>
                <a:latin typeface="Times New Roman" panose="02020603050405020304" pitchFamily="18" charset="0"/>
                <a:ea typeface="Calibri" panose="020F0502020204030204" pitchFamily="34" charset="0"/>
                <a:cs typeface="Times New Roman" panose="02020603050405020304" pitchFamily="18" charset="0"/>
              </a:rPr>
              <a:t> dung ở THCS</a:t>
            </a:r>
            <a:r>
              <a:rPr lang="vi-VN" dirty="0">
                <a:effectLst/>
                <a:latin typeface="Times New Roman" panose="02020603050405020304" pitchFamily="18" charset="0"/>
                <a:ea typeface="Calibri" panose="020F0502020204030204" pitchFamily="34" charset="0"/>
                <a:cs typeface="Times New Roman" panose="02020603050405020304" pitchFamily="18" charset="0"/>
              </a:rPr>
              <a:t> hiện hành, </a:t>
            </a:r>
            <a:r>
              <a:rPr lang="vi-VN" dirty="0">
                <a:effectLst/>
                <a:latin typeface="Times New Roman" panose="02020603050405020304" pitchFamily="18" charset="0"/>
                <a:ea typeface="Calibri" panose="020F0502020204030204" pitchFamily="34" charset="0"/>
              </a:rPr>
              <a:t>phần </a:t>
            </a:r>
            <a:r>
              <a:rPr lang="en-US" b="1" dirty="0" err="1">
                <a:effectLst/>
                <a:latin typeface="Times New Roman" panose="02020603050405020304" pitchFamily="18" charset="0"/>
                <a:ea typeface="Calibri" panose="020F0502020204030204" pitchFamily="34" charset="0"/>
              </a:rPr>
              <a:t>vật</a:t>
            </a:r>
            <a:r>
              <a:rPr lang="en-US" b="1" dirty="0">
                <a:effectLst/>
                <a:latin typeface="Times New Roman" panose="02020603050405020304" pitchFamily="18" charset="0"/>
                <a:ea typeface="Calibri" panose="020F0502020204030204" pitchFamily="34" charset="0"/>
              </a:rPr>
              <a:t> </a:t>
            </a:r>
            <a:r>
              <a:rPr lang="en-US" b="1" dirty="0" err="1">
                <a:effectLst/>
                <a:latin typeface="Times New Roman" panose="02020603050405020304" pitchFamily="18" charset="0"/>
                <a:ea typeface="Calibri" panose="020F0502020204030204" pitchFamily="34" charset="0"/>
              </a:rPr>
              <a:t>sống</a:t>
            </a:r>
            <a:r>
              <a:rPr lang="en-US" b="1" dirty="0">
                <a:effectLst/>
                <a:latin typeface="Times New Roman" panose="02020603050405020304" pitchFamily="18" charset="0"/>
                <a:ea typeface="Calibri" panose="020F0502020204030204" pitchFamily="34" charset="0"/>
              </a:rPr>
              <a:t> </a:t>
            </a:r>
            <a:r>
              <a:rPr lang="vi-VN" dirty="0">
                <a:effectLst/>
                <a:latin typeface="Times New Roman" panose="02020603050405020304" pitchFamily="18" charset="0"/>
                <a:ea typeface="Calibri" panose="020F0502020204030204" pitchFamily="34" charset="0"/>
              </a:rPr>
              <a:t>trong </a:t>
            </a:r>
            <a:r>
              <a:rPr lang="en-US" dirty="0" err="1">
                <a:effectLst/>
                <a:latin typeface="Times New Roman" panose="02020603050405020304" pitchFamily="18" charset="0"/>
                <a:ea typeface="Calibri" panose="020F0502020204030204" pitchFamily="34" charset="0"/>
              </a:rPr>
              <a:t>môn</a:t>
            </a:r>
            <a:r>
              <a:rPr lang="vi-VN" dirty="0">
                <a:effectLst/>
                <a:latin typeface="Times New Roman" panose="02020603050405020304" pitchFamily="18" charset="0"/>
                <a:ea typeface="Calibri" panose="020F0502020204030204" pitchFamily="34" charset="0"/>
              </a:rPr>
              <a:t> Khoa học tự nhiên </a:t>
            </a:r>
            <a:r>
              <a:rPr lang="en-US" dirty="0">
                <a:effectLst/>
                <a:latin typeface="Times New Roman" panose="02020603050405020304" pitchFamily="18" charset="0"/>
                <a:ea typeface="Calibri" panose="020F0502020204030204" pitchFamily="34" charset="0"/>
              </a:rPr>
              <a:t>8 </a:t>
            </a:r>
            <a:r>
              <a:rPr lang="en-US" dirty="0" err="1">
                <a:effectLst/>
                <a:latin typeface="Times New Roman" panose="02020603050405020304" pitchFamily="18" charset="0"/>
                <a:ea typeface="Calibri" panose="020F0502020204030204" pitchFamily="34" charset="0"/>
              </a:rPr>
              <a:t>được</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biên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soạn</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theo</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cấu</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trúc</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của</a:t>
            </a:r>
            <a:r>
              <a:rPr lang="en-US" dirty="0">
                <a:effectLst/>
                <a:latin typeface="Times New Roman" panose="02020603050405020304" pitchFamily="18" charset="0"/>
                <a:ea typeface="Calibri" panose="020F0502020204030204" pitchFamily="34" charset="0"/>
              </a:rPr>
              <a:t> CT </a:t>
            </a:r>
            <a:r>
              <a:rPr lang="en-US" dirty="0" err="1">
                <a:effectLst/>
                <a:latin typeface="Times New Roman" panose="02020603050405020304" pitchFamily="18" charset="0"/>
                <a:ea typeface="Calibri" panose="020F0502020204030204" pitchFamily="34" charset="0"/>
              </a:rPr>
              <a:t>Môn</a:t>
            </a:r>
            <a:r>
              <a:rPr lang="en-US" dirty="0">
                <a:effectLst/>
                <a:latin typeface="Times New Roman" panose="02020603050405020304" pitchFamily="18" charset="0"/>
                <a:ea typeface="Calibri" panose="020F0502020204030204" pitchFamily="34" charset="0"/>
              </a:rPr>
              <a:t> KHTN </a:t>
            </a:r>
            <a:r>
              <a:rPr lang="en-US" dirty="0" err="1">
                <a:effectLst/>
                <a:latin typeface="Times New Roman" panose="02020603050405020304" pitchFamily="18" charset="0"/>
                <a:ea typeface="Calibri" panose="020F0502020204030204" pitchFamily="34" charset="0"/>
              </a:rPr>
              <a:t>với</a:t>
            </a:r>
            <a:r>
              <a:rPr lang="en-US" dirty="0">
                <a:effectLst/>
                <a:latin typeface="Times New Roman" panose="02020603050405020304" pitchFamily="18" charset="0"/>
                <a:ea typeface="Calibri" panose="020F0502020204030204" pitchFamily="34" charset="0"/>
              </a:rPr>
              <a:t> 2 </a:t>
            </a:r>
            <a:r>
              <a:rPr lang="en-US" dirty="0" err="1">
                <a:effectLst/>
                <a:latin typeface="Times New Roman" panose="02020603050405020304" pitchFamily="18" charset="0"/>
                <a:ea typeface="Calibri" panose="020F0502020204030204" pitchFamily="34" charset="0"/>
              </a:rPr>
              <a:t>chủ</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đề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vi-VN" dirty="0">
                <a:effectLst/>
                <a:latin typeface="Times New Roman" panose="02020603050405020304" pitchFamily="18" charset="0"/>
                <a:ea typeface="Calibri" panose="020F0502020204030204" pitchFamily="34" charset="0"/>
              </a:rPr>
              <a:t>Các kiến thức, kĩ năng cốt lõi về các nội dung </a:t>
            </a:r>
            <a:r>
              <a:rPr lang="en-US" dirty="0" err="1">
                <a:effectLst/>
                <a:latin typeface="Times New Roman" panose="02020603050405020304" pitchFamily="18" charset="0"/>
                <a:ea typeface="Calibri" panose="020F0502020204030204" pitchFamily="34" charset="0"/>
              </a:rPr>
              <a:t>nói</a:t>
            </a:r>
            <a:r>
              <a:rPr lang="en-US" dirty="0">
                <a:effectLst/>
                <a:latin typeface="Times New Roman" panose="02020603050405020304" pitchFamily="18" charset="0"/>
                <a:ea typeface="Calibri" panose="020F0502020204030204" pitchFamily="34" charset="0"/>
              </a:rPr>
              <a:t> </a:t>
            </a:r>
            <a:r>
              <a:rPr lang="en-US" dirty="0" err="1">
                <a:effectLst/>
                <a:latin typeface="Times New Roman" panose="02020603050405020304" pitchFamily="18" charset="0"/>
                <a:ea typeface="Calibri" panose="020F0502020204030204" pitchFamily="34" charset="0"/>
              </a:rPr>
              <a:t>trên</a:t>
            </a:r>
            <a:r>
              <a:rPr lang="vi-VN" dirty="0">
                <a:effectLst/>
                <a:latin typeface="Times New Roman" panose="02020603050405020304" pitchFamily="18" charset="0"/>
                <a:ea typeface="Calibri" panose="020F0502020204030204" pitchFamily="34" charset="0"/>
              </a:rPr>
              <a:t> được cấu trúc và sắp xếp lại theo nguyên tắc:</a:t>
            </a:r>
            <a:endParaRPr lang="en-US" dirty="0">
              <a:effectLst/>
              <a:latin typeface="Times New Roman" panose="02020603050405020304" pitchFamily="18" charset="0"/>
              <a:ea typeface="Calibri" panose="020F0502020204030204" pitchFamily="34" charset="0"/>
            </a:endParaRPr>
          </a:p>
          <a:p>
            <a:pPr marL="0" indent="0">
              <a:buNone/>
            </a:pPr>
            <a:r>
              <a:rPr lang="en-US" i="1" dirty="0">
                <a:latin typeface="Times New Roman" panose="02020603050405020304" pitchFamily="18" charset="0"/>
                <a:ea typeface="Calibri" panose="020F0502020204030204" pitchFamily="34" charset="0"/>
              </a:rPr>
              <a:t>Đ</a:t>
            </a:r>
            <a:r>
              <a:rPr lang="vi-VN" i="1" dirty="0">
                <a:effectLst/>
                <a:latin typeface="Times New Roman" panose="02020603050405020304" pitchFamily="18" charset="0"/>
                <a:ea typeface="Calibri" panose="020F0502020204030204" pitchFamily="34" charset="0"/>
              </a:rPr>
              <a:t>ề cao tính thực tiễn; tránh khuynh hướng thiên về toán học; tạo điều kiện để giúp học sinh phát triển tư duy khoa học, khơi gợi sự ham thích ở học sinh, tăng cường khả năng vận dụng kiến thức, kĩ năng đã học trong thực tiễn.</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024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Đặc điểm của phần 3</a:t>
            </a:r>
            <a:endParaRPr lang="vi-VN">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396754" y="211679"/>
            <a:ext cx="6906491" cy="6509796"/>
          </a:xfrm>
        </p:spPr>
        <p:txBody>
          <a:bodyPr lIns="0" tIns="0" rIns="0" bIns="0" anchor="ctr">
            <a:normAutofit/>
          </a:bodyPr>
          <a:lstStyle/>
          <a:p>
            <a:pPr marL="0" indent="0">
              <a:spcBef>
                <a:spcPts val="0"/>
              </a:spcBef>
              <a:spcAft>
                <a:spcPts val="600"/>
              </a:spcAft>
              <a:buNone/>
            </a:pPr>
            <a:r>
              <a:rPr lang="vi-VN" b="1" dirty="0">
                <a:latin typeface="Times New Roman" panose="02020603050405020304" pitchFamily="18" charset="0"/>
                <a:cs typeface="Times New Roman" panose="02020603050405020304" pitchFamily="18" charset="0"/>
              </a:rPr>
              <a:t>Chủ đề 7. Cơ thể người </a:t>
            </a:r>
            <a:endParaRPr lang="en-US" b="1" dirty="0">
              <a:latin typeface="Times New Roman" panose="02020603050405020304" pitchFamily="18" charset="0"/>
              <a:cs typeface="Times New Roman" panose="02020603050405020304" pitchFamily="18" charset="0"/>
            </a:endParaRPr>
          </a:p>
          <a:p>
            <a:pPr>
              <a:spcBef>
                <a:spcPts val="0"/>
              </a:spcBef>
              <a:spcAft>
                <a:spcPts val="600"/>
              </a:spcAft>
            </a:pPr>
            <a:r>
              <a:rPr lang="vi-VN" dirty="0">
                <a:latin typeface="Times New Roman" panose="02020603050405020304" pitchFamily="18" charset="0"/>
                <a:cs typeface="Times New Roman" panose="02020603050405020304" pitchFamily="18" charset="0"/>
              </a:rPr>
              <a:t>Gồm nội dung về cấu tạo, hoạt động của các cơ quan, hệ cơ quan chính trong cơ thể người nên kế thừa kiến thức, kĩ năng liên quan đến cơ thể người đã học ở tiểu học, các chủ đề trong mạch nội dung Vật sống ở môn KHTN lớp 6, đặc biệt ở lớp 7 với nội dung sinh học cấp độ cơ thể. Tìm hiểu cơ thể người cũng chính là tìm hiểu bản thân mỗi học sinh, hiểu biết về cơ thể mình có vai trò rất quan trọng, thiết thực đối với đời sống mỗi con người.</a:t>
            </a:r>
            <a:endParaRPr lang="en-US" dirty="0">
              <a:latin typeface="Times New Roman" panose="02020603050405020304" pitchFamily="18" charset="0"/>
              <a:cs typeface="Times New Roman" panose="02020603050405020304" pitchFamily="18" charset="0"/>
            </a:endParaRPr>
          </a:p>
          <a:p>
            <a:pPr>
              <a:spcBef>
                <a:spcPts val="0"/>
              </a:spcBef>
              <a:spcAft>
                <a:spcPts val="600"/>
              </a:spcAft>
            </a:pPr>
            <a:r>
              <a:rPr lang="vi-VN" b="0" i="0" dirty="0">
                <a:solidFill>
                  <a:srgbClr val="081C36"/>
                </a:solidFill>
                <a:effectLst/>
                <a:latin typeface="+mj-lt"/>
              </a:rPr>
              <a:t>Chủ đề 7 gồm 11 bài học (từ bài 27 − 37) và các Bài tập cuối chủ đề định hướng học sinh ôn tập củng cố, vận dụng kiến thức, kĩ năng đã học.</a:t>
            </a:r>
            <a:endParaRPr lang="en-US" dirty="0">
              <a:latin typeface="Times New Roman" panose="02020603050405020304" pitchFamily="18" charset="0"/>
              <a:cs typeface="Times New Roman" panose="02020603050405020304" pitchFamily="18" charset="0"/>
            </a:endParaRPr>
          </a:p>
          <a:p>
            <a:pPr marL="0" indent="0">
              <a:spcBef>
                <a:spcPts val="0"/>
              </a:spcBef>
              <a:spcAft>
                <a:spcPts val="6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a:xfrm>
            <a:off x="9541564" y="6356350"/>
            <a:ext cx="1812235" cy="365125"/>
          </a:xfrm>
        </p:spPr>
        <p:txBody>
          <a:bodyPr>
            <a:normAutofit/>
          </a:bodyPr>
          <a:lstStyle/>
          <a:p>
            <a:pPr>
              <a:spcAft>
                <a:spcPts val="600"/>
              </a:spcAft>
            </a:pPr>
            <a:fld id="{05C2D176-BDDD-4308-9A3E-DBFC2B3B23A7}" type="slidenum">
              <a:rPr lang="vi-VN" smtClean="0"/>
              <a:pPr>
                <a:spcAft>
                  <a:spcPts val="600"/>
                </a:spcAft>
              </a:pPr>
              <a:t>42</a:t>
            </a:fld>
            <a:endParaRPr lang="vi-VN"/>
          </a:p>
        </p:txBody>
      </p:sp>
    </p:spTree>
    <p:extLst>
      <p:ext uri="{BB962C8B-B14F-4D97-AF65-F5344CB8AC3E}">
        <p14:creationId xmlns:p14="http://schemas.microsoft.com/office/powerpoint/2010/main" val="179946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Đặc điểm của phần 3</a:t>
            </a:r>
            <a:endParaRPr lang="vi-VN">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lIns="0" tIns="0" rIns="0" bIns="0" anchor="ctr">
            <a:noAutofit/>
          </a:bodyPr>
          <a:lstStyle/>
          <a:p>
            <a:pPr marL="0" indent="0">
              <a:spcBef>
                <a:spcPts val="0"/>
              </a:spcBef>
              <a:spcAft>
                <a:spcPts val="600"/>
              </a:spcAft>
              <a:buNone/>
            </a:pPr>
            <a:r>
              <a:rPr lang="vi-VN" b="0" i="0" dirty="0">
                <a:solidFill>
                  <a:srgbClr val="081C36"/>
                </a:solidFill>
                <a:effectLst/>
                <a:latin typeface="+mj-lt"/>
              </a:rPr>
              <a:t>Bài mở đầu của chủ đề giới thiệu khái quát về cơ thể người: Nêu tên và chức năng chính các hệ cơ quan, các cơ quan của mỗi hệ trong cơ thể người. Cấu tạo và hoạt động của các hệ cơ quan, các cơ quan của mỗi hệ và những bệnh, tật hoặc </a:t>
            </a:r>
            <a:r>
              <a:rPr lang="vi-VN" dirty="0">
                <a:solidFill>
                  <a:srgbClr val="081C36"/>
                </a:solidFill>
                <a:latin typeface="+mj-lt"/>
              </a:rPr>
              <a:t>vấn đ</a:t>
            </a:r>
            <a:r>
              <a:rPr lang="en-US" dirty="0">
                <a:solidFill>
                  <a:srgbClr val="081C36"/>
                </a:solidFill>
                <a:latin typeface="Times" panose="020B0500000000000000" pitchFamily="34" charset="0"/>
                <a:ea typeface="Times" panose="020B0500000000000000" pitchFamily="34" charset="0"/>
                <a:cs typeface="Times" panose="020B0500000000000000" pitchFamily="34" charset="0"/>
              </a:rPr>
              <a:t>ề</a:t>
            </a:r>
            <a:r>
              <a:rPr lang="vi-VN" dirty="0">
                <a:solidFill>
                  <a:srgbClr val="081C36"/>
                </a:solidFill>
                <a:latin typeface="+mj-lt"/>
              </a:rPr>
              <a:t> thực </a:t>
            </a:r>
            <a:r>
              <a:rPr lang="vi-VN" b="0" i="0" dirty="0">
                <a:solidFill>
                  <a:srgbClr val="081C36"/>
                </a:solidFill>
                <a:effectLst/>
                <a:latin typeface="+mj-lt"/>
              </a:rPr>
              <a:t>tiễn liên quan đến mỗi hệ cơ quan được trình bày chi tiết ở các bài tiếp theo. Ngoài ra, nội dung mỗi bài học ở chủ đề 7 đều chú trọng làm nổi bật các quy luật: Cấu tạo phù hợp chức năng, Mối quan hệ giữa các cơ quan và hệ cơ quan trong cơ thể, Mối quan hệ giữa cơ thể với các yếu tố môi trường sống. </a:t>
            </a:r>
            <a:endParaRPr lang="en-US" b="0" i="0" dirty="0">
              <a:solidFill>
                <a:srgbClr val="081C36"/>
              </a:solidFill>
              <a:effectLst/>
              <a:latin typeface="+mj-lt"/>
            </a:endParaRPr>
          </a:p>
          <a:p>
            <a:pPr marL="0" indent="0">
              <a:spcBef>
                <a:spcPts val="0"/>
              </a:spcBef>
              <a:spcAft>
                <a:spcPts val="600"/>
              </a:spcAft>
              <a:buNone/>
            </a:pPr>
            <a:r>
              <a:rPr lang="vi-VN" b="0" i="0" dirty="0">
                <a:solidFill>
                  <a:srgbClr val="081C36"/>
                </a:solidFill>
                <a:effectLst/>
                <a:latin typeface="+mj-lt"/>
              </a:rPr>
              <a:t>Những nội dung đó được thể hiện ở kênh hình, kênh chữ, sơ đồ logic với sự kết hợp nhuần nhuyễn.</a:t>
            </a:r>
            <a:endParaRPr lang="en-US" dirty="0">
              <a:effectLst/>
              <a:latin typeface="+mj-lt"/>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a:xfrm>
            <a:off x="9541564" y="6356350"/>
            <a:ext cx="1812235" cy="365125"/>
          </a:xfrm>
        </p:spPr>
        <p:txBody>
          <a:bodyPr>
            <a:normAutofit/>
          </a:bodyPr>
          <a:lstStyle/>
          <a:p>
            <a:pPr>
              <a:spcAft>
                <a:spcPts val="600"/>
              </a:spcAft>
            </a:pPr>
            <a:fld id="{05C2D176-BDDD-4308-9A3E-DBFC2B3B23A7}" type="slidenum">
              <a:rPr lang="vi-VN" smtClean="0"/>
              <a:pPr>
                <a:spcAft>
                  <a:spcPts val="600"/>
                </a:spcAft>
              </a:pPr>
              <a:t>43</a:t>
            </a:fld>
            <a:endParaRPr lang="vi-VN"/>
          </a:p>
        </p:txBody>
      </p:sp>
    </p:spTree>
    <p:extLst>
      <p:ext uri="{BB962C8B-B14F-4D97-AF65-F5344CB8AC3E}">
        <p14:creationId xmlns:p14="http://schemas.microsoft.com/office/powerpoint/2010/main" val="3327251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Times New Roman" panose="02020603050405020304" pitchFamily="18" charset="0"/>
                <a:ea typeface="Tahoma" panose="020B0604030504040204" pitchFamily="34" charset="0"/>
                <a:cs typeface="Times New Roman" panose="02020603050405020304" pitchFamily="18" charset="0"/>
              </a:rPr>
              <a:t>Đặc điểm của phần 3</a:t>
            </a:r>
            <a:endParaRPr lang="vi-VN">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lIns="0" tIns="0" rIns="0" bIns="0" anchor="ctr">
            <a:normAutofit/>
          </a:bodyPr>
          <a:lstStyle/>
          <a:p>
            <a:pPr marL="0" indent="0">
              <a:spcBef>
                <a:spcPts val="0"/>
              </a:spcBef>
              <a:spcAft>
                <a:spcPts val="600"/>
              </a:spcAft>
              <a:buNone/>
            </a:pPr>
            <a:r>
              <a:rPr lang="en-US" sz="2600" b="1"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600" b="1">
                <a:effectLst/>
                <a:latin typeface="Times New Roman" panose="02020603050405020304" pitchFamily="18" charset="0"/>
                <a:ea typeface="Calibri" panose="020F0502020204030204" pitchFamily="34" charset="0"/>
                <a:cs typeface="Times New Roman" panose="02020603050405020304" pitchFamily="18" charset="0"/>
              </a:rPr>
              <a:t> 8. </a:t>
            </a:r>
            <a:r>
              <a:rPr lang="en-US" sz="2600" b="1"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err="1">
                <a:effectLst/>
                <a:latin typeface="Times New Roman" panose="02020603050405020304" pitchFamily="18" charset="0"/>
                <a:ea typeface="Calibri" panose="020F0502020204030204" pitchFamily="34" charset="0"/>
                <a:cs typeface="Times New Roman" panose="02020603050405020304" pitchFamily="18" charset="0"/>
              </a:rPr>
              <a:t>thái</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spcAft>
                <a:spcPts val="60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G</a:t>
            </a:r>
            <a:r>
              <a:rPr lang="vi-VN" sz="2600">
                <a:effectLst/>
                <a:latin typeface="Times New Roman" panose="02020603050405020304" pitchFamily="18" charset="0"/>
                <a:ea typeface="Calibri" panose="020F0502020204030204" pitchFamily="34" charset="0"/>
                <a:cs typeface="Times New Roman" panose="02020603050405020304" pitchFamily="18" charset="0"/>
              </a:rPr>
              <a:t>ồm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quát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mối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a:effectLst/>
                <a:latin typeface="Times New Roman" panose="02020603050405020304" pitchFamily="18" charset="0"/>
                <a:ea typeface="Calibri" panose="020F0502020204030204" pitchFamily="34" charset="0"/>
                <a:cs typeface="Times New Roman" panose="02020603050405020304" pitchFamily="18" charset="0"/>
              </a:rPr>
              <a:t> logic: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600">
                <a:effectLst/>
                <a:latin typeface="Times New Roman" panose="02020603050405020304" pitchFamily="18" charset="0"/>
                <a:ea typeface="Calibri" panose="020F0502020204030204" pitchFamily="34" charset="0"/>
                <a:cs typeface="Times New Roman" panose="02020603050405020304" pitchFamily="18" charset="0"/>
              </a:rPr>
              <a:t> thể,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quần</a:t>
            </a:r>
            <a:r>
              <a:rPr lang="en-US" sz="2600">
                <a:effectLst/>
                <a:latin typeface="Times New Roman" panose="02020603050405020304" pitchFamily="18" charset="0"/>
                <a:ea typeface="Calibri" panose="020F0502020204030204" pitchFamily="34" charset="0"/>
                <a:cs typeface="Times New Roman" panose="02020603050405020304" pitchFamily="18" charset="0"/>
              </a:rPr>
              <a:t> thể,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quần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xã-hệ</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vi-VN" sz="2600">
                <a:effectLst/>
                <a:latin typeface="Times New Roman" panose="02020603050405020304" pitchFamily="18" charset="0"/>
                <a:ea typeface="Calibri" panose="020F0502020204030204" pitchFamily="34" charset="0"/>
                <a:cs typeface="Times New Roman" panose="02020603050405020304" pitchFamily="18" charset="0"/>
              </a:rPr>
              <a: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60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600">
                <a:effectLst/>
                <a:latin typeface="Times New Roman" panose="02020603050405020304" pitchFamily="18" charset="0"/>
                <a:ea typeface="Calibri" panose="020F0502020204030204" pitchFamily="34" charset="0"/>
                <a:cs typeface="Times New Roman" panose="02020603050405020304" pitchFamily="18" charset="0"/>
              </a:rPr>
              <a:t> 8 ban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dắt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600">
                <a:effectLst/>
                <a:latin typeface="Times New Roman" panose="02020603050405020304" pitchFamily="18" charset="0"/>
                <a:ea typeface="Calibri" panose="020F0502020204030204" pitchFamily="34" charset="0"/>
                <a:cs typeface="Times New Roman" panose="02020603050405020304" pitchFamily="18" charset="0"/>
              </a:rPr>
              <a:t> vi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a:effectLst/>
                <a:latin typeface="Times New Roman" panose="02020603050405020304" pitchFamily="18" charset="0"/>
                <a:ea typeface="Calibri" panose="020F0502020204030204" pitchFamily="34" charset="0"/>
                <a:cs typeface="Times New Roman" panose="02020603050405020304" pitchFamily="18" charset="0"/>
              </a:rPr>
              <a:t> logic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600">
                <a:effectLst/>
                <a:latin typeface="Times New Roman" panose="02020603050405020304" pitchFamily="18" charset="0"/>
                <a:ea typeface="Calibri" panose="020F0502020204030204" pitchFamily="34" charset="0"/>
                <a:cs typeface="Times New Roman" panose="02020603050405020304" pitchFamily="18" charset="0"/>
              </a:rPr>
              <a:t> 4 -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bầu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quyển</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2"/>
          </p:nvPr>
        </p:nvSpPr>
        <p:spPr>
          <a:xfrm>
            <a:off x="9541564" y="6356350"/>
            <a:ext cx="1812235" cy="365125"/>
          </a:xfrm>
        </p:spPr>
        <p:txBody>
          <a:bodyPr>
            <a:normAutofit/>
          </a:bodyPr>
          <a:lstStyle/>
          <a:p>
            <a:pPr>
              <a:spcAft>
                <a:spcPts val="600"/>
              </a:spcAft>
            </a:pPr>
            <a:fld id="{05C2D176-BDDD-4308-9A3E-DBFC2B3B23A7}" type="slidenum">
              <a:rPr lang="vi-VN" smtClean="0"/>
              <a:pPr>
                <a:spcAft>
                  <a:spcPts val="600"/>
                </a:spcAft>
              </a:pPr>
              <a:t>44</a:t>
            </a:fld>
            <a:endParaRPr lang="vi-VN"/>
          </a:p>
        </p:txBody>
      </p:sp>
    </p:spTree>
    <p:extLst>
      <p:ext uri="{BB962C8B-B14F-4D97-AF65-F5344CB8AC3E}">
        <p14:creationId xmlns:p14="http://schemas.microsoft.com/office/powerpoint/2010/main" val="1791157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8069" y="381935"/>
            <a:ext cx="9356106" cy="1200329"/>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0" lang="en-US" sz="5600" b="1" i="0" u="none" strike="noStrike" kern="1200" cap="none" spc="0" normalizeH="0" baseline="0" noProof="0">
                <a:ln>
                  <a:noFill/>
                </a:ln>
                <a:solidFill>
                  <a:schemeClr val="tx1"/>
                </a:solidFill>
                <a:effectLst/>
                <a:uLnTx/>
                <a:uFillTx/>
                <a:latin typeface="+mj-lt"/>
                <a:ea typeface="+mj-ea"/>
                <a:cs typeface="+mj-cs"/>
              </a:rPr>
              <a:t>Phần 4. TRÁI ĐẤT VÀ BẦU TRỜI</a:t>
            </a:r>
            <a:endParaRPr lang="en-US" sz="5600" kern="1200">
              <a:solidFill>
                <a:schemeClr val="tx1"/>
              </a:solidFill>
              <a:latin typeface="+mj-lt"/>
              <a:ea typeface="+mj-ea"/>
              <a:cs typeface="+mj-cs"/>
            </a:endParaRPr>
          </a:p>
        </p:txBody>
      </p:sp>
      <p:grpSp>
        <p:nvGrpSpPr>
          <p:cNvPr id="15" name="Group 14">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5C2D176-BDDD-4308-9A3E-DBFC2B3B23A7}" type="slidenum">
              <a:rPr lang="en-US">
                <a:solidFill>
                  <a:schemeClr val="tx1">
                    <a:alpha val="60000"/>
                  </a:schemeClr>
                </a:solidFill>
              </a:rPr>
              <a:pPr>
                <a:spcAft>
                  <a:spcPts val="600"/>
                </a:spcAft>
              </a:pPr>
              <a:t>45</a:t>
            </a:fld>
            <a:endParaRPr lang="en-US">
              <a:solidFill>
                <a:schemeClr val="tx1">
                  <a:alpha val="60000"/>
                </a:schemeClr>
              </a:solidFill>
            </a:endParaRPr>
          </a:p>
        </p:txBody>
      </p:sp>
      <p:graphicFrame>
        <p:nvGraphicFramePr>
          <p:cNvPr id="10" name="TextBox 6">
            <a:extLst>
              <a:ext uri="{FF2B5EF4-FFF2-40B4-BE49-F238E27FC236}">
                <a16:creationId xmlns:a16="http://schemas.microsoft.com/office/drawing/2014/main" id="{ECB98E58-0312-0FED-441E-828473A8000D}"/>
              </a:ext>
            </a:extLst>
          </p:cNvPr>
          <p:cNvGraphicFramePr/>
          <p:nvPr>
            <p:extLst>
              <p:ext uri="{D42A27DB-BD31-4B8C-83A1-F6EECF244321}">
                <p14:modId xmlns:p14="http://schemas.microsoft.com/office/powerpoint/2010/main" val="2127414560"/>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649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8069" y="381935"/>
            <a:ext cx="9356106" cy="1200329"/>
          </a:xfrm>
        </p:spPr>
        <p:txBody>
          <a:bodyPr anchor="t">
            <a:normAutofit/>
          </a:bodyPr>
          <a:lstStyle/>
          <a:p>
            <a:r>
              <a:rPr lang="en-US" sz="8000" b="1" dirty="0" err="1">
                <a:latin typeface="Times New Roman" panose="02020603050405020304" pitchFamily="18" charset="0"/>
                <a:ea typeface="Tahoma" panose="020B0604030504040204" pitchFamily="34" charset="0"/>
                <a:cs typeface="Times New Roman" panose="02020603050405020304" pitchFamily="18" charset="0"/>
              </a:rPr>
              <a:t>Đặc</a:t>
            </a:r>
            <a:r>
              <a:rPr lang="en-US" sz="8000" b="1" dirty="0">
                <a:latin typeface="Times New Roman" panose="02020603050405020304" pitchFamily="18" charset="0"/>
                <a:ea typeface="Tahoma" panose="020B0604030504040204" pitchFamily="34" charset="0"/>
                <a:cs typeface="Times New Roman" panose="02020603050405020304" pitchFamily="18" charset="0"/>
              </a:rPr>
              <a:t> </a:t>
            </a:r>
            <a:r>
              <a:rPr lang="en-US" sz="8000" b="1"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8000" b="1" dirty="0">
                <a:latin typeface="Times New Roman" panose="02020603050405020304" pitchFamily="18" charset="0"/>
                <a:ea typeface="Tahoma" panose="020B0604030504040204" pitchFamily="34" charset="0"/>
                <a:cs typeface="Times New Roman" panose="02020603050405020304" pitchFamily="18" charset="0"/>
              </a:rPr>
              <a:t> </a:t>
            </a:r>
            <a:r>
              <a:rPr lang="en-US" sz="80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8000" b="1" dirty="0">
                <a:latin typeface="Times New Roman" panose="02020603050405020304" pitchFamily="18" charset="0"/>
                <a:ea typeface="Tahoma" panose="020B0604030504040204" pitchFamily="34" charset="0"/>
                <a:cs typeface="Times New Roman" panose="02020603050405020304" pitchFamily="18" charset="0"/>
              </a:rPr>
              <a:t> </a:t>
            </a:r>
            <a:r>
              <a:rPr lang="en-US" sz="8000" b="1" dirty="0" err="1">
                <a:latin typeface="Times New Roman" panose="02020603050405020304" pitchFamily="18" charset="0"/>
                <a:ea typeface="Tahoma" panose="020B0604030504040204" pitchFamily="34" charset="0"/>
                <a:cs typeface="Times New Roman" panose="02020603050405020304" pitchFamily="18" charset="0"/>
              </a:rPr>
              <a:t>phần</a:t>
            </a:r>
            <a:r>
              <a:rPr lang="en-US" sz="8000" b="1" dirty="0">
                <a:latin typeface="Times New Roman" panose="02020603050405020304" pitchFamily="18" charset="0"/>
                <a:ea typeface="Tahoma" panose="020B0604030504040204" pitchFamily="34" charset="0"/>
                <a:cs typeface="Times New Roman" panose="02020603050405020304" pitchFamily="18" charset="0"/>
              </a:rPr>
              <a:t> 4</a:t>
            </a:r>
            <a:endParaRPr lang="vi-VN" sz="80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gr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8610600" y="6356350"/>
            <a:ext cx="2743200" cy="365125"/>
          </a:xfrm>
        </p:spPr>
        <p:txBody>
          <a:bodyPr>
            <a:normAutofit/>
          </a:bodyPr>
          <a:lstStyle/>
          <a:p>
            <a:pPr>
              <a:spcAft>
                <a:spcPts val="600"/>
              </a:spcAft>
            </a:pPr>
            <a:fld id="{05C2D176-BDDD-4308-9A3E-DBFC2B3B23A7}" type="slidenum">
              <a:rPr lang="vi-VN">
                <a:solidFill>
                  <a:schemeClr val="tx1">
                    <a:alpha val="60000"/>
                  </a:schemeClr>
                </a:solidFill>
              </a:rPr>
              <a:pPr>
                <a:spcAft>
                  <a:spcPts val="600"/>
                </a:spcAft>
              </a:pPr>
              <a:t>46</a:t>
            </a:fld>
            <a:endParaRPr lang="vi-VN">
              <a:solidFill>
                <a:schemeClr val="tx1">
                  <a:alpha val="60000"/>
                </a:schemeClr>
              </a:solidFill>
            </a:endParaRPr>
          </a:p>
        </p:txBody>
      </p:sp>
      <p:graphicFrame>
        <p:nvGraphicFramePr>
          <p:cNvPr id="7" name="Content Placeholder 2">
            <a:extLst>
              <a:ext uri="{FF2B5EF4-FFF2-40B4-BE49-F238E27FC236}">
                <a16:creationId xmlns:a16="http://schemas.microsoft.com/office/drawing/2014/main" id="{E3336753-F94D-D5AF-42B9-CDBA86821EB4}"/>
              </a:ext>
            </a:extLst>
          </p:cNvPr>
          <p:cNvGraphicFramePr>
            <a:graphicFrameLocks noGrp="1"/>
          </p:cNvGraphicFramePr>
          <p:nvPr>
            <p:ph idx="1"/>
            <p:extLst>
              <p:ext uri="{D42A27DB-BD31-4B8C-83A1-F6EECF244321}">
                <p14:modId xmlns:p14="http://schemas.microsoft.com/office/powerpoint/2010/main" val="598934308"/>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5236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endParaRPr lang="en-US"/>
          </a:p>
        </p:txBody>
      </p:sp>
      <p:sp>
        <p:nvSpPr>
          <p:cNvPr id="27650" name="Title 1"/>
          <p:cNvSpPr txBox="1"/>
          <p:nvPr/>
        </p:nvSpPr>
        <p:spPr bwMode="auto">
          <a:xfrm>
            <a:off x="6061075" y="2160588"/>
            <a:ext cx="4754563"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50000"/>
              </a:lnSpc>
              <a:spcBef>
                <a:spcPct val="0"/>
              </a:spcBef>
              <a:buFontTx/>
              <a:buNone/>
            </a:pPr>
            <a:endParaRPr lang="en-US" altLang="en-US" sz="3200">
              <a:solidFill>
                <a:srgbClr val="002060"/>
              </a:solidFill>
            </a:endParaRPr>
          </a:p>
        </p:txBody>
      </p:sp>
      <p:sp>
        <p:nvSpPr>
          <p:cNvPr id="27651" name="TextBox 3"/>
          <p:cNvSpPr txBox="1">
            <a:spLocks noChangeArrowheads="1"/>
          </p:cNvSpPr>
          <p:nvPr/>
        </p:nvSpPr>
        <p:spPr bwMode="auto">
          <a:xfrm>
            <a:off x="1277620" y="146164"/>
            <a:ext cx="980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b="1" dirty="0">
                <a:solidFill>
                  <a:srgbClr val="002060"/>
                </a:solidFill>
                <a:latin typeface="Times New Roman" panose="02020603050405020304" pitchFamily="18" charset="0"/>
                <a:cs typeface="Times New Roman" panose="02020603050405020304" pitchFamily="18" charset="0"/>
              </a:rPr>
              <a:t>CẤU TRÚC CỦA MỘT BÀI HỌC</a:t>
            </a:r>
            <a:r>
              <a:rPr lang="en-US" altLang="en-US" b="1" dirty="0">
                <a:solidFill>
                  <a:srgbClr val="00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27652" name="Rectangle 7"/>
          <p:cNvSpPr>
            <a:spLocks noChangeArrowheads="1"/>
          </p:cNvSpPr>
          <p:nvPr/>
        </p:nvSpPr>
        <p:spPr bwMode="auto">
          <a:xfrm>
            <a:off x="1985963" y="2657475"/>
            <a:ext cx="77120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800">
                <a:latin typeface="Calibri Light" panose="020F0302020204030204" charset="0"/>
              </a:rPr>
              <a:t>		</a:t>
            </a:r>
          </a:p>
          <a:p>
            <a:pPr eaLnBrk="1" hangingPunct="1">
              <a:lnSpc>
                <a:spcPct val="100000"/>
              </a:lnSpc>
              <a:spcBef>
                <a:spcPct val="0"/>
              </a:spcBef>
              <a:buFontTx/>
              <a:buNone/>
            </a:pPr>
            <a:r>
              <a:rPr lang="en-US" altLang="en-US" sz="1800" b="1">
                <a:solidFill>
                  <a:srgbClr val="000000"/>
                </a:solidFill>
                <a:latin typeface="Times New Roman" panose="02020603050405020304" pitchFamily="18" charset="0"/>
              </a:rPr>
              <a:t>  </a:t>
            </a:r>
            <a:endParaRPr lang="en-US" altLang="en-US" sz="1800">
              <a:latin typeface="Calibri Light" panose="020F0302020204030204" charset="0"/>
            </a:endParaRPr>
          </a:p>
          <a:p>
            <a:pPr eaLnBrk="1" hangingPunct="1">
              <a:lnSpc>
                <a:spcPct val="100000"/>
              </a:lnSpc>
              <a:spcBef>
                <a:spcPct val="0"/>
              </a:spcBef>
              <a:buFontTx/>
              <a:buNone/>
            </a:pPr>
            <a:endParaRPr lang="en-US" altLang="en-US" sz="1800" b="1">
              <a:solidFill>
                <a:srgbClr val="000000"/>
              </a:solidFill>
              <a:latin typeface="Times New Roman" panose="02020603050405020304" pitchFamily="18" charset="0"/>
            </a:endParaRPr>
          </a:p>
          <a:p>
            <a:pPr eaLnBrk="1" hangingPunct="1">
              <a:lnSpc>
                <a:spcPct val="100000"/>
              </a:lnSpc>
              <a:spcBef>
                <a:spcPct val="0"/>
              </a:spcBef>
              <a:buFontTx/>
              <a:buNone/>
            </a:pPr>
            <a:r>
              <a:rPr lang="vi-VN" altLang="en-US" sz="1800" b="1">
                <a:solidFill>
                  <a:srgbClr val="000000"/>
                </a:solidFill>
                <a:latin typeface="Times New Roman" panose="02020603050405020304" pitchFamily="18" charset="0"/>
              </a:rPr>
              <a:t>	</a:t>
            </a:r>
          </a:p>
          <a:p>
            <a:pPr eaLnBrk="1" hangingPunct="1">
              <a:lnSpc>
                <a:spcPct val="100000"/>
              </a:lnSpc>
              <a:spcBef>
                <a:spcPct val="0"/>
              </a:spcBef>
              <a:buFontTx/>
              <a:buNone/>
            </a:pPr>
            <a:endParaRPr lang="en-US" altLang="en-US" sz="1800">
              <a:solidFill>
                <a:srgbClr val="000000"/>
              </a:solidFill>
              <a:latin typeface="Times New Roman" panose="02020603050405020304" pitchFamily="18" charset="0"/>
            </a:endParaRPr>
          </a:p>
        </p:txBody>
      </p:sp>
      <p:sp>
        <p:nvSpPr>
          <p:cNvPr id="276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nSpc>
                <a:spcPct val="100000"/>
              </a:lnSpc>
              <a:spcBef>
                <a:spcPct val="0"/>
              </a:spcBef>
              <a:buFontTx/>
              <a:buNone/>
            </a:pPr>
            <a:fld id="{0E1FE863-A597-0144-B074-4BA03EF7204A}" type="slidenum">
              <a:rPr lang="vi-VN" altLang="en-US" sz="1200">
                <a:solidFill>
                  <a:srgbClr val="898989"/>
                </a:solidFill>
              </a:rPr>
              <a:t>47</a:t>
            </a:fld>
            <a:endParaRPr lang="vi-VN" altLang="en-US" sz="1200">
              <a:solidFill>
                <a:srgbClr val="89898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121976207"/>
              </p:ext>
            </p:extLst>
          </p:nvPr>
        </p:nvGraphicFramePr>
        <p:xfrm>
          <a:off x="143510" y="797462"/>
          <a:ext cx="11835130" cy="5769610"/>
        </p:xfrm>
        <a:graphic>
          <a:graphicData uri="http://schemas.openxmlformats.org/drawingml/2006/table">
            <a:tbl>
              <a:tblPr firstRow="1" bandRow="1">
                <a:tableStyleId>{5C22544A-7EE6-4342-B048-85BDC9FD1C3A}</a:tableStyleId>
              </a:tblPr>
              <a:tblGrid>
                <a:gridCol w="4390390">
                  <a:extLst>
                    <a:ext uri="{9D8B030D-6E8A-4147-A177-3AD203B41FA5}">
                      <a16:colId xmlns:a16="http://schemas.microsoft.com/office/drawing/2014/main" val="20000"/>
                    </a:ext>
                  </a:extLst>
                </a:gridCol>
                <a:gridCol w="7444740">
                  <a:extLst>
                    <a:ext uri="{9D8B030D-6E8A-4147-A177-3AD203B41FA5}">
                      <a16:colId xmlns:a16="http://schemas.microsoft.com/office/drawing/2014/main" val="20001"/>
                    </a:ext>
                  </a:extLst>
                </a:gridCol>
              </a:tblGrid>
              <a:tr h="396875">
                <a:tc>
                  <a:txBody>
                    <a:bodyPr/>
                    <a:lstStyle/>
                    <a:p>
                      <a:pPr algn="ctr"/>
                      <a:r>
                        <a:rPr lang="en-US" sz="2000" b="0" dirty="0" err="1">
                          <a:latin typeface="Times New Roman" panose="02020603050405020304" pitchFamily="18" charset="0"/>
                          <a:cs typeface="Times New Roman" panose="02020603050405020304" pitchFamily="18" charset="0"/>
                        </a:rPr>
                        <a:t>Tên</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bài</a:t>
                      </a:r>
                      <a:r>
                        <a:rPr lang="en-US" sz="2000" b="0" dirty="0">
                          <a:latin typeface="Times New Roman" panose="02020603050405020304" pitchFamily="18" charset="0"/>
                          <a:cs typeface="Times New Roman" panose="02020603050405020304" pitchFamily="18" charset="0"/>
                        </a:rPr>
                        <a:t> </a:t>
                      </a:r>
                      <a:r>
                        <a:rPr lang="en-US" sz="2000" b="0" dirty="0" err="1">
                          <a:latin typeface="Times New Roman" panose="02020603050405020304" pitchFamily="18" charset="0"/>
                          <a:cs typeface="Times New Roman" panose="02020603050405020304" pitchFamily="18" charset="0"/>
                        </a:rPr>
                        <a:t>học</a:t>
                      </a:r>
                      <a:endParaRPr lang="en-US" sz="2000" b="0" dirty="0">
                        <a:latin typeface="Times New Roman" panose="02020603050405020304" pitchFamily="18" charset="0"/>
                        <a:cs typeface="Times New Roman" panose="02020603050405020304" pitchFamily="18" charset="0"/>
                      </a:endParaRPr>
                    </a:p>
                  </a:txBody>
                  <a:tcPr/>
                </a:tc>
                <a:tc>
                  <a:txBody>
                    <a:bodyPr/>
                    <a:lstStyle/>
                    <a:p>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97980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000" b="0" i="1" dirty="0" err="1">
                          <a:solidFill>
                            <a:srgbClr val="002060"/>
                          </a:solidFill>
                          <a:latin typeface="Times New Roman" panose="02020603050405020304" pitchFamily="18" charset="0"/>
                          <a:cs typeface="Times New Roman" panose="02020603050405020304" pitchFamily="18" charset="0"/>
                        </a:rPr>
                        <a:t>Học</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xong</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chủ</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đề</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này</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các</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em</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có</a:t>
                      </a:r>
                      <a:r>
                        <a:rPr lang="en-US" sz="2000" b="0" i="1" dirty="0">
                          <a:solidFill>
                            <a:srgbClr val="002060"/>
                          </a:solidFill>
                          <a:latin typeface="Times New Roman" panose="02020603050405020304" pitchFamily="18" charset="0"/>
                          <a:cs typeface="Times New Roman" panose="02020603050405020304" pitchFamily="18" charset="0"/>
                        </a:rPr>
                        <a:t> </a:t>
                      </a:r>
                      <a:r>
                        <a:rPr lang="en-US" sz="2000" b="0" i="1" dirty="0" err="1">
                          <a:solidFill>
                            <a:srgbClr val="002060"/>
                          </a:solidFill>
                          <a:latin typeface="Times New Roman" panose="02020603050405020304" pitchFamily="18" charset="0"/>
                          <a:cs typeface="Times New Roman" panose="02020603050405020304" pitchFamily="18" charset="0"/>
                        </a:rPr>
                        <a:t>thể</a:t>
                      </a:r>
                      <a:r>
                        <a:rPr lang="en-US" sz="2000" b="0" i="1" dirty="0">
                          <a:solidFill>
                            <a:srgbClr val="002060"/>
                          </a:solidFill>
                          <a:latin typeface="Times New Roman" panose="02020603050405020304" pitchFamily="18" charset="0"/>
                          <a:cs typeface="Times New Roman" panose="02020603050405020304" pitchFamily="18" charset="0"/>
                        </a:rPr>
                        <a:t>: </a:t>
                      </a:r>
                    </a:p>
                    <a:p>
                      <a:endParaRPr lang="en-US" sz="2000" b="0"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Xác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chính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bước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căn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cứ</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viên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quá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trình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dạy</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0" dirty="0">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1"/>
                  </a:ext>
                </a:extLst>
              </a:tr>
              <a:tr h="685800">
                <a:tc>
                  <a:txBody>
                    <a:bodyPr/>
                    <a:lstStyle/>
                    <a:p>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1.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Mở</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đầu</a:t>
                      </a:r>
                      <a:r>
                        <a:rPr lang="en-US" sz="2000" b="0" i="1" dirty="0">
                          <a:solidFill>
                            <a:srgbClr val="0070C0"/>
                          </a:solidFill>
                          <a:effectLst/>
                          <a:latin typeface="Times New Roman" panose="02020603050405020304" pitchFamily="18" charset="0"/>
                          <a:cs typeface="Times New Roman" panose="02020603050405020304" pitchFamily="18" charset="0"/>
                        </a:rPr>
                        <a:t> </a:t>
                      </a:r>
                      <a:endParaRPr lang="en-US" sz="2000" b="0" i="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Gắn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kĩ</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cuộc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sống</a:t>
                      </a:r>
                      <a:r>
                        <a:rPr lang="en-US" sz="2000" b="0" dirty="0">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2"/>
                  </a:ext>
                </a:extLst>
              </a:tr>
              <a:tr h="906780">
                <a:tc>
                  <a:txBody>
                    <a:bodyPr/>
                    <a:lstStyle/>
                    <a:p>
                      <a:r>
                        <a:rPr lang="en-US" sz="2000" b="0" i="1" dirty="0">
                          <a:solidFill>
                            <a:srgbClr val="0070C0"/>
                          </a:solidFill>
                          <a:latin typeface="Times New Roman" panose="02020603050405020304" pitchFamily="18" charset="0"/>
                          <a:cs typeface="Times New Roman" panose="02020603050405020304" pitchFamily="18" charset="0"/>
                        </a:rPr>
                        <a:t>2.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Hình</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thành</a:t>
                      </a:r>
                      <a:endParaRPr lang="en-US" sz="2000" b="0" i="1" kern="1200" dirty="0">
                        <a:solidFill>
                          <a:srgbClr val="0070C0"/>
                        </a:solidFill>
                        <a:effectLst/>
                        <a:latin typeface="Times New Roman" panose="02020603050405020304" pitchFamily="18" charset="0"/>
                        <a:ea typeface="+mn-ea"/>
                        <a:cs typeface="Times New Roman" panose="02020603050405020304" pitchFamily="18" charset="0"/>
                      </a:endParaRPr>
                    </a:p>
                    <a:p>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kiến</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thức</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kĩ</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năng</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mới</a:t>
                      </a:r>
                      <a:r>
                        <a:rPr lang="en-US" sz="2000" b="0" i="1" dirty="0">
                          <a:solidFill>
                            <a:srgbClr val="0070C0"/>
                          </a:solidFill>
                          <a:effectLst/>
                          <a:latin typeface="Times New Roman" panose="02020603050405020304" pitchFamily="18" charset="0"/>
                          <a:cs typeface="Times New Roman" panose="02020603050405020304" pitchFamily="18" charset="0"/>
                        </a:rPr>
                        <a:t> </a:t>
                      </a:r>
                    </a:p>
                    <a:p>
                      <a:endParaRPr lang="en-US" sz="2000" b="0" i="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Khám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kĩ</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sát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hỏi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thảo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luận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3"/>
                  </a:ext>
                </a:extLst>
              </a:tr>
              <a:tr h="979170">
                <a:tc>
                  <a:txBody>
                    <a:bodyPr/>
                    <a:lstStyle/>
                    <a:p>
                      <a:r>
                        <a:rPr lang="en-US" sz="2000" b="0" i="1" dirty="0">
                          <a:solidFill>
                            <a:srgbClr val="0070C0"/>
                          </a:solidFill>
                          <a:latin typeface="Times New Roman" panose="02020603050405020304" pitchFamily="18" charset="0"/>
                          <a:cs typeface="Times New Roman" panose="02020603050405020304" pitchFamily="18" charset="0"/>
                        </a:rPr>
                        <a:t>3.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Luyện</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tập</a:t>
                      </a:r>
                      <a:r>
                        <a:rPr lang="en-US" sz="2000" b="0" i="1" kern="1200" baseline="0" dirty="0">
                          <a:solidFill>
                            <a:srgbClr val="0070C0"/>
                          </a:solidFill>
                          <a:effectLst/>
                          <a:latin typeface="Times New Roman" panose="02020603050405020304" pitchFamily="18" charset="0"/>
                          <a:ea typeface="+mn-ea"/>
                          <a:cs typeface="Times New Roman" panose="02020603050405020304" pitchFamily="18" charset="0"/>
                        </a:rPr>
                        <a:t> </a:t>
                      </a:r>
                      <a:endParaRPr lang="en-US" sz="2000" b="0" i="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0" kern="1200" dirty="0">
                          <a:solidFill>
                            <a:schemeClr val="dk1"/>
                          </a:solidFill>
                          <a:effectLst/>
                          <a:latin typeface="Times New Roman" panose="02020603050405020304" pitchFamily="18" charset="0"/>
                          <a:ea typeface="+mn-ea"/>
                          <a:cs typeface="Times New Roman" panose="02020603050405020304" pitchFamily="18" charset="0"/>
                        </a:rPr>
                        <a:t>Khắc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thạo</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kĩ</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huống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tiễn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4"/>
                  </a:ext>
                </a:extLst>
              </a:tr>
              <a:tr h="979805">
                <a:tc>
                  <a:txBody>
                    <a:bodyPr/>
                    <a:lstStyle/>
                    <a:p>
                      <a:r>
                        <a:rPr lang="en-US" sz="2000" b="0" i="1" dirty="0">
                          <a:solidFill>
                            <a:srgbClr val="0070C0"/>
                          </a:solidFill>
                          <a:latin typeface="Times New Roman" panose="02020603050405020304" pitchFamily="18" charset="0"/>
                          <a:cs typeface="Times New Roman" panose="02020603050405020304" pitchFamily="18" charset="0"/>
                        </a:rPr>
                        <a:t>4.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Vận</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dụng</a:t>
                      </a:r>
                      <a:endParaRPr lang="en-US" sz="2000" b="0" i="1" dirty="0">
                        <a:solidFill>
                          <a:srgbClr val="0070C0"/>
                        </a:solidFill>
                        <a:effectLst/>
                        <a:latin typeface="Times New Roman" panose="02020603050405020304" pitchFamily="18" charset="0"/>
                        <a:cs typeface="Times New Roman" panose="02020603050405020304" pitchFamily="18" charset="0"/>
                      </a:endParaRPr>
                    </a:p>
                    <a:p>
                      <a:endParaRPr lang="en-US" sz="2000" b="0" i="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Vận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kĩ</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hỏi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lí</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huống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tiễn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chia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sẻ</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thân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 </a:t>
                      </a:r>
                    </a:p>
                  </a:txBody>
                  <a:tcPr/>
                </a:tc>
                <a:extLst>
                  <a:ext uri="{0D108BD9-81ED-4DB2-BD59-A6C34878D82A}">
                    <a16:rowId xmlns:a16="http://schemas.microsoft.com/office/drawing/2014/main" val="10005"/>
                  </a:ext>
                </a:extLst>
              </a:tr>
              <a:tr h="68516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Kiến</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thức</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kĩ</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năng</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cốt</a:t>
                      </a:r>
                      <a:r>
                        <a:rPr lang="en-US" sz="2000" b="0" i="1" kern="1200" dirty="0">
                          <a:solidFill>
                            <a:srgbClr val="0070C0"/>
                          </a:solidFill>
                          <a:effectLst/>
                          <a:latin typeface="Times New Roman" panose="02020603050405020304" pitchFamily="18" charset="0"/>
                          <a:ea typeface="+mn-ea"/>
                          <a:cs typeface="Times New Roman" panose="02020603050405020304" pitchFamily="18" charset="0"/>
                        </a:rPr>
                        <a:t> </a:t>
                      </a:r>
                      <a:r>
                        <a:rPr lang="en-US" sz="2000" b="0" i="1" kern="1200" dirty="0" err="1">
                          <a:solidFill>
                            <a:srgbClr val="0070C0"/>
                          </a:solidFill>
                          <a:effectLst/>
                          <a:latin typeface="Times New Roman" panose="02020603050405020304" pitchFamily="18" charset="0"/>
                          <a:ea typeface="+mn-ea"/>
                          <a:cs typeface="Times New Roman" panose="02020603050405020304" pitchFamily="18" charset="0"/>
                        </a:rPr>
                        <a:t>lõi</a:t>
                      </a:r>
                      <a:r>
                        <a:rPr lang="en-US" sz="2000" b="0" dirty="0">
                          <a:solidFill>
                            <a:srgbClr val="002060"/>
                          </a:solidFill>
                          <a:effectLst/>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defRPr/>
                      </a:pPr>
                      <a:endParaRPr lang="en-US" sz="2000" b="0"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thúc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mỗi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hoặc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bài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txBody>
                  <a:tcPr/>
                </a:tc>
                <a:extLst>
                  <a:ext uri="{0D108BD9-81ED-4DB2-BD59-A6C34878D82A}">
                    <a16:rowId xmlns:a16="http://schemas.microsoft.com/office/drawing/2014/main" val="10006"/>
                  </a:ext>
                </a:extLst>
              </a:tr>
            </a:tbl>
          </a:graphicData>
        </a:graphic>
      </p:graphicFrame>
      <p:pic>
        <p:nvPicPr>
          <p:cNvPr id="4" name="Picture 3">
            <a:extLst>
              <a:ext uri="{FF2B5EF4-FFF2-40B4-BE49-F238E27FC236}">
                <a16:creationId xmlns:a16="http://schemas.microsoft.com/office/drawing/2014/main" id="{9E510B62-EFBD-4216-7DA9-FD502B76C682}"/>
              </a:ext>
            </a:extLst>
          </p:cNvPr>
          <p:cNvPicPr>
            <a:picLocks noChangeAspect="1"/>
          </p:cNvPicPr>
          <p:nvPr/>
        </p:nvPicPr>
        <p:blipFill>
          <a:blip r:embed="rId2"/>
          <a:stretch>
            <a:fillRect/>
          </a:stretch>
        </p:blipFill>
        <p:spPr>
          <a:xfrm>
            <a:off x="3423211" y="2233033"/>
            <a:ext cx="624826" cy="624826"/>
          </a:xfrm>
          <a:prstGeom prst="rect">
            <a:avLst/>
          </a:prstGeom>
        </p:spPr>
      </p:pic>
      <p:pic>
        <p:nvPicPr>
          <p:cNvPr id="13" name="Picture 12">
            <a:extLst>
              <a:ext uri="{FF2B5EF4-FFF2-40B4-BE49-F238E27FC236}">
                <a16:creationId xmlns:a16="http://schemas.microsoft.com/office/drawing/2014/main" id="{BAE7657F-2073-230E-C1B2-627A5B19F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648" y="3145472"/>
            <a:ext cx="618480" cy="624823"/>
          </a:xfrm>
          <a:prstGeom prst="rect">
            <a:avLst/>
          </a:prstGeom>
        </p:spPr>
      </p:pic>
      <p:pic>
        <p:nvPicPr>
          <p:cNvPr id="15" name="Picture 14">
            <a:extLst>
              <a:ext uri="{FF2B5EF4-FFF2-40B4-BE49-F238E27FC236}">
                <a16:creationId xmlns:a16="http://schemas.microsoft.com/office/drawing/2014/main" id="{A6405A2F-6B74-DB27-AEEB-EFC1BEB62A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875" y="3145470"/>
            <a:ext cx="612138" cy="624825"/>
          </a:xfrm>
          <a:prstGeom prst="rect">
            <a:avLst/>
          </a:prstGeom>
        </p:spPr>
      </p:pic>
      <p:pic>
        <p:nvPicPr>
          <p:cNvPr id="16" name="Picture 15">
            <a:extLst>
              <a:ext uri="{FF2B5EF4-FFF2-40B4-BE49-F238E27FC236}">
                <a16:creationId xmlns:a16="http://schemas.microsoft.com/office/drawing/2014/main" id="{DC22A320-5888-292D-E7FC-892B54CBF063}"/>
              </a:ext>
            </a:extLst>
          </p:cNvPr>
          <p:cNvPicPr>
            <a:picLocks noChangeAspect="1"/>
          </p:cNvPicPr>
          <p:nvPr/>
        </p:nvPicPr>
        <p:blipFill>
          <a:blip r:embed="rId5"/>
          <a:stretch>
            <a:fillRect/>
          </a:stretch>
        </p:blipFill>
        <p:spPr>
          <a:xfrm>
            <a:off x="3441198" y="4094652"/>
            <a:ext cx="618480" cy="646439"/>
          </a:xfrm>
          <a:prstGeom prst="rect">
            <a:avLst/>
          </a:prstGeom>
        </p:spPr>
      </p:pic>
      <p:pic>
        <p:nvPicPr>
          <p:cNvPr id="17" name="Picture 16">
            <a:extLst>
              <a:ext uri="{FF2B5EF4-FFF2-40B4-BE49-F238E27FC236}">
                <a16:creationId xmlns:a16="http://schemas.microsoft.com/office/drawing/2014/main" id="{237CC421-7C45-C7C0-FA57-BD3C8388162E}"/>
              </a:ext>
            </a:extLst>
          </p:cNvPr>
          <p:cNvPicPr>
            <a:picLocks noChangeAspect="1"/>
          </p:cNvPicPr>
          <p:nvPr/>
        </p:nvPicPr>
        <p:blipFill>
          <a:blip r:embed="rId6"/>
          <a:stretch>
            <a:fillRect/>
          </a:stretch>
        </p:blipFill>
        <p:spPr>
          <a:xfrm>
            <a:off x="3441198" y="5063064"/>
            <a:ext cx="618480" cy="612574"/>
          </a:xfrm>
          <a:prstGeom prst="rect">
            <a:avLst/>
          </a:prstGeom>
        </p:spPr>
      </p:pic>
      <p:pic>
        <p:nvPicPr>
          <p:cNvPr id="18" name="Picture 17">
            <a:extLst>
              <a:ext uri="{FF2B5EF4-FFF2-40B4-BE49-F238E27FC236}">
                <a16:creationId xmlns:a16="http://schemas.microsoft.com/office/drawing/2014/main" id="{7DB1DA4D-FCBC-0C2E-9882-CA49DDE1E82E}"/>
              </a:ext>
            </a:extLst>
          </p:cNvPr>
          <p:cNvPicPr>
            <a:picLocks noChangeAspect="1"/>
          </p:cNvPicPr>
          <p:nvPr/>
        </p:nvPicPr>
        <p:blipFill>
          <a:blip r:embed="rId7"/>
          <a:stretch>
            <a:fillRect/>
          </a:stretch>
        </p:blipFill>
        <p:spPr>
          <a:xfrm>
            <a:off x="3449337" y="5914710"/>
            <a:ext cx="618479" cy="618479"/>
          </a:xfrm>
          <a:prstGeom prst="rect">
            <a:avLst/>
          </a:prstGeom>
        </p:spPr>
      </p:pic>
    </p:spTree>
    <p:extLst>
      <p:ext uri="{BB962C8B-B14F-4D97-AF65-F5344CB8AC3E}">
        <p14:creationId xmlns:p14="http://schemas.microsoft.com/office/powerpoint/2010/main" val="1578647945"/>
      </p:ext>
    </p:extLst>
  </p:cSld>
  <p:clrMapOvr>
    <a:masterClrMapping/>
  </p:clrMapOvr>
  <p:transition spd="slow">
    <p:blinds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E050FB1-E874-DBE1-E212-121BEA3AEE4C}"/>
              </a:ext>
            </a:extLst>
          </p:cNvPr>
          <p:cNvGraphicFramePr>
            <a:graphicFrameLocks noGrp="1"/>
          </p:cNvGraphicFramePr>
          <p:nvPr>
            <p:ph idx="1"/>
          </p:nvPr>
        </p:nvGraphicFramePr>
        <p:xfrm>
          <a:off x="503078" y="784893"/>
          <a:ext cx="11367135" cy="4172118"/>
        </p:xfrm>
        <a:graphic>
          <a:graphicData uri="http://schemas.openxmlformats.org/drawingml/2006/table">
            <a:tbl>
              <a:tblPr firstRow="1" bandRow="1">
                <a:tableStyleId>{5C22544A-7EE6-4342-B048-85BDC9FD1C3A}</a:tableStyleId>
              </a:tblPr>
              <a:tblGrid>
                <a:gridCol w="4198848">
                  <a:extLst>
                    <a:ext uri="{9D8B030D-6E8A-4147-A177-3AD203B41FA5}">
                      <a16:colId xmlns:a16="http://schemas.microsoft.com/office/drawing/2014/main" val="20000"/>
                    </a:ext>
                  </a:extLst>
                </a:gridCol>
                <a:gridCol w="7168287">
                  <a:extLst>
                    <a:ext uri="{9D8B030D-6E8A-4147-A177-3AD203B41FA5}">
                      <a16:colId xmlns:a16="http://schemas.microsoft.com/office/drawing/2014/main" val="20001"/>
                    </a:ext>
                  </a:extLst>
                </a:gridCol>
              </a:tblGrid>
              <a:tr h="1169353">
                <a:tc grid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400" b="1" kern="1200" dirty="0" err="1">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Nhằm</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giúp học sinh tìm hiểu</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b="1" kern="1200" dirty="0">
                          <a:solidFill>
                            <a:srgbClr val="FFFF00"/>
                          </a:solidFill>
                          <a:effectLst/>
                          <a:latin typeface="Times New Roman" panose="02020603050405020304" pitchFamily="18" charset="0"/>
                          <a:ea typeface="Arial" panose="020B0604020202020204" pitchFamily="34" charset="0"/>
                          <a:cs typeface="Times New Roman" panose="02020603050405020304" pitchFamily="18" charset="0"/>
                        </a:rPr>
                        <a:t>mở rộng </a:t>
                      </a:r>
                      <a:r>
                        <a:rPr lang="en-US" sz="2400" b="1" kern="1200" dirty="0" err="1">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kĩ</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kern="1200" dirty="0" err="1">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vi-VN"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liên quan</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gây hứng thú học tập cho học sinh</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a:t>
                      </a:r>
                      <a:r>
                        <a:rPr lang="vi-VN"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sách có thêm </a:t>
                      </a:r>
                      <a:r>
                        <a:rPr lang="en-US"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400" b="1" kern="1200" dirty="0">
                          <a:solidFill>
                            <a:schemeClr val="lt1"/>
                          </a:solidFill>
                          <a:effectLst/>
                          <a:latin typeface="Times New Roman" panose="02020603050405020304" pitchFamily="18" charset="0"/>
                          <a:ea typeface="Arial" panose="020B0604020202020204" pitchFamily="34" charset="0"/>
                          <a:cs typeface="Times New Roman" panose="02020603050405020304" pitchFamily="18" charset="0"/>
                        </a:rPr>
                        <a:t> mục mở rộng:</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10000"/>
                  </a:ext>
                </a:extLst>
              </a:tr>
              <a:tr h="1386323">
                <a:tc>
                  <a:txBody>
                    <a:bodyPr/>
                    <a:lstStyle/>
                    <a:p>
                      <a:r>
                        <a:rPr lang="en-US" sz="2400" b="1" i="0" kern="12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0" kern="12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i="0" kern="1200" dirty="0" err="1">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p>
                    <a:p>
                      <a:endParaRPr lang="en-US"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2400" b="1" i="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txBody>
                  <a:tcPr/>
                </a:tc>
                <a:tc>
                  <a:txBody>
                    <a:bodyPr/>
                    <a:lstStyle/>
                    <a:p>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Cung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cấp</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thêm</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tin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thú</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vị</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liên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tri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đang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cập</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g</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iúp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sinh</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 mở rộng hiểu biết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a:t>
                      </a:r>
                      <a:r>
                        <a:rPr lang="vi-VN" sz="2400" b="1" kern="1200" dirty="0">
                          <a:solidFill>
                            <a:schemeClr val="dk1"/>
                          </a:solidFill>
                          <a:effectLst/>
                          <a:latin typeface="Times New Roman" panose="02020603050405020304" pitchFamily="18" charset="0"/>
                          <a:ea typeface="+mn-ea"/>
                          <a:cs typeface="Times New Roman" panose="02020603050405020304" pitchFamily="18" charset="0"/>
                        </a:rPr>
                        <a:t> gây hứng thú học tập cho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học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sinh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b="1" dirty="0">
                          <a:effectLst/>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1"/>
                  </a:ext>
                </a:extLst>
              </a:tr>
              <a:tr h="1616442">
                <a:tc>
                  <a:txBody>
                    <a:bodyPr/>
                    <a:lstStyle/>
                    <a:p>
                      <a:r>
                        <a:rPr lang="vi-VN"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Tìm hiểu </a:t>
                      </a:r>
                    </a:p>
                    <a:p>
                      <a:r>
                        <a:rPr lang="vi-VN"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thêm </a:t>
                      </a:r>
                    </a:p>
                    <a:p>
                      <a:endParaRPr lang="vi-VN"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p>
                      <a:endParaRPr lang="vi-VN" sz="2400" b="1" i="0" kern="12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tc>
                <a:tc>
                  <a:txBody>
                    <a:bodyPr/>
                    <a:lstStyle/>
                    <a:p>
                      <a:r>
                        <a:rPr lang="vi-VN" sz="2400" b="1" kern="1200" dirty="0">
                          <a:solidFill>
                            <a:schemeClr val="dk1"/>
                          </a:solidFill>
                          <a:effectLst/>
                          <a:latin typeface="Times New Roman" panose="02020603050405020304" pitchFamily="18" charset="0"/>
                          <a:ea typeface="+mn-ea"/>
                          <a:cs typeface="Times New Roman" panose="02020603050405020304" pitchFamily="18" charset="0"/>
                        </a:rPr>
                        <a:t>Mở rộng bài học</a:t>
                      </a:r>
                      <a:endParaRPr lang="en-US" sz="2400" b="1"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sp>
        <p:nvSpPr>
          <p:cNvPr id="5" name="TextBox 3">
            <a:extLst>
              <a:ext uri="{FF2B5EF4-FFF2-40B4-BE49-F238E27FC236}">
                <a16:creationId xmlns:a16="http://schemas.microsoft.com/office/drawing/2014/main" id="{E0B377D1-82D0-F0AE-36E8-E778A9C80770}"/>
              </a:ext>
            </a:extLst>
          </p:cNvPr>
          <p:cNvSpPr txBox="1">
            <a:spLocks noChangeArrowheads="1"/>
          </p:cNvSpPr>
          <p:nvPr/>
        </p:nvSpPr>
        <p:spPr bwMode="auto">
          <a:xfrm>
            <a:off x="1277620" y="146164"/>
            <a:ext cx="980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b="1" dirty="0">
                <a:solidFill>
                  <a:srgbClr val="002060"/>
                </a:solidFill>
                <a:latin typeface="Times New Roman" panose="02020603050405020304" pitchFamily="18" charset="0"/>
                <a:cs typeface="Times New Roman" panose="02020603050405020304" pitchFamily="18" charset="0"/>
              </a:rPr>
              <a:t>CẤU TRÚC CỦA MỘT BÀI HỌC</a:t>
            </a:r>
            <a:r>
              <a:rPr lang="en-US" altLang="en-US" b="1" dirty="0">
                <a:solidFill>
                  <a:srgbClr val="00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6" name="Rectangles 1">
            <a:extLst>
              <a:ext uri="{FF2B5EF4-FFF2-40B4-BE49-F238E27FC236}">
                <a16:creationId xmlns:a16="http://schemas.microsoft.com/office/drawing/2014/main" id="{5BA0BC73-15BF-2AE0-9F4D-1700CE363A42}"/>
              </a:ext>
            </a:extLst>
          </p:cNvPr>
          <p:cNvSpPr/>
          <p:nvPr/>
        </p:nvSpPr>
        <p:spPr>
          <a:xfrm>
            <a:off x="408622" y="5251008"/>
            <a:ext cx="11374755" cy="13519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Cấu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trúc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trở</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gũi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hấp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dẫn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gắn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tiễn</a:t>
            </a:r>
            <a:r>
              <a:rPr lang="en-US" sz="3200" dirty="0">
                <a:solidFill>
                  <a:schemeClr val="tx1"/>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B2BCF40F-199E-25FA-9D73-7DBE1F14F0A6}"/>
              </a:ext>
            </a:extLst>
          </p:cNvPr>
          <p:cNvPicPr>
            <a:picLocks noChangeAspect="1"/>
          </p:cNvPicPr>
          <p:nvPr/>
        </p:nvPicPr>
        <p:blipFill>
          <a:blip r:embed="rId2"/>
          <a:stretch>
            <a:fillRect/>
          </a:stretch>
        </p:blipFill>
        <p:spPr>
          <a:xfrm>
            <a:off x="2025273" y="2525511"/>
            <a:ext cx="1918326" cy="511303"/>
          </a:xfrm>
          <a:prstGeom prst="rect">
            <a:avLst/>
          </a:prstGeom>
        </p:spPr>
      </p:pic>
      <p:pic>
        <p:nvPicPr>
          <p:cNvPr id="3" name="Picture 2">
            <a:extLst>
              <a:ext uri="{FF2B5EF4-FFF2-40B4-BE49-F238E27FC236}">
                <a16:creationId xmlns:a16="http://schemas.microsoft.com/office/drawing/2014/main" id="{AE962310-B464-A193-277F-166C746C3BFE}"/>
              </a:ext>
            </a:extLst>
          </p:cNvPr>
          <p:cNvPicPr>
            <a:picLocks noChangeAspect="1"/>
          </p:cNvPicPr>
          <p:nvPr/>
        </p:nvPicPr>
        <p:blipFill>
          <a:blip r:embed="rId3"/>
          <a:stretch>
            <a:fillRect/>
          </a:stretch>
        </p:blipFill>
        <p:spPr>
          <a:xfrm>
            <a:off x="1979519" y="3882544"/>
            <a:ext cx="2009833" cy="455602"/>
          </a:xfrm>
          <a:prstGeom prst="rect">
            <a:avLst/>
          </a:prstGeom>
        </p:spPr>
      </p:pic>
    </p:spTree>
    <p:extLst>
      <p:ext uri="{BB962C8B-B14F-4D97-AF65-F5344CB8AC3E}">
        <p14:creationId xmlns:p14="http://schemas.microsoft.com/office/powerpoint/2010/main" val="785104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984" y="4230093"/>
            <a:ext cx="4150581" cy="1800165"/>
          </a:xfrm>
        </p:spPr>
        <p:txBody>
          <a:bodyPr anchor="t">
            <a:normAutofit/>
          </a:bodyPr>
          <a:lstStyle/>
          <a:p>
            <a:pPr algn="r"/>
            <a:r>
              <a:rPr lang="en-US" sz="4000" b="1">
                <a:latin typeface="Times New Roman" panose="02020603050405020304" pitchFamily="18" charset="0"/>
                <a:cs typeface="Times New Roman" panose="02020603050405020304" pitchFamily="18" charset="0"/>
              </a:rPr>
              <a:t>HOẠT ĐỘNG MỞ ĐẦU</a:t>
            </a:r>
          </a:p>
        </p:txBody>
      </p:sp>
      <p:pic>
        <p:nvPicPr>
          <p:cNvPr id="5" name="Picture 4">
            <a:extLst>
              <a:ext uri="{FF2B5EF4-FFF2-40B4-BE49-F238E27FC236}">
                <a16:creationId xmlns:a16="http://schemas.microsoft.com/office/drawing/2014/main" id="{2F1946E4-D5D9-6AE2-5815-753FFA5EB68E}"/>
              </a:ext>
            </a:extLst>
          </p:cNvPr>
          <p:cNvPicPr>
            <a:picLocks noChangeAspect="1"/>
          </p:cNvPicPr>
          <p:nvPr/>
        </p:nvPicPr>
        <p:blipFill>
          <a:blip r:embed="rId2"/>
          <a:stretch>
            <a:fillRect/>
          </a:stretch>
        </p:blipFill>
        <p:spPr>
          <a:xfrm>
            <a:off x="556592" y="917712"/>
            <a:ext cx="11139778" cy="2534300"/>
          </a:xfrm>
          <a:prstGeom prst="rect">
            <a:avLst/>
          </a:prstGeom>
        </p:spPr>
      </p:pic>
      <p:sp>
        <p:nvSpPr>
          <p:cNvPr id="3" name="Content Placeholder 2"/>
          <p:cNvSpPr>
            <a:spLocks noGrp="1"/>
          </p:cNvSpPr>
          <p:nvPr>
            <p:ph idx="1"/>
          </p:nvPr>
        </p:nvSpPr>
        <p:spPr>
          <a:xfrm>
            <a:off x="5246415" y="4230094"/>
            <a:ext cx="6235268" cy="1800164"/>
          </a:xfrm>
        </p:spPr>
        <p:txBody>
          <a:bodyPr anchor="t">
            <a:normAutofit/>
          </a:bodyPr>
          <a:lstStyle/>
          <a:p>
            <a:r>
              <a:rPr lang="en-US" sz="2000">
                <a:latin typeface="Tahoma" panose="020B0604030504040204" pitchFamily="34" charset="0"/>
                <a:ea typeface="Tahoma" panose="020B0604030504040204" pitchFamily="34" charset="0"/>
                <a:cs typeface="Tahoma" panose="020B0604030504040204" pitchFamily="34" charset="0"/>
              </a:rPr>
              <a:t>Tạo hứng thú cho HS thông qua các tình huống thực tiễn gần gũi với cuộc sống</a:t>
            </a:r>
          </a:p>
          <a:p>
            <a:pPr marL="0" indent="0">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15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1F137BB-D8C5-489F-AB17-AE2F89F3D974}"/>
              </a:ext>
            </a:extLst>
          </p:cNvPr>
          <p:cNvSpPr txBox="1">
            <a:spLocks/>
          </p:cNvSpPr>
          <p:nvPr/>
        </p:nvSpPr>
        <p:spPr>
          <a:xfrm>
            <a:off x="481013" y="3752849"/>
            <a:ext cx="3290887"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lang="en-US" sz="3600" b="1" dirty="0"/>
              <a:t>KHOA HỌC TỰ NHIÊN LÀ MỘT MÔN HỌC</a:t>
            </a:r>
            <a:endParaRPr kumimoji="0" lang="en-US" altLang="en-US" sz="3600" b="1" i="0" u="none" strike="noStrike" cap="none" spc="0" normalizeH="0" baseline="0" noProof="0" dirty="0">
              <a:ln>
                <a:noFill/>
              </a:ln>
              <a:effectLst/>
              <a:uLnTx/>
              <a:uFillTx/>
            </a:endParaRPr>
          </a:p>
        </p:txBody>
      </p:sp>
      <p:pic>
        <p:nvPicPr>
          <p:cNvPr id="1026" name="Picture 2" descr="Có thể là hình ảnh về 2 người, nước hoa và văn bản cho biết 'Natural Science Physical Science Earth and Space Science Physics Chemistry Life Science Geology Astronomy Botany Zoology Meteorology Ecology Oceanography Genetics Genetics'">
            <a:extLst>
              <a:ext uri="{FF2B5EF4-FFF2-40B4-BE49-F238E27FC236}">
                <a16:creationId xmlns:a16="http://schemas.microsoft.com/office/drawing/2014/main" id="{EE2B5C73-0762-C7E2-446C-EA94E0C23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42" b="2339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B87343-777F-6213-4232-9988EE1F6988}"/>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0" i="0" dirty="0" err="1">
                <a:effectLst/>
              </a:rPr>
              <a:t>Mỗi</a:t>
            </a:r>
            <a:r>
              <a:rPr lang="en-US" sz="2400" b="0" i="0" dirty="0">
                <a:effectLst/>
              </a:rPr>
              <a:t> </a:t>
            </a:r>
            <a:r>
              <a:rPr lang="en-US" sz="2400" b="0" i="0" dirty="0" err="1">
                <a:effectLst/>
              </a:rPr>
              <a:t>nhánh</a:t>
            </a:r>
            <a:r>
              <a:rPr lang="en-US" sz="2400" b="0" i="0" dirty="0">
                <a:effectLst/>
              </a:rPr>
              <a:t> </a:t>
            </a:r>
            <a:r>
              <a:rPr lang="en-US" sz="2400" b="0" i="0" dirty="0" err="1">
                <a:effectLst/>
              </a:rPr>
              <a:t>này</a:t>
            </a:r>
            <a:r>
              <a:rPr lang="en-US" sz="2400" b="0" i="0" dirty="0">
                <a:effectLst/>
              </a:rPr>
              <a:t> </a:t>
            </a:r>
            <a:r>
              <a:rPr lang="en-US" sz="2400" b="0" i="0" dirty="0" err="1">
                <a:effectLst/>
              </a:rPr>
              <a:t>có</a:t>
            </a:r>
            <a:r>
              <a:rPr lang="en-US" sz="2400" b="0" i="0" dirty="0">
                <a:effectLst/>
              </a:rPr>
              <a:t> thể </a:t>
            </a:r>
            <a:r>
              <a:rPr lang="en-US" sz="2400" b="0" i="0" dirty="0" err="1">
                <a:effectLst/>
              </a:rPr>
              <a:t>được</a:t>
            </a:r>
            <a:r>
              <a:rPr lang="en-US" sz="2400" b="0" i="0" dirty="0">
                <a:effectLst/>
              </a:rPr>
              <a:t> chia </a:t>
            </a:r>
            <a:r>
              <a:rPr lang="en-US" sz="2400" b="0" i="0" dirty="0" err="1">
                <a:effectLst/>
              </a:rPr>
              <a:t>nhỏ</a:t>
            </a:r>
            <a:r>
              <a:rPr lang="en-US" sz="2400" b="0" i="0" dirty="0">
                <a:effectLst/>
              </a:rPr>
              <a:t> </a:t>
            </a:r>
            <a:r>
              <a:rPr lang="en-US" sz="2400" b="0" i="0" dirty="0" err="1">
                <a:effectLst/>
              </a:rPr>
              <a:t>hơn</a:t>
            </a:r>
            <a:r>
              <a:rPr lang="en-US" sz="2400" b="0" i="0" dirty="0">
                <a:effectLst/>
              </a:rPr>
              <a:t>. </a:t>
            </a:r>
            <a:r>
              <a:rPr lang="en-US" sz="2400" b="0" i="0" dirty="0" err="1">
                <a:effectLst/>
              </a:rPr>
              <a:t>Ví</a:t>
            </a:r>
            <a:r>
              <a:rPr lang="en-US" sz="2400" b="0" i="0" dirty="0">
                <a:effectLst/>
              </a:rPr>
              <a:t> </a:t>
            </a:r>
            <a:r>
              <a:rPr lang="en-US" sz="2400" b="0" i="0" dirty="0" err="1">
                <a:effectLst/>
              </a:rPr>
              <a:t>dụ</a:t>
            </a:r>
            <a:r>
              <a:rPr lang="en-US" sz="2400" b="0" i="0" dirty="0">
                <a:effectLst/>
              </a:rPr>
              <a:t>: Hai </a:t>
            </a:r>
            <a:r>
              <a:rPr lang="en-US" sz="2400" b="0" i="0" dirty="0" err="1">
                <a:effectLst/>
              </a:rPr>
              <a:t>lĩnh</a:t>
            </a:r>
            <a:r>
              <a:rPr lang="en-US" sz="2400" b="0" i="0" dirty="0">
                <a:effectLst/>
              </a:rPr>
              <a:t> </a:t>
            </a:r>
            <a:r>
              <a:rPr lang="en-US" sz="2400" b="0" i="0" dirty="0" err="1">
                <a:effectLst/>
              </a:rPr>
              <a:t>vực</a:t>
            </a:r>
            <a:r>
              <a:rPr lang="en-US" sz="2400" b="0" i="0" dirty="0">
                <a:effectLst/>
              </a:rPr>
              <a:t> </a:t>
            </a:r>
            <a:r>
              <a:rPr lang="en-US" sz="2400" b="0" i="0" dirty="0" err="1">
                <a:effectLst/>
              </a:rPr>
              <a:t>chính</a:t>
            </a:r>
            <a:r>
              <a:rPr lang="en-US" sz="2400" b="0" i="0" dirty="0">
                <a:effectLst/>
              </a:rPr>
              <a:t> </a:t>
            </a:r>
            <a:r>
              <a:rPr lang="en-US" sz="2400" b="0" i="0" dirty="0" err="1">
                <a:effectLst/>
              </a:rPr>
              <a:t>của</a:t>
            </a:r>
            <a:r>
              <a:rPr lang="en-US" sz="2400" b="0" i="0" dirty="0">
                <a:effectLst/>
              </a:rPr>
              <a:t> khoa </a:t>
            </a:r>
            <a:r>
              <a:rPr lang="en-US" sz="2400" b="0" i="0" dirty="0" err="1">
                <a:effectLst/>
              </a:rPr>
              <a:t>học</a:t>
            </a:r>
            <a:r>
              <a:rPr lang="en-US" sz="2400" b="0" i="0" dirty="0">
                <a:effectLst/>
              </a:rPr>
              <a:t> </a:t>
            </a:r>
            <a:r>
              <a:rPr lang="en-US" sz="2400" b="0" i="0" dirty="0" err="1">
                <a:effectLst/>
              </a:rPr>
              <a:t>vật</a:t>
            </a:r>
            <a:r>
              <a:rPr lang="en-US" sz="2400" b="0" i="0" dirty="0">
                <a:effectLst/>
              </a:rPr>
              <a:t> </a:t>
            </a:r>
            <a:r>
              <a:rPr lang="en-US" sz="2400" b="0" i="0" dirty="0" err="1">
                <a:effectLst/>
              </a:rPr>
              <a:t>lý</a:t>
            </a:r>
            <a:r>
              <a:rPr lang="en-US" sz="2400" b="0" i="0" dirty="0">
                <a:effectLst/>
              </a:rPr>
              <a:t> </a:t>
            </a:r>
            <a:r>
              <a:rPr lang="en-US" sz="2400" b="0" i="0" dirty="0" err="1">
                <a:effectLst/>
              </a:rPr>
              <a:t>là</a:t>
            </a:r>
            <a:r>
              <a:rPr lang="en-US" sz="2400" b="0" i="0" dirty="0">
                <a:effectLst/>
              </a:rPr>
              <a:t> </a:t>
            </a:r>
            <a:r>
              <a:rPr lang="en-US" sz="2400" b="0" i="0" dirty="0" err="1">
                <a:effectLst/>
              </a:rPr>
              <a:t>hóa</a:t>
            </a:r>
            <a:r>
              <a:rPr lang="en-US" sz="2400" b="0" i="0" dirty="0">
                <a:effectLst/>
              </a:rPr>
              <a:t> </a:t>
            </a:r>
            <a:r>
              <a:rPr lang="en-US" sz="2400" b="0" i="0" dirty="0" err="1">
                <a:effectLst/>
              </a:rPr>
              <a:t>học</a:t>
            </a:r>
            <a:r>
              <a:rPr lang="en-US" sz="2400" b="0" i="0" dirty="0">
                <a:effectLst/>
              </a:rPr>
              <a:t> </a:t>
            </a:r>
            <a:r>
              <a:rPr lang="en-US" sz="2400" b="0" i="0" dirty="0" err="1">
                <a:effectLst/>
              </a:rPr>
              <a:t>và</a:t>
            </a:r>
            <a:r>
              <a:rPr lang="en-US" sz="2400" b="0" i="0" dirty="0">
                <a:effectLst/>
              </a:rPr>
              <a:t> </a:t>
            </a:r>
            <a:r>
              <a:rPr lang="en-US" sz="2400" b="0" i="0" dirty="0" err="1">
                <a:effectLst/>
              </a:rPr>
              <a:t>vật</a:t>
            </a:r>
            <a:r>
              <a:rPr lang="en-US" sz="2400" b="0" i="0" dirty="0">
                <a:effectLst/>
              </a:rPr>
              <a:t> </a:t>
            </a:r>
            <a:r>
              <a:rPr lang="en-US" sz="2400" b="0" i="0" dirty="0" err="1">
                <a:effectLst/>
              </a:rPr>
              <a:t>lý</a:t>
            </a:r>
            <a:r>
              <a:rPr lang="en-US" sz="2400" b="0" i="0" dirty="0">
                <a:effectLst/>
              </a:rPr>
              <a:t> </a:t>
            </a:r>
            <a:r>
              <a:rPr lang="en-US" sz="2400" b="0" i="0" dirty="0" err="1">
                <a:effectLst/>
              </a:rPr>
              <a:t>học</a:t>
            </a:r>
            <a:r>
              <a:rPr lang="en-US" sz="2400" b="0" i="0" dirty="0">
                <a:effectLst/>
              </a:rPr>
              <a:t>. </a:t>
            </a:r>
            <a:r>
              <a:rPr lang="en-US" sz="2400" b="0" i="0" dirty="0" err="1">
                <a:effectLst/>
              </a:rPr>
              <a:t>Hóa</a:t>
            </a:r>
            <a:r>
              <a:rPr lang="en-US" sz="2400" b="0" i="0" dirty="0">
                <a:effectLst/>
              </a:rPr>
              <a:t> </a:t>
            </a:r>
            <a:r>
              <a:rPr lang="en-US" sz="2400" b="0" i="0" dirty="0" err="1">
                <a:effectLst/>
              </a:rPr>
              <a:t>học</a:t>
            </a:r>
            <a:r>
              <a:rPr lang="en-US" sz="2400" b="0" i="0" dirty="0">
                <a:effectLst/>
              </a:rPr>
              <a:t> </a:t>
            </a:r>
            <a:r>
              <a:rPr lang="en-US" sz="2400" b="0" i="0" dirty="0" err="1">
                <a:effectLst/>
              </a:rPr>
              <a:t>là</a:t>
            </a:r>
            <a:r>
              <a:rPr lang="en-US" sz="2400" b="0" i="0" dirty="0">
                <a:effectLst/>
              </a:rPr>
              <a:t> </a:t>
            </a:r>
            <a:r>
              <a:rPr lang="en-US" sz="2400" b="0" i="0" dirty="0" err="1">
                <a:effectLst/>
              </a:rPr>
              <a:t>lĩnh</a:t>
            </a:r>
            <a:r>
              <a:rPr lang="en-US" sz="2400" b="0" i="0" dirty="0">
                <a:effectLst/>
              </a:rPr>
              <a:t> </a:t>
            </a:r>
            <a:r>
              <a:rPr lang="en-US" sz="2400" b="0" i="0" dirty="0" err="1">
                <a:effectLst/>
              </a:rPr>
              <a:t>vực</a:t>
            </a:r>
            <a:r>
              <a:rPr lang="en-US" sz="2400" b="0" i="0" dirty="0">
                <a:effectLst/>
              </a:rPr>
              <a:t> </a:t>
            </a:r>
            <a:r>
              <a:rPr lang="en-US" sz="2400" b="0" i="0" dirty="0" err="1">
                <a:effectLst/>
              </a:rPr>
              <a:t>nghiên</a:t>
            </a:r>
            <a:r>
              <a:rPr lang="en-US" sz="2400" b="0" i="0" dirty="0">
                <a:effectLst/>
              </a:rPr>
              <a:t> </a:t>
            </a:r>
            <a:r>
              <a:rPr lang="en-US" sz="2400" b="0" i="0" dirty="0" err="1">
                <a:effectLst/>
              </a:rPr>
              <a:t>cứu</a:t>
            </a:r>
            <a:r>
              <a:rPr lang="en-US" sz="2400" b="0" i="0" dirty="0">
                <a:effectLst/>
              </a:rPr>
              <a:t> </a:t>
            </a:r>
            <a:r>
              <a:rPr lang="en-US" sz="2400" b="0" i="0" dirty="0" err="1">
                <a:effectLst/>
              </a:rPr>
              <a:t>về</a:t>
            </a:r>
            <a:r>
              <a:rPr lang="en-US" sz="2400" b="0" i="0" dirty="0">
                <a:effectLst/>
              </a:rPr>
              <a:t> </a:t>
            </a:r>
            <a:r>
              <a:rPr lang="en-US" sz="2400" b="0" i="0" dirty="0" err="1">
                <a:effectLst/>
              </a:rPr>
              <a:t>thành</a:t>
            </a:r>
            <a:r>
              <a:rPr lang="en-US" sz="2400" b="0" i="0" dirty="0">
                <a:effectLst/>
              </a:rPr>
              <a:t> </a:t>
            </a:r>
            <a:r>
              <a:rPr lang="en-US" sz="2400" b="0" i="0" dirty="0" err="1">
                <a:effectLst/>
              </a:rPr>
              <a:t>phần</a:t>
            </a:r>
            <a:r>
              <a:rPr lang="en-US" sz="2400" b="0" i="0" dirty="0">
                <a:effectLst/>
              </a:rPr>
              <a:t>, </a:t>
            </a:r>
            <a:r>
              <a:rPr lang="en-US" sz="2400" b="0" i="0" dirty="0" err="1">
                <a:effectLst/>
              </a:rPr>
              <a:t>cấu</a:t>
            </a:r>
            <a:r>
              <a:rPr lang="en-US" sz="2400" b="0" i="0" dirty="0">
                <a:effectLst/>
              </a:rPr>
              <a:t> </a:t>
            </a:r>
            <a:r>
              <a:rPr lang="en-US" sz="2400" b="0" i="0" dirty="0" err="1">
                <a:effectLst/>
              </a:rPr>
              <a:t>trúc</a:t>
            </a:r>
            <a:r>
              <a:rPr lang="en-US" sz="2400" b="0" i="0" dirty="0">
                <a:effectLst/>
              </a:rPr>
              <a:t>, </a:t>
            </a:r>
            <a:r>
              <a:rPr lang="en-US" sz="2400" b="0" i="0" dirty="0" err="1">
                <a:effectLst/>
              </a:rPr>
              <a:t>tính</a:t>
            </a:r>
            <a:r>
              <a:rPr lang="en-US" sz="2400" b="0" i="0" dirty="0">
                <a:effectLst/>
              </a:rPr>
              <a:t> chất </a:t>
            </a:r>
            <a:r>
              <a:rPr lang="en-US" sz="2400" b="0" i="0" dirty="0" err="1">
                <a:effectLst/>
              </a:rPr>
              <a:t>và</a:t>
            </a:r>
            <a:r>
              <a:rPr lang="en-US" sz="2400" b="0" i="0" dirty="0">
                <a:effectLst/>
              </a:rPr>
              <a:t> </a:t>
            </a:r>
            <a:r>
              <a:rPr lang="en-US" sz="2400" b="0" i="0" dirty="0" err="1">
                <a:effectLst/>
              </a:rPr>
              <a:t>phản</a:t>
            </a:r>
            <a:r>
              <a:rPr lang="en-US" sz="2400" b="0" i="0" dirty="0">
                <a:effectLst/>
              </a:rPr>
              <a:t> </a:t>
            </a:r>
            <a:r>
              <a:rPr lang="en-US" sz="2400" b="0" i="0" dirty="0" err="1">
                <a:effectLst/>
              </a:rPr>
              <a:t>ứng</a:t>
            </a:r>
            <a:r>
              <a:rPr lang="en-US" sz="2400" b="0" i="0" dirty="0">
                <a:effectLst/>
              </a:rPr>
              <a:t> </a:t>
            </a:r>
            <a:r>
              <a:rPr lang="en-US" sz="2400" b="0" i="0" dirty="0" err="1">
                <a:effectLst/>
              </a:rPr>
              <a:t>của</a:t>
            </a:r>
            <a:r>
              <a:rPr lang="en-US" sz="2400" b="0" i="0" dirty="0">
                <a:effectLst/>
              </a:rPr>
              <a:t> chất. </a:t>
            </a:r>
            <a:r>
              <a:rPr lang="en-US" sz="2400" b="0" i="0" dirty="0" err="1">
                <a:effectLst/>
              </a:rPr>
              <a:t>Vật</a:t>
            </a:r>
            <a:r>
              <a:rPr lang="en-US" sz="2400" b="0" i="0" dirty="0">
                <a:effectLst/>
              </a:rPr>
              <a:t> </a:t>
            </a:r>
            <a:r>
              <a:rPr lang="en-US" sz="2400" b="0" i="0" dirty="0" err="1">
                <a:effectLst/>
              </a:rPr>
              <a:t>lý</a:t>
            </a:r>
            <a:r>
              <a:rPr lang="en-US" sz="2400" b="0" i="0" dirty="0">
                <a:effectLst/>
              </a:rPr>
              <a:t> </a:t>
            </a:r>
            <a:r>
              <a:rPr lang="en-US" sz="2400" b="0" i="0" dirty="0" err="1">
                <a:effectLst/>
              </a:rPr>
              <a:t>học</a:t>
            </a:r>
            <a:r>
              <a:rPr lang="en-US" sz="2400" b="0" i="0" dirty="0">
                <a:effectLst/>
              </a:rPr>
              <a:t> </a:t>
            </a:r>
            <a:r>
              <a:rPr lang="en-US" sz="2400" b="0" i="0" dirty="0" err="1">
                <a:effectLst/>
              </a:rPr>
              <a:t>là</a:t>
            </a:r>
            <a:r>
              <a:rPr lang="en-US" sz="2400" b="0" i="0" dirty="0">
                <a:effectLst/>
              </a:rPr>
              <a:t> </a:t>
            </a:r>
            <a:r>
              <a:rPr lang="en-US" sz="2400" b="0" i="0" dirty="0" err="1">
                <a:effectLst/>
              </a:rPr>
              <a:t>lĩnh</a:t>
            </a:r>
            <a:r>
              <a:rPr lang="en-US" sz="2400" b="0" i="0" dirty="0">
                <a:effectLst/>
              </a:rPr>
              <a:t> </a:t>
            </a:r>
            <a:r>
              <a:rPr lang="en-US" sz="2400" b="0" i="0" dirty="0" err="1">
                <a:effectLst/>
              </a:rPr>
              <a:t>vực</a:t>
            </a:r>
            <a:r>
              <a:rPr lang="en-US" sz="2400" b="0" i="0" dirty="0">
                <a:effectLst/>
              </a:rPr>
              <a:t> </a:t>
            </a:r>
            <a:r>
              <a:rPr lang="en-US" sz="2400" b="0" i="0" dirty="0" err="1">
                <a:effectLst/>
              </a:rPr>
              <a:t>nghiên</a:t>
            </a:r>
            <a:r>
              <a:rPr lang="en-US" sz="2400" b="0" i="0" dirty="0">
                <a:effectLst/>
              </a:rPr>
              <a:t> </a:t>
            </a:r>
            <a:r>
              <a:rPr lang="en-US" sz="2400" b="0" i="0" dirty="0" err="1">
                <a:effectLst/>
              </a:rPr>
              <a:t>cứu</a:t>
            </a:r>
            <a:r>
              <a:rPr lang="en-US" sz="2400" b="0" i="0" dirty="0">
                <a:effectLst/>
              </a:rPr>
              <a:t> </a:t>
            </a:r>
            <a:r>
              <a:rPr lang="en-US" sz="2400" b="0" i="0" dirty="0" err="1">
                <a:effectLst/>
              </a:rPr>
              <a:t>về</a:t>
            </a:r>
            <a:r>
              <a:rPr lang="en-US" sz="2400" b="0" i="0" dirty="0">
                <a:effectLst/>
              </a:rPr>
              <a:t> chất </a:t>
            </a:r>
            <a:r>
              <a:rPr lang="en-US" sz="2400" b="0" i="0" dirty="0" err="1">
                <a:effectLst/>
              </a:rPr>
              <a:t>và</a:t>
            </a:r>
            <a:r>
              <a:rPr lang="en-US" sz="2400" b="0" i="0" dirty="0">
                <a:effectLst/>
              </a:rPr>
              <a:t> </a:t>
            </a:r>
            <a:r>
              <a:rPr lang="en-US" sz="2400" b="0" i="0" dirty="0" err="1">
                <a:effectLst/>
              </a:rPr>
              <a:t>năng</a:t>
            </a:r>
            <a:r>
              <a:rPr lang="en-US" sz="2400" b="0" i="0" dirty="0">
                <a:effectLst/>
              </a:rPr>
              <a:t> </a:t>
            </a:r>
            <a:r>
              <a:rPr lang="en-US" sz="2400" b="0" i="0" dirty="0" err="1">
                <a:effectLst/>
              </a:rPr>
              <a:t>lượng</a:t>
            </a:r>
            <a:r>
              <a:rPr lang="en-US" sz="2400" b="0" i="0" dirty="0">
                <a:effectLst/>
              </a:rPr>
              <a:t>.</a:t>
            </a:r>
          </a:p>
        </p:txBody>
      </p:sp>
    </p:spTree>
    <p:extLst>
      <p:ext uri="{BB962C8B-B14F-4D97-AF65-F5344CB8AC3E}">
        <p14:creationId xmlns:p14="http://schemas.microsoft.com/office/powerpoint/2010/main" val="3215508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p:nvPr/>
        </p:nvSpPr>
        <p:spPr>
          <a:xfrm>
            <a:off x="638882" y="639193"/>
            <a:ext cx="3571810"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100" b="1" kern="1200">
                <a:solidFill>
                  <a:schemeClr val="tx1"/>
                </a:solidFill>
                <a:latin typeface="+mj-lt"/>
                <a:ea typeface="+mj-ea"/>
                <a:cs typeface="+mj-cs"/>
              </a:rPr>
              <a:t>HOẠT ĐỘNG HÌNH THÀNH KIẾN THỨC, KĨ NĂNG</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FF67DA-B5DF-3D1C-9046-C14C3CF9B6CC}"/>
              </a:ext>
            </a:extLst>
          </p:cNvPr>
          <p:cNvPicPr>
            <a:picLocks noChangeAspect="1"/>
          </p:cNvPicPr>
          <p:nvPr/>
        </p:nvPicPr>
        <p:blipFill rotWithShape="1">
          <a:blip r:embed="rId2">
            <a:extLst>
              <a:ext uri="{28A0092B-C50C-407E-A947-70E740481C1C}">
                <a14:useLocalDpi xmlns:a14="http://schemas.microsoft.com/office/drawing/2010/main" val="0"/>
              </a:ext>
            </a:extLst>
          </a:blip>
          <a:srcRect r="-1" b="34914"/>
          <a:stretch/>
        </p:blipFill>
        <p:spPr>
          <a:xfrm>
            <a:off x="5159583" y="640080"/>
            <a:ext cx="6204041" cy="5550408"/>
          </a:xfrm>
          <a:prstGeom prst="rect">
            <a:avLst/>
          </a:prstGeom>
        </p:spPr>
      </p:pic>
      <p:sp>
        <p:nvSpPr>
          <p:cNvPr id="2" name="Slide Number Placeholder 1"/>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1E0D7F5-8232-4903-AC07-E8490970BCA1}" type="slidenum">
              <a:rPr lang="en-US" sz="1200" b="0">
                <a:solidFill>
                  <a:schemeClr val="tx1">
                    <a:tint val="75000"/>
                  </a:schemeClr>
                </a:solidFill>
                <a:latin typeface="+mn-lt"/>
              </a:rPr>
              <a:pPr>
                <a:spcAft>
                  <a:spcPts val="600"/>
                </a:spcAft>
                <a:defRPr/>
              </a:pPr>
              <a:t>50</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2596632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p:nvPr/>
        </p:nvSpPr>
        <p:spPr>
          <a:xfrm>
            <a:off x="638882" y="639193"/>
            <a:ext cx="3571810" cy="357351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6100" b="1" kern="1200">
                <a:solidFill>
                  <a:schemeClr val="tx1"/>
                </a:solidFill>
                <a:latin typeface="+mj-lt"/>
                <a:ea typeface="+mj-ea"/>
                <a:cs typeface="+mj-cs"/>
              </a:rPr>
              <a:t>HOẠT ĐỘNG LUYỆN TẬP</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5EE92A-95EB-0733-00F5-33D5937CC9B5}"/>
              </a:ext>
            </a:extLst>
          </p:cNvPr>
          <p:cNvPicPr>
            <a:picLocks noChangeAspect="1"/>
          </p:cNvPicPr>
          <p:nvPr/>
        </p:nvPicPr>
        <p:blipFill>
          <a:blip r:embed="rId2"/>
          <a:stretch>
            <a:fillRect/>
          </a:stretch>
        </p:blipFill>
        <p:spPr>
          <a:xfrm>
            <a:off x="5507214" y="640080"/>
            <a:ext cx="5508779" cy="5550408"/>
          </a:xfrm>
          <a:prstGeom prst="rect">
            <a:avLst/>
          </a:prstGeom>
        </p:spPr>
      </p:pic>
      <p:sp>
        <p:nvSpPr>
          <p:cNvPr id="2" name="Slide Number Placeholder 1"/>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1E0D7F5-8232-4903-AC07-E8490970BCA1}" type="slidenum">
              <a:rPr lang="en-US" sz="1200" b="0">
                <a:solidFill>
                  <a:schemeClr val="tx1">
                    <a:tint val="75000"/>
                  </a:schemeClr>
                </a:solidFill>
                <a:latin typeface="+mn-lt"/>
              </a:rPr>
              <a:pPr>
                <a:spcAft>
                  <a:spcPts val="600"/>
                </a:spcAft>
                <a:defRPr/>
              </a:pPr>
              <a:t>51</a:t>
            </a:fld>
            <a:endParaRPr lang="en-US" sz="1200" b="0">
              <a:solidFill>
                <a:schemeClr val="tx1">
                  <a:tint val="75000"/>
                </a:schemeClr>
              </a:solidFill>
              <a:latin typeface="+mn-lt"/>
            </a:endParaRPr>
          </a:p>
        </p:txBody>
      </p:sp>
    </p:spTree>
    <p:extLst>
      <p:ext uri="{BB962C8B-B14F-4D97-AF65-F5344CB8AC3E}">
        <p14:creationId xmlns:p14="http://schemas.microsoft.com/office/powerpoint/2010/main" val="2974659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97E50-67BF-E626-C861-DAB8B434913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b="1" kern="1200">
                <a:solidFill>
                  <a:schemeClr val="tx1"/>
                </a:solidFill>
                <a:latin typeface="+mj-lt"/>
                <a:ea typeface="+mj-ea"/>
                <a:cs typeface="+mj-cs"/>
              </a:rPr>
              <a:t>HOẠT ĐỘNG VẬN DỤNG</a:t>
            </a:r>
            <a:br>
              <a:rPr lang="en-US" sz="5600" b="1" kern="1200">
                <a:solidFill>
                  <a:schemeClr val="tx1"/>
                </a:solidFill>
                <a:latin typeface="+mj-lt"/>
                <a:ea typeface="+mj-ea"/>
                <a:cs typeface="+mj-cs"/>
              </a:rPr>
            </a:br>
            <a:endParaRPr lang="en-US" sz="5600" kern="1200">
              <a:solidFill>
                <a:schemeClr val="tx1"/>
              </a:solidFill>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9FBD42-C3A3-C36B-389C-A4DD6D4D5D3D}"/>
              </a:ext>
            </a:extLst>
          </p:cNvPr>
          <p:cNvPicPr>
            <a:picLocks noChangeAspect="1"/>
          </p:cNvPicPr>
          <p:nvPr/>
        </p:nvPicPr>
        <p:blipFill>
          <a:blip r:embed="rId2"/>
          <a:stretch>
            <a:fillRect/>
          </a:stretch>
        </p:blipFill>
        <p:spPr>
          <a:xfrm>
            <a:off x="4654296" y="1052498"/>
            <a:ext cx="7214616" cy="4725572"/>
          </a:xfrm>
          <a:prstGeom prst="rect">
            <a:avLst/>
          </a:prstGeom>
        </p:spPr>
      </p:pic>
    </p:spTree>
    <p:extLst>
      <p:ext uri="{BB962C8B-B14F-4D97-AF65-F5344CB8AC3E}">
        <p14:creationId xmlns:p14="http://schemas.microsoft.com/office/powerpoint/2010/main" val="3799853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Metal tic-tac-toe game pieces">
            <a:extLst>
              <a:ext uri="{FF2B5EF4-FFF2-40B4-BE49-F238E27FC236}">
                <a16:creationId xmlns:a16="http://schemas.microsoft.com/office/drawing/2014/main" id="{CA7F9286-01A5-2383-503E-3E89CFDA2346}"/>
              </a:ext>
            </a:extLst>
          </p:cNvPr>
          <p:cNvPicPr>
            <a:picLocks noChangeAspect="1"/>
          </p:cNvPicPr>
          <p:nvPr/>
        </p:nvPicPr>
        <p:blipFill rotWithShape="1">
          <a:blip r:embed="rId2"/>
          <a:srcRect l="16681" r="30218"/>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27048" y="1868487"/>
            <a:ext cx="5721484" cy="4351338"/>
          </a:xfrm>
        </p:spPr>
        <p:txBody>
          <a:bodyPr>
            <a:normAutofit/>
          </a:bodyPr>
          <a:lstStyle/>
          <a:p>
            <a:pPr marL="0" indent="0">
              <a:buNone/>
            </a:pPr>
            <a:r>
              <a:rPr lang="vi-VN" sz="2400" b="1">
                <a:latin typeface="+mj-lt"/>
                <a:cs typeface="Arial" panose="020B0604020202020204" pitchFamily="34" charset="0"/>
              </a:rPr>
              <a:t>Nội dung </a:t>
            </a:r>
            <a:r>
              <a:rPr lang="en-US" sz="2400" b="1" err="1">
                <a:latin typeface="+mj-lt"/>
                <a:cs typeface="Arial" panose="020B0604020202020204" pitchFamily="34" charset="0"/>
              </a:rPr>
              <a:t>thực</a:t>
            </a:r>
            <a:r>
              <a:rPr lang="en-US" sz="2400" b="1">
                <a:latin typeface="+mj-lt"/>
                <a:cs typeface="Arial" panose="020B0604020202020204" pitchFamily="34" charset="0"/>
              </a:rPr>
              <a:t> </a:t>
            </a:r>
            <a:r>
              <a:rPr lang="en-US" sz="2400" b="1" err="1">
                <a:latin typeface="+mj-lt"/>
                <a:cs typeface="Arial" panose="020B0604020202020204" pitchFamily="34" charset="0"/>
              </a:rPr>
              <a:t>hành</a:t>
            </a:r>
            <a:r>
              <a:rPr lang="en-US" sz="2400" b="1">
                <a:latin typeface="+mj-lt"/>
                <a:cs typeface="Arial" panose="020B0604020202020204" pitchFamily="34" charset="0"/>
              </a:rPr>
              <a:t>: </a:t>
            </a:r>
            <a:r>
              <a:rPr lang="en-US" sz="2400" err="1">
                <a:latin typeface="+mj-lt"/>
                <a:cs typeface="Arial" panose="020B0604020202020204" pitchFamily="34" charset="0"/>
              </a:rPr>
              <a:t>Với</a:t>
            </a:r>
            <a:r>
              <a:rPr lang="en-US" sz="2400">
                <a:latin typeface="+mj-lt"/>
                <a:cs typeface="Arial" panose="020B0604020202020204" pitchFamily="34" charset="0"/>
              </a:rPr>
              <a:t> </a:t>
            </a:r>
            <a:r>
              <a:rPr lang="en-US" sz="2400" err="1">
                <a:latin typeface="+mj-lt"/>
                <a:cs typeface="Arial" panose="020B0604020202020204" pitchFamily="34" charset="0"/>
              </a:rPr>
              <a:t>yêu</a:t>
            </a:r>
            <a:r>
              <a:rPr lang="en-US" sz="2400">
                <a:latin typeface="+mj-lt"/>
                <a:cs typeface="Arial" panose="020B0604020202020204" pitchFamily="34" charset="0"/>
              </a:rPr>
              <a:t> </a:t>
            </a:r>
            <a:r>
              <a:rPr lang="en-US" sz="2400" err="1">
                <a:latin typeface="+mj-lt"/>
                <a:cs typeface="Arial" panose="020B0604020202020204" pitchFamily="34" charset="0"/>
              </a:rPr>
              <a:t>cầu</a:t>
            </a:r>
            <a:r>
              <a:rPr lang="en-US" sz="2400">
                <a:latin typeface="+mj-lt"/>
                <a:cs typeface="Arial" panose="020B0604020202020204" pitchFamily="34" charset="0"/>
              </a:rPr>
              <a:t> HS </a:t>
            </a:r>
            <a:r>
              <a:rPr lang="en-US" sz="2400" err="1">
                <a:latin typeface="+mj-lt"/>
                <a:cs typeface="Arial" panose="020B0604020202020204" pitchFamily="34" charset="0"/>
              </a:rPr>
              <a:t>thực</a:t>
            </a:r>
            <a:r>
              <a:rPr lang="en-US" sz="2400">
                <a:latin typeface="+mj-lt"/>
                <a:cs typeface="Arial" panose="020B0604020202020204" pitchFamily="34" charset="0"/>
              </a:rPr>
              <a:t> </a:t>
            </a:r>
            <a:r>
              <a:rPr lang="en-US" sz="2400" err="1">
                <a:latin typeface="+mj-lt"/>
                <a:cs typeface="Arial" panose="020B0604020202020204" pitchFamily="34" charset="0"/>
              </a:rPr>
              <a:t>hiện</a:t>
            </a:r>
            <a:r>
              <a:rPr lang="en-US" sz="2400">
                <a:latin typeface="+mj-lt"/>
                <a:cs typeface="Arial" panose="020B0604020202020204" pitchFamily="34" charset="0"/>
              </a:rPr>
              <a:t>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bước</a:t>
            </a:r>
            <a:r>
              <a:rPr lang="en-US" sz="2400">
                <a:latin typeface="+mj-lt"/>
                <a:cs typeface="Arial" panose="020B0604020202020204" pitchFamily="34" charset="0"/>
              </a:rPr>
              <a:t> </a:t>
            </a:r>
            <a:r>
              <a:rPr lang="en-US" sz="2400" err="1">
                <a:latin typeface="+mj-lt"/>
                <a:cs typeface="Arial" panose="020B0604020202020204" pitchFamily="34" charset="0"/>
              </a:rPr>
              <a:t>trong</a:t>
            </a:r>
            <a:r>
              <a:rPr lang="en-US" sz="2400">
                <a:latin typeface="+mj-lt"/>
                <a:cs typeface="Arial" panose="020B0604020202020204" pitchFamily="34" charset="0"/>
              </a:rPr>
              <a:t> </a:t>
            </a:r>
            <a:r>
              <a:rPr lang="en-US" sz="2400" b="1" err="1">
                <a:latin typeface="+mj-lt"/>
                <a:cs typeface="Arial" panose="020B0604020202020204" pitchFamily="34" charset="0"/>
              </a:rPr>
              <a:t>tiến</a:t>
            </a:r>
            <a:r>
              <a:rPr lang="en-US" sz="2400" b="1">
                <a:latin typeface="+mj-lt"/>
                <a:cs typeface="Arial" panose="020B0604020202020204" pitchFamily="34" charset="0"/>
              </a:rPr>
              <a:t> </a:t>
            </a:r>
            <a:r>
              <a:rPr lang="en-US" sz="2400" b="1" err="1">
                <a:latin typeface="+mj-lt"/>
                <a:cs typeface="Arial" panose="020B0604020202020204" pitchFamily="34" charset="0"/>
              </a:rPr>
              <a:t>trình</a:t>
            </a:r>
            <a:r>
              <a:rPr lang="en-US" sz="2400" b="1">
                <a:latin typeface="+mj-lt"/>
                <a:cs typeface="Arial" panose="020B0604020202020204" pitchFamily="34" charset="0"/>
              </a:rPr>
              <a:t> </a:t>
            </a:r>
            <a:r>
              <a:rPr lang="en-US" sz="2400" b="1" err="1">
                <a:latin typeface="+mj-lt"/>
                <a:cs typeface="Arial" panose="020B0604020202020204" pitchFamily="34" charset="0"/>
              </a:rPr>
              <a:t>nghiên</a:t>
            </a:r>
            <a:r>
              <a:rPr lang="en-US" sz="2400" b="1">
                <a:latin typeface="+mj-lt"/>
                <a:cs typeface="Arial" panose="020B0604020202020204" pitchFamily="34" charset="0"/>
              </a:rPr>
              <a:t> </a:t>
            </a:r>
            <a:r>
              <a:rPr lang="en-US" sz="2400" b="1" err="1">
                <a:latin typeface="+mj-lt"/>
                <a:cs typeface="Arial" panose="020B0604020202020204" pitchFamily="34" charset="0"/>
              </a:rPr>
              <a:t>cứu</a:t>
            </a:r>
            <a:r>
              <a:rPr lang="en-US" sz="2400" b="1">
                <a:latin typeface="+mj-lt"/>
                <a:cs typeface="Arial" panose="020B0604020202020204" pitchFamily="34" charset="0"/>
              </a:rPr>
              <a:t> khoa </a:t>
            </a:r>
            <a:r>
              <a:rPr lang="en-US" sz="2400" b="1" err="1">
                <a:latin typeface="+mj-lt"/>
                <a:cs typeface="Arial" panose="020B0604020202020204" pitchFamily="34" charset="0"/>
              </a:rPr>
              <a:t>học</a:t>
            </a:r>
            <a:r>
              <a:rPr lang="en-US" sz="2400" b="1">
                <a:latin typeface="+mj-lt"/>
                <a:cs typeface="Arial" panose="020B0604020202020204" pitchFamily="34" charset="0"/>
              </a:rPr>
              <a:t> (Quan </a:t>
            </a:r>
            <a:r>
              <a:rPr lang="en-US" sz="2400" b="1" err="1">
                <a:latin typeface="+mj-lt"/>
                <a:cs typeface="Arial" panose="020B0604020202020204" pitchFamily="34" charset="0"/>
              </a:rPr>
              <a:t>sát</a:t>
            </a:r>
            <a:r>
              <a:rPr lang="en-US" sz="2400" b="1">
                <a:latin typeface="+mj-lt"/>
                <a:cs typeface="Arial" panose="020B0604020202020204" pitchFamily="34" charset="0"/>
              </a:rPr>
              <a:t>, </a:t>
            </a:r>
            <a:r>
              <a:rPr lang="en-US" sz="2400" b="1" err="1">
                <a:latin typeface="+mj-lt"/>
                <a:cs typeface="Arial" panose="020B0604020202020204" pitchFamily="34" charset="0"/>
              </a:rPr>
              <a:t>đặt</a:t>
            </a:r>
            <a:r>
              <a:rPr lang="en-US" sz="2400" b="1">
                <a:latin typeface="+mj-lt"/>
                <a:cs typeface="Arial" panose="020B0604020202020204" pitchFamily="34" charset="0"/>
              </a:rPr>
              <a:t> </a:t>
            </a:r>
            <a:r>
              <a:rPr lang="en-US" sz="2400" b="1" err="1">
                <a:latin typeface="+mj-lt"/>
                <a:cs typeface="Arial" panose="020B0604020202020204" pitchFamily="34" charset="0"/>
              </a:rPr>
              <a:t>câu</a:t>
            </a:r>
            <a:r>
              <a:rPr lang="en-US" sz="2400" b="1">
                <a:latin typeface="+mj-lt"/>
                <a:cs typeface="Arial" panose="020B0604020202020204" pitchFamily="34" charset="0"/>
              </a:rPr>
              <a:t> </a:t>
            </a:r>
            <a:r>
              <a:rPr lang="en-US" sz="2400" b="1" err="1">
                <a:latin typeface="+mj-lt"/>
                <a:cs typeface="Arial" panose="020B0604020202020204" pitchFamily="34" charset="0"/>
              </a:rPr>
              <a:t>hỏi</a:t>
            </a:r>
            <a:r>
              <a:rPr lang="en-US" sz="2400" b="1">
                <a:latin typeface="+mj-lt"/>
                <a:cs typeface="Arial" panose="020B0604020202020204" pitchFamily="34" charset="0"/>
              </a:rPr>
              <a:t>; </a:t>
            </a:r>
            <a:r>
              <a:rPr lang="en-US" sz="2400" b="1" err="1">
                <a:latin typeface="+mj-lt"/>
                <a:cs typeface="Arial" panose="020B0604020202020204" pitchFamily="34" charset="0"/>
              </a:rPr>
              <a:t>nêu</a:t>
            </a:r>
            <a:r>
              <a:rPr lang="en-US" sz="2400" b="1">
                <a:latin typeface="+mj-lt"/>
                <a:cs typeface="Arial" panose="020B0604020202020204" pitchFamily="34" charset="0"/>
              </a:rPr>
              <a:t> </a:t>
            </a:r>
            <a:r>
              <a:rPr lang="en-US" sz="2400" b="1" err="1">
                <a:latin typeface="+mj-lt"/>
                <a:cs typeface="Arial" panose="020B0604020202020204" pitchFamily="34" charset="0"/>
              </a:rPr>
              <a:t>giả</a:t>
            </a:r>
            <a:r>
              <a:rPr lang="en-US" sz="2400" b="1">
                <a:latin typeface="+mj-lt"/>
                <a:cs typeface="Arial" panose="020B0604020202020204" pitchFamily="34" charset="0"/>
              </a:rPr>
              <a:t> </a:t>
            </a:r>
            <a:r>
              <a:rPr lang="en-US" sz="2400" b="1" err="1">
                <a:latin typeface="+mj-lt"/>
                <a:cs typeface="Arial" panose="020B0604020202020204" pitchFamily="34" charset="0"/>
              </a:rPr>
              <a:t>thuyết</a:t>
            </a:r>
            <a:r>
              <a:rPr lang="en-US" sz="2400" b="1">
                <a:latin typeface="+mj-lt"/>
                <a:cs typeface="Arial" panose="020B0604020202020204" pitchFamily="34" charset="0"/>
              </a:rPr>
              <a:t>, </a:t>
            </a:r>
            <a:r>
              <a:rPr lang="en-US" sz="2400" b="1" err="1">
                <a:latin typeface="+mj-lt"/>
                <a:cs typeface="Arial" panose="020B0604020202020204" pitchFamily="34" charset="0"/>
              </a:rPr>
              <a:t>lập</a:t>
            </a:r>
            <a:r>
              <a:rPr lang="en-US" sz="2400" b="1">
                <a:latin typeface="+mj-lt"/>
                <a:cs typeface="Arial" panose="020B0604020202020204" pitchFamily="34" charset="0"/>
              </a:rPr>
              <a:t> </a:t>
            </a:r>
            <a:r>
              <a:rPr lang="en-US" sz="2400" b="1" err="1">
                <a:latin typeface="+mj-lt"/>
                <a:cs typeface="Arial" panose="020B0604020202020204" pitchFamily="34" charset="0"/>
              </a:rPr>
              <a:t>kế</a:t>
            </a:r>
            <a:r>
              <a:rPr lang="en-US" sz="2400" b="1">
                <a:latin typeface="+mj-lt"/>
                <a:cs typeface="Arial" panose="020B0604020202020204" pitchFamily="34" charset="0"/>
              </a:rPr>
              <a:t> </a:t>
            </a:r>
            <a:r>
              <a:rPr lang="en-US" sz="2400" b="1" err="1">
                <a:latin typeface="+mj-lt"/>
                <a:cs typeface="Arial" panose="020B0604020202020204" pitchFamily="34" charset="0"/>
              </a:rPr>
              <a:t>hoạch</a:t>
            </a:r>
            <a:r>
              <a:rPr lang="en-US" sz="2400" b="1">
                <a:latin typeface="+mj-lt"/>
                <a:cs typeface="Arial" panose="020B0604020202020204" pitchFamily="34" charset="0"/>
              </a:rPr>
              <a:t> </a:t>
            </a:r>
            <a:r>
              <a:rPr lang="en-US" sz="2400" b="1" err="1">
                <a:latin typeface="+mj-lt"/>
                <a:cs typeface="Arial" panose="020B0604020202020204" pitchFamily="34" charset="0"/>
              </a:rPr>
              <a:t>kiểm</a:t>
            </a:r>
            <a:r>
              <a:rPr lang="en-US" sz="2400" b="1">
                <a:latin typeface="+mj-lt"/>
                <a:cs typeface="Arial" panose="020B0604020202020204" pitchFamily="34" charset="0"/>
              </a:rPr>
              <a:t> </a:t>
            </a:r>
            <a:r>
              <a:rPr lang="en-US" sz="2400" b="1" err="1">
                <a:latin typeface="+mj-lt"/>
                <a:cs typeface="Arial" panose="020B0604020202020204" pitchFamily="34" charset="0"/>
              </a:rPr>
              <a:t>chứng</a:t>
            </a:r>
            <a:r>
              <a:rPr lang="en-US" sz="2400" b="1">
                <a:latin typeface="+mj-lt"/>
                <a:cs typeface="Arial" panose="020B0604020202020204" pitchFamily="34" charset="0"/>
              </a:rPr>
              <a:t> </a:t>
            </a:r>
            <a:r>
              <a:rPr lang="en-US" sz="2400" b="1" err="1">
                <a:latin typeface="+mj-lt"/>
                <a:cs typeface="Arial" panose="020B0604020202020204" pitchFamily="34" charset="0"/>
              </a:rPr>
              <a:t>giả</a:t>
            </a:r>
            <a:r>
              <a:rPr lang="en-US" sz="2400" b="1">
                <a:latin typeface="+mj-lt"/>
                <a:cs typeface="Arial" panose="020B0604020202020204" pitchFamily="34" charset="0"/>
              </a:rPr>
              <a:t> </a:t>
            </a:r>
            <a:r>
              <a:rPr lang="en-US" sz="2400" b="1" err="1">
                <a:latin typeface="+mj-lt"/>
                <a:cs typeface="Arial" panose="020B0604020202020204" pitchFamily="34" charset="0"/>
              </a:rPr>
              <a:t>thuyết</a:t>
            </a:r>
            <a:r>
              <a:rPr lang="en-US" sz="2400" b="1">
                <a:latin typeface="+mj-lt"/>
                <a:cs typeface="Arial" panose="020B0604020202020204" pitchFamily="34" charset="0"/>
              </a:rPr>
              <a:t>, </a:t>
            </a:r>
            <a:r>
              <a:rPr lang="en-US" sz="2400" b="1" err="1">
                <a:latin typeface="+mj-lt"/>
                <a:cs typeface="Arial" panose="020B0604020202020204" pitchFamily="34" charset="0"/>
              </a:rPr>
              <a:t>biện</a:t>
            </a:r>
            <a:r>
              <a:rPr lang="en-US" sz="2400" b="1">
                <a:latin typeface="+mj-lt"/>
                <a:cs typeface="Arial" panose="020B0604020202020204" pitchFamily="34" charset="0"/>
              </a:rPr>
              <a:t> </a:t>
            </a:r>
            <a:r>
              <a:rPr lang="en-US" sz="2400" b="1" err="1">
                <a:latin typeface="+mj-lt"/>
                <a:cs typeface="Arial" panose="020B0604020202020204" pitchFamily="34" charset="0"/>
              </a:rPr>
              <a:t>luận</a:t>
            </a:r>
            <a:r>
              <a:rPr lang="en-US" sz="2400" b="1">
                <a:latin typeface="+mj-lt"/>
                <a:cs typeface="Arial" panose="020B0604020202020204" pitchFamily="34" charset="0"/>
              </a:rPr>
              <a:t>, </a:t>
            </a:r>
            <a:r>
              <a:rPr lang="en-US" sz="2400" b="1" err="1">
                <a:latin typeface="+mj-lt"/>
                <a:cs typeface="Arial" panose="020B0604020202020204" pitchFamily="34" charset="0"/>
              </a:rPr>
              <a:t>báo</a:t>
            </a:r>
            <a:r>
              <a:rPr lang="en-US" sz="2400" b="1">
                <a:latin typeface="+mj-lt"/>
                <a:cs typeface="Arial" panose="020B0604020202020204" pitchFamily="34" charset="0"/>
              </a:rPr>
              <a:t> </a:t>
            </a:r>
            <a:r>
              <a:rPr lang="en-US" sz="2400" b="1" err="1">
                <a:latin typeface="+mj-lt"/>
                <a:cs typeface="Arial" panose="020B0604020202020204" pitchFamily="34" charset="0"/>
              </a:rPr>
              <a:t>cáo</a:t>
            </a:r>
            <a:r>
              <a:rPr lang="en-US" sz="2400" b="1">
                <a:latin typeface="+mj-lt"/>
                <a:cs typeface="Arial" panose="020B0604020202020204" pitchFamily="34" charset="0"/>
              </a:rPr>
              <a:t> </a:t>
            </a:r>
            <a:r>
              <a:rPr lang="en-US" sz="2400" b="1" err="1">
                <a:latin typeface="+mj-lt"/>
                <a:cs typeface="Arial" panose="020B0604020202020204" pitchFamily="34" charset="0"/>
              </a:rPr>
              <a:t>kết</a:t>
            </a:r>
            <a:r>
              <a:rPr lang="en-US" sz="2400" b="1">
                <a:latin typeface="+mj-lt"/>
                <a:cs typeface="Arial" panose="020B0604020202020204" pitchFamily="34" charset="0"/>
              </a:rPr>
              <a:t> </a:t>
            </a:r>
            <a:r>
              <a:rPr lang="en-US" sz="2400" b="1" err="1">
                <a:latin typeface="+mj-lt"/>
                <a:cs typeface="Arial" panose="020B0604020202020204" pitchFamily="34" charset="0"/>
              </a:rPr>
              <a:t>quả</a:t>
            </a:r>
            <a:r>
              <a:rPr lang="en-US" sz="2400" b="1">
                <a:latin typeface="+mj-lt"/>
                <a:cs typeface="Arial" panose="020B0604020202020204" pitchFamily="34" charset="0"/>
              </a:rPr>
              <a:t>).</a:t>
            </a:r>
            <a:r>
              <a:rPr lang="en-US" sz="2400">
                <a:latin typeface="+mj-lt"/>
                <a:cs typeface="Arial" panose="020B0604020202020204" pitchFamily="34" charset="0"/>
              </a:rPr>
              <a:t> </a:t>
            </a:r>
            <a:r>
              <a:rPr lang="en-US" sz="2400" err="1">
                <a:latin typeface="+mj-lt"/>
                <a:cs typeface="Arial" panose="020B0604020202020204" pitchFamily="34" charset="0"/>
              </a:rPr>
              <a:t>Để</a:t>
            </a:r>
            <a:r>
              <a:rPr lang="en-US" sz="2400">
                <a:latin typeface="+mj-lt"/>
                <a:cs typeface="Arial" panose="020B0604020202020204" pitchFamily="34" charset="0"/>
              </a:rPr>
              <a:t> </a:t>
            </a:r>
            <a:r>
              <a:rPr lang="en-US" sz="2400" err="1">
                <a:latin typeface="+mj-lt"/>
                <a:cs typeface="Arial" panose="020B0604020202020204" pitchFamily="34" charset="0"/>
              </a:rPr>
              <a:t>giúp</a:t>
            </a:r>
            <a:r>
              <a:rPr lang="en-US" sz="2400">
                <a:latin typeface="+mj-lt"/>
                <a:cs typeface="Arial" panose="020B0604020202020204" pitchFamily="34" charset="0"/>
              </a:rPr>
              <a:t> </a:t>
            </a:r>
            <a:r>
              <a:rPr lang="en-US" sz="2400" err="1">
                <a:latin typeface="+mj-lt"/>
                <a:cs typeface="Arial" panose="020B0604020202020204" pitchFamily="34" charset="0"/>
              </a:rPr>
              <a:t>cho</a:t>
            </a:r>
            <a:r>
              <a:rPr lang="en-US" sz="2400">
                <a:latin typeface="+mj-lt"/>
                <a:cs typeface="Arial" panose="020B0604020202020204" pitchFamily="34" charset="0"/>
              </a:rPr>
              <a:t> HS </a:t>
            </a:r>
            <a:r>
              <a:rPr lang="en-US" sz="2400" err="1">
                <a:latin typeface="+mj-lt"/>
                <a:cs typeface="Arial" panose="020B0604020202020204" pitchFamily="34" charset="0"/>
              </a:rPr>
              <a:t>dễ</a:t>
            </a:r>
            <a:r>
              <a:rPr lang="en-US" sz="2400">
                <a:latin typeface="+mj-lt"/>
                <a:cs typeface="Arial" panose="020B0604020202020204" pitchFamily="34" charset="0"/>
              </a:rPr>
              <a:t> </a:t>
            </a:r>
            <a:r>
              <a:rPr lang="en-US" sz="2400" err="1">
                <a:latin typeface="+mj-lt"/>
                <a:cs typeface="Arial" panose="020B0604020202020204" pitchFamily="34" charset="0"/>
              </a:rPr>
              <a:t>dàng</a:t>
            </a:r>
            <a:r>
              <a:rPr lang="en-US" sz="2400">
                <a:latin typeface="+mj-lt"/>
                <a:cs typeface="Arial" panose="020B0604020202020204" pitchFamily="34" charset="0"/>
              </a:rPr>
              <a:t> </a:t>
            </a:r>
            <a:r>
              <a:rPr lang="en-US" sz="2400" err="1">
                <a:latin typeface="+mj-lt"/>
                <a:cs typeface="Arial" panose="020B0604020202020204" pitchFamily="34" charset="0"/>
              </a:rPr>
              <a:t>thực</a:t>
            </a:r>
            <a:r>
              <a:rPr lang="en-US" sz="2400">
                <a:latin typeface="+mj-lt"/>
                <a:cs typeface="Arial" panose="020B0604020202020204" pitchFamily="34" charset="0"/>
              </a:rPr>
              <a:t> </a:t>
            </a:r>
            <a:r>
              <a:rPr lang="en-US" sz="2400" err="1">
                <a:latin typeface="+mj-lt"/>
                <a:cs typeface="Arial" panose="020B0604020202020204" pitchFamily="34" charset="0"/>
              </a:rPr>
              <a:t>hiện</a:t>
            </a:r>
            <a:r>
              <a:rPr lang="en-US" sz="2400">
                <a:latin typeface="+mj-lt"/>
                <a:cs typeface="Arial" panose="020B0604020202020204" pitchFamily="34" charset="0"/>
              </a:rPr>
              <a:t> </a:t>
            </a:r>
            <a:r>
              <a:rPr lang="en-US" sz="2400" err="1">
                <a:latin typeface="+mj-lt"/>
                <a:cs typeface="Arial" panose="020B0604020202020204" pitchFamily="34" charset="0"/>
              </a:rPr>
              <a:t>thực</a:t>
            </a:r>
            <a:r>
              <a:rPr lang="en-US" sz="2400">
                <a:latin typeface="+mj-lt"/>
                <a:cs typeface="Arial" panose="020B0604020202020204" pitchFamily="34" charset="0"/>
              </a:rPr>
              <a:t> </a:t>
            </a:r>
            <a:r>
              <a:rPr lang="en-US" sz="2400" err="1">
                <a:latin typeface="+mj-lt"/>
                <a:cs typeface="Arial" panose="020B0604020202020204" pitchFamily="34" charset="0"/>
              </a:rPr>
              <a:t>hành</a:t>
            </a:r>
            <a:r>
              <a:rPr lang="en-US" sz="2400">
                <a:latin typeface="+mj-lt"/>
                <a:cs typeface="Arial" panose="020B0604020202020204" pitchFamily="34" charset="0"/>
              </a:rPr>
              <a:t>, </a:t>
            </a:r>
            <a:r>
              <a:rPr lang="en-US" sz="2400" err="1">
                <a:latin typeface="+mj-lt"/>
                <a:cs typeface="Arial" panose="020B0604020202020204" pitchFamily="34" charset="0"/>
              </a:rPr>
              <a:t>trong</a:t>
            </a:r>
            <a:r>
              <a:rPr lang="en-US" sz="2400">
                <a:latin typeface="+mj-lt"/>
                <a:cs typeface="Arial" panose="020B0604020202020204" pitchFamily="34" charset="0"/>
              </a:rPr>
              <a:t> SGK KHTN 8,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tác</a:t>
            </a:r>
            <a:r>
              <a:rPr lang="en-US" sz="2400">
                <a:latin typeface="+mj-lt"/>
                <a:cs typeface="Arial" panose="020B0604020202020204" pitchFamily="34" charset="0"/>
              </a:rPr>
              <a:t> </a:t>
            </a:r>
            <a:r>
              <a:rPr lang="en-US" sz="2400" err="1">
                <a:latin typeface="+mj-lt"/>
                <a:cs typeface="Arial" panose="020B0604020202020204" pitchFamily="34" charset="0"/>
              </a:rPr>
              <a:t>giả</a:t>
            </a:r>
            <a:r>
              <a:rPr lang="en-US" sz="2400">
                <a:latin typeface="+mj-lt"/>
                <a:cs typeface="Arial" panose="020B0604020202020204" pitchFamily="34" charset="0"/>
              </a:rPr>
              <a:t> </a:t>
            </a:r>
            <a:r>
              <a:rPr lang="en-US" sz="2400" err="1">
                <a:latin typeface="+mj-lt"/>
                <a:cs typeface="Arial" panose="020B0604020202020204" pitchFamily="34" charset="0"/>
              </a:rPr>
              <a:t>đã</a:t>
            </a:r>
            <a:r>
              <a:rPr lang="en-US" sz="2400">
                <a:latin typeface="+mj-lt"/>
                <a:cs typeface="Arial" panose="020B0604020202020204" pitchFamily="34" charset="0"/>
              </a:rPr>
              <a:t> </a:t>
            </a:r>
            <a:r>
              <a:rPr lang="en-US" sz="2400" err="1">
                <a:latin typeface="+mj-lt"/>
                <a:cs typeface="Arial" panose="020B0604020202020204" pitchFamily="34" charset="0"/>
              </a:rPr>
              <a:t>thiết</a:t>
            </a:r>
            <a:r>
              <a:rPr lang="en-US" sz="2400">
                <a:latin typeface="+mj-lt"/>
                <a:cs typeface="Arial" panose="020B0604020202020204" pitchFamily="34" charset="0"/>
              </a:rPr>
              <a:t> </a:t>
            </a:r>
            <a:r>
              <a:rPr lang="en-US" sz="2400" err="1">
                <a:latin typeface="+mj-lt"/>
                <a:cs typeface="Arial" panose="020B0604020202020204" pitchFamily="34" charset="0"/>
              </a:rPr>
              <a:t>kế</a:t>
            </a:r>
            <a:r>
              <a:rPr lang="en-US" sz="2400">
                <a:latin typeface="+mj-lt"/>
                <a:cs typeface="Arial" panose="020B0604020202020204" pitchFamily="34" charset="0"/>
              </a:rPr>
              <a:t>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bước</a:t>
            </a:r>
            <a:r>
              <a:rPr lang="en-US" sz="2400">
                <a:latin typeface="+mj-lt"/>
                <a:cs typeface="Arial" panose="020B0604020202020204" pitchFamily="34" charset="0"/>
              </a:rPr>
              <a:t> </a:t>
            </a:r>
            <a:r>
              <a:rPr lang="en-US" sz="2400" err="1">
                <a:latin typeface="+mj-lt"/>
                <a:cs typeface="Arial" panose="020B0604020202020204" pitchFamily="34" charset="0"/>
              </a:rPr>
              <a:t>thực</a:t>
            </a:r>
            <a:r>
              <a:rPr lang="en-US" sz="2400">
                <a:latin typeface="+mj-lt"/>
                <a:cs typeface="Arial" panose="020B0604020202020204" pitchFamily="34" charset="0"/>
              </a:rPr>
              <a:t> </a:t>
            </a:r>
            <a:r>
              <a:rPr lang="en-US" sz="2400" err="1">
                <a:latin typeface="+mj-lt"/>
                <a:cs typeface="Arial" panose="020B0604020202020204" pitchFamily="34" charset="0"/>
              </a:rPr>
              <a:t>hành</a:t>
            </a:r>
            <a:r>
              <a:rPr lang="en-US" sz="2400">
                <a:latin typeface="+mj-lt"/>
                <a:cs typeface="Arial" panose="020B0604020202020204" pitchFamily="34" charset="0"/>
              </a:rPr>
              <a:t> </a:t>
            </a:r>
            <a:r>
              <a:rPr lang="en-US" sz="2400" err="1">
                <a:latin typeface="+mj-lt"/>
                <a:cs typeface="Arial" panose="020B0604020202020204" pitchFamily="34" charset="0"/>
              </a:rPr>
              <a:t>ngắn</a:t>
            </a:r>
            <a:r>
              <a:rPr lang="en-US" sz="2400">
                <a:latin typeface="+mj-lt"/>
                <a:cs typeface="Arial" panose="020B0604020202020204" pitchFamily="34" charset="0"/>
              </a:rPr>
              <a:t> </a:t>
            </a:r>
            <a:r>
              <a:rPr lang="en-US" sz="2400" err="1">
                <a:latin typeface="+mj-lt"/>
                <a:cs typeface="Arial" panose="020B0604020202020204" pitchFamily="34" charset="0"/>
              </a:rPr>
              <a:t>gọn</a:t>
            </a:r>
            <a:r>
              <a:rPr lang="en-US" sz="2400">
                <a:latin typeface="+mj-lt"/>
                <a:cs typeface="Arial" panose="020B0604020202020204" pitchFamily="34" charset="0"/>
              </a:rPr>
              <a:t>, </a:t>
            </a:r>
            <a:r>
              <a:rPr lang="en-US" sz="2400" err="1">
                <a:latin typeface="+mj-lt"/>
                <a:cs typeface="Arial" panose="020B0604020202020204" pitchFamily="34" charset="0"/>
              </a:rPr>
              <a:t>dễ</a:t>
            </a:r>
            <a:r>
              <a:rPr lang="en-US" sz="2400">
                <a:latin typeface="+mj-lt"/>
                <a:cs typeface="Arial" panose="020B0604020202020204" pitchFamily="34" charset="0"/>
              </a:rPr>
              <a:t> </a:t>
            </a:r>
            <a:r>
              <a:rPr lang="en-US" sz="2400" err="1">
                <a:latin typeface="+mj-lt"/>
                <a:cs typeface="Arial" panose="020B0604020202020204" pitchFamily="34" charset="0"/>
              </a:rPr>
              <a:t>hiểu</a:t>
            </a:r>
            <a:r>
              <a:rPr lang="en-US" sz="2400">
                <a:latin typeface="+mj-lt"/>
                <a:cs typeface="Arial" panose="020B0604020202020204" pitchFamily="34" charset="0"/>
              </a:rPr>
              <a:t> </a:t>
            </a:r>
            <a:r>
              <a:rPr lang="en-US" sz="2400" err="1">
                <a:latin typeface="+mj-lt"/>
                <a:cs typeface="Arial" panose="020B0604020202020204" pitchFamily="34" charset="0"/>
              </a:rPr>
              <a:t>hoặc</a:t>
            </a:r>
            <a:r>
              <a:rPr lang="en-US" sz="2400">
                <a:latin typeface="+mj-lt"/>
                <a:cs typeface="Arial" panose="020B0604020202020204" pitchFamily="34" charset="0"/>
              </a:rPr>
              <a:t> </a:t>
            </a:r>
            <a:r>
              <a:rPr lang="en-US" sz="2400" err="1">
                <a:latin typeface="+mj-lt"/>
                <a:cs typeface="Arial" panose="020B0604020202020204" pitchFamily="34" charset="0"/>
              </a:rPr>
              <a:t>minh</a:t>
            </a:r>
            <a:r>
              <a:rPr lang="en-US" sz="2400">
                <a:latin typeface="+mj-lt"/>
                <a:cs typeface="Arial" panose="020B0604020202020204" pitchFamily="34" charset="0"/>
              </a:rPr>
              <a:t> </a:t>
            </a:r>
            <a:r>
              <a:rPr lang="en-US" sz="2400" err="1">
                <a:latin typeface="+mj-lt"/>
                <a:cs typeface="Arial" panose="020B0604020202020204" pitchFamily="34" charset="0"/>
              </a:rPr>
              <a:t>họa</a:t>
            </a:r>
            <a:r>
              <a:rPr lang="en-US" sz="2400">
                <a:latin typeface="+mj-lt"/>
                <a:cs typeface="Arial" panose="020B0604020202020204" pitchFamily="34" charset="0"/>
              </a:rPr>
              <a:t>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bước</a:t>
            </a:r>
            <a:r>
              <a:rPr lang="en-US" sz="2400">
                <a:latin typeface="+mj-lt"/>
                <a:cs typeface="Arial" panose="020B0604020202020204" pitchFamily="34" charset="0"/>
              </a:rPr>
              <a:t> </a:t>
            </a:r>
            <a:r>
              <a:rPr lang="en-US" sz="2400" err="1">
                <a:latin typeface="+mj-lt"/>
                <a:cs typeface="Arial" panose="020B0604020202020204" pitchFamily="34" charset="0"/>
              </a:rPr>
              <a:t>với</a:t>
            </a:r>
            <a:r>
              <a:rPr lang="en-US" sz="2400">
                <a:latin typeface="+mj-lt"/>
                <a:cs typeface="Arial" panose="020B0604020202020204" pitchFamily="34" charset="0"/>
              </a:rPr>
              <a:t>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hình</a:t>
            </a:r>
            <a:r>
              <a:rPr lang="en-US" sz="2400">
                <a:latin typeface="+mj-lt"/>
                <a:cs typeface="Arial" panose="020B0604020202020204" pitchFamily="34" charset="0"/>
              </a:rPr>
              <a:t> </a:t>
            </a:r>
            <a:r>
              <a:rPr lang="en-US" sz="2400" err="1">
                <a:latin typeface="+mj-lt"/>
                <a:cs typeface="Arial" panose="020B0604020202020204" pitchFamily="34" charset="0"/>
              </a:rPr>
              <a:t>ảnh</a:t>
            </a:r>
            <a:r>
              <a:rPr lang="en-US" sz="2400">
                <a:latin typeface="+mj-lt"/>
                <a:cs typeface="Arial" panose="020B0604020202020204" pitchFamily="34" charset="0"/>
              </a:rPr>
              <a:t> </a:t>
            </a:r>
            <a:r>
              <a:rPr lang="en-US" sz="2400" err="1">
                <a:latin typeface="+mj-lt"/>
                <a:cs typeface="Arial" panose="020B0604020202020204" pitchFamily="34" charset="0"/>
              </a:rPr>
              <a:t>kèm</a:t>
            </a:r>
            <a:r>
              <a:rPr lang="en-US" sz="2400">
                <a:latin typeface="+mj-lt"/>
                <a:cs typeface="Arial" panose="020B0604020202020204" pitchFamily="34" charset="0"/>
              </a:rPr>
              <a:t> </a:t>
            </a:r>
            <a:r>
              <a:rPr lang="en-US" sz="2400" err="1">
                <a:latin typeface="+mj-lt"/>
                <a:cs typeface="Arial" panose="020B0604020202020204" pitchFamily="34" charset="0"/>
              </a:rPr>
              <a:t>theo</a:t>
            </a:r>
            <a:r>
              <a:rPr lang="en-US" sz="2400">
                <a:latin typeface="+mj-lt"/>
                <a:cs typeface="Arial" panose="020B0604020202020204" pitchFamily="34" charset="0"/>
              </a:rPr>
              <a:t>, </a:t>
            </a:r>
            <a:r>
              <a:rPr lang="en-US" sz="2400" err="1">
                <a:latin typeface="+mj-lt"/>
                <a:cs typeface="Arial" panose="020B0604020202020204" pitchFamily="34" charset="0"/>
              </a:rPr>
              <a:t>các</a:t>
            </a:r>
            <a:r>
              <a:rPr lang="en-US" sz="2400">
                <a:latin typeface="+mj-lt"/>
                <a:cs typeface="Arial" panose="020B0604020202020204" pitchFamily="34" charset="0"/>
              </a:rPr>
              <a:t> </a:t>
            </a:r>
            <a:r>
              <a:rPr lang="en-US" sz="2400" err="1">
                <a:latin typeface="+mj-lt"/>
                <a:cs typeface="Arial" panose="020B0604020202020204" pitchFamily="34" charset="0"/>
              </a:rPr>
              <a:t>mẫu</a:t>
            </a:r>
            <a:r>
              <a:rPr lang="en-US" sz="2400">
                <a:latin typeface="+mj-lt"/>
                <a:cs typeface="Arial" panose="020B0604020202020204" pitchFamily="34" charset="0"/>
              </a:rPr>
              <a:t> </a:t>
            </a:r>
            <a:r>
              <a:rPr lang="en-US" sz="2400" err="1">
                <a:latin typeface="+mj-lt"/>
                <a:cs typeface="Arial" panose="020B0604020202020204" pitchFamily="34" charset="0"/>
              </a:rPr>
              <a:t>vật</a:t>
            </a:r>
            <a:r>
              <a:rPr lang="en-US" sz="2400">
                <a:latin typeface="+mj-lt"/>
                <a:cs typeface="Arial" panose="020B0604020202020204" pitchFamily="34" charset="0"/>
              </a:rPr>
              <a:t> </a:t>
            </a:r>
            <a:r>
              <a:rPr lang="en-US" sz="2400" err="1">
                <a:latin typeface="+mj-lt"/>
                <a:cs typeface="Arial" panose="020B0604020202020204" pitchFamily="34" charset="0"/>
              </a:rPr>
              <a:t>và</a:t>
            </a:r>
            <a:r>
              <a:rPr lang="en-US" sz="2400">
                <a:latin typeface="+mj-lt"/>
                <a:cs typeface="Arial" panose="020B0604020202020204" pitchFamily="34" charset="0"/>
              </a:rPr>
              <a:t> </a:t>
            </a:r>
            <a:r>
              <a:rPr lang="en-US" sz="2400" err="1">
                <a:latin typeface="+mj-lt"/>
                <a:cs typeface="Arial" panose="020B0604020202020204" pitchFamily="34" charset="0"/>
              </a:rPr>
              <a:t>dụng</a:t>
            </a:r>
            <a:r>
              <a:rPr lang="en-US" sz="2400">
                <a:latin typeface="+mj-lt"/>
                <a:cs typeface="Arial" panose="020B0604020202020204" pitchFamily="34" charset="0"/>
              </a:rPr>
              <a:t> </a:t>
            </a:r>
            <a:r>
              <a:rPr lang="en-US" sz="2400" err="1">
                <a:latin typeface="+mj-lt"/>
                <a:cs typeface="Arial" panose="020B0604020202020204" pitchFamily="34" charset="0"/>
              </a:rPr>
              <a:t>cụ</a:t>
            </a:r>
            <a:r>
              <a:rPr lang="en-US" sz="2400">
                <a:latin typeface="+mj-lt"/>
                <a:cs typeface="Arial" panose="020B0604020202020204" pitchFamily="34" charset="0"/>
              </a:rPr>
              <a:t> </a:t>
            </a:r>
            <a:r>
              <a:rPr lang="en-US" sz="2400" err="1">
                <a:latin typeface="+mj-lt"/>
                <a:cs typeface="Arial" panose="020B0604020202020204" pitchFamily="34" charset="0"/>
              </a:rPr>
              <a:t>cũng</a:t>
            </a:r>
            <a:r>
              <a:rPr lang="en-US" sz="2400">
                <a:latin typeface="+mj-lt"/>
                <a:cs typeface="Arial" panose="020B0604020202020204" pitchFamily="34" charset="0"/>
              </a:rPr>
              <a:t> </a:t>
            </a:r>
            <a:r>
              <a:rPr lang="en-US" sz="2400" err="1">
                <a:latin typeface="+mj-lt"/>
                <a:cs typeface="Arial" panose="020B0604020202020204" pitchFamily="34" charset="0"/>
              </a:rPr>
              <a:t>rất</a:t>
            </a:r>
            <a:r>
              <a:rPr lang="en-US" sz="2400">
                <a:latin typeface="+mj-lt"/>
                <a:cs typeface="Arial" panose="020B0604020202020204" pitchFamily="34" charset="0"/>
              </a:rPr>
              <a:t> </a:t>
            </a:r>
            <a:r>
              <a:rPr lang="en-US" sz="2400" err="1">
                <a:latin typeface="+mj-lt"/>
                <a:cs typeface="Arial" panose="020B0604020202020204" pitchFamily="34" charset="0"/>
              </a:rPr>
              <a:t>gần</a:t>
            </a:r>
            <a:r>
              <a:rPr lang="en-US" sz="2400">
                <a:latin typeface="+mj-lt"/>
                <a:cs typeface="Arial" panose="020B0604020202020204" pitchFamily="34" charset="0"/>
              </a:rPr>
              <a:t> </a:t>
            </a:r>
            <a:r>
              <a:rPr lang="en-US" sz="2400" err="1">
                <a:latin typeface="+mj-lt"/>
                <a:cs typeface="Arial" panose="020B0604020202020204" pitchFamily="34" charset="0"/>
              </a:rPr>
              <a:t>gũi</a:t>
            </a:r>
            <a:r>
              <a:rPr lang="en-US" sz="2400">
                <a:latin typeface="+mj-lt"/>
                <a:cs typeface="Arial" panose="020B0604020202020204" pitchFamily="34" charset="0"/>
              </a:rPr>
              <a:t>, </a:t>
            </a:r>
            <a:r>
              <a:rPr lang="en-US" sz="2400" err="1">
                <a:latin typeface="+mj-lt"/>
                <a:cs typeface="Arial" panose="020B0604020202020204" pitchFamily="34" charset="0"/>
              </a:rPr>
              <a:t>dễ</a:t>
            </a:r>
            <a:r>
              <a:rPr lang="en-US" sz="2400">
                <a:latin typeface="+mj-lt"/>
                <a:cs typeface="Arial" panose="020B0604020202020204" pitchFamily="34" charset="0"/>
              </a:rPr>
              <a:t> </a:t>
            </a:r>
            <a:r>
              <a:rPr lang="en-US" sz="2400" err="1">
                <a:latin typeface="+mj-lt"/>
                <a:cs typeface="Arial" panose="020B0604020202020204" pitchFamily="34" charset="0"/>
              </a:rPr>
              <a:t>tìm</a:t>
            </a:r>
            <a:r>
              <a:rPr lang="en-US" sz="2400">
                <a:latin typeface="+mj-lt"/>
                <a:cs typeface="Arial" panose="020B0604020202020204" pitchFamily="34" charset="0"/>
              </a:rPr>
              <a:t>. </a:t>
            </a:r>
          </a:p>
          <a:p>
            <a:r>
              <a:rPr lang="en-US" sz="2400" err="1">
                <a:latin typeface="+mj-lt"/>
                <a:cs typeface="Arial" panose="020B0604020202020204" pitchFamily="34" charset="0"/>
              </a:rPr>
              <a:t>Ví</a:t>
            </a:r>
            <a:r>
              <a:rPr lang="en-US" sz="2400">
                <a:latin typeface="+mj-lt"/>
                <a:cs typeface="Arial" panose="020B0604020202020204" pitchFamily="34" charset="0"/>
              </a:rPr>
              <a:t> </a:t>
            </a:r>
            <a:r>
              <a:rPr lang="en-US" sz="2400" err="1">
                <a:latin typeface="+mj-lt"/>
                <a:cs typeface="Arial" panose="020B0604020202020204" pitchFamily="34" charset="0"/>
              </a:rPr>
              <a:t>dụ</a:t>
            </a:r>
            <a:r>
              <a:rPr lang="en-US" sz="2400">
                <a:latin typeface="+mj-lt"/>
                <a:cs typeface="Arial" panose="020B0604020202020204" pitchFamily="34" charset="0"/>
              </a:rPr>
              <a:t>: </a:t>
            </a:r>
            <a:r>
              <a:rPr lang="en-US" sz="2400" err="1">
                <a:latin typeface="+mj-lt"/>
                <a:cs typeface="Arial" panose="020B0604020202020204" pitchFamily="34" charset="0"/>
              </a:rPr>
              <a:t>Bài</a:t>
            </a:r>
            <a:r>
              <a:rPr lang="en-US" sz="2400">
                <a:latin typeface="+mj-lt"/>
                <a:cs typeface="Arial" panose="020B0604020202020204" pitchFamily="34" charset="0"/>
              </a:rPr>
              <a:t> </a:t>
            </a:r>
            <a:r>
              <a:rPr lang="en-US" sz="2400" err="1">
                <a:latin typeface="+mj-lt"/>
                <a:cs typeface="Arial" panose="020B0604020202020204" pitchFamily="34" charset="0"/>
              </a:rPr>
              <a:t>thực</a:t>
            </a:r>
            <a:r>
              <a:rPr lang="en-US" sz="2400">
                <a:latin typeface="+mj-lt"/>
                <a:cs typeface="Arial" panose="020B0604020202020204" pitchFamily="34" charset="0"/>
              </a:rPr>
              <a:t> </a:t>
            </a:r>
            <a:r>
              <a:rPr lang="en-US" sz="2400" err="1">
                <a:latin typeface="+mj-lt"/>
                <a:cs typeface="Arial" panose="020B0604020202020204" pitchFamily="34" charset="0"/>
              </a:rPr>
              <a:t>hành</a:t>
            </a:r>
            <a:r>
              <a:rPr lang="en-US" sz="2400">
                <a:latin typeface="+mj-lt"/>
                <a:cs typeface="Arial" panose="020B0604020202020204" pitchFamily="34" charset="0"/>
              </a:rPr>
              <a:t> </a:t>
            </a:r>
            <a:r>
              <a:rPr lang="en-US" sz="2400" err="1">
                <a:latin typeface="+mj-lt"/>
                <a:cs typeface="Arial" panose="020B0604020202020204" pitchFamily="34" charset="0"/>
              </a:rPr>
              <a:t>về</a:t>
            </a:r>
            <a:r>
              <a:rPr lang="en-US" sz="2400">
                <a:latin typeface="+mj-lt"/>
                <a:cs typeface="Arial" panose="020B0604020202020204" pitchFamily="34" charset="0"/>
              </a:rPr>
              <a:t> </a:t>
            </a:r>
            <a:r>
              <a:rPr lang="en-US" sz="2400" err="1">
                <a:latin typeface="+mj-lt"/>
                <a:cs typeface="Arial" panose="020B0604020202020204" pitchFamily="34" charset="0"/>
              </a:rPr>
              <a:t>máu</a:t>
            </a:r>
            <a:r>
              <a:rPr lang="en-US" sz="2400">
                <a:latin typeface="+mj-lt"/>
                <a:cs typeface="Arial" panose="020B0604020202020204" pitchFamily="34" charset="0"/>
              </a:rPr>
              <a:t> </a:t>
            </a:r>
            <a:r>
              <a:rPr lang="en-US" sz="2400" err="1">
                <a:latin typeface="+mj-lt"/>
                <a:cs typeface="Arial" panose="020B0604020202020204" pitchFamily="34" charset="0"/>
              </a:rPr>
              <a:t>và</a:t>
            </a:r>
            <a:r>
              <a:rPr lang="en-US" sz="2400">
                <a:latin typeface="+mj-lt"/>
                <a:cs typeface="Arial" panose="020B0604020202020204" pitchFamily="34" charset="0"/>
              </a:rPr>
              <a:t> </a:t>
            </a:r>
            <a:r>
              <a:rPr lang="en-US" sz="2400" err="1">
                <a:latin typeface="+mj-lt"/>
                <a:cs typeface="Arial" panose="020B0604020202020204" pitchFamily="34" charset="0"/>
              </a:rPr>
              <a:t>hệ</a:t>
            </a:r>
            <a:r>
              <a:rPr lang="en-US" sz="2400">
                <a:latin typeface="+mj-lt"/>
                <a:cs typeface="Arial" panose="020B0604020202020204" pitchFamily="34" charset="0"/>
              </a:rPr>
              <a:t> </a:t>
            </a:r>
            <a:r>
              <a:rPr lang="en-US" sz="2400" err="1">
                <a:latin typeface="+mj-lt"/>
                <a:cs typeface="Arial" panose="020B0604020202020204" pitchFamily="34" charset="0"/>
              </a:rPr>
              <a:t>tuần</a:t>
            </a:r>
            <a:r>
              <a:rPr lang="en-US" sz="2400">
                <a:latin typeface="+mj-lt"/>
                <a:cs typeface="Arial" panose="020B0604020202020204" pitchFamily="34" charset="0"/>
              </a:rPr>
              <a:t> </a:t>
            </a:r>
            <a:r>
              <a:rPr lang="en-US" sz="2400" err="1">
                <a:latin typeface="+mj-lt"/>
                <a:cs typeface="Arial" panose="020B0604020202020204" pitchFamily="34" charset="0"/>
              </a:rPr>
              <a:t>hoàn</a:t>
            </a:r>
            <a:endParaRPr lang="en-US" sz="2400">
              <a:latin typeface="+mj-lt"/>
              <a:cs typeface="Arial" panose="020B0604020202020204" pitchFamily="34" charset="0"/>
            </a:endParaRPr>
          </a:p>
        </p:txBody>
      </p:sp>
    </p:spTree>
    <p:extLst>
      <p:ext uri="{BB962C8B-B14F-4D97-AF65-F5344CB8AC3E}">
        <p14:creationId xmlns:p14="http://schemas.microsoft.com/office/powerpoint/2010/main" val="4025979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382C768-5DFF-D0C9-8E7C-0E31E8B76DA6}"/>
              </a:ext>
            </a:extLst>
          </p:cNvPr>
          <p:cNvPicPr>
            <a:picLocks noChangeAspect="1"/>
          </p:cNvPicPr>
          <p:nvPr/>
        </p:nvPicPr>
        <p:blipFill rotWithShape="1">
          <a:blip r:embed="rId2">
            <a:extLst>
              <a:ext uri="{28A0092B-C50C-407E-A947-70E740481C1C}">
                <a14:useLocalDpi xmlns:a14="http://schemas.microsoft.com/office/drawing/2010/main" val="0"/>
              </a:ext>
            </a:extLst>
          </a:blip>
          <a:srcRect t="45386" r="-1" b="13559"/>
          <a:stretch/>
        </p:blipFill>
        <p:spPr>
          <a:xfrm>
            <a:off x="20" y="1282"/>
            <a:ext cx="12191980" cy="6856718"/>
          </a:xfrm>
          <a:prstGeom prst="rect">
            <a:avLst/>
          </a:prstGeom>
        </p:spPr>
      </p:pic>
      <p:sp>
        <p:nvSpPr>
          <p:cNvPr id="2" name="Slide Number Placeholder 1"/>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1E0D7F5-8232-4903-AC07-E8490970BCA1}" type="slidenum">
              <a:rPr lang="en-US" sz="1200">
                <a:solidFill>
                  <a:srgbClr val="FFFFFF"/>
                </a:solidFill>
                <a:latin typeface="+mn-lt"/>
              </a:rPr>
              <a:pPr>
                <a:spcAft>
                  <a:spcPts val="600"/>
                </a:spcAft>
              </a:pPr>
              <a:t>54</a:t>
            </a:fld>
            <a:endParaRPr lang="en-US" sz="1200">
              <a:solidFill>
                <a:srgbClr val="FFFFFF"/>
              </a:solidFill>
              <a:latin typeface="+mn-lt"/>
            </a:endParaRPr>
          </a:p>
        </p:txBody>
      </p:sp>
    </p:spTree>
    <p:extLst>
      <p:ext uri="{BB962C8B-B14F-4D97-AF65-F5344CB8AC3E}">
        <p14:creationId xmlns:p14="http://schemas.microsoft.com/office/powerpoint/2010/main" val="1086592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A6F0BD2-1F10-6A37-3466-5ADB037E2628}"/>
              </a:ext>
            </a:extLst>
          </p:cNvPr>
          <p:cNvSpPr>
            <a:spLocks noGrp="1"/>
          </p:cNvSpPr>
          <p:nvPr>
            <p:ph sz="half" idx="1"/>
          </p:nvPr>
        </p:nvSpPr>
        <p:spPr>
          <a:xfrm>
            <a:off x="1308152" y="643467"/>
            <a:ext cx="4728106" cy="5166865"/>
          </a:xfrm>
        </p:spPr>
        <p:txBody>
          <a:bodyPr>
            <a:normAutofit/>
          </a:bodyPr>
          <a:lstStyle/>
          <a:p>
            <a:pPr marL="205740" indent="-205740" algn="just" defTabSz="822960">
              <a:spcBef>
                <a:spcPts val="900"/>
              </a:spcBef>
            </a:pPr>
            <a:endParaRPr lang="en-US" sz="2520" b="1" kern="1200">
              <a:solidFill>
                <a:schemeClr val="tx1"/>
              </a:solidFill>
              <a:latin typeface="Times New Roman" panose="02020603050405020304" pitchFamily="18" charset="0"/>
              <a:ea typeface="+mn-ea"/>
              <a:cs typeface="Times New Roman" panose="02020603050405020304" pitchFamily="18" charset="0"/>
              <a:sym typeface="+mn-ea"/>
            </a:endParaRPr>
          </a:p>
          <a:p>
            <a:pPr marL="205740" indent="-205740" algn="just" defTabSz="822960">
              <a:spcBef>
                <a:spcPts val="900"/>
              </a:spcBef>
            </a:pP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Như</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vậy</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thực</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hành</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không</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chỉ</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có</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vai</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trò</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minh</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họa</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lí</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thuyết</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mà</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còn</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là</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phương</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pháp</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học</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kiến</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tạo</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kiến</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en-US" sz="2520" b="1" kern="1200" err="1">
                <a:solidFill>
                  <a:srgbClr val="C00000"/>
                </a:solidFill>
                <a:latin typeface="Times New Roman" panose="02020603050405020304" pitchFamily="18" charset="0"/>
                <a:ea typeface="+mn-ea"/>
                <a:cs typeface="Times New Roman" panose="02020603050405020304" pitchFamily="18" charset="0"/>
                <a:sym typeface="+mn-ea"/>
              </a:rPr>
              <a:t>thức</a:t>
            </a:r>
            <a:r>
              <a:rPr lang="en-US" sz="2520" b="1" kern="1200">
                <a:solidFill>
                  <a:srgbClr val="C00000"/>
                </a:solidFill>
                <a:latin typeface="Times New Roman" panose="02020603050405020304" pitchFamily="18" charset="0"/>
                <a:ea typeface="+mn-ea"/>
                <a:cs typeface="Times New Roman" panose="02020603050405020304" pitchFamily="18" charset="0"/>
                <a:sym typeface="+mn-ea"/>
              </a:rPr>
              <a:t> </a:t>
            </a:r>
            <a:r>
              <a:rPr lang="vi-VN" sz="2520" b="1" kern="1200">
                <a:solidFill>
                  <a:schemeClr val="tx1"/>
                </a:solidFill>
                <a:latin typeface="Times New Roman" panose="02020603050405020304" pitchFamily="18" charset="0"/>
                <a:ea typeface="+mn-ea"/>
                <a:cs typeface="Times New Roman" panose="02020603050405020304" pitchFamily="18" charset="0"/>
                <a:sym typeface="+mn-ea"/>
              </a:rPr>
              <a:t>nhằm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phát</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triển</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năng</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lực</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tìm</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hiểu</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thế</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giới</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tự</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 </a:t>
            </a:r>
            <a:r>
              <a:rPr lang="en-US" sz="2520" b="1" kern="1200" err="1">
                <a:solidFill>
                  <a:schemeClr val="tx1"/>
                </a:solidFill>
                <a:latin typeface="Times New Roman" panose="02020603050405020304" pitchFamily="18" charset="0"/>
                <a:ea typeface="+mn-ea"/>
                <a:cs typeface="Times New Roman" panose="02020603050405020304" pitchFamily="18" charset="0"/>
                <a:sym typeface="+mn-ea"/>
              </a:rPr>
              <a:t>nhiên</a:t>
            </a:r>
            <a:r>
              <a:rPr lang="en-US" sz="2520" b="1" kern="1200">
                <a:solidFill>
                  <a:schemeClr val="tx1"/>
                </a:solidFill>
                <a:latin typeface="Times New Roman" panose="02020603050405020304" pitchFamily="18" charset="0"/>
                <a:ea typeface="+mn-ea"/>
                <a:cs typeface="Times New Roman" panose="02020603050405020304" pitchFamily="18" charset="0"/>
                <a:sym typeface="+mn-ea"/>
              </a:rPr>
              <a:t>.</a:t>
            </a:r>
            <a:endParaRPr lang="en-US" sz="2520" b="1" kern="1200">
              <a:solidFill>
                <a:schemeClr val="tx1"/>
              </a:solidFill>
              <a:latin typeface="Times New Roman" panose="02020603050405020304" pitchFamily="18" charset="0"/>
              <a:ea typeface="+mn-ea"/>
              <a:cs typeface="Times New Roman" panose="02020603050405020304" pitchFamily="18" charset="0"/>
            </a:endParaRPr>
          </a:p>
          <a:p>
            <a:pPr algn="just"/>
            <a:endParaRPr lang="en-US"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D569462-2B8C-26E9-A65F-D3C949B0F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790" y="643467"/>
            <a:ext cx="4066058" cy="5571066"/>
          </a:xfrm>
          <a:prstGeom prst="rect">
            <a:avLst/>
          </a:prstGeom>
        </p:spPr>
      </p:pic>
    </p:spTree>
    <p:extLst>
      <p:ext uri="{BB962C8B-B14F-4D97-AF65-F5344CB8AC3E}">
        <p14:creationId xmlns:p14="http://schemas.microsoft.com/office/powerpoint/2010/main" val="1132612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3250542" y="1952686"/>
            <a:ext cx="6200223" cy="197628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vi-VN"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III</a:t>
            </a:r>
            <a:r>
              <a:rPr kumimoji="0" lang="en-US" sz="4400" b="1"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4400" b="1" kern="1200" dirty="0">
                <a:latin typeface="Tahoma" panose="020B0604030504040204" pitchFamily="34" charset="0"/>
                <a:ea typeface="Tahoma" panose="020B0604030504040204" pitchFamily="34" charset="0"/>
                <a:cs typeface="Tahoma" panose="020B0604030504040204" pitchFamily="34" charset="0"/>
              </a:rPr>
              <a:t>DẠY HỌC VÀ</a:t>
            </a:r>
          </a:p>
          <a:p>
            <a:pPr marL="0" marR="0" lvl="0" indent="0" algn="ctr" defTabSz="914400" rtl="0" eaLnBrk="1" fontAlgn="auto" latinLnBrk="0" hangingPunct="1">
              <a:lnSpc>
                <a:spcPct val="90000"/>
              </a:lnSpc>
              <a:spcBef>
                <a:spcPct val="0"/>
              </a:spcBef>
              <a:spcAft>
                <a:spcPts val="600"/>
              </a:spcAft>
              <a:buClrTx/>
              <a:buSzTx/>
              <a:buFontTx/>
              <a:buNone/>
              <a:defRPr/>
            </a:pPr>
            <a:r>
              <a:rPr lang="en-US" sz="4400" b="1" kern="1200" dirty="0">
                <a:latin typeface="Tahoma" panose="020B0604030504040204" pitchFamily="34" charset="0"/>
                <a:ea typeface="Tahoma" panose="020B0604030504040204" pitchFamily="34" charset="0"/>
                <a:cs typeface="Tahoma" panose="020B0604030504040204" pitchFamily="34" charset="0"/>
              </a:rPr>
              <a:t>KIỂM TRA ĐÁNH GIÁ</a:t>
            </a:r>
            <a:endParaRPr kumimoji="0" 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Định hướng chung về phương pháp dạy học môn KHTN</a:t>
            </a:r>
          </a:p>
        </p:txBody>
      </p:sp>
      <p:sp>
        <p:nvSpPr>
          <p:cNvPr id="2" name="TextBox 1"/>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0" i="0" u="none" strike="noStrike" cap="none" spc="0" normalizeH="0" baseline="0" noProof="0">
                <a:ln>
                  <a:noFill/>
                </a:ln>
                <a:effectLst/>
                <a:uLnTx/>
                <a:uFillTx/>
              </a:rPr>
              <a:t>Phát huy tính tích cực, chủ động, sáng tạo của học sinh; tránh áp đặt một chiều, ghi nhớ máy móc; bồi dưỡng năng lực tự chủ và tự học để học sinh có thể tiếp tục tìm hiểu, mở rộng vốn tri thức, tiếp tục phát triển sau khi tốt nghiệp THCS. </a:t>
            </a:r>
          </a:p>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0" i="0" u="none" strike="noStrike" cap="none" spc="0" normalizeH="0" baseline="0" noProof="0">
                <a:ln>
                  <a:noFill/>
                </a:ln>
                <a:effectLst/>
                <a:uLnTx/>
                <a:uFillTx/>
              </a:rPr>
              <a:t>Rèn luyện kĩ năng vận dụng kiến thức khoa học tự nhiên để phát hiện và giải quyết các vấn đề trong thực tiễn; khuyến khích và tạo điều kiện cho học sinh được trải nghiệm, sáng tạo trên cơ sở tổ chức cho học sinh tham gia các hoạt động học tập, tìm hiểu, khám phá, vận dụng kiến thức, kĩ năng.</a:t>
            </a:r>
          </a:p>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0" i="0" u="none" strike="noStrike" cap="none" spc="0" normalizeH="0" baseline="0" noProof="0">
                <a:ln>
                  <a:noFill/>
                </a:ln>
                <a:effectLst/>
                <a:uLnTx/>
                <a:uFillTx/>
              </a:rPr>
              <a:t>Vận dụng các phương pháp giáo dục một cách linh hoạt, sáng tạo, phù hợp với mục tiêu, nội dung giáo dục, đối tượng học sinh và điều kiện cụ thể.</a:t>
            </a:r>
          </a:p>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0" i="0" u="none" strike="noStrike" cap="none" spc="0" normalizeH="0" baseline="0" noProof="0">
                <a:ln>
                  <a:noFill/>
                </a:ln>
                <a:effectLst/>
                <a:uLnTx/>
                <a:uFillTx/>
              </a:rPr>
              <a:t>Các hình thức tổ chức dạy học được thực hiện đa dạng và linh hoạt; kết hợp các hình thức học cá nhân, học nhóm, học ở lớp, học theo dự án học tập, tự học,... Coi trọng sử dụng các nguồn tư liệu ngoài sách giáo khoa và hệ thống các thiết bị dạy học được trang bị; khai thác triệt để những lợi thế của công nghệ thông tin và truyền thông trong dạy học, tăng cường sử dụng các học liệu điện tử.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56532" y="643467"/>
            <a:ext cx="11210925" cy="744836"/>
          </a:xfrm>
        </p:spPr>
        <p:txBody>
          <a:bodyPr vert="horz" lIns="91440" tIns="45720" rIns="91440" bIns="45720" rtlCol="0" anchor="ctr">
            <a:normAutofit/>
          </a:bodyPr>
          <a:lstStyle/>
          <a:p>
            <a:pPr marL="746125" indent="-681355" algn="ctr"/>
            <a:r>
              <a:rPr lang="en-US" sz="2200" b="1" kern="1200">
                <a:solidFill>
                  <a:schemeClr val="bg1"/>
                </a:solidFill>
                <a:latin typeface="+mj-lt"/>
                <a:ea typeface="+mj-ea"/>
                <a:cs typeface="+mj-cs"/>
              </a:rPr>
              <a:t>Định hướng về phương pháp hình thành, phát triển các phẩm chất chủ yếu và năng lực chung</a:t>
            </a:r>
          </a:p>
        </p:txBody>
      </p:sp>
      <p:graphicFrame>
        <p:nvGraphicFramePr>
          <p:cNvPr id="3" name="Table 2"/>
          <p:cNvGraphicFramePr>
            <a:graphicFrameLocks noGrp="1"/>
          </p:cNvGraphicFramePr>
          <p:nvPr>
            <p:extLst>
              <p:ext uri="{D42A27DB-BD31-4B8C-83A1-F6EECF244321}">
                <p14:modId xmlns:p14="http://schemas.microsoft.com/office/powerpoint/2010/main" val="2814085775"/>
              </p:ext>
            </p:extLst>
          </p:nvPr>
        </p:nvGraphicFramePr>
        <p:xfrm>
          <a:off x="643467" y="1823097"/>
          <a:ext cx="10905067" cy="4098460"/>
        </p:xfrm>
        <a:graphic>
          <a:graphicData uri="http://schemas.openxmlformats.org/drawingml/2006/table">
            <a:tbl>
              <a:tblPr firstRow="1" bandRow="1">
                <a:tableStyleId>{5C22544A-7EE6-4342-B048-85BDC9FD1C3A}</a:tableStyleId>
              </a:tblPr>
              <a:tblGrid>
                <a:gridCol w="4013472">
                  <a:extLst>
                    <a:ext uri="{9D8B030D-6E8A-4147-A177-3AD203B41FA5}">
                      <a16:colId xmlns:a16="http://schemas.microsoft.com/office/drawing/2014/main" val="20000"/>
                    </a:ext>
                  </a:extLst>
                </a:gridCol>
                <a:gridCol w="6891595">
                  <a:extLst>
                    <a:ext uri="{9D8B030D-6E8A-4147-A177-3AD203B41FA5}">
                      <a16:colId xmlns:a16="http://schemas.microsoft.com/office/drawing/2014/main" val="20001"/>
                    </a:ext>
                  </a:extLst>
                </a:gridCol>
              </a:tblGrid>
              <a:tr h="517024">
                <a:tc>
                  <a:txBody>
                    <a:bodyPr/>
                    <a:lstStyle/>
                    <a:p>
                      <a:pPr algn="ctr"/>
                      <a:r>
                        <a:rPr lang="en-US" sz="1400" b="0" kern="120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YÊU CẦU PHÁT TRIỂN PHẨM CHẤT VÀ NĂNG LỰC</a:t>
                      </a:r>
                      <a:endParaRPr lang="en-US" sz="1400" b="0">
                        <a:latin typeface="Times New Roman" panose="02020603050405020304" pitchFamily="18" charset="0"/>
                        <a:ea typeface="Tahoma" panose="020B0604030504040204" pitchFamily="34" charset="0"/>
                        <a:cs typeface="Times New Roman" panose="02020603050405020304" pitchFamily="18" charset="0"/>
                      </a:endParaRPr>
                    </a:p>
                  </a:txBody>
                  <a:tcPr marL="69930" marR="69930" marT="34965" marB="34965" anchor="ctr"/>
                </a:tc>
                <a:tc>
                  <a:txBody>
                    <a:bodyPr/>
                    <a:lstStyle/>
                    <a:p>
                      <a:pPr algn="ctr"/>
                      <a:r>
                        <a:rPr lang="en-US" sz="1700" b="0">
                          <a:latin typeface="Times New Roman" panose="02020603050405020304" pitchFamily="18" charset="0"/>
                          <a:ea typeface="Tahoma" panose="020B0604030504040204" pitchFamily="34" charset="0"/>
                          <a:cs typeface="Times New Roman" panose="02020603050405020304" pitchFamily="18" charset="0"/>
                        </a:rPr>
                        <a:t>ĐỊNH HƯỚNG PHƯƠNG PHÁP</a:t>
                      </a:r>
                    </a:p>
                  </a:txBody>
                  <a:tcPr marL="69930" marR="69930" marT="34965" marB="34965" anchor="ctr"/>
                </a:tc>
                <a:extLst>
                  <a:ext uri="{0D108BD9-81ED-4DB2-BD59-A6C34878D82A}">
                    <a16:rowId xmlns:a16="http://schemas.microsoft.com/office/drawing/2014/main" val="10000"/>
                  </a:ext>
                </a:extLst>
              </a:tr>
              <a:tr h="166074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phát</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triển</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phẩm</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chất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chủ</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yếu</a:t>
                      </a:r>
                      <a:r>
                        <a:rPr lang="en-US" sz="1700" b="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b="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1700" b="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txBody>
                  <a:tcPr marL="69930" marR="69930" marT="34965" marB="34965" anchor="ctr"/>
                </a:tc>
                <a:tc>
                  <a:txBody>
                    <a:bodyPr/>
                    <a:lstStyle/>
                    <a:p>
                      <a:pPr algn="just"/>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Thông qua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việc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tổ</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chức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 tập hình thành và phát triển thế giới quan khoa học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trung thực,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tình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yêu</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lao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tinh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thần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trách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nhiệm</a:t>
                      </a:r>
                      <a:r>
                        <a:rPr lang="en-US" sz="1700" b="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hành</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1700" b="0" kern="1200" baseline="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tham quan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cơ</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sở</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sản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xuất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nâng cao nhận thức của học sinh về bảo vệ và sử dụng hợp lí tài nguyên thiên nhiên,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bảo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đảm</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an toàn trong lao động sản xuất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1700" b="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9930" marR="69930" marT="34965" marB="34965"/>
                </a:tc>
                <a:extLst>
                  <a:ext uri="{0D108BD9-81ED-4DB2-BD59-A6C34878D82A}">
                    <a16:rowId xmlns:a16="http://schemas.microsoft.com/office/drawing/2014/main" val="10001"/>
                  </a:ext>
                </a:extLst>
              </a:tr>
              <a:tr h="1920687">
                <a:tc>
                  <a:txBody>
                    <a:bodyPr/>
                    <a:lstStyle/>
                    <a:p>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phát</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triển</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chung</a:t>
                      </a:r>
                      <a:r>
                        <a:rPr lang="en-US" sz="1700" b="0" kern="1200">
                          <a:solidFill>
                            <a:srgbClr val="002060"/>
                          </a:solidFill>
                          <a:effectLst/>
                          <a:latin typeface="Times New Roman" panose="02020603050405020304" pitchFamily="18" charset="0"/>
                          <a:ea typeface="Tahoma" panose="020B0604030504040204" pitchFamily="34" charset="0"/>
                          <a:cs typeface="Times New Roman" panose="02020603050405020304" pitchFamily="18" charset="0"/>
                        </a:rPr>
                        <a:t>:</a:t>
                      </a:r>
                    </a:p>
                    <a:p>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Năng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chủ</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học;</a:t>
                      </a:r>
                      <a:r>
                        <a:rPr lang="en-US" sz="1700" b="0" i="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giao</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tiếp</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tác;</a:t>
                      </a:r>
                      <a:r>
                        <a:rPr lang="en-US" sz="1700" b="0" i="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p>
                    <a:p>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Năng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i="1"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sáng</a:t>
                      </a:r>
                      <a:r>
                        <a:rPr lang="en-US" sz="1700" b="0" i="1"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tạo.</a:t>
                      </a:r>
                      <a:endParaRPr lang="en-US" sz="1700" b="0" i="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9930" marR="69930" marT="34965" marB="34965"/>
                </a:tc>
                <a:tc>
                  <a:txBody>
                    <a:bodyPr/>
                    <a:lstStyle/>
                    <a:p>
                      <a:pPr marL="0" indent="0" algn="just">
                        <a:buFontTx/>
                        <a:buNone/>
                      </a:pP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tổ</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chức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dạy</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700" b="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giáo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viên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luyện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sinh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khám</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phá</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chiếm</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lĩnh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khoa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luyện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700" b="0" kern="1200" baseline="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p>
                    <a:p>
                      <a:pPr marL="0" marR="0" indent="0" algn="just" defTabSz="914400" rtl="0" eaLnBrk="1" fontAlgn="auto" latinLnBrk="0" hangingPunct="1">
                        <a:lnSpc>
                          <a:spcPct val="100000"/>
                        </a:lnSpc>
                        <a:spcBef>
                          <a:spcPts val="0"/>
                        </a:spcBef>
                        <a:spcAft>
                          <a:spcPts val="0"/>
                        </a:spcAft>
                        <a:buClrTx/>
                        <a:buSzTx/>
                        <a:buFontTx/>
                        <a:buNone/>
                        <a:defRPr/>
                      </a:pP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giao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tiếp</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tác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phát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triển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hoạt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dự</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án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700" b="0" kern="1200" baseline="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trình</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bày</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kết</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quả</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nghiên</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cứu</a:t>
                      </a:r>
                      <a:r>
                        <a:rPr lang="es-E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1700" b="0" kern="1200" baseline="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a:p>
                      <a:pPr marL="0" indent="0" algn="just">
                        <a:buFontTx/>
                        <a:buNone/>
                      </a:pP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Tổ</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chức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sinh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xuất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nêu</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giả</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thuyết</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lập</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kế</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hoạch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kế</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0" kern="1200" err="1">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hoạch</a:t>
                      </a:r>
                      <a:r>
                        <a:rPr lang="en-US" sz="1700" b="0" kern="120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700" b="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rPr>
                        <a:t>  </a:t>
                      </a:r>
                    </a:p>
                  </a:txBody>
                  <a:tcPr marL="69930" marR="69930" marT="34965" marB="34965"/>
                </a:tc>
                <a:extLst>
                  <a:ext uri="{0D108BD9-81ED-4DB2-BD59-A6C34878D82A}">
                    <a16:rowId xmlns:a16="http://schemas.microsoft.com/office/drawing/2014/main" val="10002"/>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7204" y="87630"/>
            <a:ext cx="10486595" cy="969645"/>
          </a:xfrm>
        </p:spPr>
        <p:txBody>
          <a:bodyPr vert="horz" lIns="91440" tIns="45720" rIns="91440" bIns="45720" rtlCol="0" anchor="ctr">
            <a:normAutofit/>
          </a:bodyPr>
          <a:lstStyle/>
          <a:p>
            <a:pPr marL="811530" indent="-811530"/>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hướng</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pháp</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hình</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phát</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triển</a:t>
            </a:r>
            <a:br>
              <a:rPr lang="en-US" sz="2800" b="1" dirty="0">
                <a:latin typeface="Times New Roman" panose="02020603050405020304" pitchFamily="18" charset="0"/>
                <a:ea typeface="Tahoma" panose="020B0604030504040204" pitchFamily="34" charset="0"/>
                <a:cs typeface="Times New Roman" panose="02020603050405020304" pitchFamily="18" charset="0"/>
              </a:rPr>
            </a:b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năng</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lực</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tự</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nhiên</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p>
        </p:txBody>
      </p:sp>
      <p:graphicFrame>
        <p:nvGraphicFramePr>
          <p:cNvPr id="2" name="Table 1"/>
          <p:cNvGraphicFramePr>
            <a:graphicFrameLocks noGrp="1"/>
          </p:cNvGraphicFramePr>
          <p:nvPr/>
        </p:nvGraphicFramePr>
        <p:xfrm>
          <a:off x="204470" y="1036957"/>
          <a:ext cx="11532335" cy="5052447"/>
        </p:xfrm>
        <a:graphic>
          <a:graphicData uri="http://schemas.openxmlformats.org/drawingml/2006/table">
            <a:tbl>
              <a:tblPr firstRow="1" bandRow="1">
                <a:solidFill>
                  <a:srgbClr val="F2F2F2">
                    <a:alpha val="30196"/>
                  </a:srgbClr>
                </a:solidFill>
                <a:tableStyleId>{69012ECD-51FC-41F1-AA8D-1B2483CD663E}</a:tableStyleId>
              </a:tblPr>
              <a:tblGrid>
                <a:gridCol w="3465121">
                  <a:extLst>
                    <a:ext uri="{9D8B030D-6E8A-4147-A177-3AD203B41FA5}">
                      <a16:colId xmlns:a16="http://schemas.microsoft.com/office/drawing/2014/main" val="20000"/>
                    </a:ext>
                  </a:extLst>
                </a:gridCol>
                <a:gridCol w="8067214">
                  <a:extLst>
                    <a:ext uri="{9D8B030D-6E8A-4147-A177-3AD203B41FA5}">
                      <a16:colId xmlns:a16="http://schemas.microsoft.com/office/drawing/2014/main" val="20001"/>
                    </a:ext>
                  </a:extLst>
                </a:gridCol>
              </a:tblGrid>
              <a:tr h="72326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1800" b="0" kern="1200" cap="none" spc="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NĂNG LỰC </a:t>
                      </a:r>
                    </a:p>
                    <a:p>
                      <a:pPr marL="0" marR="0" indent="0" algn="ctr" defTabSz="914400" rtl="0" eaLnBrk="1" fontAlgn="auto" latinLnBrk="0" hangingPunct="1">
                        <a:lnSpc>
                          <a:spcPct val="100000"/>
                        </a:lnSpc>
                        <a:spcBef>
                          <a:spcPts val="0"/>
                        </a:spcBef>
                        <a:spcAft>
                          <a:spcPts val="0"/>
                        </a:spcAft>
                        <a:buClrTx/>
                        <a:buSzTx/>
                        <a:buFontTx/>
                        <a:buNone/>
                        <a:defRPr/>
                      </a:pPr>
                      <a:r>
                        <a:rPr lang="en-US" sz="1800" b="0" kern="1200" cap="none" spc="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rPr>
                        <a:t>KHOA HỌC TỰ NHIÊN</a:t>
                      </a:r>
                      <a:endParaRPr lang="en-US" sz="1800" b="0" cap="none" spc="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txBody>
                  <a:tcPr marL="116235" marR="70108" marT="89411" marB="89411"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defRPr/>
                      </a:pPr>
                      <a:r>
                        <a:rPr lang="en-US" sz="1800" b="0" cap="none" spc="0">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ĐỊNH HƯỚNG PHƯƠNG PHÁP</a:t>
                      </a:r>
                    </a:p>
                  </a:txBody>
                  <a:tcPr marL="116235" marR="70108" marT="89411" marB="89411"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000"/>
                  </a:ext>
                </a:extLst>
              </a:tr>
              <a:tr h="1681480">
                <a:tc>
                  <a:txBody>
                    <a:bodyPr/>
                    <a:lstStyle/>
                    <a:p>
                      <a:r>
                        <a:rPr lang="en-US" sz="1800" b="1" kern="1200" cap="none" spc="0" err="1">
                          <a:solidFill>
                            <a:schemeClr val="tx1"/>
                          </a:solidFill>
                          <a:effectLst/>
                          <a:latin typeface="Times New Roman" panose="02020603050405020304" pitchFamily="18" charset="0"/>
                          <a:cs typeface="Times New Roman" panose="02020603050405020304" pitchFamily="18" charset="0"/>
                        </a:rPr>
                        <a:t>Thành</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phần</a:t>
                      </a:r>
                      <a:r>
                        <a:rPr lang="en-US" sz="1800" b="1" kern="1200" cap="none" spc="0">
                          <a:solidFill>
                            <a:schemeClr val="tx1"/>
                          </a:solidFill>
                          <a:effectLst/>
                          <a:latin typeface="Times New Roman" panose="02020603050405020304" pitchFamily="18" charset="0"/>
                          <a:cs typeface="Times New Roman" panose="02020603050405020304" pitchFamily="18" charset="0"/>
                        </a:rPr>
                        <a:t> 1: </a:t>
                      </a:r>
                      <a:r>
                        <a:rPr lang="en-US" sz="1800" b="1" kern="1200" cap="none" spc="0" err="1">
                          <a:solidFill>
                            <a:schemeClr val="tx1"/>
                          </a:solidFill>
                          <a:effectLst/>
                          <a:latin typeface="Times New Roman" panose="02020603050405020304" pitchFamily="18" charset="0"/>
                          <a:cs typeface="Times New Roman" panose="02020603050405020304" pitchFamily="18" charset="0"/>
                        </a:rPr>
                        <a:t>Nhận</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thức</a:t>
                      </a:r>
                      <a:r>
                        <a:rPr lang="en-US" sz="1800" b="1" kern="1200" cap="none" spc="0">
                          <a:solidFill>
                            <a:schemeClr val="tx1"/>
                          </a:solidFill>
                          <a:effectLst/>
                          <a:latin typeface="Times New Roman" panose="02020603050405020304" pitchFamily="18" charset="0"/>
                          <a:cs typeface="Times New Roman" panose="02020603050405020304" pitchFamily="18" charset="0"/>
                        </a:rPr>
                        <a:t> khoa </a:t>
                      </a:r>
                      <a:r>
                        <a:rPr lang="en-US" sz="1800" b="1" kern="1200" cap="none" spc="0" err="1">
                          <a:solidFill>
                            <a:schemeClr val="tx1"/>
                          </a:solidFill>
                          <a:effectLst/>
                          <a:latin typeface="Times New Roman" panose="02020603050405020304" pitchFamily="18" charset="0"/>
                          <a:cs typeface="Times New Roman" panose="02020603050405020304" pitchFamily="18" charset="0"/>
                        </a:rPr>
                        <a:t>học</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tự</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nhiên</a:t>
                      </a:r>
                      <a:endParaRPr lang="en-US" sz="1800" b="1" i="0" kern="1200" cap="none" spc="0">
                        <a:solidFill>
                          <a:schemeClr val="tx1"/>
                        </a:solidFill>
                        <a:effectLst/>
                        <a:latin typeface="Times New Roman" panose="02020603050405020304" pitchFamily="18" charset="0"/>
                        <a:cs typeface="Times New Roman" panose="02020603050405020304" pitchFamily="18" charset="0"/>
                      </a:endParaRPr>
                    </a:p>
                  </a:txBody>
                  <a:tcPr marL="116235" marR="70108" marT="89411" marB="89411" anchor="ctr">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algn="just"/>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sinh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cơ</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hội</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huy</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động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những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biết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sẵn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tham</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gia</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defRPr/>
                      </a:pP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so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sánh</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phân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loại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hệ</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thống</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hoá</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vận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dụng</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thích</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sự</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vật</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tượng</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hay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đơn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qua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kết</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nối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kiến</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với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hệ</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thống</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tri</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đã</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s-E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s-E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116235" marR="70108" marT="89411" marB="89411">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10001"/>
                  </a:ext>
                </a:extLst>
              </a:tr>
              <a:tr h="1440815">
                <a:tc>
                  <a:txBody>
                    <a:bodyPr/>
                    <a:lstStyle/>
                    <a:p>
                      <a:r>
                        <a:rPr lang="en-US" sz="1800" b="1" kern="1200" cap="none" spc="0" err="1">
                          <a:solidFill>
                            <a:schemeClr val="tx1"/>
                          </a:solidFill>
                          <a:effectLst/>
                          <a:latin typeface="Times New Roman" panose="02020603050405020304" pitchFamily="18" charset="0"/>
                          <a:cs typeface="Times New Roman" panose="02020603050405020304" pitchFamily="18" charset="0"/>
                        </a:rPr>
                        <a:t>Thành</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phần</a:t>
                      </a:r>
                      <a:r>
                        <a:rPr lang="en-US" sz="1800" b="1" kern="1200" cap="none" spc="0">
                          <a:solidFill>
                            <a:schemeClr val="tx1"/>
                          </a:solidFill>
                          <a:effectLst/>
                          <a:latin typeface="Times New Roman" panose="02020603050405020304" pitchFamily="18" charset="0"/>
                          <a:cs typeface="Times New Roman" panose="02020603050405020304" pitchFamily="18" charset="0"/>
                        </a:rPr>
                        <a:t> 2: </a:t>
                      </a:r>
                      <a:r>
                        <a:rPr lang="en-US" sz="1800" b="1" kern="1200" cap="none" spc="0" err="1">
                          <a:solidFill>
                            <a:schemeClr val="tx1"/>
                          </a:solidFill>
                          <a:effectLst/>
                          <a:latin typeface="Times New Roman" panose="02020603050405020304" pitchFamily="18" charset="0"/>
                          <a:cs typeface="Times New Roman" panose="02020603050405020304" pitchFamily="18" charset="0"/>
                        </a:rPr>
                        <a:t>Tìm</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hiểu</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tự</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nhiên</a:t>
                      </a:r>
                      <a:r>
                        <a:rPr lang="en-US" sz="1800" b="1" cap="none" spc="0">
                          <a:solidFill>
                            <a:schemeClr val="tx1"/>
                          </a:solidFill>
                          <a:effectLst/>
                          <a:latin typeface="Times New Roman" panose="02020603050405020304" pitchFamily="18" charset="0"/>
                          <a:cs typeface="Times New Roman" panose="02020603050405020304" pitchFamily="18" charset="0"/>
                        </a:rPr>
                        <a:t> </a:t>
                      </a:r>
                      <a:endParaRPr lang="en-US" sz="1800" b="1" i="0" cap="none" spc="0">
                        <a:solidFill>
                          <a:schemeClr val="tx1"/>
                        </a:solidFill>
                        <a:effectLst/>
                        <a:latin typeface="Times New Roman" panose="02020603050405020304" pitchFamily="18" charset="0"/>
                        <a:cs typeface="Times New Roman" panose="02020603050405020304" pitchFamily="18" charset="0"/>
                      </a:endParaRPr>
                    </a:p>
                  </a:txBody>
                  <a:tcPr marL="116235" marR="70108" marT="89411" marB="89411" anchor="ctr">
                    <a:lnL w="6350" cap="flat" cmpd="sng" algn="ctr">
                      <a:noFill/>
                      <a:prstDash val="solid"/>
                    </a:lnL>
                    <a:lnR w="6350" cap="flat" cmpd="sng" algn="ctr">
                      <a:noFill/>
                      <a:prstDash val="solid"/>
                    </a:lnR>
                    <a:lnT w="6350" cap="flat" cmpd="sng" algn="ctr">
                      <a:noFill/>
                      <a:prstDash val="solid"/>
                    </a:lnT>
                    <a:lnB w="12700" cmpd="sng">
                      <a:noFill/>
                      <a:prstDash val="solid"/>
                    </a:lnB>
                    <a:solidFill>
                      <a:schemeClr val="accent6">
                        <a:lumMod val="40000"/>
                        <a:lumOff val="60000"/>
                      </a:schemeClr>
                    </a:solidFill>
                  </a:tcPr>
                </a:tc>
                <a:tc>
                  <a:txBody>
                    <a:bodyPr/>
                    <a:lstStyle/>
                    <a:p>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kiện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sinh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đưa</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câu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hỏi</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cần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tìm</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hiểu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thập</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bằng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chứng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phân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tích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rút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đánh</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giá</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quả</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được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p>
                    <a:p>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số</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thuật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phương</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thực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nghiệm</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tra</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dạy</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dạy</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dự</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án</a:t>
                      </a:r>
                      <a:r>
                        <a:rPr lang="en-US" sz="1800" b="0" kern="120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cap="none" spc="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p>
                  </a:txBody>
                  <a:tcPr marL="116235" marR="70108" marT="89411" marB="89411">
                    <a:lnL w="6350" cap="flat" cmpd="sng" algn="ctr">
                      <a:noFill/>
                      <a:prstDash val="solid"/>
                    </a:lnL>
                    <a:lnR w="12700" cmpd="sng">
                      <a:noFill/>
                      <a:prstDash val="solid"/>
                    </a:lnR>
                    <a:lnT w="6350" cap="flat" cmpd="sng" algn="ctr">
                      <a:noFill/>
                      <a:prstDash val="solid"/>
                    </a:lnT>
                    <a:lnB w="12700" cmpd="sng">
                      <a:noFill/>
                      <a:prstDash val="solid"/>
                    </a:lnB>
                    <a:solidFill>
                      <a:schemeClr val="accent6">
                        <a:lumMod val="40000"/>
                        <a:lumOff val="60000"/>
                      </a:schemeClr>
                    </a:solidFill>
                  </a:tcPr>
                </a:tc>
                <a:extLst>
                  <a:ext uri="{0D108BD9-81ED-4DB2-BD59-A6C34878D82A}">
                    <a16:rowId xmlns:a16="http://schemas.microsoft.com/office/drawing/2014/main" val="10002"/>
                  </a:ext>
                </a:extLst>
              </a:tr>
              <a:tr h="120269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1" kern="1200" cap="none" spc="0" err="1">
                          <a:solidFill>
                            <a:schemeClr val="tx1"/>
                          </a:solidFill>
                          <a:effectLst/>
                          <a:latin typeface="Times New Roman" panose="02020603050405020304" pitchFamily="18" charset="0"/>
                          <a:cs typeface="Times New Roman" panose="02020603050405020304" pitchFamily="18" charset="0"/>
                        </a:rPr>
                        <a:t>Thành</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phần</a:t>
                      </a:r>
                      <a:r>
                        <a:rPr lang="en-US" sz="1800" b="1" kern="1200" cap="none" spc="0">
                          <a:solidFill>
                            <a:schemeClr val="tx1"/>
                          </a:solidFill>
                          <a:effectLst/>
                          <a:latin typeface="Times New Roman" panose="02020603050405020304" pitchFamily="18" charset="0"/>
                          <a:cs typeface="Times New Roman" panose="02020603050405020304" pitchFamily="18" charset="0"/>
                        </a:rPr>
                        <a:t> 3: </a:t>
                      </a:r>
                      <a:r>
                        <a:rPr lang="en-US" sz="1800" b="1" kern="1200" cap="none" spc="0" err="1">
                          <a:solidFill>
                            <a:schemeClr val="tx1"/>
                          </a:solidFill>
                          <a:effectLst/>
                          <a:latin typeface="Times New Roman" panose="02020603050405020304" pitchFamily="18" charset="0"/>
                          <a:cs typeface="Times New Roman" panose="02020603050405020304" pitchFamily="18" charset="0"/>
                        </a:rPr>
                        <a:t>Vận</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dụng</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kiến</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thức</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kĩ</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r>
                        <a:rPr lang="en-US" sz="1800" b="1" kern="1200" cap="none" spc="0" err="1">
                          <a:solidFill>
                            <a:schemeClr val="tx1"/>
                          </a:solidFill>
                          <a:effectLst/>
                          <a:latin typeface="Times New Roman" panose="02020603050405020304" pitchFamily="18" charset="0"/>
                          <a:cs typeface="Times New Roman" panose="02020603050405020304" pitchFamily="18" charset="0"/>
                        </a:rPr>
                        <a:t>năng</a:t>
                      </a:r>
                      <a:r>
                        <a:rPr lang="en-US" sz="1800" b="1" kern="1200" cap="none" spc="0">
                          <a:solidFill>
                            <a:schemeClr val="tx1"/>
                          </a:solidFill>
                          <a:effectLst/>
                          <a:latin typeface="Times New Roman" panose="02020603050405020304" pitchFamily="18" charset="0"/>
                          <a:cs typeface="Times New Roman" panose="02020603050405020304" pitchFamily="18" charset="0"/>
                        </a:rPr>
                        <a:t> </a:t>
                      </a:r>
                      <a:endParaRPr lang="en-US" sz="1800" b="1" cap="none" spc="0">
                        <a:solidFill>
                          <a:schemeClr val="tx1"/>
                        </a:solidFill>
                        <a:latin typeface="Times New Roman" panose="02020603050405020304" pitchFamily="18" charset="0"/>
                        <a:cs typeface="Times New Roman" panose="02020603050405020304" pitchFamily="18" charset="0"/>
                      </a:endParaRPr>
                    </a:p>
                    <a:p>
                      <a:endParaRPr lang="en-US" sz="1800" b="1" i="0" cap="none" spc="0">
                        <a:solidFill>
                          <a:schemeClr val="tx1"/>
                        </a:solidFill>
                        <a:latin typeface="Times New Roman" panose="02020603050405020304" pitchFamily="18" charset="0"/>
                        <a:cs typeface="Times New Roman" panose="02020603050405020304" pitchFamily="18" charset="0"/>
                      </a:endParaRPr>
                    </a:p>
                  </a:txBody>
                  <a:tcPr marL="116235" marR="70108" marT="89411" marB="89411" anchor="ctr">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Rèn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luyện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kĩ</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góp</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phần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thành</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triển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năng</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lực</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cho</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học</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sinh</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hiện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800" b="0" kern="1200" cap="none" spc="0" baseline="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nêu</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pháp</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baseline="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hoặc</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cải</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tiến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giải</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quyết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vấn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thập</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trình</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bày</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tin,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xử</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tin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rút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kết</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b="0" kern="1200" cap="none" spc="0" dirty="0" err="1">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luận</a:t>
                      </a:r>
                      <a:r>
                        <a:rPr lang="en-US" sz="1800" b="0" kern="120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800" b="0" cap="none" spc="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 </a:t>
                      </a:r>
                    </a:p>
                  </a:txBody>
                  <a:tcPr marL="116235" marR="70108" marT="89411" marB="89411">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1F137BB-D8C5-489F-AB17-AE2F89F3D974}"/>
              </a:ext>
            </a:extLst>
          </p:cNvPr>
          <p:cNvSpPr txBox="1">
            <a:spLocks/>
          </p:cNvSpPr>
          <p:nvPr/>
        </p:nvSpPr>
        <p:spPr>
          <a:xfrm>
            <a:off x="481013" y="3752849"/>
            <a:ext cx="3290887"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lang="en-US" sz="3600" b="1" dirty="0"/>
              <a:t>KHOA HỌC TỰ NHIÊN LÀ MỘT MÔN HỌC</a:t>
            </a:r>
            <a:endParaRPr kumimoji="0" lang="en-US" altLang="en-US" sz="3600" b="1" i="0" u="none" strike="noStrike" cap="none" spc="0" normalizeH="0" baseline="0" noProof="0" dirty="0">
              <a:ln>
                <a:noFill/>
              </a:ln>
              <a:effectLst/>
              <a:uLnTx/>
              <a:uFillTx/>
            </a:endParaRPr>
          </a:p>
        </p:txBody>
      </p:sp>
      <p:pic>
        <p:nvPicPr>
          <p:cNvPr id="1026" name="Picture 2" descr="Có thể là hình ảnh về 2 người, nước hoa và văn bản cho biết 'Natural Science Physical Science Earth and Space Science Physics Chemistry Life Science Geology Astronomy Botany Zoology Meteorology Ecology Oceanography Genetics Genetics'">
            <a:extLst>
              <a:ext uri="{FF2B5EF4-FFF2-40B4-BE49-F238E27FC236}">
                <a16:creationId xmlns:a16="http://schemas.microsoft.com/office/drawing/2014/main" id="{EE2B5C73-0762-C7E2-446C-EA94E0C23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42" b="2339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B87343-777F-6213-4232-9988EE1F6988}"/>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b="0" i="0" dirty="0" err="1">
                <a:effectLst/>
              </a:rPr>
              <a:t>Cần</a:t>
            </a:r>
            <a:r>
              <a:rPr lang="en-US" sz="2000" b="0" i="0" dirty="0">
                <a:effectLst/>
              </a:rPr>
              <a:t> </a:t>
            </a:r>
            <a:r>
              <a:rPr lang="en-US" sz="2000" b="0" i="0" dirty="0" err="1">
                <a:effectLst/>
              </a:rPr>
              <a:t>đặc</a:t>
            </a:r>
            <a:r>
              <a:rPr lang="en-US" sz="2000" b="0" i="0" dirty="0">
                <a:effectLst/>
              </a:rPr>
              <a:t> </a:t>
            </a:r>
            <a:r>
              <a:rPr lang="en-US" sz="2000" b="0" i="0" dirty="0" err="1">
                <a:effectLst/>
              </a:rPr>
              <a:t>biệt</a:t>
            </a:r>
            <a:r>
              <a:rPr lang="en-US" sz="2000" b="0" i="0" dirty="0">
                <a:effectLst/>
              </a:rPr>
              <a:t> </a:t>
            </a:r>
            <a:r>
              <a:rPr lang="en-US" sz="2000" b="0" i="0" dirty="0" err="1">
                <a:effectLst/>
              </a:rPr>
              <a:t>nhấn</a:t>
            </a:r>
            <a:r>
              <a:rPr lang="en-US" sz="2000" b="0" i="0" dirty="0">
                <a:effectLst/>
              </a:rPr>
              <a:t> </a:t>
            </a:r>
            <a:r>
              <a:rPr lang="en-US" sz="2000" b="0" i="0" dirty="0" err="1">
                <a:effectLst/>
              </a:rPr>
              <a:t>mạnh</a:t>
            </a:r>
            <a:r>
              <a:rPr lang="en-US" sz="2000" b="0" i="0" dirty="0">
                <a:effectLst/>
              </a:rPr>
              <a:t> </a:t>
            </a:r>
            <a:r>
              <a:rPr lang="en-US" sz="2000" b="0" i="0" dirty="0" err="1">
                <a:effectLst/>
              </a:rPr>
              <a:t>rằng</a:t>
            </a:r>
            <a:r>
              <a:rPr lang="en-US" sz="2000" b="0" i="0" dirty="0">
                <a:effectLst/>
              </a:rPr>
              <a:t>, </a:t>
            </a:r>
            <a:r>
              <a:rPr lang="en-US" sz="2000" b="0" i="0" dirty="0" err="1">
                <a:effectLst/>
              </a:rPr>
              <a:t>việc</a:t>
            </a:r>
            <a:r>
              <a:rPr lang="en-US" sz="2000" b="0" i="0" dirty="0">
                <a:effectLst/>
              </a:rPr>
              <a:t> chia </a:t>
            </a:r>
            <a:r>
              <a:rPr lang="en-US" sz="2000" b="0" i="0" dirty="0" err="1">
                <a:effectLst/>
              </a:rPr>
              <a:t>nhỏ</a:t>
            </a:r>
            <a:r>
              <a:rPr lang="en-US" sz="2000" b="0" i="0" dirty="0">
                <a:effectLst/>
              </a:rPr>
              <a:t> khoa </a:t>
            </a:r>
            <a:r>
              <a:rPr lang="en-US" sz="2000" b="0" i="0" dirty="0" err="1">
                <a:effectLst/>
              </a:rPr>
              <a:t>học</a:t>
            </a:r>
            <a:r>
              <a:rPr lang="en-US" sz="2000" b="0" i="0" dirty="0">
                <a:effectLst/>
              </a:rPr>
              <a:t> </a:t>
            </a:r>
            <a:r>
              <a:rPr lang="en-US" sz="2000" b="0" i="0" dirty="0" err="1">
                <a:effectLst/>
              </a:rPr>
              <a:t>thành</a:t>
            </a:r>
            <a:r>
              <a:rPr lang="en-US" sz="2000" b="0" i="0" dirty="0">
                <a:effectLst/>
              </a:rPr>
              <a:t> </a:t>
            </a:r>
            <a:r>
              <a:rPr lang="en-US" sz="2000" b="0" i="0" dirty="0" err="1">
                <a:effectLst/>
              </a:rPr>
              <a:t>các</a:t>
            </a:r>
            <a:r>
              <a:rPr lang="en-US" sz="2000" b="0" i="0" dirty="0">
                <a:effectLst/>
              </a:rPr>
              <a:t> </a:t>
            </a:r>
            <a:r>
              <a:rPr lang="en-US" sz="2000" b="0" i="0" dirty="0" err="1">
                <a:effectLst/>
              </a:rPr>
              <a:t>lĩnh</a:t>
            </a:r>
            <a:r>
              <a:rPr lang="en-US" sz="2000" b="0" i="0" dirty="0">
                <a:effectLst/>
              </a:rPr>
              <a:t> </a:t>
            </a:r>
            <a:r>
              <a:rPr lang="en-US" sz="2000" b="0" i="0" dirty="0" err="1">
                <a:effectLst/>
              </a:rPr>
              <a:t>vực</a:t>
            </a:r>
            <a:r>
              <a:rPr lang="en-US" sz="2000" b="0" i="0" dirty="0">
                <a:effectLst/>
              </a:rPr>
              <a:t> </a:t>
            </a:r>
            <a:r>
              <a:rPr lang="en-US" sz="2000" b="0" i="0" dirty="0" err="1">
                <a:effectLst/>
              </a:rPr>
              <a:t>là</a:t>
            </a:r>
            <a:r>
              <a:rPr lang="en-US" sz="2000" b="0" i="0" dirty="0">
                <a:effectLst/>
              </a:rPr>
              <a:t> ý </a:t>
            </a:r>
            <a:r>
              <a:rPr lang="en-US" sz="2000" b="0" i="0" dirty="0" err="1">
                <a:effectLst/>
              </a:rPr>
              <a:t>muốn</a:t>
            </a:r>
            <a:r>
              <a:rPr lang="en-US" sz="2000" b="0" i="0" dirty="0">
                <a:effectLst/>
              </a:rPr>
              <a:t> </a:t>
            </a:r>
            <a:r>
              <a:rPr lang="en-US" sz="2000" b="0" i="0" dirty="0" err="1">
                <a:effectLst/>
              </a:rPr>
              <a:t>của</a:t>
            </a:r>
            <a:r>
              <a:rPr lang="en-US" sz="2000" b="0" i="0" dirty="0">
                <a:effectLst/>
              </a:rPr>
              <a:t> con </a:t>
            </a:r>
            <a:r>
              <a:rPr lang="en-US" sz="2000" b="0" i="0" dirty="0" err="1">
                <a:effectLst/>
              </a:rPr>
              <a:t>người</a:t>
            </a:r>
            <a:r>
              <a:rPr lang="en-US" sz="2000" b="0" i="0" dirty="0">
                <a:effectLst/>
              </a:rPr>
              <a:t>, </a:t>
            </a:r>
            <a:r>
              <a:rPr lang="en-US" sz="2000" b="0" i="0" dirty="0" err="1">
                <a:effectLst/>
              </a:rPr>
              <a:t>các</a:t>
            </a:r>
            <a:r>
              <a:rPr lang="en-US" sz="2000" b="0" i="0" dirty="0">
                <a:effectLst/>
              </a:rPr>
              <a:t> </a:t>
            </a:r>
            <a:r>
              <a:rPr lang="en-US" sz="2000" b="0" i="0" dirty="0" err="1">
                <a:effectLst/>
              </a:rPr>
              <a:t>hiện</a:t>
            </a:r>
            <a:r>
              <a:rPr lang="en-US" sz="2000" b="0" i="0" dirty="0">
                <a:effectLst/>
              </a:rPr>
              <a:t> </a:t>
            </a:r>
            <a:r>
              <a:rPr lang="en-US" sz="2000" b="0" i="0" dirty="0" err="1">
                <a:effectLst/>
              </a:rPr>
              <a:t>tượng</a:t>
            </a:r>
            <a:r>
              <a:rPr lang="en-US" sz="2000" b="0" i="0" dirty="0">
                <a:effectLst/>
              </a:rPr>
              <a:t> </a:t>
            </a:r>
            <a:r>
              <a:rPr lang="en-US" sz="2000" b="0" i="0" dirty="0" err="1">
                <a:effectLst/>
              </a:rPr>
              <a:t>diễn</a:t>
            </a:r>
            <a:r>
              <a:rPr lang="en-US" sz="2000" b="0" i="0" dirty="0">
                <a:effectLst/>
              </a:rPr>
              <a:t> </a:t>
            </a:r>
            <a:r>
              <a:rPr lang="en-US" sz="2000" b="0" i="0" dirty="0" err="1">
                <a:effectLst/>
              </a:rPr>
              <a:t>ra</a:t>
            </a:r>
            <a:r>
              <a:rPr lang="en-US" sz="2000" b="0" i="0" dirty="0">
                <a:effectLst/>
              </a:rPr>
              <a:t> </a:t>
            </a:r>
            <a:r>
              <a:rPr lang="en-US" sz="2000" b="0" i="0" dirty="0" err="1">
                <a:effectLst/>
              </a:rPr>
              <a:t>trong</a:t>
            </a:r>
            <a:r>
              <a:rPr lang="en-US" sz="2000" b="0" i="0" dirty="0">
                <a:effectLst/>
              </a:rPr>
              <a:t> </a:t>
            </a:r>
            <a:r>
              <a:rPr lang="en-US" sz="2000" b="0" i="0" dirty="0" err="1">
                <a:effectLst/>
              </a:rPr>
              <a:t>thế</a:t>
            </a:r>
            <a:r>
              <a:rPr lang="en-US" sz="2000" b="0" i="0" dirty="0">
                <a:effectLst/>
              </a:rPr>
              <a:t> </a:t>
            </a:r>
            <a:r>
              <a:rPr lang="en-US" sz="2000" b="0" i="0" dirty="0" err="1">
                <a:effectLst/>
              </a:rPr>
              <a:t>giới</a:t>
            </a:r>
            <a:r>
              <a:rPr lang="en-US" sz="2000" b="0" i="0" dirty="0">
                <a:effectLst/>
              </a:rPr>
              <a:t> </a:t>
            </a:r>
            <a:r>
              <a:rPr lang="en-US" sz="2000" b="0" i="0" dirty="0" err="1">
                <a:effectLst/>
              </a:rPr>
              <a:t>tự</a:t>
            </a:r>
            <a:r>
              <a:rPr lang="en-US" sz="2000" b="0" i="0" dirty="0">
                <a:effectLst/>
              </a:rPr>
              <a:t> </a:t>
            </a:r>
            <a:r>
              <a:rPr lang="en-US" sz="2000" b="0" i="0" dirty="0" err="1">
                <a:effectLst/>
              </a:rPr>
              <a:t>nhiên</a:t>
            </a:r>
            <a:r>
              <a:rPr lang="en-US" sz="2000" b="0" i="0" dirty="0">
                <a:effectLst/>
              </a:rPr>
              <a:t> </a:t>
            </a:r>
            <a:r>
              <a:rPr lang="en-US" sz="2000" b="0" i="0" dirty="0" err="1">
                <a:effectLst/>
              </a:rPr>
              <a:t>không</a:t>
            </a:r>
            <a:r>
              <a:rPr lang="en-US" sz="2000" b="0" i="0" dirty="0">
                <a:effectLst/>
              </a:rPr>
              <a:t> </a:t>
            </a:r>
            <a:r>
              <a:rPr lang="en-US" sz="2000" b="0" i="0" dirty="0" err="1">
                <a:effectLst/>
              </a:rPr>
              <a:t>chỉ</a:t>
            </a:r>
            <a:r>
              <a:rPr lang="en-US" sz="2000" b="0" i="0" dirty="0">
                <a:effectLst/>
              </a:rPr>
              <a:t> </a:t>
            </a:r>
            <a:r>
              <a:rPr lang="en-US" sz="2000" b="0" i="0" dirty="0" err="1">
                <a:effectLst/>
              </a:rPr>
              <a:t>giới</a:t>
            </a:r>
            <a:r>
              <a:rPr lang="en-US" sz="2000" b="0" i="0" dirty="0">
                <a:effectLst/>
              </a:rPr>
              <a:t> </a:t>
            </a:r>
            <a:r>
              <a:rPr lang="en-US" sz="2000" b="0" i="0" dirty="0" err="1">
                <a:effectLst/>
              </a:rPr>
              <a:t>hạn</a:t>
            </a:r>
            <a:r>
              <a:rPr lang="en-US" sz="2000" b="0" i="0" dirty="0">
                <a:effectLst/>
              </a:rPr>
              <a:t> </a:t>
            </a:r>
            <a:r>
              <a:rPr lang="en-US" sz="2000" b="0" i="0" dirty="0" err="1">
                <a:effectLst/>
              </a:rPr>
              <a:t>trong</a:t>
            </a:r>
            <a:r>
              <a:rPr lang="en-US" sz="2000" b="0" i="0" dirty="0">
                <a:effectLst/>
              </a:rPr>
              <a:t> </a:t>
            </a:r>
            <a:r>
              <a:rPr lang="en-US" sz="2000" b="0" i="0" dirty="0" err="1">
                <a:effectLst/>
              </a:rPr>
              <a:t>một</a:t>
            </a:r>
            <a:r>
              <a:rPr lang="en-US" sz="2000" b="0" i="0" dirty="0">
                <a:effectLst/>
              </a:rPr>
              <a:t> </a:t>
            </a:r>
            <a:r>
              <a:rPr lang="en-US" sz="2000" b="0" i="0" dirty="0" err="1">
                <a:effectLst/>
              </a:rPr>
              <a:t>lĩnh</a:t>
            </a:r>
            <a:r>
              <a:rPr lang="en-US" sz="2000" b="0" i="0" dirty="0">
                <a:effectLst/>
              </a:rPr>
              <a:t> </a:t>
            </a:r>
            <a:r>
              <a:rPr lang="en-US" sz="2000" b="0" i="0" dirty="0" err="1">
                <a:effectLst/>
              </a:rPr>
              <a:t>vực</a:t>
            </a:r>
            <a:r>
              <a:rPr lang="en-US" sz="2000" b="0" i="0" dirty="0">
                <a:effectLst/>
              </a:rPr>
              <a:t>! </a:t>
            </a:r>
            <a:r>
              <a:rPr lang="en-US" sz="2000" b="0" i="0" dirty="0" err="1">
                <a:effectLst/>
              </a:rPr>
              <a:t>Vì</a:t>
            </a:r>
            <a:r>
              <a:rPr lang="en-US" sz="2000" b="0" i="0" dirty="0">
                <a:effectLst/>
              </a:rPr>
              <a:t> </a:t>
            </a:r>
            <a:r>
              <a:rPr lang="en-US" sz="2000" b="0" i="0" dirty="0" err="1">
                <a:effectLst/>
              </a:rPr>
              <a:t>thế</a:t>
            </a:r>
            <a:r>
              <a:rPr lang="en-US" sz="2000" b="0" i="0" dirty="0">
                <a:effectLst/>
              </a:rPr>
              <a:t>, </a:t>
            </a:r>
            <a:r>
              <a:rPr lang="en-US" sz="2000" b="0" i="0" dirty="0" err="1">
                <a:effectLst/>
              </a:rPr>
              <a:t>có</a:t>
            </a:r>
            <a:r>
              <a:rPr lang="en-US" sz="2000" b="0" i="0" dirty="0">
                <a:effectLst/>
              </a:rPr>
              <a:t> </a:t>
            </a:r>
            <a:r>
              <a:rPr lang="en-US" sz="2000" b="0" i="0" dirty="0" err="1">
                <a:effectLst/>
              </a:rPr>
              <a:t>sự</a:t>
            </a:r>
            <a:r>
              <a:rPr lang="en-US" sz="2000" b="0" i="0" dirty="0">
                <a:effectLst/>
              </a:rPr>
              <a:t> </a:t>
            </a:r>
            <a:r>
              <a:rPr lang="en-US" sz="2000" b="0" i="0" dirty="0" err="1">
                <a:effectLst/>
              </a:rPr>
              <a:t>chồng</a:t>
            </a:r>
            <a:r>
              <a:rPr lang="en-US" sz="2000" b="0" i="0" dirty="0">
                <a:effectLst/>
              </a:rPr>
              <a:t> </a:t>
            </a:r>
            <a:r>
              <a:rPr lang="en-US" sz="2000" b="0" i="0" dirty="0" err="1">
                <a:effectLst/>
              </a:rPr>
              <a:t>chéo</a:t>
            </a:r>
            <a:r>
              <a:rPr lang="en-US" sz="2000" b="0" i="0" dirty="0">
                <a:effectLst/>
              </a:rPr>
              <a:t> </a:t>
            </a:r>
            <a:r>
              <a:rPr lang="en-US" sz="2000" b="0" i="0" dirty="0" err="1">
                <a:effectLst/>
              </a:rPr>
              <a:t>giữa</a:t>
            </a:r>
            <a:r>
              <a:rPr lang="en-US" sz="2000" b="0" i="0" dirty="0">
                <a:effectLst/>
              </a:rPr>
              <a:t> </a:t>
            </a:r>
            <a:r>
              <a:rPr lang="en-US" sz="2000" b="0" i="0" dirty="0" err="1">
                <a:effectLst/>
              </a:rPr>
              <a:t>các</a:t>
            </a:r>
            <a:r>
              <a:rPr lang="en-US" sz="2000" b="0" i="0" dirty="0">
                <a:effectLst/>
              </a:rPr>
              <a:t> </a:t>
            </a:r>
            <a:r>
              <a:rPr lang="en-US" sz="2000" b="0" i="0" dirty="0" err="1">
                <a:effectLst/>
              </a:rPr>
              <a:t>lĩnh</a:t>
            </a:r>
            <a:r>
              <a:rPr lang="en-US" sz="2000" b="0" i="0" dirty="0">
                <a:effectLst/>
              </a:rPr>
              <a:t> </a:t>
            </a:r>
            <a:r>
              <a:rPr lang="en-US" sz="2000" b="0" i="0" dirty="0" err="1">
                <a:effectLst/>
              </a:rPr>
              <a:t>vực</a:t>
            </a:r>
            <a:r>
              <a:rPr lang="en-US" sz="2000" b="0" i="0" dirty="0">
                <a:effectLst/>
              </a:rPr>
              <a:t> khoa </a:t>
            </a:r>
            <a:r>
              <a:rPr lang="en-US" sz="2000" b="0" i="0" dirty="0" err="1">
                <a:effectLst/>
              </a:rPr>
              <a:t>học</a:t>
            </a:r>
            <a:r>
              <a:rPr lang="en-US" sz="2000" b="0" i="0" dirty="0">
                <a:effectLst/>
              </a:rPr>
              <a:t> </a:t>
            </a:r>
            <a:r>
              <a:rPr lang="en-US" sz="2000" b="0" i="0" dirty="0" err="1">
                <a:effectLst/>
              </a:rPr>
              <a:t>khác</a:t>
            </a:r>
            <a:r>
              <a:rPr lang="en-US" sz="2000" b="0" i="0" dirty="0">
                <a:effectLst/>
              </a:rPr>
              <a:t> </a:t>
            </a:r>
            <a:r>
              <a:rPr lang="en-US" sz="2000" b="0" i="0" dirty="0" err="1">
                <a:effectLst/>
              </a:rPr>
              <a:t>nhau</a:t>
            </a:r>
            <a:r>
              <a:rPr lang="en-US" sz="2000" b="0" i="0" dirty="0">
                <a:effectLst/>
              </a:rPr>
              <a:t>. </a:t>
            </a:r>
            <a:r>
              <a:rPr lang="en-US" sz="2000" b="0" i="0" dirty="0" err="1">
                <a:effectLst/>
              </a:rPr>
              <a:t>Ranh</a:t>
            </a:r>
            <a:r>
              <a:rPr lang="en-US" sz="2000" b="0" i="0" dirty="0">
                <a:effectLst/>
              </a:rPr>
              <a:t> </a:t>
            </a:r>
            <a:r>
              <a:rPr lang="en-US" sz="2000" b="0" i="0" dirty="0" err="1">
                <a:effectLst/>
              </a:rPr>
              <a:t>giới</a:t>
            </a:r>
            <a:r>
              <a:rPr lang="en-US" sz="2000" b="0" i="0" dirty="0">
                <a:effectLst/>
              </a:rPr>
              <a:t> </a:t>
            </a:r>
            <a:r>
              <a:rPr lang="en-US" sz="2000" b="0" i="0" dirty="0" err="1">
                <a:effectLst/>
              </a:rPr>
              <a:t>giữa</a:t>
            </a:r>
            <a:r>
              <a:rPr lang="en-US" sz="2000" b="0" i="0" dirty="0">
                <a:effectLst/>
              </a:rPr>
              <a:t> </a:t>
            </a:r>
            <a:r>
              <a:rPr lang="en-US" sz="2000" b="0" i="0" dirty="0" err="1">
                <a:effectLst/>
              </a:rPr>
              <a:t>các</a:t>
            </a:r>
            <a:r>
              <a:rPr lang="en-US" sz="2000" b="0" i="0" dirty="0">
                <a:effectLst/>
              </a:rPr>
              <a:t> </a:t>
            </a:r>
            <a:r>
              <a:rPr lang="en-US" sz="2000" b="0" i="0" dirty="0" err="1">
                <a:effectLst/>
              </a:rPr>
              <a:t>lĩnh</a:t>
            </a:r>
            <a:r>
              <a:rPr lang="en-US" sz="2000" b="0" i="0" dirty="0">
                <a:effectLst/>
              </a:rPr>
              <a:t> </a:t>
            </a:r>
            <a:r>
              <a:rPr lang="en-US" sz="2000" b="0" i="0" dirty="0" err="1">
                <a:effectLst/>
              </a:rPr>
              <a:t>vực</a:t>
            </a:r>
            <a:r>
              <a:rPr lang="en-US" sz="2000" b="0" i="0" dirty="0">
                <a:effectLst/>
              </a:rPr>
              <a:t> khoa </a:t>
            </a:r>
            <a:r>
              <a:rPr lang="en-US" sz="2000" b="0" i="0" dirty="0" err="1">
                <a:effectLst/>
              </a:rPr>
              <a:t>học</a:t>
            </a:r>
            <a:r>
              <a:rPr lang="en-US" sz="2000" b="0" i="0" dirty="0">
                <a:effectLst/>
              </a:rPr>
              <a:t> </a:t>
            </a:r>
            <a:r>
              <a:rPr lang="en-US" sz="2000" b="0" i="0" dirty="0" err="1">
                <a:effectLst/>
              </a:rPr>
              <a:t>không</a:t>
            </a:r>
            <a:r>
              <a:rPr lang="en-US" sz="2000" b="0" i="0" dirty="0">
                <a:effectLst/>
              </a:rPr>
              <a:t> </a:t>
            </a:r>
            <a:r>
              <a:rPr lang="en-US" sz="2000" b="0" i="0" dirty="0" err="1">
                <a:effectLst/>
              </a:rPr>
              <a:t>phải</a:t>
            </a:r>
            <a:r>
              <a:rPr lang="en-US" sz="2000" b="0" i="0" dirty="0">
                <a:effectLst/>
              </a:rPr>
              <a:t> </a:t>
            </a:r>
            <a:r>
              <a:rPr lang="en-US" sz="2000" b="0" i="0" dirty="0" err="1">
                <a:effectLst/>
              </a:rPr>
              <a:t>lúc</a:t>
            </a:r>
            <a:r>
              <a:rPr lang="en-US" sz="2000" b="0" i="0" dirty="0">
                <a:effectLst/>
              </a:rPr>
              <a:t> </a:t>
            </a:r>
            <a:r>
              <a:rPr lang="en-US" sz="2000" b="0" i="0" dirty="0" err="1">
                <a:effectLst/>
              </a:rPr>
              <a:t>nào</a:t>
            </a:r>
            <a:r>
              <a:rPr lang="en-US" sz="2000" b="0" i="0" dirty="0">
                <a:effectLst/>
              </a:rPr>
              <a:t> </a:t>
            </a:r>
            <a:r>
              <a:rPr lang="en-US" sz="2000" b="0" i="0" dirty="0" err="1">
                <a:effectLst/>
              </a:rPr>
              <a:t>cũng</a:t>
            </a:r>
            <a:r>
              <a:rPr lang="en-US" sz="2000" b="0" i="0" dirty="0">
                <a:effectLst/>
              </a:rPr>
              <a:t> </a:t>
            </a:r>
            <a:r>
              <a:rPr lang="en-US" sz="2000" b="0" i="0" dirty="0" err="1">
                <a:effectLst/>
              </a:rPr>
              <a:t>rõ</a:t>
            </a:r>
            <a:r>
              <a:rPr lang="en-US" sz="2000" b="0" i="0" dirty="0">
                <a:effectLst/>
              </a:rPr>
              <a:t> </a:t>
            </a:r>
            <a:r>
              <a:rPr lang="en-US" sz="2000" b="0" i="0" dirty="0" err="1">
                <a:effectLst/>
              </a:rPr>
              <a:t>ràng</a:t>
            </a:r>
            <a:r>
              <a:rPr lang="en-US" sz="2000" b="0" i="0" dirty="0">
                <a:effectLst/>
              </a:rPr>
              <a:t>. </a:t>
            </a:r>
            <a:r>
              <a:rPr lang="en-US" sz="2000" b="0" i="0" dirty="0" err="1">
                <a:effectLst/>
              </a:rPr>
              <a:t>Ví</a:t>
            </a:r>
            <a:r>
              <a:rPr lang="en-US" sz="2000" b="0" i="0" dirty="0">
                <a:effectLst/>
              </a:rPr>
              <a:t> </a:t>
            </a:r>
            <a:r>
              <a:rPr lang="en-US" sz="2000" b="0" i="0" dirty="0" err="1">
                <a:effectLst/>
              </a:rPr>
              <a:t>dụ</a:t>
            </a:r>
            <a:r>
              <a:rPr lang="en-US" sz="2000" b="0" i="0" dirty="0">
                <a:effectLst/>
              </a:rPr>
              <a:t>, </a:t>
            </a:r>
            <a:r>
              <a:rPr lang="en-US" sz="2000" b="0" i="0" dirty="0" err="1">
                <a:effectLst/>
              </a:rPr>
              <a:t>phần</a:t>
            </a:r>
            <a:r>
              <a:rPr lang="en-US" sz="2000" b="0" i="0" dirty="0">
                <a:effectLst/>
              </a:rPr>
              <a:t> </a:t>
            </a:r>
            <a:r>
              <a:rPr lang="en-US" sz="2000" b="0" i="0" dirty="0" err="1">
                <a:effectLst/>
              </a:rPr>
              <a:t>lớn</a:t>
            </a:r>
            <a:r>
              <a:rPr lang="en-US" sz="2000" b="0" i="0" dirty="0">
                <a:effectLst/>
              </a:rPr>
              <a:t> </a:t>
            </a:r>
            <a:r>
              <a:rPr lang="en-US" sz="2000" b="0" i="0" dirty="0" err="1">
                <a:effectLst/>
              </a:rPr>
              <a:t>sinh</a:t>
            </a:r>
            <a:r>
              <a:rPr lang="en-US" sz="2000" b="0" i="0" dirty="0">
                <a:effectLst/>
              </a:rPr>
              <a:t> </a:t>
            </a:r>
            <a:r>
              <a:rPr lang="en-US" sz="2000" b="0" i="0" dirty="0" err="1">
                <a:effectLst/>
              </a:rPr>
              <a:t>học</a:t>
            </a:r>
            <a:r>
              <a:rPr lang="en-US" sz="2000" b="0" i="0" dirty="0">
                <a:effectLst/>
              </a:rPr>
              <a:t> </a:t>
            </a:r>
            <a:r>
              <a:rPr lang="en-US" sz="2000" b="0" i="0" dirty="0" err="1">
                <a:effectLst/>
              </a:rPr>
              <a:t>cũng</a:t>
            </a:r>
            <a:r>
              <a:rPr lang="en-US" sz="2000" b="0" i="0" dirty="0">
                <a:effectLst/>
              </a:rPr>
              <a:t> </a:t>
            </a:r>
            <a:r>
              <a:rPr lang="en-US" sz="2000" b="0" i="0" dirty="0" err="1">
                <a:effectLst/>
              </a:rPr>
              <a:t>là</a:t>
            </a:r>
            <a:r>
              <a:rPr lang="en-US" sz="2000" b="0" i="0" dirty="0">
                <a:effectLst/>
              </a:rPr>
              <a:t> </a:t>
            </a:r>
            <a:r>
              <a:rPr lang="en-US" sz="2000" b="0" i="0" dirty="0" err="1">
                <a:effectLst/>
              </a:rPr>
              <a:t>hóa</a:t>
            </a:r>
            <a:r>
              <a:rPr lang="en-US" sz="2000" b="0" i="0" dirty="0">
                <a:effectLst/>
              </a:rPr>
              <a:t> </a:t>
            </a:r>
            <a:r>
              <a:rPr lang="en-US" sz="2000" b="0" i="0" dirty="0" err="1">
                <a:effectLst/>
              </a:rPr>
              <a:t>học</a:t>
            </a:r>
            <a:r>
              <a:rPr lang="en-US" sz="2000" b="0" i="0" dirty="0">
                <a:effectLst/>
              </a:rPr>
              <a:t>, </a:t>
            </a:r>
            <a:r>
              <a:rPr lang="en-US" sz="2000" b="0" i="0" dirty="0" err="1">
                <a:effectLst/>
              </a:rPr>
              <a:t>trong</a:t>
            </a:r>
            <a:r>
              <a:rPr lang="en-US" sz="2000" b="0" i="0" dirty="0">
                <a:effectLst/>
              </a:rPr>
              <a:t> </a:t>
            </a:r>
            <a:r>
              <a:rPr lang="en-US" sz="2000" b="0" i="0" dirty="0" err="1">
                <a:effectLst/>
              </a:rPr>
              <a:t>khi</a:t>
            </a:r>
            <a:r>
              <a:rPr lang="en-US" sz="2000" b="0" i="0" dirty="0">
                <a:effectLst/>
              </a:rPr>
              <a:t> </a:t>
            </a:r>
            <a:r>
              <a:rPr lang="en-US" sz="2000" b="0" i="0" dirty="0" err="1">
                <a:effectLst/>
              </a:rPr>
              <a:t>phần</a:t>
            </a:r>
            <a:r>
              <a:rPr lang="en-US" sz="2000" b="0" i="0" dirty="0">
                <a:effectLst/>
              </a:rPr>
              <a:t> </a:t>
            </a:r>
            <a:r>
              <a:rPr lang="en-US" sz="2000" b="0" i="0" dirty="0" err="1">
                <a:effectLst/>
              </a:rPr>
              <a:t>lớn</a:t>
            </a:r>
            <a:r>
              <a:rPr lang="en-US" sz="2000" b="0" i="0" dirty="0">
                <a:effectLst/>
              </a:rPr>
              <a:t> </a:t>
            </a:r>
            <a:r>
              <a:rPr lang="en-US" sz="2000" b="0" i="0" dirty="0" err="1">
                <a:effectLst/>
              </a:rPr>
              <a:t>hóa</a:t>
            </a:r>
            <a:r>
              <a:rPr lang="en-US" sz="2000" b="0" i="0" dirty="0">
                <a:effectLst/>
              </a:rPr>
              <a:t> </a:t>
            </a:r>
            <a:r>
              <a:rPr lang="en-US" sz="2000" b="0" i="0" dirty="0" err="1">
                <a:effectLst/>
              </a:rPr>
              <a:t>học</a:t>
            </a:r>
            <a:r>
              <a:rPr lang="en-US" sz="2000" b="0" i="0" dirty="0">
                <a:effectLst/>
              </a:rPr>
              <a:t> </a:t>
            </a:r>
            <a:r>
              <a:rPr lang="en-US" sz="2000" b="0" i="0" dirty="0" err="1">
                <a:effectLst/>
              </a:rPr>
              <a:t>cũng</a:t>
            </a:r>
            <a:r>
              <a:rPr lang="en-US" sz="2000" b="0" i="0" dirty="0">
                <a:effectLst/>
              </a:rPr>
              <a:t> </a:t>
            </a:r>
            <a:r>
              <a:rPr lang="en-US" sz="2000" b="0" i="0" dirty="0" err="1">
                <a:effectLst/>
              </a:rPr>
              <a:t>là</a:t>
            </a:r>
            <a:r>
              <a:rPr lang="en-US" sz="2000" b="0" i="0" dirty="0">
                <a:effectLst/>
              </a:rPr>
              <a:t> </a:t>
            </a:r>
            <a:r>
              <a:rPr lang="en-US" sz="2000" b="0" i="0" dirty="0" err="1">
                <a:effectLst/>
              </a:rPr>
              <a:t>vật</a:t>
            </a:r>
            <a:r>
              <a:rPr lang="en-US" sz="2000" b="0" i="0" dirty="0">
                <a:effectLst/>
              </a:rPr>
              <a:t> </a:t>
            </a:r>
            <a:r>
              <a:rPr lang="en-US" sz="2000" b="0" i="0" dirty="0" err="1">
                <a:effectLst/>
              </a:rPr>
              <a:t>lý</a:t>
            </a:r>
            <a:r>
              <a:rPr lang="en-US" sz="2000" b="0" i="0" dirty="0">
                <a:effectLst/>
              </a:rPr>
              <a:t>. </a:t>
            </a:r>
            <a:r>
              <a:rPr lang="en-US" sz="2000" b="0" i="0" dirty="0" err="1">
                <a:effectLst/>
              </a:rPr>
              <a:t>Và</a:t>
            </a:r>
            <a:r>
              <a:rPr lang="en-US" sz="2000" b="0" i="0" dirty="0">
                <a:effectLst/>
              </a:rPr>
              <a:t> </a:t>
            </a:r>
            <a:r>
              <a:rPr lang="en-US" sz="2000" b="0" i="0" dirty="0" err="1">
                <a:effectLst/>
              </a:rPr>
              <a:t>một</a:t>
            </a:r>
            <a:r>
              <a:rPr lang="en-US" sz="2000" b="0" i="0" dirty="0">
                <a:effectLst/>
              </a:rPr>
              <a:t> </a:t>
            </a:r>
            <a:r>
              <a:rPr lang="en-US" sz="2000" b="0" i="0" dirty="0" err="1">
                <a:effectLst/>
              </a:rPr>
              <a:t>lĩnh</a:t>
            </a:r>
            <a:r>
              <a:rPr lang="en-US" sz="2000" b="0" i="0" dirty="0">
                <a:effectLst/>
              </a:rPr>
              <a:t> </a:t>
            </a:r>
            <a:r>
              <a:rPr lang="en-US" sz="2000" b="0" i="0" dirty="0" err="1">
                <a:effectLst/>
              </a:rPr>
              <a:t>vực</a:t>
            </a:r>
            <a:r>
              <a:rPr lang="en-US" sz="2000" b="0" i="0" dirty="0">
                <a:effectLst/>
              </a:rPr>
              <a:t> </a:t>
            </a:r>
            <a:r>
              <a:rPr lang="en-US" sz="2000" b="0" i="0" dirty="0" err="1">
                <a:effectLst/>
              </a:rPr>
              <a:t>vật</a:t>
            </a:r>
            <a:r>
              <a:rPr lang="en-US" sz="2000" b="0" i="0" dirty="0">
                <a:effectLst/>
              </a:rPr>
              <a:t> </a:t>
            </a:r>
            <a:r>
              <a:rPr lang="en-US" sz="2000" b="0" i="0" dirty="0" err="1">
                <a:effectLst/>
              </a:rPr>
              <a:t>lý</a:t>
            </a:r>
            <a:r>
              <a:rPr lang="en-US" sz="2000" b="0" i="0" dirty="0">
                <a:effectLst/>
              </a:rPr>
              <a:t> </a:t>
            </a:r>
            <a:r>
              <a:rPr lang="en-US" sz="2000" b="0" i="0" dirty="0" err="1">
                <a:effectLst/>
              </a:rPr>
              <a:t>đang</a:t>
            </a:r>
            <a:r>
              <a:rPr lang="en-US" sz="2000" b="0" i="0" dirty="0">
                <a:effectLst/>
              </a:rPr>
              <a:t> </a:t>
            </a:r>
            <a:r>
              <a:rPr lang="en-US" sz="2000" b="0" i="0" dirty="0" err="1">
                <a:effectLst/>
              </a:rPr>
              <a:t>phát</a:t>
            </a:r>
            <a:r>
              <a:rPr lang="en-US" sz="2000" b="0" i="0" dirty="0">
                <a:effectLst/>
              </a:rPr>
              <a:t> </a:t>
            </a:r>
            <a:r>
              <a:rPr lang="en-US" sz="2000" b="0" i="0" dirty="0" err="1">
                <a:effectLst/>
              </a:rPr>
              <a:t>triển</a:t>
            </a:r>
            <a:r>
              <a:rPr lang="en-US" sz="2000" b="0" i="0" dirty="0">
                <a:effectLst/>
              </a:rPr>
              <a:t> </a:t>
            </a:r>
            <a:r>
              <a:rPr lang="en-US" sz="2000" b="0" i="0" dirty="0" err="1">
                <a:effectLst/>
              </a:rPr>
              <a:t>nhanh</a:t>
            </a:r>
            <a:r>
              <a:rPr lang="en-US" sz="2000" b="0" i="0" dirty="0">
                <a:effectLst/>
              </a:rPr>
              <a:t> </a:t>
            </a:r>
            <a:r>
              <a:rPr lang="en-US" sz="2000" b="0" i="0" dirty="0" err="1">
                <a:effectLst/>
              </a:rPr>
              <a:t>chóng</a:t>
            </a:r>
            <a:r>
              <a:rPr lang="en-US" sz="2000" b="0" i="0" dirty="0">
                <a:effectLst/>
              </a:rPr>
              <a:t> </a:t>
            </a:r>
            <a:r>
              <a:rPr lang="en-US" sz="2000" b="0" i="0" dirty="0" err="1">
                <a:effectLst/>
              </a:rPr>
              <a:t>là</a:t>
            </a:r>
            <a:r>
              <a:rPr lang="en-US" sz="2000" b="0" i="0" dirty="0">
                <a:effectLst/>
              </a:rPr>
              <a:t> </a:t>
            </a:r>
            <a:r>
              <a:rPr lang="en-US" sz="2000" b="0" i="0" dirty="0" err="1">
                <a:effectLst/>
              </a:rPr>
              <a:t>vật</a:t>
            </a:r>
            <a:r>
              <a:rPr lang="en-US" sz="2000" b="0" i="0" dirty="0">
                <a:effectLst/>
              </a:rPr>
              <a:t> </a:t>
            </a:r>
            <a:r>
              <a:rPr lang="en-US" sz="2000" b="0" i="0" dirty="0" err="1">
                <a:effectLst/>
              </a:rPr>
              <a:t>lý</a:t>
            </a:r>
            <a:r>
              <a:rPr lang="en-US" sz="2000" b="0" i="0" dirty="0">
                <a:effectLst/>
              </a:rPr>
              <a:t> </a:t>
            </a:r>
            <a:r>
              <a:rPr lang="en-US" sz="2000" b="0" i="0" dirty="0" err="1">
                <a:effectLst/>
              </a:rPr>
              <a:t>sinh</a:t>
            </a:r>
            <a:r>
              <a:rPr lang="en-US" sz="2000" b="0" i="0" dirty="0">
                <a:effectLst/>
              </a:rPr>
              <a:t> </a:t>
            </a:r>
            <a:r>
              <a:rPr lang="en-US" sz="2000" b="0" i="0" dirty="0" err="1">
                <a:effectLst/>
              </a:rPr>
              <a:t>học</a:t>
            </a:r>
            <a:r>
              <a:rPr lang="en-US" sz="2000" b="0" i="0" dirty="0">
                <a:effectLst/>
              </a:rPr>
              <a:t>, </a:t>
            </a:r>
            <a:r>
              <a:rPr lang="en-US" sz="2000" b="0" i="0" dirty="0" err="1">
                <a:effectLst/>
              </a:rPr>
              <a:t>ứng</a:t>
            </a:r>
            <a:r>
              <a:rPr lang="en-US" sz="2000" b="0" i="0" dirty="0">
                <a:effectLst/>
              </a:rPr>
              <a:t> </a:t>
            </a:r>
            <a:r>
              <a:rPr lang="en-US" sz="2000" b="0" i="0" dirty="0" err="1">
                <a:effectLst/>
              </a:rPr>
              <a:t>dụng</a:t>
            </a:r>
            <a:r>
              <a:rPr lang="en-US" sz="2000" b="0" i="0" dirty="0">
                <a:effectLst/>
              </a:rPr>
              <a:t> </a:t>
            </a:r>
            <a:r>
              <a:rPr lang="en-US" sz="2000" b="0" i="0" dirty="0" err="1">
                <a:effectLst/>
              </a:rPr>
              <a:t>của</a:t>
            </a:r>
            <a:r>
              <a:rPr lang="en-US" sz="2000" b="0" i="0" dirty="0">
                <a:effectLst/>
              </a:rPr>
              <a:t> </a:t>
            </a:r>
            <a:r>
              <a:rPr lang="en-US" sz="2000" b="0" i="0" dirty="0" err="1">
                <a:effectLst/>
              </a:rPr>
              <a:t>vật</a:t>
            </a:r>
            <a:r>
              <a:rPr lang="en-US" sz="2000" b="0" i="0" dirty="0">
                <a:effectLst/>
              </a:rPr>
              <a:t> </a:t>
            </a:r>
            <a:r>
              <a:rPr lang="en-US" sz="2000" b="0" i="0" dirty="0" err="1">
                <a:effectLst/>
              </a:rPr>
              <a:t>lý</a:t>
            </a:r>
            <a:r>
              <a:rPr lang="en-US" sz="2000" b="0" i="0" dirty="0">
                <a:effectLst/>
              </a:rPr>
              <a:t> </a:t>
            </a:r>
            <a:r>
              <a:rPr lang="en-US" sz="2000" b="0" i="0" dirty="0" err="1">
                <a:effectLst/>
              </a:rPr>
              <a:t>trong</a:t>
            </a:r>
            <a:r>
              <a:rPr lang="en-US" sz="2000" b="0" i="0" dirty="0">
                <a:effectLst/>
              </a:rPr>
              <a:t> </a:t>
            </a:r>
            <a:r>
              <a:rPr lang="en-US" sz="2000" b="0" i="0" dirty="0" err="1">
                <a:effectLst/>
              </a:rPr>
              <a:t>sinh</a:t>
            </a:r>
            <a:r>
              <a:rPr lang="en-US" sz="2000" b="0" i="0" dirty="0">
                <a:effectLst/>
              </a:rPr>
              <a:t> </a:t>
            </a:r>
            <a:r>
              <a:rPr lang="en-US" sz="2000" b="0" i="0" dirty="0" err="1">
                <a:effectLst/>
              </a:rPr>
              <a:t>học</a:t>
            </a:r>
            <a:r>
              <a:rPr lang="en-US" sz="2000" b="0" i="0" dirty="0">
                <a:effectLst/>
              </a:rPr>
              <a:t>.</a:t>
            </a:r>
          </a:p>
        </p:txBody>
      </p:sp>
    </p:spTree>
    <p:extLst>
      <p:ext uri="{BB962C8B-B14F-4D97-AF65-F5344CB8AC3E}">
        <p14:creationId xmlns:p14="http://schemas.microsoft.com/office/powerpoint/2010/main" val="3613213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4"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278" y="639193"/>
            <a:ext cx="3513634" cy="2427416"/>
          </a:xfrm>
        </p:spPr>
        <p:txBody>
          <a:bodyPr vert="horz" lIns="91440" tIns="45720" rIns="91440" bIns="45720" rtlCol="0" anchor="b">
            <a:normAutofit/>
          </a:bodyPr>
          <a:lstStyle/>
          <a:p>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VẤN ĐỀ TÍCH HỢP TRONG MÔN KHTN</a:t>
            </a:r>
            <a:b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endPar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sketch line"/>
          <p:cNvSpPr>
            <a:spLocks noGrp="1" noRot="1" noChangeAspect="1" noMove="1" noResize="1" noEditPoints="1" noAdjustHandles="1" noChangeArrowheads="1" noChangeShapeType="1" noTextEdit="1"/>
          </p:cNvSpPr>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p:cNvGraphicFramePr/>
          <p:nvPr/>
        </p:nvGraphicFramePr>
        <p:xfrm>
          <a:off x="4230665" y="488743"/>
          <a:ext cx="660169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Rectangle 5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90338" y="2260930"/>
            <a:ext cx="3734014" cy="1945310"/>
          </a:xfrm>
        </p:spPr>
        <p:txBody>
          <a:bodyPr vert="horz" lIns="91440" tIns="45720" rIns="91440" bIns="45720" rtlCol="0" anchor="b">
            <a:normAutofit/>
          </a:bodyPr>
          <a:lstStyle/>
          <a:p>
            <a:r>
              <a:rPr lang="en-US" sz="3200" dirty="0">
                <a:latin typeface="Times New Roman" panose="02020603050405020304" pitchFamily="18" charset="0"/>
                <a:ea typeface="Tahoma" panose="020B0604030504040204" pitchFamily="34" charset="0"/>
                <a:cs typeface="Times New Roman" panose="02020603050405020304" pitchFamily="18" charset="0"/>
              </a:rPr>
              <a:t>1. </a:t>
            </a:r>
            <a:r>
              <a:rPr lang="en-US" sz="32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hợp</a:t>
            </a:r>
            <a:br>
              <a:rPr lang="en-US" sz="3200" dirty="0">
                <a:latin typeface="Times New Roman" panose="02020603050405020304" pitchFamily="18" charset="0"/>
                <a:ea typeface="Tahoma" panose="020B0604030504040204" pitchFamily="34" charset="0"/>
                <a:cs typeface="Times New Roman" panose="02020603050405020304" pitchFamily="18" charset="0"/>
              </a:rPr>
            </a:br>
            <a:r>
              <a:rPr lang="en-US" sz="32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3200" dirty="0">
                <a:latin typeface="Times New Roman" panose="02020603050405020304" pitchFamily="18" charset="0"/>
                <a:ea typeface="Tahoma" panose="020B0604030504040204" pitchFamily="34" charset="0"/>
                <a:cs typeface="Times New Roman" panose="02020603050405020304" pitchFamily="18" charset="0"/>
              </a:rPr>
              <a:t> qua thể </a:t>
            </a:r>
            <a:r>
              <a:rPr lang="en-US" sz="32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nguyên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lí</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bài</a:t>
            </a:r>
            <a:r>
              <a:rPr lang="en-US" sz="3200" dirty="0">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latin typeface="Times New Roman" panose="02020603050405020304" pitchFamily="18" charset="0"/>
                <a:ea typeface="Tahoma" panose="020B0604030504040204" pitchFamily="34" charset="0"/>
                <a:cs typeface="Times New Roman" panose="02020603050405020304" pitchFamily="18" charset="0"/>
              </a:rPr>
              <a:t>học</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7" name="sketchy line"/>
          <p:cNvSpPr>
            <a:spLocks noGrp="1" noRot="1" noChangeAspect="1" noMove="1" noResize="1" noEditPoints="1" noAdjustHandles="1" noChangeArrowheads="1" noChangeShapeType="1" noTextEdit="1"/>
          </p:cNvSpPr>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TextBox 7"/>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852568F-5F24-461A-E602-4C31E7EFF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525" y="643467"/>
            <a:ext cx="4052949"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98521" y="1931789"/>
            <a:ext cx="4343130" cy="2280920"/>
          </a:xfrm>
        </p:spPr>
        <p:txBody>
          <a:bodyPr vert="horz" lIns="91440" tIns="45720" rIns="91440" bIns="45720" rtlCol="0" anchor="b">
            <a:normAutofit/>
          </a:bodyPr>
          <a:lstStyle/>
          <a:p>
            <a:pPr marL="352425">
              <a:spcAft>
                <a:spcPts val="600"/>
              </a:spcAft>
              <a:buClr>
                <a:srgbClr val="FF0000"/>
              </a:buClr>
            </a:pP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Tích</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hợp</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thông</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qua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vận</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kiến</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thức</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kĩ</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năng</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đã</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ở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a:t>
            </a:r>
            <a: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1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br>
              <a:rPr lang="en-US" sz="31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b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sách</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gắn</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liền</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với</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cuộc</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1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sống</a:t>
            </a:r>
            <a:r>
              <a:rPr lang="en-US" sz="31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endParaRPr lang="en-US" sz="31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9" name="sketch line"/>
          <p:cNvSpPr>
            <a:spLocks noGrp="1" noRot="1" noChangeAspect="1" noMove="1" noResize="1" noEditPoints="1" noAdjustHandles="1" noChangeArrowheads="1" noChangeShapeType="1" noTextEdit="1"/>
          </p:cNvSpPr>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E778F1-8838-9601-C0AE-DA054C3A4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251" y="187805"/>
            <a:ext cx="4422802" cy="648238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088" y="770019"/>
            <a:ext cx="4229838" cy="3264577"/>
          </a:xfrm>
        </p:spPr>
        <p:txBody>
          <a:bodyPr vert="horz" lIns="91440" tIns="45720" rIns="91440" bIns="45720" rtlCol="0" anchor="b">
            <a:normAutofit/>
          </a:bodyPr>
          <a:lstStyle/>
          <a:p>
            <a:pPr>
              <a:lnSpc>
                <a:spcPct val="125000"/>
              </a:lnSpc>
            </a:pP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Tích</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hợp</a:t>
            </a:r>
            <a:b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dạy</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chủ</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đề</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dục</a:t>
            </a: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STEM </a:t>
            </a:r>
            <a:b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Hoạt</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Nghiên</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cứu</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khoa </a:t>
            </a:r>
            <a:r>
              <a:rPr lang="en-US" sz="28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5"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4596" t="10760" r="4319" b="6735"/>
          <a:stretch>
            <a:fillRect/>
          </a:stretch>
        </p:blipFill>
        <p:spPr>
          <a:xfrm>
            <a:off x="4654296" y="1511960"/>
            <a:ext cx="7214616" cy="380664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841248" y="256032"/>
            <a:ext cx="10506456" cy="10149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DẠY HỌC PHÁT TRIỂN PHẨM CHẤT VÀ NĂNG LỰC </a:t>
            </a:r>
          </a:p>
          <a:p>
            <a:pPr>
              <a:lnSpc>
                <a:spcPct val="90000"/>
              </a:lnSpc>
              <a:spcBef>
                <a:spcPct val="0"/>
              </a:spcBef>
              <a:spcAft>
                <a:spcPts val="600"/>
              </a:spcAft>
            </a:pPr>
            <a:r>
              <a:rPr lang="en-US" sz="2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TRONG MÔN KHTN</a:t>
            </a:r>
          </a:p>
        </p:txBody>
      </p:sp>
      <p:sp>
        <p:nvSpPr>
          <p:cNvPr id="93" name="Rectangle 92"/>
          <p:cNvSpPr>
            <a:spLocks noGrp="1" noRot="1" noChangeAspect="1" noMove="1" noResize="1" noEditPoints="1" noAdjustHandles="1" noChangeArrowheads="1" noChangeShapeType="1" noTextEdit="1"/>
          </p:cNvSpPr>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5" name="Rectangle 94"/>
          <p:cNvSpPr>
            <a:spLocks noGrp="1" noRot="1" noChangeAspect="1" noMove="1" noResize="1" noEditPoints="1" noAdjustHandles="1" noChangeArrowheads="1" noChangeShapeType="1" noTextEdit="1"/>
          </p:cNvSpPr>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 name="Group 4"/>
          <p:cNvGrpSpPr/>
          <p:nvPr/>
        </p:nvGrpSpPr>
        <p:grpSpPr>
          <a:xfrm>
            <a:off x="1430594" y="1926266"/>
            <a:ext cx="6633638" cy="4357524"/>
            <a:chOff x="7049" y="1600200"/>
            <a:chExt cx="7308151" cy="4800600"/>
          </a:xfrm>
        </p:grpSpPr>
        <p:grpSp>
          <p:nvGrpSpPr>
            <p:cNvPr id="6" name="Group 5"/>
            <p:cNvGrpSpPr/>
            <p:nvPr/>
          </p:nvGrpSpPr>
          <p:grpSpPr>
            <a:xfrm>
              <a:off x="381001" y="1600200"/>
              <a:ext cx="6781799" cy="4800600"/>
              <a:chOff x="381001" y="1600200"/>
              <a:chExt cx="6781799" cy="4800600"/>
            </a:xfrm>
          </p:grpSpPr>
          <p:sp>
            <p:nvSpPr>
              <p:cNvPr id="9" name="Rounded Rectangle 3"/>
              <p:cNvSpPr/>
              <p:nvPr/>
            </p:nvSpPr>
            <p:spPr>
              <a:xfrm>
                <a:off x="2514600" y="1600200"/>
                <a:ext cx="2514600" cy="914400"/>
              </a:xfrm>
              <a:prstGeom prst="round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algn="ctr">
                  <a:lnSpc>
                    <a:spcPct val="90000"/>
                  </a:lnSpc>
                  <a:spcAft>
                    <a:spcPts val="600"/>
                  </a:spcAft>
                </a:pPr>
                <a:r>
                  <a:rPr lang="en-US" sz="1600" b="1" err="1">
                    <a:latin typeface="Arial" panose="020B0604020202020204" pitchFamily="34" charset="0"/>
                    <a:ea typeface="Arial" panose="020B0604020202020204" pitchFamily="34" charset="0"/>
                    <a:cs typeface="Arial" panose="020B0604020202020204" pitchFamily="34" charset="0"/>
                  </a:rPr>
                  <a:t>Giáo</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dục</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dựa</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trên</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phát</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triển</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năng</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lực</a:t>
                </a:r>
                <a:endParaRPr lang="en-US" sz="1600" b="1">
                  <a:latin typeface="Arial" panose="020B0604020202020204" pitchFamily="34" charset="0"/>
                  <a:ea typeface="Arial" panose="020B0604020202020204" pitchFamily="34" charset="0"/>
                  <a:cs typeface="Arial" panose="020B0604020202020204" pitchFamily="34" charset="0"/>
                </a:endParaRPr>
              </a:p>
            </p:txBody>
          </p:sp>
          <p:sp>
            <p:nvSpPr>
              <p:cNvPr id="11" name="Rounded Rectangle 4"/>
              <p:cNvSpPr/>
              <p:nvPr/>
            </p:nvSpPr>
            <p:spPr>
              <a:xfrm>
                <a:off x="2514600" y="5486400"/>
                <a:ext cx="2514600" cy="914400"/>
              </a:xfrm>
              <a:prstGeom prst="round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normAutofit/>
              </a:bodyPr>
              <a:lstStyle/>
              <a:p>
                <a:pPr algn="ctr">
                  <a:lnSpc>
                    <a:spcPct val="90000"/>
                  </a:lnSpc>
                  <a:spcAft>
                    <a:spcPts val="600"/>
                  </a:spcAft>
                </a:pPr>
                <a:r>
                  <a:rPr lang="en-US" sz="1600" b="1" err="1">
                    <a:latin typeface="Arial" panose="020B0604020202020204" pitchFamily="34" charset="0"/>
                    <a:ea typeface="Arial" panose="020B0604020202020204" pitchFamily="34" charset="0"/>
                    <a:cs typeface="Arial" panose="020B0604020202020204" pitchFamily="34" charset="0"/>
                  </a:rPr>
                  <a:t>Giáo</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dục</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dựa</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trên</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phát</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triển</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nội</a:t>
                </a:r>
                <a:r>
                  <a:rPr lang="en-US" sz="1600" b="1">
                    <a:latin typeface="Arial" panose="020B0604020202020204" pitchFamily="34" charset="0"/>
                    <a:ea typeface="Arial" panose="020B0604020202020204" pitchFamily="34" charset="0"/>
                    <a:cs typeface="Arial" panose="020B0604020202020204" pitchFamily="34" charset="0"/>
                  </a:rPr>
                  <a:t> dung</a:t>
                </a:r>
              </a:p>
            </p:txBody>
          </p:sp>
          <p:sp>
            <p:nvSpPr>
              <p:cNvPr id="12" name="Up Arrow 5"/>
              <p:cNvSpPr/>
              <p:nvPr/>
            </p:nvSpPr>
            <p:spPr>
              <a:xfrm>
                <a:off x="2971800" y="2667000"/>
                <a:ext cx="1600200" cy="2514600"/>
              </a:xfrm>
              <a:prstGeom prst="upArrow">
                <a:avLst/>
              </a:prstGeom>
              <a:solidFill>
                <a:srgbClr val="0070C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Circular Arrow 10"/>
              <p:cNvSpPr/>
              <p:nvPr/>
            </p:nvSpPr>
            <p:spPr>
              <a:xfrm rot="16200000">
                <a:off x="152401" y="1905000"/>
                <a:ext cx="4495800" cy="4038600"/>
              </a:xfrm>
              <a:prstGeom prst="circularArrow">
                <a:avLst/>
              </a:prstGeom>
              <a:noFill/>
              <a:ln>
                <a:solidFill>
                  <a:schemeClr val="tx2">
                    <a:lumMod val="75000"/>
                  </a:schemeClr>
                </a:solidFill>
              </a:ln>
              <a:effectLst>
                <a:glow>
                  <a:schemeClr val="tx2">
                    <a:lumMod val="75000"/>
                  </a:schemeClr>
                </a:glow>
                <a:outerShdw blurRad="40000" dist="23000" dir="5400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ircular Arrow 11"/>
              <p:cNvSpPr/>
              <p:nvPr/>
            </p:nvSpPr>
            <p:spPr>
              <a:xfrm rot="5400000" flipH="1">
                <a:off x="2895600" y="1905000"/>
                <a:ext cx="4495800" cy="4038600"/>
              </a:xfrm>
              <a:prstGeom prst="circularArrow">
                <a:avLst/>
              </a:prstGeom>
              <a:noFill/>
              <a:ln>
                <a:solidFill>
                  <a:schemeClr val="tx2">
                    <a:lumMod val="75000"/>
                  </a:schemeClr>
                </a:solidFill>
              </a:ln>
              <a:effectLst>
                <a:glow>
                  <a:schemeClr val="tx2">
                    <a:lumMod val="75000"/>
                  </a:schemeClr>
                </a:glow>
                <a:outerShdw blurRad="40000" dist="23000" dir="5400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 name="Oval 6"/>
            <p:cNvSpPr/>
            <p:nvPr/>
          </p:nvSpPr>
          <p:spPr>
            <a:xfrm>
              <a:off x="7049" y="3200400"/>
              <a:ext cx="1732038" cy="1295400"/>
            </a:xfrm>
            <a:prstGeom prst="ellipse">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rtlCol="0" anchor="ctr">
              <a:normAutofit/>
            </a:bodyPr>
            <a:lstStyle/>
            <a:p>
              <a:pPr algn="ctr">
                <a:lnSpc>
                  <a:spcPct val="90000"/>
                </a:lnSpc>
                <a:spcAft>
                  <a:spcPts val="600"/>
                </a:spcAft>
              </a:pPr>
              <a:r>
                <a:rPr lang="en-US" sz="2400" b="1">
                  <a:latin typeface="Arial" panose="020B0604020202020204" pitchFamily="34" charset="0"/>
                  <a:ea typeface="Arial" panose="020B0604020202020204" pitchFamily="34" charset="0"/>
                  <a:cs typeface="Arial" panose="020B0604020202020204" pitchFamily="34" charset="0"/>
                </a:rPr>
                <a:t>STEM</a:t>
              </a:r>
            </a:p>
          </p:txBody>
        </p:sp>
        <p:sp>
          <p:nvSpPr>
            <p:cNvPr id="8" name="Oval 7"/>
            <p:cNvSpPr/>
            <p:nvPr/>
          </p:nvSpPr>
          <p:spPr>
            <a:xfrm>
              <a:off x="6019800" y="3200400"/>
              <a:ext cx="1295400" cy="1295400"/>
            </a:xfrm>
            <a:prstGeom prst="ellipse">
              <a:avLst/>
            </a:prstGeom>
            <a:solidFill>
              <a:srgbClr val="00B0F0"/>
            </a:solidFill>
          </p:spPr>
          <p:style>
            <a:lnRef idx="2">
              <a:schemeClr val="accent3">
                <a:shade val="50000"/>
              </a:schemeClr>
            </a:lnRef>
            <a:fillRef idx="1">
              <a:schemeClr val="accent3"/>
            </a:fillRef>
            <a:effectRef idx="0">
              <a:schemeClr val="accent3"/>
            </a:effectRef>
            <a:fontRef idx="minor">
              <a:schemeClr val="lt1"/>
            </a:fontRef>
          </p:style>
          <p:txBody>
            <a:bodyPr rtlCol="0" anchor="ctr">
              <a:normAutofit/>
            </a:bodyPr>
            <a:lstStyle/>
            <a:p>
              <a:pPr>
                <a:lnSpc>
                  <a:spcPct val="90000"/>
                </a:lnSpc>
                <a:spcAft>
                  <a:spcPts val="600"/>
                </a:spcAft>
              </a:pPr>
              <a:r>
                <a:rPr lang="en-US" sz="1600" b="1" err="1">
                  <a:latin typeface="Arial" panose="020B0604020202020204" pitchFamily="34" charset="0"/>
                  <a:ea typeface="Arial" panose="020B0604020202020204" pitchFamily="34" charset="0"/>
                  <a:cs typeface="Arial" panose="020B0604020202020204" pitchFamily="34" charset="0"/>
                </a:rPr>
                <a:t>Học</a:t>
              </a:r>
              <a:r>
                <a:rPr lang="en-US" sz="1600" b="1">
                  <a:latin typeface="Arial" panose="020B0604020202020204" pitchFamily="34" charset="0"/>
                  <a:ea typeface="Arial" panose="020B0604020202020204" pitchFamily="34" charset="0"/>
                  <a:cs typeface="Arial" panose="020B0604020202020204" pitchFamily="34" charset="0"/>
                </a:rPr>
                <a:t> qua </a:t>
              </a:r>
              <a:r>
                <a:rPr lang="en-US" sz="1600" b="1" err="1">
                  <a:latin typeface="Arial" panose="020B0604020202020204" pitchFamily="34" charset="0"/>
                  <a:ea typeface="Arial" panose="020B0604020202020204" pitchFamily="34" charset="0"/>
                  <a:cs typeface="Arial" panose="020B0604020202020204" pitchFamily="34" charset="0"/>
                </a:rPr>
                <a:t>Dự</a:t>
              </a:r>
              <a:r>
                <a:rPr lang="en-US" sz="1600" b="1">
                  <a:latin typeface="Arial" panose="020B0604020202020204" pitchFamily="34" charset="0"/>
                  <a:ea typeface="Arial" panose="020B0604020202020204" pitchFamily="34" charset="0"/>
                  <a:cs typeface="Arial" panose="020B0604020202020204" pitchFamily="34" charset="0"/>
                </a:rPr>
                <a:t> </a:t>
              </a:r>
              <a:r>
                <a:rPr lang="en-US" sz="1600" b="1" err="1">
                  <a:latin typeface="Arial" panose="020B0604020202020204" pitchFamily="34" charset="0"/>
                  <a:ea typeface="Arial" panose="020B0604020202020204" pitchFamily="34" charset="0"/>
                  <a:cs typeface="Arial" panose="020B0604020202020204" pitchFamily="34" charset="0"/>
                </a:rPr>
                <a:t>án</a:t>
              </a:r>
              <a:endParaRPr lang="en-US" sz="1600" b="1">
                <a:latin typeface="Arial" panose="020B0604020202020204" pitchFamily="34" charset="0"/>
                <a:ea typeface="Arial" panose="020B0604020202020204" pitchFamily="34" charset="0"/>
                <a:cs typeface="Arial" panose="020B0604020202020204" pitchFamily="34" charset="0"/>
              </a:endParaRPr>
            </a:p>
          </p:txBody>
        </p:sp>
      </p:grpSp>
      <p:grpSp>
        <p:nvGrpSpPr>
          <p:cNvPr id="27" name="Group 26"/>
          <p:cNvGrpSpPr/>
          <p:nvPr/>
        </p:nvGrpSpPr>
        <p:grpSpPr>
          <a:xfrm>
            <a:off x="8311290" y="1765350"/>
            <a:ext cx="1558639" cy="4176005"/>
            <a:chOff x="8103212" y="1746805"/>
            <a:chExt cx="1558639" cy="4176005"/>
          </a:xfrm>
        </p:grpSpPr>
        <p:sp>
          <p:nvSpPr>
            <p:cNvPr id="28" name="Rectangle 27"/>
            <p:cNvSpPr/>
            <p:nvPr/>
          </p:nvSpPr>
          <p:spPr>
            <a:xfrm>
              <a:off x="8103212" y="1746805"/>
              <a:ext cx="1219200" cy="4133938"/>
            </a:xfrm>
            <a:prstGeom prst="rect">
              <a:avLst/>
            </a:prstGeom>
            <a:solidFill>
              <a:srgbClr val="00B0F0"/>
            </a:solidFill>
            <a:ln>
              <a:solidFill>
                <a:schemeClr val="tx2">
                  <a:lumMod val="75000"/>
                </a:schemeClr>
              </a:solidFill>
            </a:ln>
            <a:effectLst>
              <a:glow>
                <a:schemeClr val="tx2">
                  <a:lumMod val="75000"/>
                </a:schemeClr>
              </a:glow>
              <a:outerShdw blurRad="40000" dist="23000" dir="5400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8112451" y="1751954"/>
              <a:ext cx="1549400" cy="4170856"/>
              <a:chOff x="8112451" y="1751954"/>
              <a:chExt cx="1549400" cy="4170856"/>
            </a:xfrm>
          </p:grpSpPr>
          <p:sp>
            <p:nvSpPr>
              <p:cNvPr id="30" name="Right Triangle 29"/>
              <p:cNvSpPr/>
              <p:nvPr/>
            </p:nvSpPr>
            <p:spPr>
              <a:xfrm rot="10800000">
                <a:off x="8112451" y="1751954"/>
                <a:ext cx="1219200" cy="3957250"/>
              </a:xfrm>
              <a:prstGeom prst="rtTriangle">
                <a:avLst/>
              </a:prstGeom>
              <a:solidFill>
                <a:srgbClr val="FFC000"/>
              </a:solidFill>
              <a:ln>
                <a:solidFill>
                  <a:schemeClr val="tx2">
                    <a:lumMod val="75000"/>
                  </a:schemeClr>
                </a:solidFill>
              </a:ln>
              <a:effectLst>
                <a:glow>
                  <a:schemeClr val="tx2">
                    <a:lumMod val="75000"/>
                  </a:schemeClr>
                </a:glow>
                <a:outerShdw blurRad="40000" dist="23000" dir="5400000" rotWithShape="0">
                  <a:schemeClr val="tx2">
                    <a:lumMod val="7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8201351" y="1838640"/>
                <a:ext cx="1371600" cy="369332"/>
              </a:xfrm>
              <a:prstGeom prst="rect">
                <a:avLst/>
              </a:prstGeom>
              <a:noFill/>
            </p:spPr>
            <p:txBody>
              <a:bodyPr wrap="square" rtlCol="0">
                <a:spAutoFit/>
              </a:bodyPr>
              <a:lstStyle/>
              <a:p>
                <a:r>
                  <a:rPr lang="en-US" b="1" dirty="0" err="1">
                    <a:solidFill>
                      <a:schemeClr val="bg1"/>
                    </a:solidFill>
                    <a:latin typeface="Arial" panose="020B0604020202020204"/>
                    <a:cs typeface="Arial" panose="020B0604020202020204"/>
                  </a:rPr>
                  <a:t>Học</a:t>
                </a:r>
                <a:r>
                  <a:rPr lang="en-US" b="1" dirty="0">
                    <a:solidFill>
                      <a:schemeClr val="bg1"/>
                    </a:solidFill>
                    <a:latin typeface="Arial" panose="020B0604020202020204"/>
                    <a:cs typeface="Arial" panose="020B0604020202020204"/>
                  </a:rPr>
                  <a:t> </a:t>
                </a:r>
                <a:r>
                  <a:rPr lang="en-US" b="1" dirty="0" err="1">
                    <a:solidFill>
                      <a:schemeClr val="bg1"/>
                    </a:solidFill>
                    <a:latin typeface="Arial" panose="020B0604020202020204"/>
                    <a:cs typeface="Arial" panose="020B0604020202020204"/>
                  </a:rPr>
                  <a:t>sinh</a:t>
                </a:r>
                <a:endParaRPr lang="en-US" b="1" dirty="0">
                  <a:solidFill>
                    <a:schemeClr val="bg1"/>
                  </a:solidFill>
                  <a:latin typeface="Arial" panose="020B0604020202020204"/>
                  <a:cs typeface="Arial" panose="020B0604020202020204"/>
                </a:endParaRPr>
              </a:p>
            </p:txBody>
          </p:sp>
          <p:sp>
            <p:nvSpPr>
              <p:cNvPr id="32" name="TextBox 31"/>
              <p:cNvSpPr txBox="1"/>
              <p:nvPr/>
            </p:nvSpPr>
            <p:spPr>
              <a:xfrm>
                <a:off x="8112451" y="5553478"/>
                <a:ext cx="1549400" cy="369332"/>
              </a:xfrm>
              <a:prstGeom prst="rect">
                <a:avLst/>
              </a:prstGeom>
              <a:noFill/>
            </p:spPr>
            <p:txBody>
              <a:bodyPr wrap="square" rtlCol="0">
                <a:spAutoFit/>
              </a:bodyPr>
              <a:lstStyle/>
              <a:p>
                <a:r>
                  <a:rPr lang="en-US" b="1" dirty="0" err="1">
                    <a:solidFill>
                      <a:schemeClr val="bg1"/>
                    </a:solidFill>
                    <a:latin typeface="Arial" panose="020B0604020202020204"/>
                    <a:cs typeface="Arial" panose="020B0604020202020204"/>
                  </a:rPr>
                  <a:t>Giáo</a:t>
                </a:r>
                <a:r>
                  <a:rPr lang="en-US" b="1" dirty="0">
                    <a:solidFill>
                      <a:schemeClr val="bg1"/>
                    </a:solidFill>
                    <a:latin typeface="Arial" panose="020B0604020202020204"/>
                    <a:cs typeface="Arial" panose="020B0604020202020204"/>
                  </a:rPr>
                  <a:t> </a:t>
                </a:r>
                <a:r>
                  <a:rPr lang="en-US" b="1" dirty="0" err="1">
                    <a:solidFill>
                      <a:schemeClr val="bg1"/>
                    </a:solidFill>
                    <a:latin typeface="Arial" panose="020B0604020202020204"/>
                    <a:cs typeface="Arial" panose="020B0604020202020204"/>
                  </a:rPr>
                  <a:t>viên</a:t>
                </a:r>
                <a:endParaRPr lang="en-US" b="1" dirty="0">
                  <a:solidFill>
                    <a:schemeClr val="bg1"/>
                  </a:solidFill>
                  <a:latin typeface="Arial" panose="020B0604020202020204"/>
                  <a:cs typeface="Arial" panose="020B0604020202020204"/>
                </a:endParaRPr>
              </a:p>
            </p:txBody>
          </p:sp>
        </p:gr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52"/>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1" name="Group 54"/>
          <p:cNvGrpSpPr>
            <a:grpSpLocks noGrp="1" noUngrp="1" noRot="1" noChangeAspect="1" noMove="1" noResize="1"/>
          </p:cNvGrpSpPr>
          <p:nvPr/>
        </p:nvGrpSpPr>
        <p:grpSpPr>
          <a:xfrm>
            <a:off x="4" y="1216597"/>
            <a:ext cx="731521" cy="673460"/>
            <a:chOff x="3940602" y="308034"/>
            <a:chExt cx="2116791" cy="3428999"/>
          </a:xfrm>
          <a:solidFill>
            <a:schemeClr val="accent4"/>
          </a:solidFill>
        </p:grpSpPr>
        <p:sp>
          <p:nvSpPr>
            <p:cNvPr id="56" name="Rectangle 55"/>
            <p:cNvSpPr/>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56"/>
            <p:cNvSpPr/>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p:cNvSpPr/>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itle 3"/>
          <p:cNvSpPr>
            <a:spLocks noGrp="1"/>
          </p:cNvSpPr>
          <p:nvPr>
            <p:ph type="title"/>
          </p:nvPr>
        </p:nvSpPr>
        <p:spPr>
          <a:xfrm>
            <a:off x="838200" y="162626"/>
            <a:ext cx="9942716" cy="924478"/>
          </a:xfrm>
        </p:spPr>
        <p:txBody>
          <a:bodyPr vert="horz" lIns="91440" tIns="45720" rIns="91440" bIns="45720" rtlCol="0" anchor="ctr">
            <a:normAutofit/>
          </a:bodyPr>
          <a:lstStyle/>
          <a:p>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Dạy</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tích</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cực</a:t>
            </a:r>
            <a:endParaRPr lang="en-US" sz="3200" b="1" kern="12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838200" y="1087103"/>
            <a:ext cx="10515600" cy="5154447"/>
          </a:xfrm>
          <a:prstGeom prst="rect">
            <a:avLst/>
          </a:prstGeom>
        </p:spPr>
        <p:txBody>
          <a:bodyPr vert="horz" lIns="91440" tIns="45720" rIns="91440" bIns="45720" rtlCol="0" anchor="ctr">
            <a:noAutofit/>
          </a:bodyPr>
          <a:lstStyle/>
          <a:p>
            <a:pPr marL="0" marR="0" lvl="0" indent="-228600" algn="just" defTabSz="914400" rtl="0" eaLnBrk="1" fontAlgn="auto" latinLnBrk="0" hangingPunct="1">
              <a:lnSpc>
                <a:spcPct val="135000"/>
              </a:lnSpc>
              <a:spcBef>
                <a:spcPct val="0"/>
              </a:spcBef>
              <a:buClrTx/>
              <a:buSzTx/>
              <a:buFont typeface="Arial" panose="020B0604020202020204" pitchFamily="34" charset="0"/>
              <a:buChar char="•"/>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lĩnh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rèn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tri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góp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yếu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228600" algn="just" defTabSz="914400" rtl="0" eaLnBrk="1" fontAlgn="auto" latinLnBrk="0" hangingPunct="1">
              <a:lnSpc>
                <a:spcPct val="135000"/>
              </a:lnSpc>
              <a:spcBef>
                <a:spcPct val="0"/>
              </a:spcBef>
              <a:buClrTx/>
              <a:buSzTx/>
              <a:buFont typeface="Arial" panose="020B0604020202020204" pitchFamily="34" charset="0"/>
              <a:buChar char="•"/>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khoa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cốt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lõi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tổ</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dạy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góp</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khác</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cxnSp>
        <p:nvCxnSpPr>
          <p:cNvPr id="62" name="Straight Connector 61"/>
          <p:cNvCxnSpPr>
            <a:cxnSpLocks noGrp="1" noRot="1" noChangeAspect="1" noMove="1" noResize="1" noEditPoints="1" noAdjustHandles="1" noChangeArrowheads="1" noChangeShapeType="1"/>
          </p:cNvCxnSpPr>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5526" y="378978"/>
            <a:ext cx="5781368" cy="6096797"/>
          </a:xfrm>
          <a:prstGeom prst="rect">
            <a:avLst/>
          </a:prstGeom>
        </p:spPr>
        <p:txBody>
          <a:bodyPr vert="horz" lIns="0" tIns="0" rIns="0" bIns="0" rtlCol="0">
            <a:spAutoFit/>
          </a:bodyPr>
          <a:lstStyle/>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Nếu dạy học nội dung này bằng thuyết trình thì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có thể chỉ nhớ được chẳng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hạn như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Khối</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riêng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khối</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một</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đơn</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vị</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tích</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Nếu tổ chức để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lang="en-US" sz="2100" dirty="0" err="1">
                <a:latin typeface="Times New Roman" panose="02020603050405020304" pitchFamily="18" charset="0"/>
                <a:ea typeface="Tahoma" panose="020B0604030504040204" pitchFamily="34" charset="0"/>
                <a:cs typeface="Times New Roman" panose="02020603050405020304" pitchFamily="18" charset="0"/>
              </a:rPr>
              <a:t>đo</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khối</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riêng</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nhận thức được kiến thức</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sâu sắc hơn, rèn luyện được thêm các kĩ năng về thực hành</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thể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trung</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10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Nếu tổ chức để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học tập theo nhóm, thì có thể góp phần giúp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hình</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thành, phát triển được năng lực giao tiếp và hợp tác.</a:t>
            </a:r>
            <a:endPar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Có thể góp phần giúp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phát triển năng lực giải quyết vấn đề và sáng tạo</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qua việc tổ chức hoạt động </a:t>
            </a:r>
            <a:r>
              <a:rPr lang="en-US" sz="2100" dirty="0" err="1">
                <a:latin typeface="Times New Roman" panose="02020603050405020304" pitchFamily="18" charset="0"/>
                <a:ea typeface="Tahoma" panose="020B0604030504040204" pitchFamily="34" charset="0"/>
                <a:cs typeface="Times New Roman" panose="02020603050405020304" pitchFamily="18" charset="0"/>
              </a:rPr>
              <a:t>đo</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khối</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riêng</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khi không hướng dẫn </a:t>
            </a:r>
            <a:r>
              <a:rPr lang="en-US" sz="2100" dirty="0" err="1">
                <a:latin typeface="Times New Roman" panose="02020603050405020304" pitchFamily="18" charset="0"/>
                <a:ea typeface="Tahoma" panose="020B0604030504040204" pitchFamily="34" charset="0"/>
                <a:cs typeface="Times New Roman" panose="02020603050405020304" pitchFamily="18" charset="0"/>
              </a:rPr>
              <a:t>đầy</a:t>
            </a:r>
            <a:r>
              <a:rPr lang="en-US" sz="2100" dirty="0">
                <a:latin typeface="Times New Roman" panose="02020603050405020304" pitchFamily="18" charset="0"/>
                <a:ea typeface="Tahoma" panose="020B0604030504040204" pitchFamily="34" charset="0"/>
                <a:cs typeface="Times New Roman" panose="02020603050405020304" pitchFamily="18" charset="0"/>
              </a:rPr>
              <a:t> </a:t>
            </a:r>
            <a:r>
              <a:rPr lang="en-US" sz="2100" dirty="0" err="1">
                <a:latin typeface="Times New Roman" panose="02020603050405020304" pitchFamily="18" charset="0"/>
                <a:ea typeface="Tahoma" panose="020B0604030504040204" pitchFamily="34" charset="0"/>
                <a:cs typeface="Times New Roman" panose="02020603050405020304" pitchFamily="18" charset="0"/>
              </a:rPr>
              <a:t>đủ</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hoặc ở mức cao hơn là yêu cầu </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HS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dùng dụng cụ khác với</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dụng cụ đã cho theo danh mục,</a:t>
            </a:r>
            <a:r>
              <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10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Rectangle 57"/>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164438-C22C-20C0-7D45-AA7BB9F70E63}"/>
              </a:ext>
            </a:extLst>
          </p:cNvPr>
          <p:cNvPicPr>
            <a:picLocks noChangeAspect="1"/>
          </p:cNvPicPr>
          <p:nvPr/>
        </p:nvPicPr>
        <p:blipFill rotWithShape="1">
          <a:blip r:embed="rId3">
            <a:extLst>
              <a:ext uri="{28A0092B-C50C-407E-A947-70E740481C1C}">
                <a14:useLocalDpi xmlns:a14="http://schemas.microsoft.com/office/drawing/2010/main" val="0"/>
              </a:ext>
            </a:extLst>
          </a:blip>
          <a:srcRect l="26232" t="44526" r="3993" b="6789"/>
          <a:stretch/>
        </p:blipFill>
        <p:spPr>
          <a:xfrm>
            <a:off x="6912530" y="1191752"/>
            <a:ext cx="4432776" cy="4303037"/>
          </a:xfrm>
          <a:prstGeom prst="rect">
            <a:avLst/>
          </a:prstGeom>
        </p:spPr>
      </p:pic>
    </p:spTree>
    <p:extLst>
      <p:ext uri="{BB962C8B-B14F-4D97-AF65-F5344CB8AC3E}">
        <p14:creationId xmlns:p14="http://schemas.microsoft.com/office/powerpoint/2010/main" val="34965572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137839" y="344626"/>
            <a:ext cx="4944152" cy="920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defRPr/>
            </a:pP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rPr>
              <a:t>luận</a:t>
            </a:r>
            <a:endParaRPr kumimoji="0" lang="en-US" alt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ectangle 5"/>
          <p:cNvSpPr/>
          <p:nvPr/>
        </p:nvSpPr>
        <p:spPr>
          <a:xfrm>
            <a:off x="137839" y="1534667"/>
            <a:ext cx="5781368" cy="3785419"/>
          </a:xfrm>
          <a:prstGeom prst="rect">
            <a:avLst/>
          </a:prstGeom>
        </p:spPr>
        <p:txBody>
          <a:bodyPr vert="horz" lIns="91440" tIns="45720" rIns="91440" bIns="45720" rtlCol="0">
            <a:normAutofit/>
          </a:bodyPr>
          <a:lstStyle/>
          <a:p>
            <a:pPr marR="0" lvl="0" fontAlgn="auto">
              <a:lnSpc>
                <a:spcPct val="114000"/>
              </a:lnSpc>
              <a:spcBef>
                <a:spcPct val="0"/>
              </a:spcBef>
              <a:spcAft>
                <a:spcPts val="600"/>
              </a:spcAft>
              <a:buClrTx/>
              <a:buSzTx/>
              <a:defRPr/>
            </a:pP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Khi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thiết</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mỗi</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GIÁO VIÊN PHẢI:</a:t>
            </a:r>
          </a:p>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Căn</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cứ</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yêu</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cầu</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quy</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ở CT)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kiện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tế</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2200" b="1" i="0" u="sng"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2200" b="1" i="0" u="sng"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phẩm</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chất,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năng</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lực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mà</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đó</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góp</a:t>
            </a:r>
            <a:r>
              <a:rPr kumimoji="0" lang="en-US" sz="2200" b="1"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lang="en-US" sz="2200" dirty="0">
                <a:latin typeface="Times New Roman" panose="02020603050405020304" pitchFamily="18" charset="0"/>
                <a:ea typeface="Tahoma" panose="020B0604030504040204" pitchFamily="34" charset="0"/>
                <a:cs typeface="Times New Roman" panose="02020603050405020304" pitchFamily="18" charset="0"/>
              </a:rPr>
              <a:t>,</a:t>
            </a:r>
            <a:endPar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228600" fontAlgn="auto">
              <a:lnSpc>
                <a:spcPct val="114000"/>
              </a:lnSpc>
              <a:spcBef>
                <a:spcPct val="0"/>
              </a:spcBef>
              <a:spcAft>
                <a:spcPts val="600"/>
              </a:spcAft>
              <a:buClrTx/>
              <a:buSzTx/>
              <a:buFont typeface="Arial" panose="020B0604020202020204" pitchFamily="34" charset="0"/>
              <a:buChar char="•"/>
              <a:defRPr/>
            </a:pP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Tổ</a:t>
            </a:r>
            <a:r>
              <a:rPr kumimoji="0" lang="en-US" sz="2200" b="1" i="0" u="sng"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chức</a:t>
            </a:r>
            <a:r>
              <a:rPr kumimoji="0" lang="en-US" sz="2200" b="1" i="0" u="sng"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2200" b="1" i="0" u="sng"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0" u="sng"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1"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200" b="1" i="1"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1"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200" b="1" i="1"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1" i="1"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HS,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qua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hoạt</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này</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mà</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góp</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triển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biểu</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200" b="0" i="0" u="none" strike="noStrike" cap="none" spc="0" normalizeH="0" baseline="0" noProof="0" dirty="0" err="1">
                <a:ln>
                  <a:noFill/>
                </a:ln>
                <a:effectLst/>
                <a:uLnTx/>
                <a:uFillTx/>
                <a:latin typeface="Times New Roman" panose="02020603050405020304" pitchFamily="18" charset="0"/>
                <a:ea typeface="Tahoma" panose="020B0604030504040204" pitchFamily="34" charset="0"/>
                <a:cs typeface="Times New Roman" panose="02020603050405020304" pitchFamily="18" charset="0"/>
              </a:rPr>
              <a:t>chọn</a:t>
            </a:r>
            <a:endParaRPr kumimoji="0" lang="en-US" sz="2200" b="0" i="0" u="none" strike="noStrike" cap="none" spc="0" normalizeH="0" baseline="0" noProof="0" dirty="0">
              <a:ln>
                <a:noFill/>
              </a:ln>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Rectangle 57"/>
          <p:cNvSpPr>
            <a:spLocks noGrp="1" noRot="1" noChangeAspect="1" noMove="1" noResize="1" noEditPoints="1" noAdjustHandles="1" noChangeArrowheads="1" noChangeShapeType="1" noTextEdit="1"/>
          </p:cNvSpPr>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9"/>
          <p:cNvSpPr>
            <a:spLocks noGrp="1" noRot="1" noChangeAspect="1" noMove="1" noResize="1" noEditPoints="1" noAdjustHandles="1" noChangeArrowheads="1" noChangeShapeType="1" noTextEdit="1"/>
          </p:cNvSpPr>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D25CE6-7668-B99D-1E78-8FD6171C3623}"/>
              </a:ext>
            </a:extLst>
          </p:cNvPr>
          <p:cNvPicPr>
            <a:picLocks noChangeAspect="1"/>
          </p:cNvPicPr>
          <p:nvPr/>
        </p:nvPicPr>
        <p:blipFill rotWithShape="1">
          <a:blip r:embed="rId3">
            <a:extLst>
              <a:ext uri="{28A0092B-C50C-407E-A947-70E740481C1C}">
                <a14:useLocalDpi xmlns:a14="http://schemas.microsoft.com/office/drawing/2010/main" val="0"/>
              </a:ext>
            </a:extLst>
          </a:blip>
          <a:srcRect l="26232" t="44526" r="3993" b="6789"/>
          <a:stretch/>
        </p:blipFill>
        <p:spPr>
          <a:xfrm>
            <a:off x="6912530" y="1191752"/>
            <a:ext cx="4432776" cy="430303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60" y="2184460"/>
            <a:ext cx="10991860" cy="1402346"/>
          </a:xfrm>
        </p:spPr>
        <p:txBody>
          <a:bodyPr>
            <a:normAutofit/>
          </a:bodyPr>
          <a:lstStyle/>
          <a:p>
            <a:pPr algn="ctr"/>
            <a:r>
              <a:rPr lang="en-US" sz="32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THIẾT KẾ BÀI HỌC NHẰM PHÁT TRIỂN PHẨM CHẤT, NĂNG LỰC HỌC SINH</a:t>
            </a:r>
            <a:endParaRPr lang="vi-VN"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05C2D176-BDDD-4308-9A3E-DBFC2B3B23A7}" type="slidenum">
              <a:rPr lang="vi-VN" smtClean="0"/>
              <a:t>69</a:t>
            </a:fld>
            <a:endParaRPr lang="vi-V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 name="Picture 23" descr="Abstract yellow dust explosion on black background">
            <a:extLst>
              <a:ext uri="{FF2B5EF4-FFF2-40B4-BE49-F238E27FC236}">
                <a16:creationId xmlns:a16="http://schemas.microsoft.com/office/drawing/2014/main" id="{06EA6685-067F-91CC-9844-002117499655}"/>
              </a:ext>
            </a:extLst>
          </p:cNvPr>
          <p:cNvPicPr>
            <a:picLocks noChangeAspect="1"/>
          </p:cNvPicPr>
          <p:nvPr/>
        </p:nvPicPr>
        <p:blipFill>
          <a:blip r:embed="rId2"/>
          <a:stretch>
            <a:fillRect/>
          </a:stretch>
        </p:blipFill>
        <p:spPr>
          <a:xfrm>
            <a:off x="7069760" y="3438906"/>
            <a:ext cx="5122239" cy="3419094"/>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35" name="Arc 29">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5B061A-7D2F-15C8-9405-5C0F35B70413}"/>
              </a:ext>
            </a:extLst>
          </p:cNvPr>
          <p:cNvSpPr txBox="1">
            <a:spLocks/>
          </p:cNvSpPr>
          <p:nvPr/>
        </p:nvSpPr>
        <p:spPr>
          <a:xfrm>
            <a:off x="838200" y="365125"/>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altLang="en-US" b="1" i="0" u="none" strike="noStrike" kern="1200" cap="none" spc="0" normalizeH="0" baseline="0" noProof="0">
                <a:ln>
                  <a:noFill/>
                </a:ln>
                <a:solidFill>
                  <a:schemeClr val="tx1"/>
                </a:solidFill>
                <a:effectLst/>
                <a:uLnTx/>
                <a:uFillTx/>
                <a:latin typeface="+mj-lt"/>
                <a:ea typeface="+mj-ea"/>
                <a:cs typeface="+mj-cs"/>
              </a:rPr>
              <a:t>CẤU TRÚC MÔN KHTN</a:t>
            </a:r>
          </a:p>
        </p:txBody>
      </p:sp>
      <p:sp>
        <p:nvSpPr>
          <p:cNvPr id="22" name="TextBox 21">
            <a:extLst>
              <a:ext uri="{FF2B5EF4-FFF2-40B4-BE49-F238E27FC236}">
                <a16:creationId xmlns:a16="http://schemas.microsoft.com/office/drawing/2014/main" id="{E76ADCA9-4364-0378-D6B9-996FA2749C4E}"/>
              </a:ext>
            </a:extLst>
          </p:cNvPr>
          <p:cNvSpPr txBox="1"/>
          <p:nvPr/>
        </p:nvSpPr>
        <p:spPr>
          <a:xfrm>
            <a:off x="838200" y="1825625"/>
            <a:ext cx="5393361"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effectLst/>
              </a:rPr>
              <a:t>Trong CTGDPT 2018, </a:t>
            </a:r>
            <a:r>
              <a:rPr lang="en-US" dirty="0" err="1">
                <a:effectLst/>
              </a:rPr>
              <a:t>môn</a:t>
            </a:r>
            <a:r>
              <a:rPr lang="en-US" dirty="0">
                <a:effectLst/>
              </a:rPr>
              <a:t> KHTN </a:t>
            </a:r>
            <a:r>
              <a:rPr lang="en-US" dirty="0" err="1">
                <a:effectLst/>
              </a:rPr>
              <a:t>là</a:t>
            </a:r>
            <a:r>
              <a:rPr lang="en-US" dirty="0">
                <a:effectLst/>
              </a:rPr>
              <a:t> </a:t>
            </a:r>
            <a:r>
              <a:rPr lang="en-US" dirty="0" err="1">
                <a:effectLst/>
              </a:rPr>
              <a:t>một</a:t>
            </a:r>
            <a:r>
              <a:rPr lang="en-US" dirty="0">
                <a:effectLst/>
              </a:rPr>
              <a:t> </a:t>
            </a:r>
            <a:r>
              <a:rPr lang="en-US" dirty="0" err="1">
                <a:effectLst/>
              </a:rPr>
              <a:t>môn</a:t>
            </a:r>
            <a:r>
              <a:rPr lang="en-US" dirty="0">
                <a:effectLst/>
              </a:rPr>
              <a:t> </a:t>
            </a:r>
            <a:r>
              <a:rPr lang="en-US" dirty="0" err="1">
                <a:effectLst/>
              </a:rPr>
              <a:t>học</a:t>
            </a:r>
            <a:r>
              <a:rPr lang="en-US" dirty="0">
                <a:effectLst/>
              </a:rPr>
              <a:t>, </a:t>
            </a:r>
            <a:r>
              <a:rPr lang="en-US" dirty="0" err="1">
                <a:effectLst/>
              </a:rPr>
              <a:t>như</a:t>
            </a:r>
            <a:r>
              <a:rPr lang="en-US" dirty="0">
                <a:effectLst/>
              </a:rPr>
              <a:t> </a:t>
            </a:r>
            <a:r>
              <a:rPr lang="en-US" dirty="0" err="1">
                <a:effectLst/>
              </a:rPr>
              <a:t>môn</a:t>
            </a:r>
            <a:r>
              <a:rPr lang="en-US" dirty="0">
                <a:effectLst/>
              </a:rPr>
              <a:t> </a:t>
            </a:r>
            <a:r>
              <a:rPr lang="en-US" dirty="0" err="1">
                <a:effectLst/>
              </a:rPr>
              <a:t>Toán</a:t>
            </a:r>
            <a:r>
              <a:rPr lang="en-US" dirty="0">
                <a:effectLst/>
              </a:rPr>
              <a:t>, </a:t>
            </a:r>
            <a:r>
              <a:rPr lang="en-US" dirty="0" err="1">
                <a:effectLst/>
              </a:rPr>
              <a:t>môn</a:t>
            </a:r>
            <a:r>
              <a:rPr lang="en-US" dirty="0">
                <a:effectLst/>
              </a:rPr>
              <a:t> Ngữ </a:t>
            </a:r>
            <a:r>
              <a:rPr lang="en-US" dirty="0" err="1">
                <a:effectLst/>
              </a:rPr>
              <a:t>văn</a:t>
            </a:r>
            <a:r>
              <a:rPr lang="en-US" dirty="0">
                <a:effectLst/>
              </a:rPr>
              <a:t>, … </a:t>
            </a:r>
          </a:p>
          <a:p>
            <a:pPr indent="-228600">
              <a:lnSpc>
                <a:spcPct val="90000"/>
              </a:lnSpc>
              <a:spcAft>
                <a:spcPts val="600"/>
              </a:spcAft>
              <a:buFont typeface="Arial" panose="020B0604020202020204" pitchFamily="34" charset="0"/>
              <a:buChar char="•"/>
            </a:pPr>
            <a:r>
              <a:rPr lang="en-US" dirty="0" err="1">
                <a:effectLst/>
              </a:rPr>
              <a:t>Giống</a:t>
            </a:r>
            <a:r>
              <a:rPr lang="en-US" dirty="0">
                <a:effectLst/>
              </a:rPr>
              <a:t> </a:t>
            </a:r>
            <a:r>
              <a:rPr lang="en-US" dirty="0" err="1">
                <a:effectLst/>
              </a:rPr>
              <a:t>như</a:t>
            </a:r>
            <a:r>
              <a:rPr lang="en-US" dirty="0">
                <a:effectLst/>
              </a:rPr>
              <a:t> </a:t>
            </a:r>
            <a:r>
              <a:rPr lang="en-US" dirty="0" err="1">
                <a:effectLst/>
              </a:rPr>
              <a:t>môn</a:t>
            </a:r>
            <a:r>
              <a:rPr lang="en-US" dirty="0">
                <a:effectLst/>
              </a:rPr>
              <a:t> </a:t>
            </a:r>
            <a:r>
              <a:rPr lang="en-US" dirty="0" err="1">
                <a:effectLst/>
              </a:rPr>
              <a:t>Toán</a:t>
            </a:r>
            <a:r>
              <a:rPr lang="en-US" dirty="0">
                <a:effectLst/>
              </a:rPr>
              <a:t> </a:t>
            </a:r>
            <a:r>
              <a:rPr lang="en-US" dirty="0" err="1">
                <a:effectLst/>
              </a:rPr>
              <a:t>gồm</a:t>
            </a:r>
            <a:r>
              <a:rPr lang="en-US" dirty="0">
                <a:effectLst/>
              </a:rPr>
              <a:t> </a:t>
            </a:r>
            <a:r>
              <a:rPr lang="en-US" dirty="0" err="1">
                <a:effectLst/>
              </a:rPr>
              <a:t>các</a:t>
            </a:r>
            <a:r>
              <a:rPr lang="en-US" dirty="0">
                <a:effectLst/>
              </a:rPr>
              <a:t> </a:t>
            </a:r>
            <a:r>
              <a:rPr lang="en-US" dirty="0" err="1">
                <a:effectLst/>
              </a:rPr>
              <a:t>mạch</a:t>
            </a:r>
            <a:r>
              <a:rPr lang="en-US" dirty="0">
                <a:effectLst/>
              </a:rPr>
              <a:t> </a:t>
            </a:r>
            <a:r>
              <a:rPr lang="en-US" dirty="0" err="1">
                <a:effectLst/>
              </a:rPr>
              <a:t>nội</a:t>
            </a:r>
            <a:r>
              <a:rPr lang="en-US" dirty="0">
                <a:effectLst/>
              </a:rPr>
              <a:t> dung </a:t>
            </a:r>
            <a:r>
              <a:rPr lang="en-US" dirty="0" err="1">
                <a:effectLst/>
              </a:rPr>
              <a:t>về</a:t>
            </a:r>
            <a:r>
              <a:rPr lang="en-US" dirty="0">
                <a:effectLst/>
              </a:rPr>
              <a:t> </a:t>
            </a:r>
            <a:r>
              <a:rPr lang="en-US" dirty="0" err="1">
                <a:effectLst/>
              </a:rPr>
              <a:t>Đại</a:t>
            </a:r>
            <a:r>
              <a:rPr lang="en-US" dirty="0">
                <a:effectLst/>
              </a:rPr>
              <a:t> </a:t>
            </a:r>
            <a:r>
              <a:rPr lang="en-US" dirty="0" err="1">
                <a:effectLst/>
              </a:rPr>
              <a:t>số</a:t>
            </a:r>
            <a:r>
              <a:rPr lang="en-US" dirty="0">
                <a:effectLst/>
              </a:rPr>
              <a:t>, </a:t>
            </a:r>
            <a:r>
              <a:rPr lang="en-US" dirty="0" err="1">
                <a:effectLst/>
              </a:rPr>
              <a:t>Hình</a:t>
            </a:r>
            <a:r>
              <a:rPr lang="en-US" dirty="0">
                <a:effectLst/>
              </a:rPr>
              <a:t> </a:t>
            </a:r>
            <a:r>
              <a:rPr lang="en-US" dirty="0" err="1">
                <a:effectLst/>
              </a:rPr>
              <a:t>học</a:t>
            </a:r>
            <a:r>
              <a:rPr lang="en-US" dirty="0">
                <a:effectLst/>
              </a:rPr>
              <a:t>, </a:t>
            </a:r>
            <a:r>
              <a:rPr lang="en-US" dirty="0" err="1">
                <a:effectLst/>
              </a:rPr>
              <a:t>Lượng</a:t>
            </a:r>
            <a:r>
              <a:rPr lang="en-US" dirty="0">
                <a:effectLst/>
              </a:rPr>
              <a:t> </a:t>
            </a:r>
            <a:r>
              <a:rPr lang="en-US" dirty="0" err="1">
                <a:effectLst/>
              </a:rPr>
              <a:t>giác</a:t>
            </a:r>
            <a:r>
              <a:rPr lang="en-US" dirty="0">
                <a:effectLst/>
              </a:rPr>
              <a:t>, … </a:t>
            </a:r>
            <a:r>
              <a:rPr lang="en-US" dirty="0" err="1">
                <a:effectLst/>
              </a:rPr>
              <a:t>môn</a:t>
            </a:r>
            <a:r>
              <a:rPr lang="en-US" dirty="0">
                <a:effectLst/>
              </a:rPr>
              <a:t> KHTN </a:t>
            </a:r>
            <a:r>
              <a:rPr lang="en-US" dirty="0" err="1">
                <a:effectLst/>
              </a:rPr>
              <a:t>có</a:t>
            </a:r>
            <a:r>
              <a:rPr lang="en-US" dirty="0">
                <a:effectLst/>
              </a:rPr>
              <a:t> </a:t>
            </a:r>
            <a:r>
              <a:rPr lang="en-US" dirty="0" err="1">
                <a:effectLst/>
              </a:rPr>
              <a:t>bốn</a:t>
            </a:r>
            <a:r>
              <a:rPr lang="en-US" dirty="0">
                <a:effectLst/>
              </a:rPr>
              <a:t> </a:t>
            </a:r>
            <a:r>
              <a:rPr lang="en-US" dirty="0" err="1">
                <a:effectLst/>
              </a:rPr>
              <a:t>mạch</a:t>
            </a:r>
            <a:r>
              <a:rPr lang="en-US" dirty="0">
                <a:effectLst/>
              </a:rPr>
              <a:t> </a:t>
            </a:r>
            <a:r>
              <a:rPr lang="en-US" dirty="0" err="1">
                <a:effectLst/>
              </a:rPr>
              <a:t>nội</a:t>
            </a:r>
            <a:r>
              <a:rPr lang="en-US" dirty="0">
                <a:effectLst/>
              </a:rPr>
              <a:t> dung: Chất </a:t>
            </a:r>
            <a:r>
              <a:rPr lang="en-US" dirty="0" err="1">
                <a:effectLst/>
              </a:rPr>
              <a:t>và</a:t>
            </a:r>
            <a:r>
              <a:rPr lang="en-US" dirty="0">
                <a:effectLst/>
              </a:rPr>
              <a:t> </a:t>
            </a:r>
            <a:r>
              <a:rPr lang="en-US" dirty="0" err="1">
                <a:effectLst/>
              </a:rPr>
              <a:t>cấu</a:t>
            </a:r>
            <a:r>
              <a:rPr lang="en-US" dirty="0">
                <a:effectLst/>
              </a:rPr>
              <a:t> </a:t>
            </a:r>
            <a:r>
              <a:rPr lang="en-US" dirty="0" err="1">
                <a:effectLst/>
              </a:rPr>
              <a:t>tạo</a:t>
            </a:r>
            <a:r>
              <a:rPr lang="en-US" dirty="0">
                <a:effectLst/>
              </a:rPr>
              <a:t> chất, </a:t>
            </a:r>
            <a:r>
              <a:rPr lang="en-US" dirty="0" err="1">
                <a:effectLst/>
              </a:rPr>
              <a:t>Vật</a:t>
            </a:r>
            <a:r>
              <a:rPr lang="en-US" dirty="0">
                <a:effectLst/>
              </a:rPr>
              <a:t> </a:t>
            </a:r>
            <a:r>
              <a:rPr lang="en-US" dirty="0" err="1">
                <a:effectLst/>
              </a:rPr>
              <a:t>sống</a:t>
            </a:r>
            <a:r>
              <a:rPr lang="en-US" dirty="0">
                <a:effectLst/>
              </a:rPr>
              <a:t>, </a:t>
            </a:r>
            <a:r>
              <a:rPr lang="en-US" dirty="0" err="1">
                <a:effectLst/>
              </a:rPr>
              <a:t>Năng</a:t>
            </a:r>
            <a:r>
              <a:rPr lang="en-US" dirty="0">
                <a:effectLst/>
              </a:rPr>
              <a:t> </a:t>
            </a:r>
            <a:r>
              <a:rPr lang="en-US" dirty="0" err="1">
                <a:effectLst/>
              </a:rPr>
              <a:t>lượng</a:t>
            </a:r>
            <a:r>
              <a:rPr lang="en-US" dirty="0">
                <a:effectLst/>
              </a:rPr>
              <a:t> </a:t>
            </a:r>
            <a:r>
              <a:rPr lang="en-US" dirty="0" err="1">
                <a:effectLst/>
              </a:rPr>
              <a:t>và</a:t>
            </a:r>
            <a:r>
              <a:rPr lang="en-US" dirty="0">
                <a:effectLst/>
              </a:rPr>
              <a:t> </a:t>
            </a:r>
            <a:r>
              <a:rPr lang="en-US" dirty="0" err="1">
                <a:effectLst/>
              </a:rPr>
              <a:t>sự</a:t>
            </a:r>
            <a:r>
              <a:rPr lang="en-US" dirty="0">
                <a:effectLst/>
              </a:rPr>
              <a:t> </a:t>
            </a:r>
            <a:r>
              <a:rPr lang="en-US" dirty="0" err="1">
                <a:effectLst/>
              </a:rPr>
              <a:t>biến</a:t>
            </a:r>
            <a:r>
              <a:rPr lang="en-US" dirty="0">
                <a:effectLst/>
              </a:rPr>
              <a:t> </a:t>
            </a:r>
            <a:r>
              <a:rPr lang="en-US" dirty="0" err="1">
                <a:effectLst/>
              </a:rPr>
              <a:t>đổi</a:t>
            </a:r>
            <a:r>
              <a:rPr lang="en-US" dirty="0">
                <a:effectLst/>
              </a:rPr>
              <a:t>, </a:t>
            </a:r>
            <a:r>
              <a:rPr lang="en-US" dirty="0" err="1">
                <a:effectLst/>
              </a:rPr>
              <a:t>Trái</a:t>
            </a:r>
            <a:r>
              <a:rPr lang="en-US" dirty="0">
                <a:effectLst/>
              </a:rPr>
              <a:t> </a:t>
            </a:r>
            <a:r>
              <a:rPr lang="en-US" dirty="0" err="1">
                <a:effectLst/>
              </a:rPr>
              <a:t>Đất</a:t>
            </a:r>
            <a:r>
              <a:rPr lang="en-US" dirty="0">
                <a:effectLst/>
              </a:rPr>
              <a:t> </a:t>
            </a:r>
            <a:r>
              <a:rPr lang="en-US" dirty="0" err="1">
                <a:effectLst/>
              </a:rPr>
              <a:t>và</a:t>
            </a:r>
            <a:r>
              <a:rPr lang="en-US" dirty="0">
                <a:effectLst/>
              </a:rPr>
              <a:t> </a:t>
            </a:r>
            <a:r>
              <a:rPr lang="en-US" dirty="0" err="1">
                <a:effectLst/>
              </a:rPr>
              <a:t>bầu</a:t>
            </a:r>
            <a:r>
              <a:rPr lang="en-US" dirty="0">
                <a:effectLst/>
              </a:rPr>
              <a:t> </a:t>
            </a:r>
            <a:r>
              <a:rPr lang="en-US" dirty="0" err="1">
                <a:effectLst/>
              </a:rPr>
              <a:t>trời</a:t>
            </a:r>
            <a:r>
              <a:rPr lang="en-US" dirty="0">
                <a:effectLst/>
              </a:rPr>
              <a:t>.</a:t>
            </a:r>
          </a:p>
          <a:p>
            <a:pPr indent="-228600">
              <a:lnSpc>
                <a:spcPct val="90000"/>
              </a:lnSpc>
              <a:spcAft>
                <a:spcPts val="600"/>
              </a:spcAft>
              <a:buFont typeface="Arial" panose="020B0604020202020204" pitchFamily="34" charset="0"/>
              <a:buChar char="•"/>
            </a:pPr>
            <a:r>
              <a:rPr lang="en-US" dirty="0" err="1">
                <a:effectLst/>
              </a:rPr>
              <a:t>Đây</a:t>
            </a:r>
            <a:r>
              <a:rPr lang="en-US" dirty="0">
                <a:effectLst/>
              </a:rPr>
              <a:t> </a:t>
            </a:r>
            <a:r>
              <a:rPr lang="en-US" dirty="0" err="1">
                <a:effectLst/>
              </a:rPr>
              <a:t>là</a:t>
            </a:r>
            <a:r>
              <a:rPr lang="en-US" dirty="0">
                <a:effectLst/>
              </a:rPr>
              <a:t> </a:t>
            </a:r>
            <a:r>
              <a:rPr lang="en-US" dirty="0" err="1">
                <a:effectLst/>
              </a:rPr>
              <a:t>cấu</a:t>
            </a:r>
            <a:r>
              <a:rPr lang="en-US" dirty="0">
                <a:effectLst/>
              </a:rPr>
              <a:t> </a:t>
            </a:r>
            <a:r>
              <a:rPr lang="en-US" dirty="0" err="1">
                <a:effectLst/>
              </a:rPr>
              <a:t>trúc</a:t>
            </a:r>
            <a:r>
              <a:rPr lang="en-US" dirty="0">
                <a:effectLst/>
              </a:rPr>
              <a:t> </a:t>
            </a:r>
            <a:r>
              <a:rPr lang="en-US" dirty="0" err="1">
                <a:effectLst/>
              </a:rPr>
              <a:t>về</a:t>
            </a:r>
            <a:r>
              <a:rPr lang="en-US" dirty="0">
                <a:effectLst/>
              </a:rPr>
              <a:t> </a:t>
            </a:r>
            <a:r>
              <a:rPr lang="en-US" dirty="0" err="1">
                <a:effectLst/>
              </a:rPr>
              <a:t>nội</a:t>
            </a:r>
            <a:r>
              <a:rPr lang="en-US" dirty="0">
                <a:effectLst/>
              </a:rPr>
              <a:t> dung </a:t>
            </a:r>
            <a:r>
              <a:rPr lang="en-US" dirty="0" err="1">
                <a:effectLst/>
              </a:rPr>
              <a:t>chương</a:t>
            </a:r>
            <a:r>
              <a:rPr lang="en-US" dirty="0">
                <a:effectLst/>
              </a:rPr>
              <a:t> </a:t>
            </a:r>
            <a:r>
              <a:rPr lang="en-US" dirty="0" err="1">
                <a:effectLst/>
              </a:rPr>
              <a:t>trình</a:t>
            </a:r>
            <a:r>
              <a:rPr lang="en-US" dirty="0">
                <a:effectLst/>
              </a:rPr>
              <a:t> </a:t>
            </a:r>
            <a:r>
              <a:rPr lang="en-US" dirty="0" err="1">
                <a:effectLst/>
              </a:rPr>
              <a:t>môn</a:t>
            </a:r>
            <a:r>
              <a:rPr lang="en-US" dirty="0">
                <a:effectLst/>
              </a:rPr>
              <a:t> KHTN </a:t>
            </a:r>
            <a:r>
              <a:rPr lang="en-US" dirty="0" err="1">
                <a:effectLst/>
              </a:rPr>
              <a:t>phổ</a:t>
            </a:r>
            <a:r>
              <a:rPr lang="en-US" dirty="0">
                <a:effectLst/>
              </a:rPr>
              <a:t> </a:t>
            </a:r>
            <a:r>
              <a:rPr lang="en-US" dirty="0" err="1">
                <a:effectLst/>
              </a:rPr>
              <a:t>biến</a:t>
            </a:r>
            <a:r>
              <a:rPr lang="en-US" dirty="0">
                <a:effectLst/>
              </a:rPr>
              <a:t> </a:t>
            </a:r>
            <a:r>
              <a:rPr lang="en-US" dirty="0" err="1">
                <a:effectLst/>
              </a:rPr>
              <a:t>trên</a:t>
            </a:r>
            <a:r>
              <a:rPr lang="en-US" dirty="0">
                <a:effectLst/>
              </a:rPr>
              <a:t> </a:t>
            </a:r>
            <a:r>
              <a:rPr lang="en-US" dirty="0" err="1">
                <a:effectLst/>
              </a:rPr>
              <a:t>thế</a:t>
            </a:r>
            <a:r>
              <a:rPr lang="en-US" dirty="0">
                <a:effectLst/>
              </a:rPr>
              <a:t> </a:t>
            </a:r>
            <a:r>
              <a:rPr lang="en-US" dirty="0" err="1">
                <a:effectLst/>
              </a:rPr>
              <a:t>giới</a:t>
            </a:r>
            <a:r>
              <a:rPr lang="en-US" dirty="0">
                <a:effectLst/>
              </a:rPr>
              <a:t>.</a:t>
            </a:r>
          </a:p>
        </p:txBody>
      </p:sp>
      <p:sp>
        <p:nvSpPr>
          <p:cNvPr id="32" name="Oval 31">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950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6" name="Rectangle 65"/>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622" y="91281"/>
            <a:ext cx="10515600" cy="1325563"/>
          </a:xfrm>
        </p:spPr>
        <p:txBody>
          <a:bodyPr vert="horz" lIns="91440" tIns="45720" rIns="91440" bIns="45720" rtlCol="0" anchor="ctr">
            <a:normAutofit/>
          </a:bodyPr>
          <a:lstStyle/>
          <a:p>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Bốn</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bước</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tiến</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trình</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dạy</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endPar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68" name="TextBox 5">
            <a:extLst>
              <a:ext uri="{FF2B5EF4-FFF2-40B4-BE49-F238E27FC236}">
                <a16:creationId xmlns:a16="http://schemas.microsoft.com/office/drawing/2014/main" id="{C12A0625-E8AE-137A-3350-61630DB07568}"/>
              </a:ext>
            </a:extLst>
          </p:cNvPr>
          <p:cNvGraphicFramePr/>
          <p:nvPr>
            <p:extLst>
              <p:ext uri="{D42A27DB-BD31-4B8C-83A1-F6EECF244321}">
                <p14:modId xmlns:p14="http://schemas.microsoft.com/office/powerpoint/2010/main" val="88415661"/>
              </p:ext>
            </p:extLst>
          </p:nvPr>
        </p:nvGraphicFramePr>
        <p:xfrm>
          <a:off x="838200" y="1435100"/>
          <a:ext cx="8237838" cy="4741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43568" cy="1325563"/>
          </a:xfrm>
        </p:spPr>
        <p:txBody>
          <a:bodyPr vert="horz" lIns="91440" tIns="45720" rIns="91440" bIns="45720" rtlCol="0" anchor="ctr">
            <a:normAutofit/>
          </a:bodyPr>
          <a:lstStyle/>
          <a:p>
            <a:pPr marL="352425">
              <a:spcAft>
                <a:spcPts val="600"/>
              </a:spcAft>
              <a:buClr>
                <a:srgbClr val="FF0000"/>
              </a:buClr>
            </a:pPr>
            <a:r>
              <a:rPr lang="en-US" sz="3200" b="1" dirty="0" err="1"/>
              <a:t>Yêu</a:t>
            </a:r>
            <a:r>
              <a:rPr lang="en-US" sz="3200" b="1" dirty="0"/>
              <a:t> </a:t>
            </a:r>
            <a:r>
              <a:rPr lang="en-US" sz="3200" b="1" dirty="0" err="1"/>
              <a:t>cầu</a:t>
            </a:r>
            <a:r>
              <a:rPr lang="en-US" sz="3200" b="1" dirty="0"/>
              <a:t> </a:t>
            </a:r>
            <a:r>
              <a:rPr lang="en-US" sz="3200" b="1" dirty="0" err="1"/>
              <a:t>khi</a:t>
            </a:r>
            <a:r>
              <a:rPr lang="en-US" sz="3200" b="1" dirty="0"/>
              <a:t> </a:t>
            </a:r>
            <a:r>
              <a:rPr lang="en-US" sz="3200" b="1" dirty="0" err="1"/>
              <a:t>viết</a:t>
            </a:r>
            <a:r>
              <a:rPr lang="en-US" sz="3200" b="1" dirty="0"/>
              <a:t> “</a:t>
            </a:r>
            <a:r>
              <a:rPr lang="en-US" sz="3200" b="1" dirty="0" err="1"/>
              <a:t>Mục</a:t>
            </a:r>
            <a:r>
              <a:rPr lang="en-US" sz="3200" b="1" dirty="0"/>
              <a:t> </a:t>
            </a:r>
            <a:r>
              <a:rPr lang="en-US" sz="3200" b="1" dirty="0" err="1"/>
              <a:t>tiêu</a:t>
            </a:r>
            <a:r>
              <a:rPr lang="en-US" sz="3200" b="1" dirty="0"/>
              <a:t> </a:t>
            </a:r>
            <a:r>
              <a:rPr lang="en-US" sz="3200" b="1" dirty="0" err="1"/>
              <a:t>bài</a:t>
            </a:r>
            <a:r>
              <a:rPr lang="en-US" sz="3200" b="1" dirty="0"/>
              <a:t> </a:t>
            </a:r>
            <a:r>
              <a:rPr lang="en-US" sz="3200" b="1" dirty="0" err="1"/>
              <a:t>học</a:t>
            </a:r>
            <a:r>
              <a:rPr lang="en-US" sz="3200" b="1" dirty="0"/>
              <a:t>”</a:t>
            </a:r>
          </a:p>
        </p:txBody>
      </p:sp>
      <p:graphicFrame>
        <p:nvGraphicFramePr>
          <p:cNvPr id="7" name="TextBox 4"/>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8984" y="4230093"/>
            <a:ext cx="4150581" cy="1800165"/>
          </a:xfrm>
        </p:spPr>
        <p:txBody>
          <a:bodyPr vert="horz" lIns="91440" tIns="45720" rIns="91440" bIns="45720" rtlCol="0" anchor="t">
            <a:normAutofit/>
          </a:bodyPr>
          <a:lstStyle/>
          <a:p>
            <a:pPr marL="352425" algn="r">
              <a:spcAft>
                <a:spcPts val="600"/>
              </a:spcAft>
              <a:buClr>
                <a:srgbClr val="FF0000"/>
              </a:buClr>
            </a:pPr>
            <a:r>
              <a:rPr lang="en-US" sz="4000" b="1" kern="1200">
                <a:solidFill>
                  <a:schemeClr val="tx1"/>
                </a:solidFill>
                <a:latin typeface="+mj-lt"/>
                <a:ea typeface="+mj-ea"/>
                <a:cs typeface="+mj-cs"/>
              </a:rPr>
              <a:t>Yêu cầu khi viết “Mục tiêu bài học”</a:t>
            </a:r>
          </a:p>
        </p:txBody>
      </p:sp>
      <p:sp>
        <p:nvSpPr>
          <p:cNvPr id="6" name="TextBox 5"/>
          <p:cNvSpPr txBox="1"/>
          <p:nvPr/>
        </p:nvSpPr>
        <p:spPr>
          <a:xfrm>
            <a:off x="5246415" y="4230094"/>
            <a:ext cx="6235268" cy="1800164"/>
          </a:xfrm>
          <a:prstGeom prst="rect">
            <a:avLst/>
          </a:prstGeom>
        </p:spPr>
        <p:txBody>
          <a:bodyPr vert="horz" lIns="91440" tIns="45720" rIns="91440" bIns="45720" rtlCol="0" anchor="t">
            <a:normAutofit/>
          </a:bodyPr>
          <a:lstStyle/>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1" i="0" u="none" strike="noStrike" cap="none" spc="0" normalizeH="0" baseline="0" noProof="0" dirty="0" err="1">
                <a:ln>
                  <a:noFill/>
                </a:ln>
                <a:effectLst/>
                <a:uLnTx/>
                <a:uFillTx/>
              </a:rPr>
              <a:t>Xác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định</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sản</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phẩm</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đầu</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ra</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của</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quá</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trình</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dạy</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học</a:t>
            </a:r>
            <a:r>
              <a:rPr kumimoji="0" lang="en-US" sz="2000" b="1" i="0"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hoạt</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động</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mà</a:t>
            </a:r>
            <a:r>
              <a:rPr kumimoji="0" lang="en-US" sz="2000" b="1" i="1" u="none" strike="noStrike" cap="none" spc="0" normalizeH="0" baseline="0" noProof="0" dirty="0">
                <a:ln>
                  <a:noFill/>
                </a:ln>
                <a:effectLst/>
                <a:uLnTx/>
                <a:uFillTx/>
              </a:rPr>
              <a:t> HS </a:t>
            </a:r>
            <a:r>
              <a:rPr kumimoji="0" lang="en-US" sz="2000" b="1" i="0" u="none" strike="noStrike" cap="none" spc="0" normalizeH="0" baseline="0" noProof="0" dirty="0" err="1">
                <a:ln>
                  <a:noFill/>
                </a:ln>
                <a:effectLst/>
                <a:uLnTx/>
                <a:uFillTx/>
              </a:rPr>
              <a:t>thực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hiện</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được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sau</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bài</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học</a:t>
            </a:r>
            <a:r>
              <a:rPr kumimoji="0" lang="en-US" sz="2000" b="1"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defRPr/>
            </a:pPr>
            <a:r>
              <a:rPr kumimoji="0" lang="en-US" sz="2000" b="1" i="0" u="none" strike="noStrike" cap="none" spc="0" normalizeH="0" baseline="0" noProof="0" dirty="0" err="1">
                <a:ln>
                  <a:noFill/>
                </a:ln>
                <a:effectLst/>
                <a:uLnTx/>
                <a:uFillTx/>
              </a:rPr>
              <a:t>Chọn</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được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động</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từ</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phù</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hợp</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theo</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mức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độ</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yêu</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cầu</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và</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khả</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năng</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của</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học</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sinh</a:t>
            </a:r>
            <a:r>
              <a:rPr kumimoji="0" lang="en-US" sz="2000" b="1" i="0" u="none" strike="noStrike" cap="none" spc="0" normalizeH="0" baseline="0" noProof="0" dirty="0">
                <a:ln>
                  <a:noFill/>
                </a:ln>
                <a:effectLst/>
                <a:uLnTx/>
                <a:uFillTx/>
              </a:rPr>
              <a:t> </a:t>
            </a:r>
          </a:p>
        </p:txBody>
      </p:sp>
      <p:sp>
        <p:nvSpPr>
          <p:cNvPr id="17" name="Rectangle 16">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4206158085"/>
              </p:ext>
            </p:extLst>
          </p:nvPr>
        </p:nvGraphicFramePr>
        <p:xfrm>
          <a:off x="556592" y="789653"/>
          <a:ext cx="11139779" cy="2790420"/>
        </p:xfrm>
        <a:graphic>
          <a:graphicData uri="http://schemas.openxmlformats.org/drawingml/2006/table">
            <a:tbl>
              <a:tblPr firstRow="1" bandRow="1">
                <a:tableStyleId>{5C22544A-7EE6-4342-B048-85BDC9FD1C3A}</a:tableStyleId>
              </a:tblPr>
              <a:tblGrid>
                <a:gridCol w="2519392">
                  <a:extLst>
                    <a:ext uri="{9D8B030D-6E8A-4147-A177-3AD203B41FA5}">
                      <a16:colId xmlns:a16="http://schemas.microsoft.com/office/drawing/2014/main" val="20000"/>
                    </a:ext>
                  </a:extLst>
                </a:gridCol>
                <a:gridCol w="3487555">
                  <a:extLst>
                    <a:ext uri="{9D8B030D-6E8A-4147-A177-3AD203B41FA5}">
                      <a16:colId xmlns:a16="http://schemas.microsoft.com/office/drawing/2014/main" val="20001"/>
                    </a:ext>
                  </a:extLst>
                </a:gridCol>
                <a:gridCol w="5132832">
                  <a:extLst>
                    <a:ext uri="{9D8B030D-6E8A-4147-A177-3AD203B41FA5}">
                      <a16:colId xmlns:a16="http://schemas.microsoft.com/office/drawing/2014/main" val="20002"/>
                    </a:ext>
                  </a:extLst>
                </a:gridCol>
              </a:tblGrid>
              <a:tr h="458129">
                <a:tc>
                  <a:txBody>
                    <a:bodyPr/>
                    <a:lstStyle/>
                    <a:p>
                      <a:pPr algn="ctr"/>
                      <a:r>
                        <a:rPr lang="en-US" sz="2000"/>
                        <a:t>TÊN BÀI</a:t>
                      </a:r>
                    </a:p>
                  </a:txBody>
                  <a:tcPr marL="104120" marR="104120" marT="52060" marB="52060"/>
                </a:tc>
                <a:tc>
                  <a:txBody>
                    <a:bodyPr/>
                    <a:lstStyle/>
                    <a:p>
                      <a:pPr algn="ctr"/>
                      <a:r>
                        <a:rPr lang="en-US" sz="2000"/>
                        <a:t>SẢN PHẨM ĐẦU VÀO</a:t>
                      </a:r>
                    </a:p>
                  </a:txBody>
                  <a:tcPr marL="104120" marR="104120" marT="52060" marB="52060"/>
                </a:tc>
                <a:tc>
                  <a:txBody>
                    <a:bodyPr/>
                    <a:lstStyle/>
                    <a:p>
                      <a:pPr algn="ctr"/>
                      <a:r>
                        <a:rPr lang="en-US" sz="2000"/>
                        <a:t>SẢN PHẨM ĐẦU RA</a:t>
                      </a:r>
                    </a:p>
                  </a:txBody>
                  <a:tcPr marL="104120" marR="104120" marT="52060" marB="52060"/>
                </a:tc>
                <a:extLst>
                  <a:ext uri="{0D108BD9-81ED-4DB2-BD59-A6C34878D82A}">
                    <a16:rowId xmlns:a16="http://schemas.microsoft.com/office/drawing/2014/main" val="10000"/>
                  </a:ext>
                </a:extLst>
              </a:tr>
              <a:tr h="2332291">
                <a:tc>
                  <a:txBody>
                    <a:bodyPr/>
                    <a:lstStyle/>
                    <a:p>
                      <a:r>
                        <a:rPr lang="en-US" sz="2000" b="1"/>
                        <a:t>Quang </a:t>
                      </a:r>
                      <a:r>
                        <a:rPr lang="en-US" sz="2000" b="1" err="1"/>
                        <a:t>hợp</a:t>
                      </a:r>
                      <a:endParaRPr lang="en-US" sz="2000" b="1"/>
                    </a:p>
                  </a:txBody>
                  <a:tcPr marL="104120" marR="104120" marT="52060" marB="52060"/>
                </a:tc>
                <a:tc>
                  <a:txBody>
                    <a:bodyPr/>
                    <a:lstStyle/>
                    <a:p>
                      <a:r>
                        <a:rPr lang="en-US" sz="2000" b="1"/>
                        <a:t>- </a:t>
                      </a:r>
                      <a:r>
                        <a:rPr lang="en-US" sz="2000" b="1" err="1"/>
                        <a:t>Học</a:t>
                      </a:r>
                      <a:r>
                        <a:rPr lang="en-US" sz="2000" b="1"/>
                        <a:t> </a:t>
                      </a:r>
                      <a:r>
                        <a:rPr lang="en-US" sz="2000" b="1" err="1"/>
                        <a:t>sinh</a:t>
                      </a:r>
                      <a:r>
                        <a:rPr lang="en-US" sz="2000" b="1"/>
                        <a:t> </a:t>
                      </a:r>
                      <a:r>
                        <a:rPr lang="en-US" sz="2000" b="1" err="1">
                          <a:solidFill>
                            <a:srgbClr val="002060"/>
                          </a:solidFill>
                        </a:rPr>
                        <a:t>học</a:t>
                      </a:r>
                      <a:r>
                        <a:rPr lang="en-US" sz="2000" b="1">
                          <a:solidFill>
                            <a:srgbClr val="002060"/>
                          </a:solidFill>
                        </a:rPr>
                        <a:t> </a:t>
                      </a:r>
                      <a:r>
                        <a:rPr lang="en-US" sz="2000" b="1" err="1">
                          <a:solidFill>
                            <a:srgbClr val="002060"/>
                          </a:solidFill>
                        </a:rPr>
                        <a:t>về</a:t>
                      </a:r>
                      <a:r>
                        <a:rPr lang="en-US" sz="2000" b="1">
                          <a:solidFill>
                            <a:srgbClr val="002060"/>
                          </a:solidFill>
                        </a:rPr>
                        <a:t> Quang </a:t>
                      </a:r>
                      <a:r>
                        <a:rPr lang="en-US" sz="2000" b="1" err="1">
                          <a:solidFill>
                            <a:srgbClr val="002060"/>
                          </a:solidFill>
                        </a:rPr>
                        <a:t>hợp</a:t>
                      </a:r>
                      <a:endParaRPr lang="en-US" sz="2000" b="1"/>
                    </a:p>
                  </a:txBody>
                  <a:tcPr marL="104120" marR="104120" marT="52060" marB="52060"/>
                </a:tc>
                <a:tc>
                  <a:txBody>
                    <a:bodyPr/>
                    <a:lstStyle/>
                    <a:p>
                      <a:pPr marL="285750" indent="-285750">
                        <a:buFontTx/>
                        <a:buChar char="-"/>
                      </a:pPr>
                      <a:r>
                        <a:rPr lang="en-US" sz="2000" b="1" baseline="0" err="1"/>
                        <a:t>Học</a:t>
                      </a:r>
                      <a:r>
                        <a:rPr lang="en-US" sz="2000" b="1" baseline="0"/>
                        <a:t> </a:t>
                      </a:r>
                      <a:r>
                        <a:rPr lang="en-US" sz="2000" b="1" baseline="0" err="1"/>
                        <a:t>sinh</a:t>
                      </a:r>
                      <a:r>
                        <a:rPr lang="en-US" sz="2000" b="1" baseline="0"/>
                        <a:t> </a:t>
                      </a:r>
                      <a:r>
                        <a:rPr lang="en-US" sz="2000" b="1" baseline="0" err="1">
                          <a:solidFill>
                            <a:srgbClr val="FF0000"/>
                          </a:solidFill>
                        </a:rPr>
                        <a:t>trình</a:t>
                      </a:r>
                      <a:r>
                        <a:rPr lang="en-US" sz="2000" b="1" baseline="0">
                          <a:solidFill>
                            <a:srgbClr val="FF0000"/>
                          </a:solidFill>
                        </a:rPr>
                        <a:t> </a:t>
                      </a:r>
                      <a:r>
                        <a:rPr lang="en-US" sz="2000" b="1" baseline="0" err="1">
                          <a:solidFill>
                            <a:srgbClr val="FF0000"/>
                          </a:solidFill>
                        </a:rPr>
                        <a:t>bày</a:t>
                      </a:r>
                      <a:r>
                        <a:rPr lang="en-US" sz="2000" b="1" baseline="0">
                          <a:solidFill>
                            <a:srgbClr val="FF0000"/>
                          </a:solidFill>
                        </a:rPr>
                        <a:t> </a:t>
                      </a:r>
                      <a:r>
                        <a:rPr lang="en-US" sz="2000" b="1" baseline="0" err="1">
                          <a:solidFill>
                            <a:srgbClr val="FF0000"/>
                          </a:solidFill>
                        </a:rPr>
                        <a:t>được</a:t>
                      </a:r>
                      <a:r>
                        <a:rPr lang="en-US" sz="2000" b="1" baseline="0">
                          <a:solidFill>
                            <a:srgbClr val="FF0000"/>
                          </a:solidFill>
                        </a:rPr>
                        <a:t> </a:t>
                      </a:r>
                      <a:r>
                        <a:rPr lang="nl-NL" sz="2000" kern="1200">
                          <a:solidFill>
                            <a:schemeClr val="dk1"/>
                          </a:solidFill>
                          <a:effectLst/>
                          <a:latin typeface="+mn-lt"/>
                          <a:ea typeface="+mn-ea"/>
                          <a:cs typeface="+mn-cs"/>
                        </a:rPr>
                        <a:t>khái niệm, diễn biến và vai trò của quang hợp đối với thực vật và đối với môi trường</a:t>
                      </a:r>
                      <a:endParaRPr lang="en-US" sz="2000" b="1" baseline="0"/>
                    </a:p>
                    <a:p>
                      <a:pPr marL="0" indent="0">
                        <a:buFontTx/>
                        <a:buNone/>
                      </a:pPr>
                      <a:r>
                        <a:rPr lang="en-US" sz="2000" b="1" baseline="0">
                          <a:solidFill>
                            <a:srgbClr val="00B0F0"/>
                          </a:solidFill>
                        </a:rPr>
                        <a:t>(</a:t>
                      </a:r>
                      <a:r>
                        <a:rPr lang="en-US" sz="2000" b="1" baseline="0" err="1">
                          <a:solidFill>
                            <a:srgbClr val="00B0F0"/>
                          </a:solidFill>
                        </a:rPr>
                        <a:t>Nhận</a:t>
                      </a:r>
                      <a:r>
                        <a:rPr lang="en-US" sz="2000" b="1" baseline="0">
                          <a:solidFill>
                            <a:srgbClr val="00B0F0"/>
                          </a:solidFill>
                        </a:rPr>
                        <a:t> </a:t>
                      </a:r>
                      <a:r>
                        <a:rPr lang="en-US" sz="2000" b="1" baseline="0" err="1">
                          <a:solidFill>
                            <a:srgbClr val="00B0F0"/>
                          </a:solidFill>
                        </a:rPr>
                        <a:t>biết</a:t>
                      </a:r>
                      <a:r>
                        <a:rPr lang="en-US" sz="2000" b="1" baseline="0">
                          <a:solidFill>
                            <a:srgbClr val="00B0F0"/>
                          </a:solidFill>
                        </a:rPr>
                        <a:t>, </a:t>
                      </a:r>
                      <a:r>
                        <a:rPr lang="en-US" sz="2000" b="1" baseline="0" err="1">
                          <a:solidFill>
                            <a:srgbClr val="00B0F0"/>
                          </a:solidFill>
                        </a:rPr>
                        <a:t>mô</a:t>
                      </a:r>
                      <a:r>
                        <a:rPr lang="en-US" sz="2000" b="1" baseline="0">
                          <a:solidFill>
                            <a:srgbClr val="00B0F0"/>
                          </a:solidFill>
                        </a:rPr>
                        <a:t> </a:t>
                      </a:r>
                      <a:r>
                        <a:rPr lang="en-US" sz="2000" b="1" baseline="0" err="1">
                          <a:solidFill>
                            <a:srgbClr val="00B0F0"/>
                          </a:solidFill>
                        </a:rPr>
                        <a:t>tả</a:t>
                      </a:r>
                      <a:r>
                        <a:rPr lang="en-US" sz="2000" b="1" baseline="0">
                          <a:solidFill>
                            <a:srgbClr val="00B0F0"/>
                          </a:solidFill>
                        </a:rPr>
                        <a:t>, </a:t>
                      </a:r>
                      <a:r>
                        <a:rPr lang="en-US" sz="2000" b="1" baseline="0" err="1">
                          <a:solidFill>
                            <a:srgbClr val="00B0F0"/>
                          </a:solidFill>
                        </a:rPr>
                        <a:t>trình</a:t>
                      </a:r>
                      <a:r>
                        <a:rPr lang="en-US" sz="2000" b="1" baseline="0">
                          <a:solidFill>
                            <a:srgbClr val="00B0F0"/>
                          </a:solidFill>
                        </a:rPr>
                        <a:t> </a:t>
                      </a:r>
                      <a:r>
                        <a:rPr lang="en-US" sz="2000" b="1" baseline="0" err="1">
                          <a:solidFill>
                            <a:srgbClr val="00B0F0"/>
                          </a:solidFill>
                        </a:rPr>
                        <a:t>bày</a:t>
                      </a:r>
                      <a:r>
                        <a:rPr lang="en-US" sz="2000" b="1" baseline="0">
                          <a:solidFill>
                            <a:srgbClr val="00B0F0"/>
                          </a:solidFill>
                        </a:rPr>
                        <a:t>, so </a:t>
                      </a:r>
                      <a:r>
                        <a:rPr lang="en-US" sz="2000" b="1" baseline="0" err="1">
                          <a:solidFill>
                            <a:srgbClr val="00B0F0"/>
                          </a:solidFill>
                        </a:rPr>
                        <a:t>sánh</a:t>
                      </a:r>
                      <a:r>
                        <a:rPr lang="en-US" sz="2000" b="1" baseline="0">
                          <a:solidFill>
                            <a:srgbClr val="00B0F0"/>
                          </a:solidFill>
                        </a:rPr>
                        <a:t>, </a:t>
                      </a:r>
                      <a:r>
                        <a:rPr lang="en-US" sz="2000" b="1" baseline="0" err="1">
                          <a:solidFill>
                            <a:srgbClr val="00B0F0"/>
                          </a:solidFill>
                        </a:rPr>
                        <a:t>phân</a:t>
                      </a:r>
                      <a:r>
                        <a:rPr lang="en-US" sz="2000" b="1" baseline="0">
                          <a:solidFill>
                            <a:srgbClr val="00B0F0"/>
                          </a:solidFill>
                        </a:rPr>
                        <a:t> </a:t>
                      </a:r>
                      <a:r>
                        <a:rPr lang="en-US" sz="2000" b="1" baseline="0" err="1">
                          <a:solidFill>
                            <a:srgbClr val="00B0F0"/>
                          </a:solidFill>
                        </a:rPr>
                        <a:t>tích</a:t>
                      </a:r>
                      <a:r>
                        <a:rPr lang="en-US" sz="2000" b="1" baseline="0">
                          <a:solidFill>
                            <a:srgbClr val="00B0F0"/>
                          </a:solidFill>
                        </a:rPr>
                        <a:t>, </a:t>
                      </a:r>
                      <a:r>
                        <a:rPr lang="en-US" sz="2000" b="1" baseline="0" err="1">
                          <a:solidFill>
                            <a:srgbClr val="00B0F0"/>
                          </a:solidFill>
                        </a:rPr>
                        <a:t>giải</a:t>
                      </a:r>
                      <a:r>
                        <a:rPr lang="en-US" sz="2000" b="1" baseline="0">
                          <a:solidFill>
                            <a:srgbClr val="00B0F0"/>
                          </a:solidFill>
                        </a:rPr>
                        <a:t> </a:t>
                      </a:r>
                      <a:r>
                        <a:rPr lang="en-US" sz="2000" b="1" baseline="0" err="1">
                          <a:solidFill>
                            <a:srgbClr val="00B0F0"/>
                          </a:solidFill>
                        </a:rPr>
                        <a:t>thích</a:t>
                      </a:r>
                      <a:r>
                        <a:rPr lang="en-US" sz="2000" b="1" baseline="0">
                          <a:solidFill>
                            <a:srgbClr val="00B0F0"/>
                          </a:solidFill>
                        </a:rPr>
                        <a:t>,…. </a:t>
                      </a:r>
                      <a:r>
                        <a:rPr lang="en-US" sz="2000" b="1" baseline="0" err="1">
                          <a:solidFill>
                            <a:srgbClr val="00B0F0"/>
                          </a:solidFill>
                        </a:rPr>
                        <a:t>đề</a:t>
                      </a:r>
                      <a:r>
                        <a:rPr lang="en-US" sz="2000" b="1" baseline="0">
                          <a:solidFill>
                            <a:srgbClr val="00B0F0"/>
                          </a:solidFill>
                        </a:rPr>
                        <a:t> </a:t>
                      </a:r>
                      <a:r>
                        <a:rPr lang="en-US" sz="2000" b="1" baseline="0" err="1">
                          <a:solidFill>
                            <a:srgbClr val="00B0F0"/>
                          </a:solidFill>
                        </a:rPr>
                        <a:t>xuất</a:t>
                      </a:r>
                      <a:r>
                        <a:rPr lang="en-US" sz="2000" b="1" baseline="0">
                          <a:solidFill>
                            <a:srgbClr val="00B0F0"/>
                          </a:solidFill>
                        </a:rPr>
                        <a:t> </a:t>
                      </a:r>
                      <a:r>
                        <a:rPr lang="en-US" sz="2000" b="1" baseline="0" err="1">
                          <a:solidFill>
                            <a:srgbClr val="00B0F0"/>
                          </a:solidFill>
                        </a:rPr>
                        <a:t>được</a:t>
                      </a:r>
                      <a:r>
                        <a:rPr lang="en-US" sz="2000" b="1" baseline="0">
                          <a:solidFill>
                            <a:srgbClr val="00B0F0"/>
                          </a:solidFill>
                        </a:rPr>
                        <a:t>,…)</a:t>
                      </a:r>
                    </a:p>
                    <a:p>
                      <a:pPr marL="0" indent="0">
                        <a:buFontTx/>
                        <a:buNone/>
                      </a:pPr>
                      <a:endParaRPr lang="en-US" sz="2000" b="1">
                        <a:solidFill>
                          <a:srgbClr val="00B0F0"/>
                        </a:solidFill>
                      </a:endParaRPr>
                    </a:p>
                  </a:txBody>
                  <a:tcPr marL="104120" marR="104120" marT="52060" marB="52060"/>
                </a:tc>
                <a:extLst>
                  <a:ext uri="{0D108BD9-81ED-4DB2-BD59-A6C34878D82A}">
                    <a16:rowId xmlns:a16="http://schemas.microsoft.com/office/drawing/2014/main" val="10001"/>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a:spLocks noGrp="1" noRot="1" noChangeAspect="1" noMove="1" noResize="1" noEditPoints="1" noAdjustHandles="1" noChangeArrowheads="1" noChangeShapeType="1" noTextEdit="1"/>
          </p:cNvSpPr>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a:spLocks noGrp="1" noRot="1" noChangeAspect="1" noMove="1" noResize="1" noEditPoints="1" noAdjustHandles="1" noChangeArrowheads="1" noChangeShapeType="1" noTextEdit="1"/>
          </p:cNvSpPr>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a:spLocks noGrp="1" noRot="1" noChangeAspect="1" noMove="1" noResize="1" noEditPoints="1" noAdjustHandles="1" noChangeArrowheads="1" noChangeShapeType="1" noTextEdit="1"/>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a:spLocks noGrp="1" noRot="1" noChangeAspect="1" noMove="1" noResize="1" noEditPoints="1" noAdjustHandles="1" noChangeArrowheads="1" noChangeShapeType="1" noTextEdit="1"/>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4" name="Content Placeholder 2"/>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87439" y="1547375"/>
            <a:ext cx="2973252" cy="2846070"/>
          </a:xfrm>
        </p:spPr>
        <p:txBody>
          <a:bodyPr vert="horz" lIns="91440" tIns="45720" rIns="91440" bIns="45720" rtlCol="0" anchor="ctr">
            <a:normAutofit/>
          </a:bodyPr>
          <a:lstStyle/>
          <a:p>
            <a:r>
              <a:rPr lang="en-US" sz="3700" b="1" kern="1200" dirty="0" err="1">
                <a:solidFill>
                  <a:schemeClr val="tx1"/>
                </a:solidFill>
                <a:latin typeface="+mj-lt"/>
                <a:ea typeface="+mj-ea"/>
                <a:cs typeface="+mj-cs"/>
              </a:rPr>
              <a:t>Soạn</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Kế</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hoạch</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bài</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dạy</a:t>
            </a:r>
            <a:r>
              <a:rPr lang="en-US" sz="3700" b="1" kern="1200" dirty="0">
                <a:solidFill>
                  <a:schemeClr val="tx1"/>
                </a:solidFill>
                <a:latin typeface="+mj-lt"/>
                <a:ea typeface="+mj-ea"/>
                <a:cs typeface="+mj-cs"/>
              </a:rPr>
              <a:t>” </a:t>
            </a:r>
          </a:p>
        </p:txBody>
      </p:sp>
      <p:sp>
        <p:nvSpPr>
          <p:cNvPr id="14" name="Rectangle 13"/>
          <p:cNvSpPr>
            <a:spLocks noGrp="1" noRot="1" noChangeAspect="1" noMove="1" noResize="1" noEditPoints="1" noAdjustHandles="1" noChangeArrowheads="1" noChangeShapeType="1" noTextEdit="1"/>
          </p:cNvSpPr>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599" y="6492240"/>
            <a:ext cx="312693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defRPr/>
            </a:pPr>
            <a:fld id="{05C2D176-BDDD-4308-9A3E-DBFC2B3B23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921364596"/>
              </p:ext>
            </p:extLst>
          </p:nvPr>
        </p:nvGraphicFramePr>
        <p:xfrm>
          <a:off x="681537" y="858525"/>
          <a:ext cx="7335708" cy="5211907"/>
        </p:xfrm>
        <a:graphic>
          <a:graphicData uri="http://schemas.openxmlformats.org/drawingml/2006/table">
            <a:tbl>
              <a:tblPr firstRow="1" bandRow="1">
                <a:tableStyleId>{5C22544A-7EE6-4342-B048-85BDC9FD1C3A}</a:tableStyleId>
              </a:tblPr>
              <a:tblGrid>
                <a:gridCol w="3703153">
                  <a:extLst>
                    <a:ext uri="{9D8B030D-6E8A-4147-A177-3AD203B41FA5}">
                      <a16:colId xmlns:a16="http://schemas.microsoft.com/office/drawing/2014/main" val="20000"/>
                    </a:ext>
                  </a:extLst>
                </a:gridCol>
                <a:gridCol w="3632555">
                  <a:extLst>
                    <a:ext uri="{9D8B030D-6E8A-4147-A177-3AD203B41FA5}">
                      <a16:colId xmlns:a16="http://schemas.microsoft.com/office/drawing/2014/main" val="20001"/>
                    </a:ext>
                  </a:extLst>
                </a:gridCol>
              </a:tblGrid>
              <a:tr h="816151">
                <a:tc>
                  <a:txBody>
                    <a:bodyPr/>
                    <a:lstStyle/>
                    <a:p>
                      <a:pPr algn="ctr"/>
                      <a:r>
                        <a:rPr lang="en-US" sz="1600" b="1"/>
                        <a:t>KẾ HOẠCH BÀI DẠY THEO CÔNG VĂN </a:t>
                      </a:r>
                      <a:r>
                        <a:rPr lang="en-US" sz="1600" b="1">
                          <a:solidFill>
                            <a:srgbClr val="FF0000"/>
                          </a:solidFill>
                        </a:rPr>
                        <a:t>5512</a:t>
                      </a:r>
                    </a:p>
                  </a:txBody>
                  <a:tcPr marL="71592" marR="71592" marT="35796" marB="35796"/>
                </a:tc>
                <a:tc>
                  <a:txBody>
                    <a:bodyPr/>
                    <a:lstStyle/>
                    <a:p>
                      <a:pPr algn="ctr"/>
                      <a:r>
                        <a:rPr lang="en-US" sz="1600" b="1"/>
                        <a:t>KẾ HOẠCH BÀI DẠY (BÀI HỌC STEM) </a:t>
                      </a:r>
                    </a:p>
                    <a:p>
                      <a:pPr algn="ctr"/>
                      <a:r>
                        <a:rPr lang="en-US" sz="1600" b="1"/>
                        <a:t>THEO CÔNG VĂN </a:t>
                      </a:r>
                      <a:r>
                        <a:rPr lang="en-US" sz="1600" b="1">
                          <a:solidFill>
                            <a:srgbClr val="FF0000"/>
                          </a:solidFill>
                        </a:rPr>
                        <a:t>3089</a:t>
                      </a:r>
                    </a:p>
                  </a:txBody>
                  <a:tcPr marL="71592" marR="71592" marT="35796" marB="35796"/>
                </a:tc>
                <a:extLst>
                  <a:ext uri="{0D108BD9-81ED-4DB2-BD59-A6C34878D82A}">
                    <a16:rowId xmlns:a16="http://schemas.microsoft.com/office/drawing/2014/main" val="10000"/>
                  </a:ext>
                </a:extLst>
              </a:tr>
              <a:tr h="4395756">
                <a:tc>
                  <a:txBody>
                    <a:bodyPr/>
                    <a:lstStyle/>
                    <a:p>
                      <a:pPr marL="400050" indent="-400050">
                        <a:buAutoNum type="romanUcPeriod"/>
                      </a:pPr>
                      <a:r>
                        <a:rPr lang="en-US" sz="1400" b="1" dirty="0" err="1">
                          <a:latin typeface="Arial" panose="020B0604020202020204" pitchFamily="34" charset="0"/>
                          <a:ea typeface="Arial" panose="020B0604020202020204" pitchFamily="34" charset="0"/>
                          <a:cs typeface="Arial" panose="020B0604020202020204" pitchFamily="34" charset="0"/>
                        </a:rPr>
                        <a:t>Mục</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tiêu</a:t>
                      </a:r>
                      <a:endParaRPr lang="en-US" sz="1400" b="1" dirty="0">
                        <a:latin typeface="Arial" panose="020B0604020202020204" pitchFamily="34" charset="0"/>
                        <a:ea typeface="Arial" panose="020B0604020202020204" pitchFamily="34" charset="0"/>
                        <a:cs typeface="Arial" panose="020B0604020202020204" pitchFamily="34" charset="0"/>
                      </a:endParaRPr>
                    </a:p>
                    <a:p>
                      <a:pPr marL="460375" indent="0">
                        <a:buFontTx/>
                        <a:buNone/>
                      </a:pP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1 </a:t>
                      </a:r>
                      <a:r>
                        <a:rPr lang="en-US" sz="1400" b="1" strike="sngStrike" dirty="0" err="1">
                          <a:solidFill>
                            <a:srgbClr val="0070C0"/>
                          </a:solidFill>
                          <a:latin typeface="Arial" panose="020B0604020202020204" pitchFamily="34" charset="0"/>
                          <a:ea typeface="Arial" panose="020B0604020202020204" pitchFamily="34" charset="0"/>
                          <a:cs typeface="Arial" panose="020B0604020202020204" pitchFamily="34" charset="0"/>
                        </a:rPr>
                        <a:t>Kiến</a:t>
                      </a:r>
                      <a:r>
                        <a:rPr lang="en-US" sz="1400" b="1" strike="sngStrike"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strike="sngStrike" dirty="0" err="1">
                          <a:solidFill>
                            <a:srgbClr val="0070C0"/>
                          </a:solidFill>
                          <a:latin typeface="Arial" panose="020B0604020202020204" pitchFamily="34" charset="0"/>
                          <a:ea typeface="Arial" panose="020B0604020202020204" pitchFamily="34" charset="0"/>
                          <a:cs typeface="Arial" panose="020B0604020202020204" pitchFamily="34" charset="0"/>
                        </a:rPr>
                        <a:t>thức</a:t>
                      </a:r>
                      <a:r>
                        <a:rPr lang="en-US" sz="1400" strike="sngStrike" dirty="0">
                          <a:latin typeface="Arial" panose="020B0604020202020204" pitchFamily="34" charset="0"/>
                          <a:ea typeface="Arial" panose="020B0604020202020204" pitchFamily="34" charset="0"/>
                          <a:cs typeface="Arial" panose="020B0604020202020204" pitchFamily="34" charset="0"/>
                        </a:rPr>
                        <a:t>.</a:t>
                      </a:r>
                      <a:r>
                        <a:rPr lang="en-US" sz="1400" strike="sngStrike" baseline="0" dirty="0">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Góp</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phần</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HT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và</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PT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năng</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lực</a:t>
                      </a:r>
                      <a:endPar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endParaRPr>
                    </a:p>
                    <a:p>
                      <a:pPr marL="460375" indent="0">
                        <a:buFontTx/>
                        <a:buNone/>
                      </a:pP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2.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Góp</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phần</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HT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và</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PT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phẩm</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chất</a:t>
                      </a:r>
                    </a:p>
                    <a:p>
                      <a:pPr marL="400050" indent="-400050">
                        <a:buFont typeface="+mj-lt"/>
                        <a:buAutoNum type="romanUcPeriod" startAt="2"/>
                      </a:pPr>
                      <a:r>
                        <a:rPr lang="en-US" sz="1400" b="1" dirty="0" err="1">
                          <a:latin typeface="Arial" panose="020B0604020202020204" pitchFamily="34" charset="0"/>
                          <a:ea typeface="Arial" panose="020B0604020202020204" pitchFamily="34" charset="0"/>
                          <a:cs typeface="Arial" panose="020B0604020202020204" pitchFamily="34" charset="0"/>
                        </a:rPr>
                        <a:t>Thiết</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bị</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dạy</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học</a:t>
                      </a:r>
                      <a:endParaRPr lang="en-US" sz="1400" b="1" dirty="0">
                        <a:latin typeface="Arial" panose="020B0604020202020204" pitchFamily="34" charset="0"/>
                        <a:ea typeface="Arial" panose="020B0604020202020204" pitchFamily="34" charset="0"/>
                        <a:cs typeface="Arial" panose="020B0604020202020204" pitchFamily="34" charset="0"/>
                      </a:endParaRPr>
                    </a:p>
                    <a:p>
                      <a:pPr marL="400050" indent="-400050">
                        <a:buFont typeface="+mj-lt"/>
                        <a:buAutoNum type="romanUcPeriod" startAt="2"/>
                      </a:pPr>
                      <a:endParaRPr lang="en-US" sz="1400" b="1" dirty="0">
                        <a:latin typeface="Arial" panose="020B0604020202020204" pitchFamily="34" charset="0"/>
                        <a:ea typeface="Arial" panose="020B0604020202020204" pitchFamily="34" charset="0"/>
                        <a:cs typeface="Arial" panose="020B0604020202020204" pitchFamily="34" charset="0"/>
                      </a:endParaRPr>
                    </a:p>
                    <a:p>
                      <a:pPr marL="400050" indent="-400050">
                        <a:buAutoNum type="romanUcPeriod" startAt="2"/>
                      </a:pPr>
                      <a:r>
                        <a:rPr lang="en-US" sz="1400" b="1" dirty="0" err="1">
                          <a:latin typeface="Arial" panose="020B0604020202020204" pitchFamily="34" charset="0"/>
                          <a:ea typeface="Arial" panose="020B0604020202020204" pitchFamily="34" charset="0"/>
                          <a:cs typeface="Arial" panose="020B0604020202020204" pitchFamily="34" charset="0"/>
                        </a:rPr>
                        <a:t>Tiến</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trình</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dạy</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học</a:t>
                      </a:r>
                      <a:endParaRPr lang="en-US" sz="1400" b="1" dirty="0">
                        <a:latin typeface="Arial" panose="020B0604020202020204" pitchFamily="34" charset="0"/>
                        <a:ea typeface="Arial" panose="020B0604020202020204" pitchFamily="34" charset="0"/>
                        <a:cs typeface="Arial" panose="020B0604020202020204" pitchFamily="34" charset="0"/>
                      </a:endParaRPr>
                    </a:p>
                    <a:p>
                      <a:pPr marL="742950" indent="-342900">
                        <a:buClr>
                          <a:srgbClr val="0070C0"/>
                        </a:buClr>
                        <a:buFont typeface="+mj-lt"/>
                        <a:buAutoNum type="arabicPeriod"/>
                      </a:pPr>
                      <a:r>
                        <a:rPr lang="en-US" sz="1400" b="1" i="1" kern="1200" dirty="0" err="1">
                          <a:solidFill>
                            <a:srgbClr val="FF0000"/>
                          </a:solidFill>
                          <a:effectLst/>
                          <a:latin typeface="+mn-lt"/>
                          <a:ea typeface="+mn-ea"/>
                          <a:cs typeface="+mn-cs"/>
                        </a:rPr>
                        <a:t>Hoạt</a:t>
                      </a:r>
                      <a:r>
                        <a:rPr lang="en-US" sz="1400" b="1" i="1" kern="1200" dirty="0">
                          <a:solidFill>
                            <a:srgbClr val="FF0000"/>
                          </a:solidFill>
                          <a:effectLst/>
                          <a:latin typeface="+mn-lt"/>
                          <a:ea typeface="+mn-ea"/>
                          <a:cs typeface="+mn-cs"/>
                        </a:rPr>
                        <a:t> </a:t>
                      </a:r>
                      <a:r>
                        <a:rPr lang="en-US" sz="1400" b="1" i="1" kern="1200" dirty="0" err="1">
                          <a:solidFill>
                            <a:srgbClr val="FF0000"/>
                          </a:solidFill>
                          <a:effectLst/>
                          <a:latin typeface="+mn-lt"/>
                          <a:ea typeface="+mn-ea"/>
                          <a:cs typeface="+mn-cs"/>
                        </a:rPr>
                        <a:t>động</a:t>
                      </a:r>
                      <a:r>
                        <a:rPr lang="en-US" sz="1400" b="1" i="1" kern="1200" dirty="0">
                          <a:solidFill>
                            <a:srgbClr val="FF0000"/>
                          </a:solidFill>
                          <a:effectLst/>
                          <a:latin typeface="+mn-lt"/>
                          <a:ea typeface="+mn-ea"/>
                          <a:cs typeface="+mn-cs"/>
                        </a:rPr>
                        <a:t> 1</a:t>
                      </a:r>
                      <a:r>
                        <a:rPr lang="en-US" sz="1400" b="1" i="1" kern="120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Xác</a:t>
                      </a:r>
                      <a:r>
                        <a:rPr lang="en-US" sz="1400" b="1" i="1" kern="120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định</a:t>
                      </a:r>
                      <a:r>
                        <a:rPr lang="en-US" sz="1400" b="1" i="1" kern="120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vấn</a:t>
                      </a:r>
                      <a:r>
                        <a:rPr lang="en-US" sz="1400" b="1" i="1" kern="120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đề</a:t>
                      </a:r>
                      <a:r>
                        <a:rPr lang="en-US" sz="1400" b="1" i="1" kern="1200" dirty="0">
                          <a:solidFill>
                            <a:srgbClr val="0070C0"/>
                          </a:solidFill>
                          <a:effectLst/>
                          <a:latin typeface="+mn-lt"/>
                          <a:ea typeface="+mn-ea"/>
                          <a:cs typeface="+mn-cs"/>
                        </a:rPr>
                        <a:t>/</a:t>
                      </a:r>
                      <a:r>
                        <a:rPr lang="vi-VN" sz="1400" b="1" i="1" kern="1200" baseline="0" dirty="0">
                          <a:solidFill>
                            <a:srgbClr val="0070C0"/>
                          </a:solidFill>
                          <a:effectLst/>
                          <a:latin typeface="+mn-lt"/>
                          <a:ea typeface="+mn-ea"/>
                          <a:cs typeface="+mn-cs"/>
                        </a:rPr>
                        <a:t> </a:t>
                      </a:r>
                      <a:r>
                        <a:rPr lang="vi-VN" sz="1400" b="1" i="1" kern="1200" dirty="0">
                          <a:solidFill>
                            <a:srgbClr val="0070C0"/>
                          </a:solidFill>
                          <a:effectLst/>
                          <a:latin typeface="+mn-lt"/>
                          <a:ea typeface="+mn-ea"/>
                          <a:cs typeface="+mn-cs"/>
                        </a:rPr>
                        <a:t>Mở đầu</a:t>
                      </a:r>
                    </a:p>
                    <a:p>
                      <a:pPr marL="1154430" indent="-346075">
                        <a:buClr>
                          <a:srgbClr val="0070C0"/>
                        </a:buClr>
                        <a:buFontTx/>
                        <a:buChar char="-"/>
                      </a:pPr>
                      <a:r>
                        <a:rPr lang="vi-VN" sz="1400" b="1" i="1" kern="1200" dirty="0">
                          <a:solidFill>
                            <a:srgbClr val="0070C0"/>
                          </a:solidFill>
                          <a:effectLst/>
                          <a:latin typeface="+mn-lt"/>
                          <a:ea typeface="+mn-ea"/>
                          <a:cs typeface="+mn-cs"/>
                        </a:rPr>
                        <a:t>Mục tiêu</a:t>
                      </a:r>
                    </a:p>
                    <a:p>
                      <a:pPr marL="1154430" indent="-346075">
                        <a:buClr>
                          <a:srgbClr val="0070C0"/>
                        </a:buClr>
                        <a:buFontTx/>
                        <a:buChar char="-"/>
                      </a:pPr>
                      <a:r>
                        <a:rPr lang="vi-VN" sz="1400" b="1" i="1" strike="noStrike" kern="1200" dirty="0">
                          <a:solidFill>
                            <a:srgbClr val="0070C0"/>
                          </a:solidFill>
                          <a:effectLst/>
                          <a:latin typeface="+mn-lt"/>
                          <a:ea typeface="+mn-ea"/>
                          <a:cs typeface="+mn-cs"/>
                        </a:rPr>
                        <a:t>Nội dung hoạt động</a:t>
                      </a:r>
                    </a:p>
                    <a:p>
                      <a:pPr marL="1154430" indent="-346075">
                        <a:buClr>
                          <a:srgbClr val="0070C0"/>
                        </a:buClr>
                        <a:buFontTx/>
                        <a:buChar char="-"/>
                      </a:pPr>
                      <a:r>
                        <a:rPr lang="vi-VN" sz="1400" b="1" i="1" strike="noStrike" kern="1200" dirty="0">
                          <a:solidFill>
                            <a:srgbClr val="0070C0"/>
                          </a:solidFill>
                          <a:effectLst/>
                          <a:latin typeface="+mn-lt"/>
                          <a:ea typeface="+mn-ea"/>
                          <a:cs typeface="+mn-cs"/>
                        </a:rPr>
                        <a:t>Sản phẩm</a:t>
                      </a:r>
                    </a:p>
                    <a:p>
                      <a:pPr marL="1154430" indent="-346075">
                        <a:buClr>
                          <a:srgbClr val="0070C0"/>
                        </a:buClr>
                        <a:buFontTx/>
                        <a:buChar char="-"/>
                      </a:pPr>
                      <a:r>
                        <a:rPr lang="vi-VN" sz="1400" b="1" i="1" kern="1200" dirty="0">
                          <a:solidFill>
                            <a:srgbClr val="0070C0"/>
                          </a:solidFill>
                          <a:effectLst/>
                          <a:latin typeface="+mn-lt"/>
                          <a:ea typeface="+mn-ea"/>
                          <a:cs typeface="+mn-cs"/>
                        </a:rPr>
                        <a:t>Tổ chức hoạt động</a:t>
                      </a:r>
                    </a:p>
                    <a:p>
                      <a:pPr marL="808355" indent="-396875">
                        <a:buClr>
                          <a:srgbClr val="0070C0"/>
                        </a:buClr>
                        <a:buFont typeface="+mj-lt"/>
                        <a:buAutoNum type="arabicPeriod" startAt="2"/>
                      </a:pPr>
                      <a:r>
                        <a:rPr lang="en-US" sz="1400" b="1" i="1" kern="1200" dirty="0" err="1">
                          <a:solidFill>
                            <a:srgbClr val="FF0000"/>
                          </a:solidFill>
                          <a:effectLst/>
                          <a:latin typeface="+mn-lt"/>
                          <a:ea typeface="+mn-ea"/>
                          <a:cs typeface="+mn-cs"/>
                        </a:rPr>
                        <a:t>Hoạt</a:t>
                      </a:r>
                      <a:r>
                        <a:rPr lang="en-US" sz="1400" b="1" i="1" kern="1200" dirty="0">
                          <a:solidFill>
                            <a:srgbClr val="FF0000"/>
                          </a:solidFill>
                          <a:effectLst/>
                          <a:latin typeface="+mn-lt"/>
                          <a:ea typeface="+mn-ea"/>
                          <a:cs typeface="+mn-cs"/>
                        </a:rPr>
                        <a:t> </a:t>
                      </a:r>
                      <a:r>
                        <a:rPr lang="en-US" sz="1400" b="1" i="1" kern="1200" dirty="0" err="1">
                          <a:solidFill>
                            <a:srgbClr val="FF0000"/>
                          </a:solidFill>
                          <a:effectLst/>
                          <a:latin typeface="+mn-lt"/>
                          <a:ea typeface="+mn-ea"/>
                          <a:cs typeface="+mn-cs"/>
                        </a:rPr>
                        <a:t>động</a:t>
                      </a:r>
                      <a:r>
                        <a:rPr lang="en-US" sz="1400" b="1" i="1" kern="1200" dirty="0">
                          <a:solidFill>
                            <a:srgbClr val="FF0000"/>
                          </a:solidFill>
                          <a:effectLst/>
                          <a:latin typeface="+mn-lt"/>
                          <a:ea typeface="+mn-ea"/>
                          <a:cs typeface="+mn-cs"/>
                        </a:rPr>
                        <a:t> 2</a:t>
                      </a:r>
                      <a:r>
                        <a:rPr lang="en-US" sz="1400" b="1" i="1" kern="1200" dirty="0">
                          <a:solidFill>
                            <a:srgbClr val="0070C0"/>
                          </a:solidFill>
                          <a:effectLst/>
                          <a:latin typeface="+mn-lt"/>
                          <a:ea typeface="+mn-ea"/>
                          <a:cs typeface="+mn-cs"/>
                        </a:rPr>
                        <a:t>:</a:t>
                      </a:r>
                      <a:r>
                        <a:rPr lang="en-US" sz="1400" b="1" i="1" kern="1200" baseline="0" dirty="0">
                          <a:solidFill>
                            <a:srgbClr val="0070C0"/>
                          </a:solidFill>
                          <a:effectLst/>
                          <a:latin typeface="+mn-lt"/>
                          <a:ea typeface="+mn-ea"/>
                          <a:cs typeface="+mn-cs"/>
                        </a:rPr>
                        <a:t> </a:t>
                      </a:r>
                      <a:r>
                        <a:rPr lang="vi-VN" sz="1400" b="1" i="1" kern="1200" dirty="0">
                          <a:solidFill>
                            <a:srgbClr val="0070C0"/>
                          </a:solidFill>
                          <a:effectLst/>
                          <a:latin typeface="+mn-lt"/>
                          <a:ea typeface="+mn-ea"/>
                          <a:cs typeface="+mn-cs"/>
                        </a:rPr>
                        <a:t>Hình thành kiến thức</a:t>
                      </a:r>
                      <a:endParaRPr lang="en-US" sz="1400" i="1" dirty="0">
                        <a:solidFill>
                          <a:srgbClr val="0070C0"/>
                        </a:solidFill>
                        <a:effectLst/>
                      </a:endParaRPr>
                    </a:p>
                    <a:p>
                      <a:pPr marL="411480" indent="396875">
                        <a:buClr>
                          <a:srgbClr val="0070C0"/>
                        </a:buClr>
                        <a:buFontTx/>
                        <a:buNone/>
                      </a:pPr>
                      <a:r>
                        <a:rPr lang="en-US" sz="1400" b="1" i="1" dirty="0">
                          <a:solidFill>
                            <a:srgbClr val="0070C0"/>
                          </a:solidFill>
                          <a:effectLst/>
                        </a:rPr>
                        <a:t>-….</a:t>
                      </a:r>
                    </a:p>
                    <a:p>
                      <a:pPr marL="808355" indent="-396875">
                        <a:buClr>
                          <a:srgbClr val="0070C0"/>
                        </a:buClr>
                        <a:buFont typeface="+mj-lt"/>
                        <a:buAutoNum type="arabicPeriod" startAt="3"/>
                      </a:pPr>
                      <a:r>
                        <a:rPr lang="en-US" sz="1400" b="1" i="1" kern="1200" dirty="0" err="1">
                          <a:solidFill>
                            <a:srgbClr val="FF0000"/>
                          </a:solidFill>
                          <a:effectLst/>
                          <a:latin typeface="+mn-lt"/>
                          <a:ea typeface="+mn-ea"/>
                          <a:cs typeface="+mn-cs"/>
                        </a:rPr>
                        <a:t>Hoạt</a:t>
                      </a:r>
                      <a:r>
                        <a:rPr lang="en-US" sz="1400" b="1" i="1" kern="1200" dirty="0">
                          <a:solidFill>
                            <a:srgbClr val="FF0000"/>
                          </a:solidFill>
                          <a:effectLst/>
                          <a:latin typeface="+mn-lt"/>
                          <a:ea typeface="+mn-ea"/>
                          <a:cs typeface="+mn-cs"/>
                        </a:rPr>
                        <a:t> </a:t>
                      </a:r>
                      <a:r>
                        <a:rPr lang="en-US" sz="1400" b="1" i="1" kern="1200" dirty="0" err="1">
                          <a:solidFill>
                            <a:srgbClr val="FF0000"/>
                          </a:solidFill>
                          <a:effectLst/>
                          <a:latin typeface="+mn-lt"/>
                          <a:ea typeface="+mn-ea"/>
                          <a:cs typeface="+mn-cs"/>
                        </a:rPr>
                        <a:t>động</a:t>
                      </a:r>
                      <a:r>
                        <a:rPr lang="en-US" sz="1400" b="1" i="1" kern="1200" dirty="0">
                          <a:solidFill>
                            <a:srgbClr val="FF0000"/>
                          </a:solidFill>
                          <a:effectLst/>
                          <a:latin typeface="+mn-lt"/>
                          <a:ea typeface="+mn-ea"/>
                          <a:cs typeface="+mn-cs"/>
                        </a:rPr>
                        <a:t> 3</a:t>
                      </a:r>
                      <a:r>
                        <a:rPr lang="en-US" sz="1400" b="1" i="1" kern="1200" dirty="0">
                          <a:solidFill>
                            <a:srgbClr val="0070C0"/>
                          </a:solidFill>
                          <a:effectLst/>
                          <a:latin typeface="+mn-lt"/>
                          <a:ea typeface="+mn-ea"/>
                          <a:cs typeface="+mn-cs"/>
                        </a:rPr>
                        <a:t>:</a:t>
                      </a:r>
                      <a:r>
                        <a:rPr lang="en-US" sz="1400" b="1" i="1" kern="1200" baseline="0" dirty="0">
                          <a:solidFill>
                            <a:srgbClr val="0070C0"/>
                          </a:solidFill>
                          <a:effectLst/>
                          <a:latin typeface="+mn-lt"/>
                          <a:ea typeface="+mn-ea"/>
                          <a:cs typeface="+mn-cs"/>
                        </a:rPr>
                        <a:t> </a:t>
                      </a:r>
                      <a:r>
                        <a:rPr lang="vi-VN" sz="1400" b="1" i="1" kern="1200" dirty="0">
                          <a:solidFill>
                            <a:srgbClr val="0070C0"/>
                          </a:solidFill>
                          <a:effectLst/>
                          <a:latin typeface="+mn-lt"/>
                          <a:ea typeface="+mn-ea"/>
                          <a:cs typeface="+mn-cs"/>
                        </a:rPr>
                        <a:t>Luyện tập</a:t>
                      </a:r>
                      <a:r>
                        <a:rPr lang="en-US" sz="1400" i="1" dirty="0">
                          <a:solidFill>
                            <a:srgbClr val="0070C0"/>
                          </a:solidFill>
                          <a:effectLst/>
                        </a:rPr>
                        <a:t> </a:t>
                      </a:r>
                    </a:p>
                    <a:p>
                      <a:pPr marL="411480" indent="346075">
                        <a:buClr>
                          <a:srgbClr val="0070C0"/>
                        </a:buClr>
                        <a:buFontTx/>
                        <a:buNone/>
                      </a:pPr>
                      <a:r>
                        <a:rPr lang="en-US" sz="1400" b="1" i="1" dirty="0">
                          <a:solidFill>
                            <a:srgbClr val="0070C0"/>
                          </a:solidFill>
                          <a:effectLst/>
                        </a:rPr>
                        <a:t>-….</a:t>
                      </a:r>
                    </a:p>
                    <a:p>
                      <a:pPr marL="808355" indent="-396875">
                        <a:buClr>
                          <a:srgbClr val="0070C0"/>
                        </a:buClr>
                        <a:buFont typeface="+mj-lt"/>
                        <a:buAutoNum type="arabicPeriod" startAt="3"/>
                      </a:pPr>
                      <a:r>
                        <a:rPr lang="en-US" sz="1400" b="1" i="1" kern="1200" dirty="0" err="1">
                          <a:solidFill>
                            <a:srgbClr val="FF0000"/>
                          </a:solidFill>
                          <a:effectLst/>
                          <a:latin typeface="+mn-lt"/>
                          <a:ea typeface="+mn-ea"/>
                          <a:cs typeface="+mn-cs"/>
                        </a:rPr>
                        <a:t>Hoạt</a:t>
                      </a:r>
                      <a:r>
                        <a:rPr lang="en-US" sz="1400" b="1" i="1" kern="1200" dirty="0">
                          <a:solidFill>
                            <a:srgbClr val="FF0000"/>
                          </a:solidFill>
                          <a:effectLst/>
                          <a:latin typeface="+mn-lt"/>
                          <a:ea typeface="+mn-ea"/>
                          <a:cs typeface="+mn-cs"/>
                        </a:rPr>
                        <a:t> </a:t>
                      </a:r>
                      <a:r>
                        <a:rPr lang="en-US" sz="1400" b="1" i="1" kern="1200" dirty="0" err="1">
                          <a:solidFill>
                            <a:srgbClr val="FF0000"/>
                          </a:solidFill>
                          <a:effectLst/>
                          <a:latin typeface="+mn-lt"/>
                          <a:ea typeface="+mn-ea"/>
                          <a:cs typeface="+mn-cs"/>
                        </a:rPr>
                        <a:t>động</a:t>
                      </a:r>
                      <a:r>
                        <a:rPr lang="en-US" sz="1400" b="1" i="1" kern="1200" dirty="0">
                          <a:solidFill>
                            <a:srgbClr val="FF0000"/>
                          </a:solidFill>
                          <a:effectLst/>
                          <a:latin typeface="+mn-lt"/>
                          <a:ea typeface="+mn-ea"/>
                          <a:cs typeface="+mn-cs"/>
                        </a:rPr>
                        <a:t> 4</a:t>
                      </a:r>
                      <a:r>
                        <a:rPr lang="en-US" sz="1400" b="1" i="1" kern="1200" dirty="0">
                          <a:solidFill>
                            <a:srgbClr val="0070C0"/>
                          </a:solidFill>
                          <a:effectLst/>
                          <a:latin typeface="+mn-lt"/>
                          <a:ea typeface="+mn-ea"/>
                          <a:cs typeface="+mn-cs"/>
                        </a:rPr>
                        <a:t>:</a:t>
                      </a:r>
                      <a:r>
                        <a:rPr lang="en-US" sz="1400" b="1" i="1" kern="1200" baseline="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Vận</a:t>
                      </a:r>
                      <a:r>
                        <a:rPr lang="en-US" sz="1400" b="1" i="1" kern="1200" dirty="0">
                          <a:solidFill>
                            <a:srgbClr val="0070C0"/>
                          </a:solidFill>
                          <a:effectLst/>
                          <a:latin typeface="+mn-lt"/>
                          <a:ea typeface="+mn-ea"/>
                          <a:cs typeface="+mn-cs"/>
                        </a:rPr>
                        <a:t> </a:t>
                      </a:r>
                      <a:r>
                        <a:rPr lang="en-US" sz="1400" b="1" i="1" kern="1200" dirty="0" err="1">
                          <a:solidFill>
                            <a:srgbClr val="0070C0"/>
                          </a:solidFill>
                          <a:effectLst/>
                          <a:latin typeface="+mn-lt"/>
                          <a:ea typeface="+mn-ea"/>
                          <a:cs typeface="+mn-cs"/>
                        </a:rPr>
                        <a:t>dụng</a:t>
                      </a:r>
                      <a:r>
                        <a:rPr lang="vi-VN" sz="1400" b="1" i="1" kern="1200" dirty="0">
                          <a:solidFill>
                            <a:srgbClr val="0070C0"/>
                          </a:solidFill>
                          <a:effectLst/>
                          <a:latin typeface="+mn-lt"/>
                          <a:ea typeface="+mn-ea"/>
                          <a:cs typeface="+mn-cs"/>
                        </a:rPr>
                        <a:t>  </a:t>
                      </a:r>
                    </a:p>
                    <a:p>
                      <a:pPr marL="411480" indent="346075">
                        <a:buClr>
                          <a:srgbClr val="0070C0"/>
                        </a:buClr>
                        <a:buFontTx/>
                        <a:buNone/>
                      </a:pPr>
                      <a:r>
                        <a:rPr lang="vi-VN" sz="1400" b="1" i="1" kern="1200" dirty="0">
                          <a:solidFill>
                            <a:srgbClr val="0070C0"/>
                          </a:solidFill>
                          <a:effectLst/>
                          <a:latin typeface="+mn-lt"/>
                          <a:ea typeface="+mn-ea"/>
                          <a:cs typeface="+mn-cs"/>
                        </a:rPr>
                        <a:t>- …. </a:t>
                      </a:r>
                      <a:endParaRPr lang="en-US" sz="1400" b="1" i="1" dirty="0">
                        <a:solidFill>
                          <a:srgbClr val="0070C0"/>
                        </a:solidFill>
                        <a:latin typeface="Arial" panose="020B0604020202020204" pitchFamily="34" charset="0"/>
                        <a:ea typeface="Arial" panose="020B0604020202020204" pitchFamily="34" charset="0"/>
                        <a:cs typeface="Arial" panose="020B0604020202020204" pitchFamily="34" charset="0"/>
                      </a:endParaRPr>
                    </a:p>
                  </a:txBody>
                  <a:tcPr marL="71592" marR="71592" marT="35796" marB="35796"/>
                </a:tc>
                <a:tc>
                  <a:txBody>
                    <a:bodyPr/>
                    <a:lstStyle/>
                    <a:p>
                      <a:pPr marL="400050" indent="-400050">
                        <a:buAutoNum type="romanUcPeriod"/>
                      </a:pPr>
                      <a:r>
                        <a:rPr lang="en-US" sz="1400" b="1" dirty="0" err="1">
                          <a:latin typeface="Arial" panose="020B0604020202020204" pitchFamily="34" charset="0"/>
                          <a:ea typeface="Arial" panose="020B0604020202020204" pitchFamily="34" charset="0"/>
                          <a:cs typeface="Arial" panose="020B0604020202020204" pitchFamily="34" charset="0"/>
                        </a:rPr>
                        <a:t>Mục</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tiêu</a:t>
                      </a:r>
                      <a:endParaRPr lang="en-US" sz="1400" b="1" dirty="0">
                        <a:latin typeface="Arial" panose="020B0604020202020204" pitchFamily="34" charset="0"/>
                        <a:ea typeface="Arial" panose="020B0604020202020204" pitchFamily="34" charset="0"/>
                        <a:cs typeface="Arial" panose="020B0604020202020204" pitchFamily="34" charset="0"/>
                      </a:endParaRPr>
                    </a:p>
                    <a:p>
                      <a:pPr marL="460375" indent="0">
                        <a:buFontTx/>
                        <a:buNone/>
                      </a:pP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1</a:t>
                      </a:r>
                      <a:r>
                        <a:rPr lang="en-US" sz="1400" dirty="0">
                          <a:latin typeface="Arial" panose="020B0604020202020204" pitchFamily="34" charset="0"/>
                          <a:ea typeface="Arial" panose="020B0604020202020204" pitchFamily="34" charset="0"/>
                          <a:cs typeface="Arial" panose="020B0604020202020204" pitchFamily="34" charset="0"/>
                        </a:rPr>
                        <a:t>.</a:t>
                      </a:r>
                      <a:r>
                        <a:rPr lang="en-US" sz="1400" baseline="0" dirty="0">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Góp</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phần</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HT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và</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PT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năng</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lực</a:t>
                      </a:r>
                      <a:endPar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endParaRPr>
                    </a:p>
                    <a:p>
                      <a:pPr marL="460375" indent="0">
                        <a:buFontTx/>
                        <a:buNone/>
                      </a:pP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2.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Góp</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phần</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HT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và</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PT </a:t>
                      </a:r>
                      <a:r>
                        <a:rPr lang="en-US" sz="1400" b="1" dirty="0" err="1">
                          <a:solidFill>
                            <a:srgbClr val="0070C0"/>
                          </a:solidFill>
                          <a:latin typeface="Arial" panose="020B0604020202020204" pitchFamily="34" charset="0"/>
                          <a:ea typeface="Arial" panose="020B0604020202020204" pitchFamily="34" charset="0"/>
                          <a:cs typeface="Arial" panose="020B0604020202020204" pitchFamily="34" charset="0"/>
                        </a:rPr>
                        <a:t>phẩm</a:t>
                      </a:r>
                      <a:r>
                        <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rPr>
                        <a:t> chất</a:t>
                      </a:r>
                    </a:p>
                    <a:p>
                      <a:pPr marL="400050" indent="-400050">
                        <a:buFont typeface="+mj-lt"/>
                        <a:buAutoNum type="romanUcPeriod" startAt="2"/>
                      </a:pPr>
                      <a:r>
                        <a:rPr lang="en-US" sz="1400" b="1" dirty="0" err="1">
                          <a:latin typeface="Arial" panose="020B0604020202020204" pitchFamily="34" charset="0"/>
                          <a:ea typeface="Arial" panose="020B0604020202020204" pitchFamily="34" charset="0"/>
                          <a:cs typeface="Arial" panose="020B0604020202020204" pitchFamily="34" charset="0"/>
                        </a:rPr>
                        <a:t>Thiết</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bị</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dạy</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học</a:t>
                      </a:r>
                      <a:endParaRPr lang="en-US" sz="1400" b="1" dirty="0">
                        <a:latin typeface="Arial" panose="020B0604020202020204" pitchFamily="34" charset="0"/>
                        <a:ea typeface="Arial" panose="020B0604020202020204" pitchFamily="34" charset="0"/>
                        <a:cs typeface="Arial" panose="020B0604020202020204" pitchFamily="34" charset="0"/>
                      </a:endParaRPr>
                    </a:p>
                    <a:p>
                      <a:pPr marL="400050" indent="-400050">
                        <a:buFont typeface="+mj-lt"/>
                        <a:buAutoNum type="romanUcPeriod" startAt="2"/>
                      </a:pPr>
                      <a:endParaRPr lang="en-US" sz="1400" b="1" dirty="0">
                        <a:latin typeface="Arial" panose="020B0604020202020204" pitchFamily="34" charset="0"/>
                        <a:ea typeface="Arial" panose="020B0604020202020204" pitchFamily="34" charset="0"/>
                        <a:cs typeface="Arial" panose="020B0604020202020204" pitchFamily="34" charset="0"/>
                      </a:endParaRPr>
                    </a:p>
                    <a:p>
                      <a:pPr marL="400050" indent="-400050">
                        <a:buAutoNum type="romanUcPeriod" startAt="2"/>
                      </a:pPr>
                      <a:r>
                        <a:rPr lang="en-US" sz="1400" b="1" dirty="0" err="1">
                          <a:latin typeface="Arial" panose="020B0604020202020204" pitchFamily="34" charset="0"/>
                          <a:ea typeface="Arial" panose="020B0604020202020204" pitchFamily="34" charset="0"/>
                          <a:cs typeface="Arial" panose="020B0604020202020204" pitchFamily="34" charset="0"/>
                        </a:rPr>
                        <a:t>Tiến</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trình</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dạy</a:t>
                      </a:r>
                      <a:r>
                        <a:rPr lang="en-US" sz="1400" b="1" dirty="0">
                          <a:latin typeface="Arial" panose="020B0604020202020204" pitchFamily="34" charset="0"/>
                          <a:ea typeface="Arial" panose="020B0604020202020204" pitchFamily="34" charset="0"/>
                          <a:cs typeface="Arial" panose="020B0604020202020204" pitchFamily="34" charset="0"/>
                        </a:rPr>
                        <a:t> </a:t>
                      </a:r>
                      <a:r>
                        <a:rPr lang="en-US" sz="1400" b="1" dirty="0" err="1">
                          <a:latin typeface="Arial" panose="020B0604020202020204" pitchFamily="34" charset="0"/>
                          <a:ea typeface="Arial" panose="020B0604020202020204" pitchFamily="34" charset="0"/>
                          <a:cs typeface="Arial" panose="020B0604020202020204" pitchFamily="34" charset="0"/>
                        </a:rPr>
                        <a:t>học</a:t>
                      </a:r>
                      <a:endParaRPr lang="en-US" sz="1400" b="1" dirty="0">
                        <a:latin typeface="Arial" panose="020B0604020202020204" pitchFamily="34" charset="0"/>
                        <a:ea typeface="Arial" panose="020B0604020202020204" pitchFamily="34" charset="0"/>
                        <a:cs typeface="Arial" panose="020B0604020202020204" pitchFamily="34" charset="0"/>
                      </a:endParaRPr>
                    </a:p>
                    <a:p>
                      <a:pPr marL="757555" marR="0" indent="-297180" algn="l" defTabSz="914400" rtl="0" eaLnBrk="1" fontAlgn="auto" latinLnBrk="0" hangingPunct="1">
                        <a:lnSpc>
                          <a:spcPct val="130000"/>
                        </a:lnSpc>
                        <a:spcBef>
                          <a:spcPts val="0"/>
                        </a:spcBef>
                        <a:spcAft>
                          <a:spcPts val="0"/>
                        </a:spcAft>
                        <a:buClr>
                          <a:srgbClr val="0070C0"/>
                        </a:buClr>
                        <a:buSzTx/>
                        <a:buFont typeface="+mj-lt"/>
                        <a:buAutoNum type="arabicPeriod"/>
                        <a:defRPr/>
                      </a:pP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Hoạt</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động</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1</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Xác</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định</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vấn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đề</a:t>
                      </a:r>
                      <a:endParaRPr lang="en-US" sz="1400" b="1" kern="12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757555" marR="0" indent="-297180" algn="l" defTabSz="914400" rtl="0" eaLnBrk="1" fontAlgn="auto" latinLnBrk="0" hangingPunct="1">
                        <a:lnSpc>
                          <a:spcPct val="130000"/>
                        </a:lnSpc>
                        <a:spcBef>
                          <a:spcPts val="0"/>
                        </a:spcBef>
                        <a:spcAft>
                          <a:spcPts val="0"/>
                        </a:spcAft>
                        <a:buClr>
                          <a:srgbClr val="0070C0"/>
                        </a:buClr>
                        <a:buSzTx/>
                        <a:buFont typeface="+mj-lt"/>
                        <a:buAutoNum type="arabicPeriod"/>
                        <a:defRPr/>
                      </a:pP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Hoạt</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động</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2</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Nghiên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cứu</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kiến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thức</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nền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và</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đề</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xuất</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giải</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pháp</a:t>
                      </a:r>
                      <a:endParaRPr lang="en-US" sz="1400" b="1" kern="12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757555" marR="0" indent="-297180" algn="l" defTabSz="914400" rtl="0" eaLnBrk="1" fontAlgn="auto" latinLnBrk="0" hangingPunct="1">
                        <a:lnSpc>
                          <a:spcPct val="130000"/>
                        </a:lnSpc>
                        <a:spcBef>
                          <a:spcPts val="0"/>
                        </a:spcBef>
                        <a:spcAft>
                          <a:spcPts val="0"/>
                        </a:spcAft>
                        <a:buClr>
                          <a:srgbClr val="0070C0"/>
                        </a:buClr>
                        <a:buSzTx/>
                        <a:buFont typeface="+mj-lt"/>
                        <a:buAutoNum type="arabicPeriod"/>
                        <a:defRPr/>
                      </a:pP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Hoạt</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động</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3</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Lựa</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chọn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giải</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pháp</a:t>
                      </a:r>
                      <a:endParaRPr lang="en-US" sz="1400" b="1" kern="12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757555" marR="0" indent="-297180" algn="l" defTabSz="914400" rtl="0" eaLnBrk="1" fontAlgn="auto" latinLnBrk="0" hangingPunct="1">
                        <a:lnSpc>
                          <a:spcPct val="130000"/>
                        </a:lnSpc>
                        <a:spcBef>
                          <a:spcPts val="0"/>
                        </a:spcBef>
                        <a:spcAft>
                          <a:spcPts val="0"/>
                        </a:spcAft>
                        <a:buClr>
                          <a:srgbClr val="0070C0"/>
                        </a:buClr>
                        <a:buSzTx/>
                        <a:buFont typeface="+mj-lt"/>
                        <a:buAutoNum type="arabicPeriod"/>
                        <a:defRPr/>
                      </a:pP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Hoạt</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động</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4</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Chế</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tạo</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mẫu</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thử</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nghiệm</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và</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đánh</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giá</a:t>
                      </a:r>
                      <a:endParaRPr lang="en-US" sz="1400" b="1" kern="12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757555" marR="0" indent="-297180" algn="l" defTabSz="914400" rtl="0" eaLnBrk="1" fontAlgn="auto" latinLnBrk="0" hangingPunct="1">
                        <a:lnSpc>
                          <a:spcPct val="130000"/>
                        </a:lnSpc>
                        <a:spcBef>
                          <a:spcPts val="0"/>
                        </a:spcBef>
                        <a:spcAft>
                          <a:spcPts val="0"/>
                        </a:spcAft>
                        <a:buClr>
                          <a:srgbClr val="0070C0"/>
                        </a:buClr>
                        <a:buSzTx/>
                        <a:buFont typeface="+mj-lt"/>
                        <a:buAutoNum type="arabicPeriod"/>
                        <a:defRPr/>
                      </a:pP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Hoạt</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FF0000"/>
                          </a:solidFill>
                          <a:effectLst/>
                          <a:latin typeface="Arial" panose="020B0604020202020204" pitchFamily="34" charset="0"/>
                          <a:ea typeface="Arial" panose="020B0604020202020204" pitchFamily="34" charset="0"/>
                          <a:cs typeface="Arial" panose="020B0604020202020204" pitchFamily="34" charset="0"/>
                        </a:rPr>
                        <a:t>động</a:t>
                      </a:r>
                      <a:r>
                        <a:rPr lang="en-US" sz="1400" b="1" i="1" kern="1200" dirty="0">
                          <a:solidFill>
                            <a:srgbClr val="FF0000"/>
                          </a:solidFill>
                          <a:effectLst/>
                          <a:latin typeface="Arial" panose="020B0604020202020204" pitchFamily="34" charset="0"/>
                          <a:ea typeface="Arial" panose="020B0604020202020204" pitchFamily="34" charset="0"/>
                          <a:cs typeface="Arial" panose="020B0604020202020204" pitchFamily="34" charset="0"/>
                        </a:rPr>
                        <a:t> 5</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Chia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sẻ</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thảo</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luận</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điều</a:t>
                      </a:r>
                      <a:r>
                        <a:rPr lang="en-US" sz="1400" b="1" i="1" kern="1200" dirty="0">
                          <a:solidFill>
                            <a:srgbClr val="0070C0"/>
                          </a:solidFill>
                          <a:effectLst/>
                          <a:latin typeface="Arial" panose="020B0604020202020204" pitchFamily="34" charset="0"/>
                          <a:ea typeface="Arial" panose="020B0604020202020204" pitchFamily="34" charset="0"/>
                          <a:cs typeface="Arial" panose="020B0604020202020204" pitchFamily="34" charset="0"/>
                        </a:rPr>
                        <a:t> </a:t>
                      </a:r>
                      <a:r>
                        <a:rPr lang="en-US" sz="1400" b="1" i="1" kern="1200" dirty="0" err="1">
                          <a:solidFill>
                            <a:srgbClr val="0070C0"/>
                          </a:solidFill>
                          <a:effectLst/>
                          <a:latin typeface="Arial" panose="020B0604020202020204" pitchFamily="34" charset="0"/>
                          <a:ea typeface="Arial" panose="020B0604020202020204" pitchFamily="34" charset="0"/>
                          <a:cs typeface="Arial" panose="020B0604020202020204" pitchFamily="34" charset="0"/>
                        </a:rPr>
                        <a:t>chỉnh</a:t>
                      </a:r>
                      <a:endParaRPr lang="en-US" sz="1400" b="1" kern="1200"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757555" indent="-297180">
                        <a:lnSpc>
                          <a:spcPct val="150000"/>
                        </a:lnSpc>
                        <a:buClr>
                          <a:srgbClr val="0070C0"/>
                        </a:buClr>
                        <a:buFont typeface="+mj-lt"/>
                        <a:buAutoNum type="arabicPeriod"/>
                      </a:pPr>
                      <a:endParaRPr lang="en-US" sz="1400" b="1" dirty="0">
                        <a:solidFill>
                          <a:srgbClr val="0070C0"/>
                        </a:solidFill>
                        <a:latin typeface="Arial" panose="020B0604020202020204" pitchFamily="34" charset="0"/>
                        <a:ea typeface="Arial" panose="020B0604020202020204" pitchFamily="34" charset="0"/>
                        <a:cs typeface="Arial" panose="020B0604020202020204" pitchFamily="34" charset="0"/>
                      </a:endParaRPr>
                    </a:p>
                  </a:txBody>
                  <a:tcPr marL="71592" marR="71592" marT="35796" marB="35796"/>
                </a:tc>
                <a:extLst>
                  <a:ext uri="{0D108BD9-81ED-4DB2-BD59-A6C34878D82A}">
                    <a16:rowId xmlns:a16="http://schemas.microsoft.com/office/drawing/2014/main" val="10001"/>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a:off x="305" y="381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19"/>
          <p:cNvGrpSpPr>
            <a:grpSpLocks noGrp="1" noUngrp="1" noRot="1" noChangeAspect="1" noMove="1" noResize="1"/>
          </p:cNvGrpSpPr>
          <p:nvPr/>
        </p:nvGrpSpPr>
        <p:grpSpPr>
          <a:xfrm>
            <a:off x="1303402" y="3985"/>
            <a:ext cx="9772765" cy="6858000"/>
            <a:chOff x="1303402" y="3985"/>
            <a:chExt cx="9772765" cy="6858000"/>
          </a:xfrm>
        </p:grpSpPr>
        <p:sp>
          <p:nvSpPr>
            <p:cNvPr id="39" name="Freeform: Shape 20"/>
            <p:cNvSpPr/>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21"/>
            <p:cNvSpPr/>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Freeform: Shape 22"/>
            <p:cNvSpPr/>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23"/>
            <p:cNvSpPr/>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p:cNvSpPr/>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25"/>
            <p:cNvSpPr/>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Freeform: Shape 26"/>
            <p:cNvSpPr/>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p:cNvSpPr txBox="1"/>
          <p:nvPr/>
        </p:nvSpPr>
        <p:spPr>
          <a:xfrm>
            <a:off x="3751371" y="2437689"/>
            <a:ext cx="4862590" cy="175846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THẢO LUẬN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a:spLocks noGrp="1" noRot="1" noChangeAspect="1" noMove="1" noResize="1" noEditPoints="1" noAdjustHandles="1" noChangeArrowheads="1" noChangeShapeType="1" noTextEdit="1"/>
          </p:cNvSpPr>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b="1" kern="1200">
                <a:solidFill>
                  <a:srgbClr val="FFFFFF"/>
                </a:solidFill>
                <a:latin typeface="+mj-lt"/>
                <a:ea typeface="+mj-ea"/>
                <a:cs typeface="+mj-cs"/>
              </a:rPr>
              <a:t>CẦN BỐ TRÍ BAO NHIÊU GIÁO VIÊN DẠY </a:t>
            </a:r>
            <a:br>
              <a:rPr lang="en-US" b="1" kern="1200">
                <a:solidFill>
                  <a:srgbClr val="FFFFFF"/>
                </a:solidFill>
                <a:latin typeface="+mj-lt"/>
                <a:ea typeface="+mj-ea"/>
                <a:cs typeface="+mj-cs"/>
              </a:rPr>
            </a:br>
            <a:r>
              <a:rPr lang="en-US" b="1" kern="1200">
                <a:solidFill>
                  <a:srgbClr val="FFFFFF"/>
                </a:solidFill>
                <a:latin typeface="+mj-lt"/>
                <a:ea typeface="+mj-ea"/>
                <a:cs typeface="+mj-cs"/>
              </a:rPr>
              <a:t>MỘT LỚP MÔN KHTN?</a:t>
            </a:r>
            <a:endParaRPr lang="en-US" kern="1200">
              <a:solidFill>
                <a:srgbClr val="FFFFFF"/>
              </a:solidFill>
              <a:latin typeface="+mj-lt"/>
              <a:ea typeface="+mj-ea"/>
              <a:cs typeface="+mj-cs"/>
            </a:endParaRPr>
          </a:p>
        </p:txBody>
      </p:sp>
      <p:sp>
        <p:nvSpPr>
          <p:cNvPr id="5" name="TextBox 4"/>
          <p:cNvSpPr txBox="1"/>
          <p:nvPr/>
        </p:nvSpPr>
        <p:spPr>
          <a:xfrm>
            <a:off x="4447308" y="591344"/>
            <a:ext cx="7304207" cy="5585619"/>
          </a:xfrm>
          <a:prstGeom prst="rect">
            <a:avLst/>
          </a:prstGeom>
        </p:spPr>
        <p:txBody>
          <a:bodyPr vert="horz" lIns="91440" tIns="45720" rIns="91440" bIns="45720" rtlCol="0" anchor="ctr">
            <a:normAutofit lnSpcReduction="10000"/>
          </a:bodyPr>
          <a:lstStyle/>
          <a:p>
            <a:pPr marL="342900" indent="-228600" algn="just">
              <a:lnSpc>
                <a:spcPct val="125000"/>
              </a:lnSpc>
              <a:buFont typeface="Arial" panose="020B0604020202020204" pitchFamily="34" charset="0"/>
              <a:buChar char="•"/>
            </a:pPr>
            <a:r>
              <a:rPr lang="en-US" sz="28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đề</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phải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bao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800" dirty="0">
                <a:latin typeface="Times New Roman" panose="02020603050405020304" pitchFamily="18" charset="0"/>
                <a:ea typeface="Tahoma" panose="020B0604030504040204" pitchFamily="34" charset="0"/>
                <a:cs typeface="Times New Roman" panose="02020603050405020304" pitchFamily="18" charset="0"/>
              </a:rPr>
              <a:t> hay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vẫn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phải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môn</a:t>
            </a:r>
            <a:r>
              <a:rPr lang="en-US" sz="2800" dirty="0">
                <a:latin typeface="Times New Roman" panose="02020603050405020304" pitchFamily="18" charset="0"/>
                <a:ea typeface="Tahoma" panose="020B0604030504040204" pitchFamily="34" charset="0"/>
                <a:cs typeface="Times New Roman" panose="02020603050405020304" pitchFamily="18" charset="0"/>
              </a:rPr>
              <a:t> KHTN –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tích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800" dirty="0">
                <a:latin typeface="Times New Roman" panose="02020603050405020304" pitchFamily="18" charset="0"/>
                <a:ea typeface="Tahoma" panose="020B0604030504040204" pitchFamily="34" charset="0"/>
                <a:cs typeface="Times New Roman" panose="02020603050405020304" pitchFamily="18" charset="0"/>
              </a:rPr>
              <a:t> hay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ở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sự</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tiếp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phải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ở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p>
          <a:p>
            <a:pPr marL="342900" indent="-228600" algn="just">
              <a:lnSpc>
                <a:spcPct val="125000"/>
              </a:lnSpc>
              <a:buFont typeface="Arial" panose="020B0604020202020204" pitchFamily="34" charset="0"/>
              <a:buChar char="•"/>
            </a:pP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phổ</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thế</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giới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marL="342900" indent="-228600" algn="just">
              <a:lnSpc>
                <a:spcPct val="125000"/>
              </a:lnSpc>
              <a:buFont typeface="Arial" panose="020B0604020202020204" pitchFamily="34" charset="0"/>
              <a:buChar char="•"/>
            </a:pPr>
            <a:r>
              <a:rPr lang="en-US" sz="28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tốt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800" dirty="0">
                <a:latin typeface="Times New Roman" panose="02020603050405020304" pitchFamily="18" charset="0"/>
                <a:ea typeface="Tahoma" panose="020B0604030504040204" pitchFamily="34" charset="0"/>
                <a:cs typeface="Times New Roman" panose="02020603050405020304" pitchFamily="18" charset="0"/>
              </a:rPr>
              <a:t> nay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ai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tốt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phần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phần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thầy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cô</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yên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tâm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p:cNvSpPr>
            <a:spLocks noGrp="1" noRot="1" noChangeAspect="1" noMove="1" noResize="1" noEditPoints="1" noAdjustHandles="1" noChangeArrowheads="1" noChangeShapeType="1" noTextEdit="1"/>
          </p:cNvSpPr>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b="1" kern="1200">
                <a:solidFill>
                  <a:srgbClr val="FFFFFF"/>
                </a:solidFill>
                <a:latin typeface="+mj-lt"/>
                <a:ea typeface="+mj-ea"/>
                <a:cs typeface="+mj-cs"/>
              </a:rPr>
              <a:t>Thứ tự bài dạy và cách bố trí giáo viên dạy từng mạch nội dung </a:t>
            </a:r>
            <a:endParaRPr lang="en-US" kern="1200">
              <a:solidFill>
                <a:srgbClr val="FFFFFF"/>
              </a:solidFill>
              <a:latin typeface="+mj-lt"/>
              <a:ea typeface="+mj-ea"/>
              <a:cs typeface="+mj-cs"/>
            </a:endParaRPr>
          </a:p>
        </p:txBody>
      </p:sp>
      <p:sp>
        <p:nvSpPr>
          <p:cNvPr id="14" name="Arc 13"/>
          <p:cNvSpPr>
            <a:spLocks noGrp="1" noRot="1" noChangeAspect="1" noMove="1" noResize="1" noEditPoints="1" noAdjustHandles="1" noChangeArrowheads="1" noChangeShapeType="1" noTextEdit="1"/>
          </p:cNvSpPr>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p:cNvSpPr txBox="1"/>
          <p:nvPr/>
        </p:nvSpPr>
        <p:spPr>
          <a:xfrm>
            <a:off x="4447308" y="591344"/>
            <a:ext cx="6906491" cy="5585619"/>
          </a:xfrm>
          <a:prstGeom prst="rect">
            <a:avLst/>
          </a:prstGeom>
        </p:spPr>
        <p:txBody>
          <a:bodyPr vert="horz" lIns="91440" tIns="45720" rIns="91440" bIns="45720" rtlCol="0" anchor="ctr">
            <a:normAutofit/>
          </a:bodyPr>
          <a:lstStyle/>
          <a:p>
            <a:pPr marL="285750" indent="-228600" algn="just">
              <a:lnSpc>
                <a:spcPct val="125000"/>
              </a:lnSpc>
              <a:buFont typeface="Arial" panose="020B0604020202020204" pitchFamily="34" charset="0"/>
              <a:buChar char="•"/>
            </a:pPr>
            <a:r>
              <a:rPr lang="en-US" sz="2800" dirty="0">
                <a:latin typeface="Times New Roman" panose="02020603050405020304" pitchFamily="18" charset="0"/>
                <a:ea typeface="Tahoma" panose="020B0604030504040204" pitchFamily="34" charset="0"/>
                <a:cs typeface="Times New Roman" panose="02020603050405020304" pitchFamily="18" charset="0"/>
              </a:rPr>
              <a:t>Thứ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sắp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xếp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theo</a:t>
            </a:r>
            <a:r>
              <a:rPr lang="en-US" sz="2800" dirty="0">
                <a:latin typeface="Times New Roman" panose="02020603050405020304" pitchFamily="18" charset="0"/>
                <a:ea typeface="Tahoma" panose="020B0604030504040204" pitchFamily="34" charset="0"/>
                <a:cs typeface="Times New Roman" panose="02020603050405020304" pitchFamily="18" charset="0"/>
              </a:rPr>
              <a:t> logic khoa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nhằm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phát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triển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tư</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duy</a:t>
            </a:r>
            <a:r>
              <a:rPr lang="en-US" sz="2800" dirty="0">
                <a:latin typeface="Times New Roman" panose="02020603050405020304" pitchFamily="18" charset="0"/>
                <a:ea typeface="Tahoma" panose="020B0604030504040204" pitchFamily="34" charset="0"/>
                <a:cs typeface="Times New Roman" panose="02020603050405020304" pitchFamily="18" charset="0"/>
              </a:rPr>
              <a:t> khoa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càng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càng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rõ</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2800" dirty="0">
                <a:latin typeface="Times New Roman" panose="02020603050405020304" pitchFamily="18" charset="0"/>
                <a:ea typeface="Tahoma" panose="020B0604030504040204" pitchFamily="34" charset="0"/>
                <a:cs typeface="Times New Roman" panose="02020603050405020304" pitchFamily="18" charset="0"/>
              </a:rPr>
              <a:t> logic khoa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đổi</a:t>
            </a:r>
            <a:r>
              <a:rPr lang="en-US" sz="2800" dirty="0">
                <a:latin typeface="Times New Roman" panose="02020603050405020304" pitchFamily="18" charset="0"/>
                <a:ea typeface="Tahoma" panose="020B0604030504040204" pitchFamily="34" charset="0"/>
                <a:cs typeface="Times New Roman" panose="02020603050405020304" pitchFamily="18" charset="0"/>
              </a:rPr>
              <a:t> thứ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thuận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lợi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nhưng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marL="285750" indent="-228600" algn="just">
              <a:lnSpc>
                <a:spcPct val="125000"/>
              </a:lnSpc>
              <a:buFont typeface="Arial" panose="020B0604020202020204" pitchFamily="34" charset="0"/>
              <a:buChar char="•"/>
            </a:pPr>
            <a:r>
              <a:rPr lang="en-US" sz="2800" dirty="0" err="1">
                <a:latin typeface="Times New Roman" panose="02020603050405020304" pitchFamily="18" charset="0"/>
                <a:ea typeface="Tahoma" panose="020B0604030504040204" pitchFamily="34" charset="0"/>
                <a:cs typeface="Times New Roman" panose="02020603050405020304" pitchFamily="18" charset="0"/>
              </a:rPr>
              <a:t>Môn</a:t>
            </a:r>
            <a:r>
              <a:rPr lang="en-US" sz="2800" dirty="0">
                <a:latin typeface="Times New Roman" panose="02020603050405020304" pitchFamily="18" charset="0"/>
                <a:ea typeface="Tahoma" panose="020B0604030504040204" pitchFamily="34" charset="0"/>
                <a:cs typeface="Times New Roman" panose="02020603050405020304" pitchFamily="18" charset="0"/>
              </a:rPr>
              <a:t> KHTN </a:t>
            </a:r>
            <a:r>
              <a:rPr lang="en-US" sz="2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môn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môn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như</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Toán</a:t>
            </a:r>
            <a:r>
              <a:rPr lang="en-US" sz="2800" dirty="0">
                <a:latin typeface="Times New Roman" panose="02020603050405020304" pitchFamily="18" charset="0"/>
                <a:ea typeface="Tahoma" panose="020B0604030504040204" pitchFamily="34" charset="0"/>
                <a:cs typeface="Times New Roman" panose="02020603050405020304" pitchFamily="18" charset="0"/>
              </a:rPr>
              <a:t>, Văn ...)</a:t>
            </a:r>
          </a:p>
          <a:p>
            <a:pPr marL="285750" indent="-228600" algn="just">
              <a:lnSpc>
                <a:spcPct val="125000"/>
              </a:lnSpc>
              <a:buFont typeface="Arial" panose="020B0604020202020204" pitchFamily="34" charset="0"/>
              <a:buChar char="•"/>
            </a:pPr>
            <a:r>
              <a:rPr lang="en-US" sz="2800" dirty="0" err="1">
                <a:latin typeface="Times New Roman" panose="02020603050405020304" pitchFamily="18" charset="0"/>
                <a:ea typeface="Tahoma" panose="020B0604030504040204" pitchFamily="34" charset="0"/>
                <a:cs typeface="Times New Roman" panose="02020603050405020304" pitchFamily="18" charset="0"/>
              </a:rPr>
              <a:t>Có</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sự</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thiếu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phải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đổi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trật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8200" y="365126"/>
            <a:ext cx="10515600" cy="705686"/>
          </a:xfrm>
        </p:spPr>
        <p:txBody>
          <a:bodyPr vert="horz" lIns="91440" tIns="45720" rIns="91440" bIns="45720" rtlCol="0" anchor="ctr">
            <a:normAutofit/>
          </a:bodyPr>
          <a:lstStyle/>
          <a:p>
            <a:r>
              <a:rPr lang="en-US" sz="3200" b="1" kern="1200" dirty="0">
                <a:solidFill>
                  <a:schemeClr val="tx1"/>
                </a:solidFill>
                <a:latin typeface="Times New Roman" panose="02020603050405020304" pitchFamily="18" charset="0"/>
                <a:cs typeface="Times New Roman" panose="02020603050405020304" pitchFamily="18" charset="0"/>
              </a:rPr>
              <a:t>ĐÁNH GIÁ KẾT QUẢ GIÁO DỤC</a:t>
            </a:r>
          </a:p>
        </p:txBody>
      </p:sp>
      <p:sp>
        <p:nvSpPr>
          <p:cNvPr id="2" name="TextBox 1"/>
          <p:cNvSpPr txBox="1"/>
          <p:nvPr/>
        </p:nvSpPr>
        <p:spPr>
          <a:xfrm>
            <a:off x="667512" y="1175622"/>
            <a:ext cx="10853927" cy="4766384"/>
          </a:xfrm>
          <a:prstGeom prst="rect">
            <a:avLst/>
          </a:prstGeom>
        </p:spPr>
        <p:txBody>
          <a:bodyPr vert="horz" lIns="91440" tIns="45720" rIns="91440" bIns="45720" rtlCol="0">
            <a:normAutofit/>
          </a:bodyPr>
          <a:lstStyle/>
          <a:p>
            <a:pPr algn="just">
              <a:lnSpc>
                <a:spcPct val="125000"/>
              </a:lnSpc>
            </a:pPr>
            <a:r>
              <a:rPr lang="en-US" sz="1700" b="1" dirty="0" err="1">
                <a:latin typeface="Times New Roman" panose="02020603050405020304" pitchFamily="18" charset="0"/>
                <a:ea typeface="Tahoma" panose="020B0604030504040204" pitchFamily="34" charset="0"/>
                <a:cs typeface="Times New Roman" panose="02020603050405020304" pitchFamily="18" charset="0"/>
              </a:rPr>
              <a:t>Mục</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tiêu</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của</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kết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quả</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dục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cung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cấp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1700" dirty="0">
                <a:latin typeface="Times New Roman" panose="02020603050405020304" pitchFamily="18" charset="0"/>
                <a:ea typeface="Tahoma" panose="020B0604030504040204" pitchFamily="34" charset="0"/>
                <a:cs typeface="Times New Roman" panose="02020603050405020304" pitchFamily="18" charset="0"/>
              </a:rPr>
              <a:t> tin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chính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xác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kịp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có</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trị</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về</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chuẩn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yêu</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cầu</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về</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phẩm</a:t>
            </a:r>
            <a:r>
              <a:rPr lang="en-US" sz="1700" dirty="0">
                <a:latin typeface="Times New Roman" panose="02020603050405020304" pitchFamily="18" charset="0"/>
                <a:ea typeface="Tahoma" panose="020B0604030504040204" pitchFamily="34" charset="0"/>
                <a:cs typeface="Times New Roman" panose="02020603050405020304" pitchFamily="18" charset="0"/>
              </a:rPr>
              <a:t> chất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năng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sự</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tiến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bộ</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sinh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để</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hướng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dẫn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hoạt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điều</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chỉnh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hoạt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dạy</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quản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lí</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p>
          <a:p>
            <a:pPr algn="just">
              <a:lnSpc>
                <a:spcPct val="125000"/>
              </a:lnSpc>
            </a:pPr>
            <a:r>
              <a:rPr lang="en-US" sz="17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1700" dirty="0">
                <a:latin typeface="Times New Roman" panose="02020603050405020304" pitchFamily="18" charset="0"/>
                <a:ea typeface="Tahoma" panose="020B0604030504040204" pitchFamily="34" charset="0"/>
                <a:cs typeface="Times New Roman" panose="02020603050405020304" pitchFamily="18" charset="0"/>
              </a:rPr>
              <a:t> qua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tổng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kết</a:t>
            </a:r>
            <a:r>
              <a:rPr lang="en-US" sz="1700" dirty="0">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latin typeface="Times New Roman" panose="02020603050405020304" pitchFamily="18" charset="0"/>
                <a:ea typeface="Tahoma" panose="020B0604030504040204" pitchFamily="34" charset="0"/>
                <a:cs typeface="Times New Roman" panose="02020603050405020304" pitchFamily="18" charset="0"/>
              </a:rPr>
              <a:t>cơ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sở</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dục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kì</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diện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rộng</a:t>
            </a:r>
            <a:r>
              <a:rPr lang="en-US" sz="1700" dirty="0">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cấp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quốc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cấp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địa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kì</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quốc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tế</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p>
          <a:p>
            <a:pPr indent="-228600" algn="just">
              <a:lnSpc>
                <a:spcPct val="125000"/>
              </a:lnSpc>
              <a:buFont typeface="Arial" panose="020B0604020202020204" pitchFamily="34" charset="0"/>
              <a:buChar char="•"/>
            </a:pP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dựa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minh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chứng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rèn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luyện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sản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phẩm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sinh</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25000"/>
              </a:lnSpc>
            </a:pPr>
            <a:r>
              <a:rPr lang="en-US" sz="1700" b="1" dirty="0" err="1">
                <a:latin typeface="Times New Roman" panose="02020603050405020304" pitchFamily="18" charset="0"/>
                <a:ea typeface="Tahoma" panose="020B0604030504040204" pitchFamily="34" charset="0"/>
                <a:cs typeface="Times New Roman" panose="02020603050405020304" pitchFamily="18" charset="0"/>
              </a:rPr>
              <a:t>Phương</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bảo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đảm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1700" dirty="0">
                <a:latin typeface="Times New Roman" panose="02020603050405020304" pitchFamily="18" charset="0"/>
                <a:ea typeface="Tahoma" panose="020B0604030504040204" pitchFamily="34" charset="0"/>
                <a:cs typeface="Times New Roman" panose="02020603050405020304" pitchFamily="18" charset="0"/>
              </a:rPr>
              <a:t> tin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cậy</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khách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phù</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với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từng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lứa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tuổi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từng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cấp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gây</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áp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lên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sinh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hạn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chế</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tốn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kém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cho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ngân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sách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nhà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nước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đình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sinh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xã</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hội</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25000"/>
              </a:lnSpc>
            </a:pPr>
            <a:r>
              <a:rPr lang="en-US" sz="1700" b="1" dirty="0" err="1">
                <a:latin typeface="Times New Roman" panose="02020603050405020304" pitchFamily="18" charset="0"/>
                <a:ea typeface="Tahoma" panose="020B0604030504040204" pitchFamily="34" charset="0"/>
                <a:cs typeface="Times New Roman" panose="02020603050405020304" pitchFamily="18" charset="0"/>
              </a:rPr>
              <a:t>Hình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kiểm</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tra</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b="1" dirty="0">
                <a:latin typeface="Times New Roman" panose="02020603050405020304" pitchFamily="18" charset="0"/>
                <a:ea typeface="Tahoma" panose="020B0604030504040204" pitchFamily="34" charset="0"/>
                <a:cs typeface="Times New Roman" panose="02020603050405020304" pitchFamily="18" charset="0"/>
              </a:rPr>
              <a:t> </a:t>
            </a:r>
            <a:r>
              <a:rPr lang="en-US" sz="1700" b="1"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a:p>
            <a:pPr indent="-228600" algn="just">
              <a:lnSpc>
                <a:spcPct val="125000"/>
              </a:lnSpc>
              <a:buFont typeface="Arial" panose="020B0604020202020204" pitchFamily="34" charset="0"/>
              <a:buChar char="•"/>
            </a:pP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1700" dirty="0">
                <a:latin typeface="Times New Roman" panose="02020603050405020304" pitchFamily="18" charset="0"/>
                <a:ea typeface="Tahoma" panose="020B0604030504040204" pitchFamily="34" charset="0"/>
                <a:cs typeface="Times New Roman" panose="02020603050405020304" pitchFamily="18" charset="0"/>
              </a:rPr>
              <a:t> qua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viết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tự</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luận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trắc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nghiệm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khách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tiểu</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luận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báo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cáo</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a:p>
            <a:pPr indent="-228600" algn="just">
              <a:lnSpc>
                <a:spcPct val="125000"/>
              </a:lnSpc>
              <a:buFont typeface="Arial" panose="020B0604020202020204" pitchFamily="34" charset="0"/>
              <a:buChar char="•"/>
            </a:pP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1700" dirty="0">
                <a:latin typeface="Times New Roman" panose="02020603050405020304" pitchFamily="18" charset="0"/>
                <a:ea typeface="Tahoma" panose="020B0604030504040204" pitchFamily="34" charset="0"/>
                <a:cs typeface="Times New Roman" panose="02020603050405020304" pitchFamily="18" charset="0"/>
              </a:rPr>
              <a:t> qua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câu</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hỏi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đáp</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phỏng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thuyết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trình</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a:p>
            <a:pPr indent="-228600" algn="just">
              <a:lnSpc>
                <a:spcPct val="125000"/>
              </a:lnSpc>
              <a:buFont typeface="Arial" panose="020B0604020202020204" pitchFamily="34" charset="0"/>
              <a:buChar char="•"/>
            </a:pPr>
            <a:r>
              <a:rPr lang="en-US" sz="1700" dirty="0" err="1">
                <a:latin typeface="Times New Roman" panose="02020603050405020304" pitchFamily="18" charset="0"/>
                <a:ea typeface="Tahoma" panose="020B0604030504040204" pitchFamily="34" charset="0"/>
                <a:cs typeface="Times New Roman" panose="02020603050405020304" pitchFamily="18" charset="0"/>
              </a:rPr>
              <a:t>Đánh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giá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thông</a:t>
            </a:r>
            <a:r>
              <a:rPr lang="en-US" sz="1700" dirty="0">
                <a:latin typeface="Times New Roman" panose="02020603050405020304" pitchFamily="18" charset="0"/>
                <a:ea typeface="Tahoma" panose="020B0604030504040204" pitchFamily="34" charset="0"/>
                <a:cs typeface="Times New Roman" panose="02020603050405020304" pitchFamily="18" charset="0"/>
              </a:rPr>
              <a:t> qua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thái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hoạt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động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sinh</a:t>
            </a:r>
            <a:r>
              <a:rPr lang="en-US" sz="1700" dirty="0">
                <a:latin typeface="Times New Roman" panose="02020603050405020304" pitchFamily="18" charset="0"/>
                <a:ea typeface="Tahoma" panose="020B0604030504040204" pitchFamily="34" charset="0"/>
                <a:cs typeface="Times New Roman" panose="02020603050405020304" pitchFamily="18" charset="0"/>
              </a:rPr>
              <a:t> qua </a:t>
            </a:r>
            <a:r>
              <a:rPr lang="en-US" sz="1700" dirty="0" err="1">
                <a:latin typeface="Times New Roman" panose="02020603050405020304" pitchFamily="18" charset="0"/>
                <a:ea typeface="Tahoma" panose="020B0604030504040204" pitchFamily="34" charset="0"/>
                <a:cs typeface="Times New Roman" panose="02020603050405020304" pitchFamily="18" charset="0"/>
              </a:rPr>
              <a:t>bài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hành</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thí</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nghiệm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thảo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luận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ngoài</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địa</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tham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sở</a:t>
            </a:r>
            <a:r>
              <a:rPr lang="en-US" sz="1700" dirty="0">
                <a:latin typeface="Times New Roman" panose="02020603050405020304" pitchFamily="18" charset="0"/>
                <a:ea typeface="Tahoma" panose="020B0604030504040204" pitchFamily="34" charset="0"/>
                <a:cs typeface="Times New Roman" panose="02020603050405020304" pitchFamily="18" charset="0"/>
              </a:rPr>
              <a:t> khoa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sở</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sản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xuất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dự</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án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vận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kiến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vào</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thực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tiễn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số</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cụ</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như</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sử</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quan</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sát</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kiểm</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hồ</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sơ</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1700" dirty="0">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1700" dirty="0">
                <a:latin typeface="Times New Roman" panose="02020603050405020304" pitchFamily="18" charset="0"/>
                <a:ea typeface="Tahoma" panose="020B0604030504040204" pitchFamily="34" charset="0"/>
                <a:cs typeface="Times New Roman" panose="02020603050405020304" pitchFamily="18"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363" y="136525"/>
            <a:ext cx="9832681" cy="1417955"/>
          </a:xfrm>
        </p:spPr>
        <p:txBody>
          <a:bodyPr vert="horz" lIns="91440" tIns="45720" rIns="91440" bIns="45720" rtlCol="0" anchor="ctr">
            <a:normAutofit/>
          </a:bodyPr>
          <a:lstStyle/>
          <a:p>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1.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Đánh</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giá</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kết</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quả</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rèn</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luyện</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học</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tập</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800" b="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2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 HS</a:t>
            </a:r>
            <a:br>
              <a:rPr lang="en-US" sz="2800" b="1" kern="120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800" kern="1200">
                <a:solidFill>
                  <a:schemeClr val="tx1"/>
                </a:solidFill>
                <a:latin typeface="Tahoma" panose="020B0604030504040204" pitchFamily="34" charset="0"/>
                <a:ea typeface="Tahoma" panose="020B0604030504040204" pitchFamily="34" charset="0"/>
                <a:cs typeface="Tahoma" panose="020B0604030504040204" pitchFamily="34" charset="0"/>
              </a:rPr>
              <a:t>(</a:t>
            </a:r>
            <a:r>
              <a:rPr lang="vi-VN" sz="2000" i="1" kern="1200">
                <a:solidFill>
                  <a:schemeClr val="tx1"/>
                </a:solidFill>
                <a:latin typeface="Tahoma" panose="020B0604030504040204" pitchFamily="34" charset="0"/>
                <a:ea typeface="Tahoma" panose="020B0604030504040204" pitchFamily="34" charset="0"/>
                <a:cs typeface="Tahoma" panose="020B0604030504040204" pitchFamily="34" charset="0"/>
              </a:rPr>
              <a:t>Thông tư 22/2021/TT-BGDĐT về đánh giá học sinh THCS, THPT</a:t>
            </a:r>
            <a:r>
              <a:rPr lang="en-US" sz="2000" i="1" kern="120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2000" i="1" kern="1200" dirty="0" err="1">
                <a:solidFill>
                  <a:schemeClr val="tx1"/>
                </a:solidFill>
                <a:latin typeface="Tahoma" panose="020B0604030504040204" pitchFamily="34" charset="0"/>
                <a:ea typeface="Tahoma" panose="020B0604030504040204" pitchFamily="34" charset="0"/>
                <a:cs typeface="Tahoma" panose="020B0604030504040204" pitchFamily="34" charset="0"/>
              </a:rPr>
              <a:t>ngày</a:t>
            </a:r>
            <a:r>
              <a:rPr lang="en-US" sz="2000" i="1" kern="1200" dirty="0">
                <a:solidFill>
                  <a:schemeClr val="tx1"/>
                </a:solidFill>
                <a:latin typeface="Tahoma" panose="020B0604030504040204" pitchFamily="34" charset="0"/>
                <a:ea typeface="Tahoma" panose="020B0604030504040204" pitchFamily="34" charset="0"/>
                <a:cs typeface="Tahoma" panose="020B0604030504040204" pitchFamily="34" charset="0"/>
              </a:rPr>
              <a:t> 20/7/2021</a:t>
            </a:r>
            <a:r>
              <a:rPr lang="en-US" sz="2800" kern="1200"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4" name="Freeform: Shape 13"/>
          <p:cNvSpPr>
            <a:spLocks noGrp="1" noRot="1" noChangeAspect="1" noMove="1" noResize="1" noEditPoints="1" noAdjustHandles="1" noChangeArrowheads="1" noChangeShapeType="1" noTextEdit="1"/>
          </p:cNvSpPr>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5">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a:spLocks noGrp="1" noRot="1" noChangeAspect="1" noMove="1" noResize="1" noEditPoints="1" noAdjustHandles="1" noChangeArrowheads="1" noChangeShapeType="1" noTextEdit="1"/>
          </p:cNvSpPr>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7"/>
          <p:cNvSpPr>
            <a:spLocks noGrp="1" noRot="1" noChangeAspect="1" noMove="1" noResize="1" noEditPoints="1" noAdjustHandles="1" noChangeArrowheads="1" noChangeShapeType="1" noTextEdit="1"/>
          </p:cNvSpPr>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p:cNvSpPr txBox="1"/>
          <p:nvPr/>
        </p:nvSpPr>
        <p:spPr>
          <a:xfrm>
            <a:off x="1653363" y="2176272"/>
            <a:ext cx="9367204" cy="4041648"/>
          </a:xfrm>
          <a:prstGeom prst="rect">
            <a:avLst/>
          </a:prstGeom>
        </p:spPr>
        <p:txBody>
          <a:bodyPr vert="horz" lIns="91440" tIns="45720" rIns="91440" bIns="45720" rtlCol="0" anchor="t">
            <a:normAutofit/>
          </a:bodyPr>
          <a:lstStyle/>
          <a:p>
            <a:pPr>
              <a:lnSpc>
                <a:spcPct val="90000"/>
              </a:lnSpc>
              <a:spcAft>
                <a:spcPts val="600"/>
              </a:spcAft>
            </a:pPr>
            <a:r>
              <a:rPr lang="en-US" sz="2400" b="1" dirty="0"/>
              <a:t>HÌNH THỨC ĐÁNH GIÁ</a:t>
            </a:r>
          </a:p>
          <a:p>
            <a:pPr marL="285750" indent="-228600">
              <a:lnSpc>
                <a:spcPct val="90000"/>
              </a:lnSpc>
              <a:spcAft>
                <a:spcPts val="600"/>
              </a:spcAft>
              <a:buFont typeface="Arial" panose="020B0604020202020204" pitchFamily="34" charset="0"/>
              <a:buChar char="•"/>
            </a:pPr>
            <a:r>
              <a:rPr lang="en-US" sz="2400" b="1" dirty="0" err="1"/>
              <a:t>Đánh</a:t>
            </a:r>
            <a:r>
              <a:rPr lang="en-US" sz="2400" b="1" dirty="0"/>
              <a:t> </a:t>
            </a:r>
            <a:r>
              <a:rPr lang="en-US" sz="2400" b="1" dirty="0" err="1"/>
              <a:t>giá</a:t>
            </a:r>
            <a:r>
              <a:rPr lang="en-US" sz="2400" b="1" dirty="0"/>
              <a:t> </a:t>
            </a:r>
            <a:r>
              <a:rPr lang="en-US" sz="2400" b="1" dirty="0" err="1"/>
              <a:t>bằng</a:t>
            </a:r>
            <a:r>
              <a:rPr lang="en-US" sz="2400" b="1" dirty="0"/>
              <a:t> </a:t>
            </a:r>
            <a:r>
              <a:rPr lang="en-US" sz="2400" b="1" dirty="0" err="1"/>
              <a:t>nhận</a:t>
            </a:r>
            <a:r>
              <a:rPr lang="en-US" sz="2400" b="1" dirty="0"/>
              <a:t> </a:t>
            </a:r>
            <a:r>
              <a:rPr lang="en-US" sz="2400" b="1" dirty="0" err="1"/>
              <a:t>xét</a:t>
            </a:r>
            <a:endParaRPr lang="en-US" sz="2400" b="1" dirty="0"/>
          </a:p>
          <a:p>
            <a:pPr marL="285750" indent="-228600">
              <a:lnSpc>
                <a:spcPct val="90000"/>
              </a:lnSpc>
              <a:spcAft>
                <a:spcPts val="600"/>
              </a:spcAft>
              <a:buFont typeface="Arial" panose="020B0604020202020204" pitchFamily="34" charset="0"/>
              <a:buChar char="•"/>
            </a:pPr>
            <a:r>
              <a:rPr lang="en-US" sz="2400" b="1" dirty="0" err="1"/>
              <a:t>Đánh</a:t>
            </a:r>
            <a:r>
              <a:rPr lang="en-US" sz="2400" b="1" dirty="0"/>
              <a:t> </a:t>
            </a:r>
            <a:r>
              <a:rPr lang="en-US" sz="2400" b="1" dirty="0" err="1"/>
              <a:t>giá</a:t>
            </a:r>
            <a:r>
              <a:rPr lang="en-US" sz="2400" b="1" dirty="0"/>
              <a:t> </a:t>
            </a:r>
            <a:r>
              <a:rPr lang="en-US" sz="2400" b="1" dirty="0" err="1"/>
              <a:t>bằng</a:t>
            </a:r>
            <a:r>
              <a:rPr lang="en-US" sz="2400" b="1" dirty="0"/>
              <a:t> </a:t>
            </a:r>
            <a:r>
              <a:rPr lang="en-US" sz="2400" b="1" dirty="0" err="1"/>
              <a:t>điểm</a:t>
            </a:r>
            <a:r>
              <a:rPr lang="en-US" sz="2400" b="1" dirty="0"/>
              <a:t> </a:t>
            </a:r>
            <a:r>
              <a:rPr lang="en-US" sz="2400" b="1" dirty="0" err="1"/>
              <a:t>số</a:t>
            </a:r>
            <a:endParaRPr lang="en-US" sz="2400" b="1" dirty="0"/>
          </a:p>
        </p:txBody>
      </p:sp>
      <p:sp>
        <p:nvSpPr>
          <p:cNvPr id="4" name="Slide Number Placeholder 3"/>
          <p:cNvSpPr>
            <a:spLocks noGrp="1"/>
          </p:cNvSpPr>
          <p:nvPr>
            <p:ph type="sldNum" sz="quarter" idx="12"/>
          </p:nvPr>
        </p:nvSpPr>
        <p:spPr>
          <a:xfrm>
            <a:off x="9091182" y="6356350"/>
            <a:ext cx="1929384" cy="365125"/>
          </a:xfrm>
        </p:spPr>
        <p:txBody>
          <a:bodyPr vert="horz" lIns="91440" tIns="45720" rIns="91440" bIns="45720" rtlCol="0" anchor="ctr">
            <a:normAutofit/>
          </a:bodyPr>
          <a:lstStyle/>
          <a:p>
            <a:pPr algn="r">
              <a:spcAft>
                <a:spcPts val="600"/>
              </a:spcAft>
            </a:pPr>
            <a:fld id="{05C2D176-BDDD-4308-9A3E-DBFC2B3B23A7}" type="slidenum">
              <a:rPr lang="en-US" sz="1200">
                <a:solidFill>
                  <a:schemeClr val="tx1">
                    <a:alpha val="80000"/>
                  </a:schemeClr>
                </a:solidFill>
              </a:rPr>
              <a:t>79</a:t>
            </a:fld>
            <a:endParaRPr lang="en-US" sz="1200">
              <a:solidFill>
                <a:schemeClr val="tx1">
                  <a:alpha val="80000"/>
                </a:schemeClr>
              </a:solidFill>
            </a:endParaRPr>
          </a:p>
        </p:txBody>
      </p:sp>
      <p:sp>
        <p:nvSpPr>
          <p:cNvPr id="7" name="TextBox 6"/>
          <p:cNvSpPr txBox="1"/>
          <p:nvPr/>
        </p:nvSpPr>
        <p:spPr>
          <a:xfrm>
            <a:off x="882050" y="4112397"/>
            <a:ext cx="4705004" cy="1708160"/>
          </a:xfrm>
          <a:prstGeom prst="rect">
            <a:avLst/>
          </a:prstGeom>
          <a:solidFill>
            <a:schemeClr val="accent1">
              <a:lumMod val="40000"/>
              <a:lumOff val="60000"/>
            </a:schemeClr>
          </a:solidFill>
        </p:spPr>
        <p:txBody>
          <a:bodyPr wrap="square" rtlCol="0">
            <a:spAutoFit/>
          </a:bodyPr>
          <a:lstStyle/>
          <a:p>
            <a:pPr>
              <a:spcAft>
                <a:spcPts val="600"/>
              </a:spcAft>
            </a:pPr>
            <a:r>
              <a:rPr lang="en-US" b="1" dirty="0"/>
              <a:t>ĐÁNH GIÁ THƯỜNG XUYÊN</a:t>
            </a:r>
          </a:p>
          <a:p>
            <a:pPr marL="285750" indent="-285750">
              <a:spcAft>
                <a:spcPts val="600"/>
              </a:spcAft>
              <a:buFontTx/>
              <a:buChar char="-"/>
            </a:pPr>
            <a:r>
              <a:rPr lang="en-US" b="1">
                <a:solidFill>
                  <a:srgbClr val="0070C0"/>
                </a:solidFill>
              </a:rPr>
              <a:t>04 ĐĐGtx / học kỳ</a:t>
            </a:r>
            <a:endParaRPr lang="en-US" b="1" dirty="0">
              <a:solidFill>
                <a:srgbClr val="0070C0"/>
              </a:solidFill>
            </a:endParaRPr>
          </a:p>
          <a:p>
            <a:pPr marL="285750" indent="-285750">
              <a:spcAft>
                <a:spcPts val="600"/>
              </a:spcAft>
              <a:buFontTx/>
              <a:buChar char="-"/>
            </a:pPr>
            <a:r>
              <a:rPr lang="en-US" b="1" dirty="0" err="1">
                <a:solidFill>
                  <a:srgbClr val="0070C0"/>
                </a:solidFill>
              </a:rPr>
              <a:t>Đánh</a:t>
            </a:r>
            <a:r>
              <a:rPr lang="en-US" b="1" dirty="0">
                <a:solidFill>
                  <a:srgbClr val="0070C0"/>
                </a:solidFill>
              </a:rPr>
              <a:t> </a:t>
            </a:r>
            <a:r>
              <a:rPr lang="en-US" b="1" dirty="0" err="1">
                <a:solidFill>
                  <a:srgbClr val="0070C0"/>
                </a:solidFill>
              </a:rPr>
              <a:t>giá</a:t>
            </a:r>
            <a:r>
              <a:rPr lang="en-US" b="1" dirty="0">
                <a:solidFill>
                  <a:srgbClr val="0070C0"/>
                </a:solidFill>
              </a:rPr>
              <a:t> </a:t>
            </a:r>
            <a:r>
              <a:rPr lang="en-US" b="1" dirty="0" err="1">
                <a:solidFill>
                  <a:srgbClr val="0070C0"/>
                </a:solidFill>
              </a:rPr>
              <a:t>bằng</a:t>
            </a:r>
            <a:r>
              <a:rPr lang="en-US" b="1" dirty="0">
                <a:solidFill>
                  <a:srgbClr val="0070C0"/>
                </a:solidFill>
              </a:rPr>
              <a:t> </a:t>
            </a:r>
            <a:r>
              <a:rPr lang="en-US" b="1" dirty="0" err="1">
                <a:solidFill>
                  <a:srgbClr val="0070C0"/>
                </a:solidFill>
              </a:rPr>
              <a:t>nhận</a:t>
            </a:r>
            <a:r>
              <a:rPr lang="en-US" b="1" dirty="0">
                <a:solidFill>
                  <a:srgbClr val="0070C0"/>
                </a:solidFill>
              </a:rPr>
              <a:t> </a:t>
            </a:r>
            <a:r>
              <a:rPr lang="en-US" b="1" dirty="0" err="1">
                <a:solidFill>
                  <a:srgbClr val="0070C0"/>
                </a:solidFill>
              </a:rPr>
              <a:t>xét</a:t>
            </a:r>
            <a:endParaRPr lang="en-US" b="1" dirty="0">
              <a:solidFill>
                <a:srgbClr val="0070C0"/>
              </a:solidFill>
            </a:endParaRPr>
          </a:p>
          <a:p>
            <a:pPr marL="285750" indent="-285750">
              <a:spcAft>
                <a:spcPts val="600"/>
              </a:spcAft>
              <a:buFontTx/>
              <a:buChar char="-"/>
            </a:pPr>
            <a:r>
              <a:rPr lang="en-US" b="1" dirty="0" err="1">
                <a:solidFill>
                  <a:srgbClr val="0070C0"/>
                </a:solidFill>
              </a:rPr>
              <a:t>Đánh</a:t>
            </a:r>
            <a:r>
              <a:rPr lang="en-US" b="1" dirty="0">
                <a:solidFill>
                  <a:srgbClr val="0070C0"/>
                </a:solidFill>
              </a:rPr>
              <a:t> </a:t>
            </a:r>
            <a:r>
              <a:rPr lang="en-US" b="1" dirty="0" err="1">
                <a:solidFill>
                  <a:srgbClr val="0070C0"/>
                </a:solidFill>
              </a:rPr>
              <a:t>giá</a:t>
            </a:r>
            <a:r>
              <a:rPr lang="en-US" b="1" dirty="0">
                <a:solidFill>
                  <a:srgbClr val="0070C0"/>
                </a:solidFill>
              </a:rPr>
              <a:t> </a:t>
            </a:r>
            <a:r>
              <a:rPr lang="en-US" b="1" dirty="0" err="1">
                <a:solidFill>
                  <a:srgbClr val="0070C0"/>
                </a:solidFill>
              </a:rPr>
              <a:t>bằng</a:t>
            </a:r>
            <a:r>
              <a:rPr lang="en-US" b="1" dirty="0">
                <a:solidFill>
                  <a:srgbClr val="0070C0"/>
                </a:solidFill>
              </a:rPr>
              <a:t> </a:t>
            </a:r>
            <a:r>
              <a:rPr lang="en-US" b="1" dirty="0" err="1">
                <a:solidFill>
                  <a:srgbClr val="0070C0"/>
                </a:solidFill>
              </a:rPr>
              <a:t>nhận</a:t>
            </a:r>
            <a:r>
              <a:rPr lang="en-US" b="1" dirty="0">
                <a:solidFill>
                  <a:srgbClr val="0070C0"/>
                </a:solidFill>
              </a:rPr>
              <a:t> </a:t>
            </a:r>
            <a:r>
              <a:rPr lang="en-US" b="1" dirty="0" err="1">
                <a:solidFill>
                  <a:srgbClr val="0070C0"/>
                </a:solidFill>
              </a:rPr>
              <a:t>xét</a:t>
            </a:r>
            <a:r>
              <a:rPr lang="en-US" b="1" dirty="0">
                <a:solidFill>
                  <a:srgbClr val="0070C0"/>
                </a:solidFill>
              </a:rPr>
              <a:t> </a:t>
            </a:r>
            <a:r>
              <a:rPr lang="en-US" b="1" dirty="0" err="1">
                <a:solidFill>
                  <a:srgbClr val="0070C0"/>
                </a:solidFill>
              </a:rPr>
              <a:t>kết</a:t>
            </a:r>
            <a:r>
              <a:rPr lang="en-US" b="1" dirty="0">
                <a:solidFill>
                  <a:srgbClr val="0070C0"/>
                </a:solidFill>
              </a:rPr>
              <a:t> </a:t>
            </a:r>
            <a:r>
              <a:rPr lang="en-US" b="1" dirty="0" err="1">
                <a:solidFill>
                  <a:srgbClr val="0070C0"/>
                </a:solidFill>
              </a:rPr>
              <a:t>hợp</a:t>
            </a:r>
            <a:r>
              <a:rPr lang="en-US" b="1" dirty="0">
                <a:solidFill>
                  <a:srgbClr val="0070C0"/>
                </a:solidFill>
              </a:rPr>
              <a:t> </a:t>
            </a:r>
            <a:r>
              <a:rPr lang="en-US" b="1" dirty="0" err="1">
                <a:solidFill>
                  <a:srgbClr val="0070C0"/>
                </a:solidFill>
              </a:rPr>
              <a:t>với</a:t>
            </a:r>
            <a:r>
              <a:rPr lang="en-US" b="1" dirty="0">
                <a:solidFill>
                  <a:srgbClr val="0070C0"/>
                </a:solidFill>
              </a:rPr>
              <a:t> </a:t>
            </a:r>
            <a:r>
              <a:rPr lang="en-US" b="1" dirty="0" err="1">
                <a:solidFill>
                  <a:srgbClr val="0070C0"/>
                </a:solidFill>
              </a:rPr>
              <a:t>đánh</a:t>
            </a:r>
            <a:r>
              <a:rPr lang="en-US" b="1" dirty="0">
                <a:solidFill>
                  <a:srgbClr val="0070C0"/>
                </a:solidFill>
              </a:rPr>
              <a:t> </a:t>
            </a:r>
            <a:r>
              <a:rPr lang="en-US" b="1" dirty="0" err="1">
                <a:solidFill>
                  <a:srgbClr val="0070C0"/>
                </a:solidFill>
              </a:rPr>
              <a:t>giá</a:t>
            </a:r>
            <a:r>
              <a:rPr lang="en-US" b="1" dirty="0">
                <a:solidFill>
                  <a:srgbClr val="0070C0"/>
                </a:solidFill>
              </a:rPr>
              <a:t> </a:t>
            </a:r>
            <a:r>
              <a:rPr lang="en-US" b="1" dirty="0" err="1">
                <a:solidFill>
                  <a:srgbClr val="0070C0"/>
                </a:solidFill>
              </a:rPr>
              <a:t>bằng</a:t>
            </a:r>
            <a:r>
              <a:rPr lang="en-US" b="1" dirty="0">
                <a:solidFill>
                  <a:srgbClr val="0070C0"/>
                </a:solidFill>
              </a:rPr>
              <a:t> </a:t>
            </a:r>
            <a:r>
              <a:rPr lang="en-US" b="1" dirty="0" err="1">
                <a:solidFill>
                  <a:srgbClr val="0070C0"/>
                </a:solidFill>
              </a:rPr>
              <a:t>điểm</a:t>
            </a:r>
            <a:r>
              <a:rPr lang="en-US" b="1" dirty="0">
                <a:solidFill>
                  <a:srgbClr val="0070C0"/>
                </a:solidFill>
              </a:rPr>
              <a:t> </a:t>
            </a:r>
            <a:r>
              <a:rPr lang="en-US" b="1" dirty="0" err="1">
                <a:solidFill>
                  <a:srgbClr val="0070C0"/>
                </a:solidFill>
              </a:rPr>
              <a:t>số</a:t>
            </a:r>
            <a:endParaRPr lang="en-US" b="1" dirty="0">
              <a:solidFill>
                <a:srgbClr val="0070C0"/>
              </a:solidFill>
            </a:endParaRPr>
          </a:p>
        </p:txBody>
      </p:sp>
      <p:sp>
        <p:nvSpPr>
          <p:cNvPr id="8" name="TextBox 7"/>
          <p:cNvSpPr txBox="1"/>
          <p:nvPr/>
        </p:nvSpPr>
        <p:spPr>
          <a:xfrm>
            <a:off x="6171728" y="2201521"/>
            <a:ext cx="5138221" cy="1077218"/>
          </a:xfrm>
          <a:prstGeom prst="rect">
            <a:avLst/>
          </a:prstGeom>
          <a:solidFill>
            <a:schemeClr val="accent1">
              <a:lumMod val="40000"/>
              <a:lumOff val="60000"/>
            </a:schemeClr>
          </a:solidFill>
        </p:spPr>
        <p:txBody>
          <a:bodyPr wrap="square" rtlCol="0">
            <a:spAutoFit/>
          </a:bodyPr>
          <a:lstStyle/>
          <a:p>
            <a:pPr>
              <a:spcAft>
                <a:spcPts val="600"/>
              </a:spcAft>
            </a:pPr>
            <a:r>
              <a:rPr lang="en-US" b="1" dirty="0"/>
              <a:t>ĐÁNH GIÁ ĐỊNH KÌ</a:t>
            </a:r>
          </a:p>
          <a:p>
            <a:pPr marL="285750" indent="-285750">
              <a:spcAft>
                <a:spcPts val="600"/>
              </a:spcAft>
              <a:buFontTx/>
              <a:buChar char="-"/>
            </a:pPr>
            <a:r>
              <a:rPr lang="en-US" b="1" dirty="0" err="1">
                <a:solidFill>
                  <a:srgbClr val="0070C0"/>
                </a:solidFill>
              </a:rPr>
              <a:t>Giữa</a:t>
            </a:r>
            <a:r>
              <a:rPr lang="en-US" b="1" dirty="0">
                <a:solidFill>
                  <a:srgbClr val="0070C0"/>
                </a:solidFill>
              </a:rPr>
              <a:t> </a:t>
            </a:r>
            <a:r>
              <a:rPr lang="en-US" b="1" err="1">
                <a:solidFill>
                  <a:srgbClr val="0070C0"/>
                </a:solidFill>
              </a:rPr>
              <a:t>kì</a:t>
            </a:r>
            <a:r>
              <a:rPr lang="en-US" b="1">
                <a:solidFill>
                  <a:srgbClr val="0070C0"/>
                </a:solidFill>
              </a:rPr>
              <a:t> và </a:t>
            </a:r>
            <a:r>
              <a:rPr lang="en-US" b="1" dirty="0" err="1">
                <a:solidFill>
                  <a:srgbClr val="0070C0"/>
                </a:solidFill>
              </a:rPr>
              <a:t>cuối</a:t>
            </a:r>
            <a:r>
              <a:rPr lang="en-US" b="1" dirty="0">
                <a:solidFill>
                  <a:srgbClr val="0070C0"/>
                </a:solidFill>
              </a:rPr>
              <a:t> </a:t>
            </a:r>
            <a:r>
              <a:rPr lang="en-US" b="1" dirty="0" err="1">
                <a:solidFill>
                  <a:srgbClr val="0070C0"/>
                </a:solidFill>
              </a:rPr>
              <a:t>kì</a:t>
            </a:r>
            <a:endParaRPr lang="en-US" b="1" dirty="0">
              <a:solidFill>
                <a:srgbClr val="0070C0"/>
              </a:solidFill>
            </a:endParaRPr>
          </a:p>
          <a:p>
            <a:pPr marL="285750" indent="-285750">
              <a:spcAft>
                <a:spcPts val="600"/>
              </a:spcAft>
              <a:buFontTx/>
              <a:buChar char="-"/>
            </a:pPr>
            <a:r>
              <a:rPr lang="en-US" b="1" dirty="0">
                <a:solidFill>
                  <a:srgbClr val="0070C0"/>
                </a:solidFill>
              </a:rPr>
              <a:t>60-75 </a:t>
            </a:r>
            <a:r>
              <a:rPr lang="en-US" b="1" dirty="0" err="1">
                <a:solidFill>
                  <a:srgbClr val="0070C0"/>
                </a:solidFill>
              </a:rPr>
              <a:t>phút</a:t>
            </a:r>
            <a:r>
              <a:rPr lang="en-US" b="1" dirty="0">
                <a:solidFill>
                  <a:srgbClr val="0070C0"/>
                </a:solidFill>
              </a:rPr>
              <a:t> (120) / </a:t>
            </a:r>
            <a:r>
              <a:rPr lang="en-US" b="1" dirty="0" err="1">
                <a:solidFill>
                  <a:srgbClr val="0070C0"/>
                </a:solidFill>
              </a:rPr>
              <a:t>bài</a:t>
            </a:r>
            <a:r>
              <a:rPr lang="en-US" b="1" dirty="0">
                <a:solidFill>
                  <a:srgbClr val="0070C0"/>
                </a:solidFill>
              </a:rPr>
              <a:t> </a:t>
            </a:r>
            <a:r>
              <a:rPr lang="en-US" b="1" err="1">
                <a:solidFill>
                  <a:srgbClr val="0070C0"/>
                </a:solidFill>
              </a:rPr>
              <a:t>kiểm</a:t>
            </a:r>
            <a:r>
              <a:rPr lang="en-US" b="1">
                <a:solidFill>
                  <a:srgbClr val="0070C0"/>
                </a:solidFill>
              </a:rPr>
              <a:t> tra</a:t>
            </a:r>
            <a:endParaRPr lang="en-US" b="1" dirty="0">
              <a:solidFill>
                <a:srgbClr val="0070C0"/>
              </a:solidFill>
            </a:endParaRPr>
          </a:p>
        </p:txBody>
      </p:sp>
      <p:sp>
        <p:nvSpPr>
          <p:cNvPr id="9" name="TextBox 8"/>
          <p:cNvSpPr txBox="1"/>
          <p:nvPr/>
        </p:nvSpPr>
        <p:spPr>
          <a:xfrm>
            <a:off x="6171729" y="4112082"/>
            <a:ext cx="5138221" cy="1785104"/>
          </a:xfrm>
          <a:prstGeom prst="rect">
            <a:avLst/>
          </a:prstGeom>
          <a:solidFill>
            <a:schemeClr val="accent1">
              <a:lumMod val="40000"/>
              <a:lumOff val="60000"/>
            </a:schemeClr>
          </a:solidFill>
        </p:spPr>
        <p:txBody>
          <a:bodyPr wrap="square" rtlCol="0">
            <a:spAutoFit/>
          </a:bodyPr>
          <a:lstStyle/>
          <a:p>
            <a:pPr>
              <a:spcAft>
                <a:spcPts val="600"/>
              </a:spcAft>
            </a:pPr>
            <a:r>
              <a:rPr lang="en-US" b="1" dirty="0"/>
              <a:t>ĐÁNH GIÁ KẾT QUẢ RÈN LUYỆN CỦA HỌC SINH</a:t>
            </a:r>
          </a:p>
          <a:p>
            <a:pPr marL="285750" indent="-285750">
              <a:spcAft>
                <a:spcPts val="600"/>
              </a:spcAft>
              <a:buFontTx/>
              <a:buChar char="-"/>
            </a:pPr>
            <a:r>
              <a:rPr lang="en-US" b="1" dirty="0" err="1">
                <a:solidFill>
                  <a:srgbClr val="0070C0"/>
                </a:solidFill>
              </a:rPr>
              <a:t>Đánh</a:t>
            </a:r>
            <a:r>
              <a:rPr lang="en-US" b="1" dirty="0">
                <a:solidFill>
                  <a:srgbClr val="0070C0"/>
                </a:solidFill>
              </a:rPr>
              <a:t> </a:t>
            </a:r>
            <a:r>
              <a:rPr lang="en-US" b="1" dirty="0" err="1">
                <a:solidFill>
                  <a:srgbClr val="0070C0"/>
                </a:solidFill>
              </a:rPr>
              <a:t>giá</a:t>
            </a:r>
            <a:r>
              <a:rPr lang="en-US" b="1" dirty="0">
                <a:solidFill>
                  <a:srgbClr val="0070C0"/>
                </a:solidFill>
              </a:rPr>
              <a:t> </a:t>
            </a:r>
            <a:r>
              <a:rPr lang="en-US" b="1" dirty="0" err="1">
                <a:solidFill>
                  <a:srgbClr val="0070C0"/>
                </a:solidFill>
              </a:rPr>
              <a:t>theo</a:t>
            </a:r>
            <a:r>
              <a:rPr lang="en-US" b="1" dirty="0">
                <a:solidFill>
                  <a:srgbClr val="0070C0"/>
                </a:solidFill>
              </a:rPr>
              <a:t> 4 </a:t>
            </a:r>
            <a:r>
              <a:rPr lang="en-US" b="1" dirty="0" err="1">
                <a:solidFill>
                  <a:srgbClr val="0070C0"/>
                </a:solidFill>
              </a:rPr>
              <a:t>mức</a:t>
            </a:r>
            <a:r>
              <a:rPr lang="en-US" b="1" dirty="0">
                <a:solidFill>
                  <a:srgbClr val="0070C0"/>
                </a:solidFill>
              </a:rPr>
              <a:t>: </a:t>
            </a:r>
            <a:r>
              <a:rPr lang="en-US" b="1" dirty="0" err="1">
                <a:solidFill>
                  <a:srgbClr val="0070C0"/>
                </a:solidFill>
              </a:rPr>
              <a:t>Tốt</a:t>
            </a:r>
            <a:r>
              <a:rPr lang="en-US" b="1" dirty="0">
                <a:solidFill>
                  <a:srgbClr val="0070C0"/>
                </a:solidFill>
              </a:rPr>
              <a:t>, </a:t>
            </a:r>
            <a:r>
              <a:rPr lang="en-US" b="1" dirty="0" err="1">
                <a:solidFill>
                  <a:srgbClr val="0070C0"/>
                </a:solidFill>
              </a:rPr>
              <a:t>Khá</a:t>
            </a:r>
            <a:r>
              <a:rPr lang="en-US" b="1" dirty="0">
                <a:solidFill>
                  <a:srgbClr val="0070C0"/>
                </a:solidFill>
              </a:rPr>
              <a:t>, </a:t>
            </a:r>
            <a:r>
              <a:rPr lang="en-US" b="1" dirty="0" err="1">
                <a:solidFill>
                  <a:srgbClr val="0070C0"/>
                </a:solidFill>
              </a:rPr>
              <a:t>Đạt</a:t>
            </a:r>
            <a:r>
              <a:rPr lang="en-US" b="1" dirty="0">
                <a:solidFill>
                  <a:srgbClr val="0070C0"/>
                </a:solidFill>
              </a:rPr>
              <a:t>, </a:t>
            </a:r>
            <a:r>
              <a:rPr lang="en-US" b="1" dirty="0" err="1">
                <a:solidFill>
                  <a:srgbClr val="0070C0"/>
                </a:solidFill>
              </a:rPr>
              <a:t>Chưa</a:t>
            </a:r>
            <a:r>
              <a:rPr lang="en-US" b="1" dirty="0">
                <a:solidFill>
                  <a:srgbClr val="0070C0"/>
                </a:solidFill>
              </a:rPr>
              <a:t> </a:t>
            </a:r>
            <a:r>
              <a:rPr lang="en-US" b="1" dirty="0" err="1">
                <a:solidFill>
                  <a:srgbClr val="0070C0"/>
                </a:solidFill>
              </a:rPr>
              <a:t>đạt</a:t>
            </a:r>
            <a:endParaRPr lang="en-US" b="1" dirty="0">
              <a:solidFill>
                <a:srgbClr val="0070C0"/>
              </a:solidFill>
            </a:endParaRPr>
          </a:p>
          <a:p>
            <a:pPr marL="285750" indent="-285750">
              <a:spcAft>
                <a:spcPts val="600"/>
              </a:spcAft>
              <a:buFontTx/>
              <a:buChar char="-"/>
            </a:pPr>
            <a:r>
              <a:rPr lang="en-US" b="1" dirty="0" err="1">
                <a:solidFill>
                  <a:srgbClr val="0070C0"/>
                </a:solidFill>
              </a:rPr>
              <a:t>Đánh</a:t>
            </a:r>
            <a:r>
              <a:rPr lang="en-US" b="1" dirty="0">
                <a:solidFill>
                  <a:srgbClr val="0070C0"/>
                </a:solidFill>
              </a:rPr>
              <a:t> </a:t>
            </a:r>
            <a:r>
              <a:rPr lang="en-US" b="1" dirty="0" err="1">
                <a:solidFill>
                  <a:srgbClr val="0070C0"/>
                </a:solidFill>
              </a:rPr>
              <a:t>giá</a:t>
            </a:r>
            <a:r>
              <a:rPr lang="en-US" b="1" dirty="0">
                <a:solidFill>
                  <a:srgbClr val="0070C0"/>
                </a:solidFill>
              </a:rPr>
              <a:t> </a:t>
            </a:r>
            <a:r>
              <a:rPr lang="en-US" b="1" dirty="0" err="1">
                <a:solidFill>
                  <a:srgbClr val="0070C0"/>
                </a:solidFill>
              </a:rPr>
              <a:t>cả</a:t>
            </a:r>
            <a:r>
              <a:rPr lang="en-US" b="1" dirty="0">
                <a:solidFill>
                  <a:srgbClr val="0070C0"/>
                </a:solidFill>
              </a:rPr>
              <a:t> </a:t>
            </a:r>
            <a:r>
              <a:rPr lang="en-US" b="1" dirty="0" err="1">
                <a:solidFill>
                  <a:srgbClr val="0070C0"/>
                </a:solidFill>
              </a:rPr>
              <a:t>năm</a:t>
            </a:r>
            <a:r>
              <a:rPr lang="en-US" b="1" dirty="0">
                <a:solidFill>
                  <a:srgbClr val="0070C0"/>
                </a:solidFill>
              </a:rPr>
              <a:t>: Theo </a:t>
            </a:r>
            <a:r>
              <a:rPr lang="en-US" b="1" dirty="0" err="1">
                <a:solidFill>
                  <a:srgbClr val="0070C0"/>
                </a:solidFill>
              </a:rPr>
              <a:t>sự</a:t>
            </a:r>
            <a:r>
              <a:rPr lang="en-US" b="1" dirty="0">
                <a:solidFill>
                  <a:srgbClr val="0070C0"/>
                </a:solidFill>
              </a:rPr>
              <a:t> </a:t>
            </a:r>
            <a:r>
              <a:rPr lang="en-US" b="1" dirty="0" err="1">
                <a:solidFill>
                  <a:srgbClr val="0070C0"/>
                </a:solidFill>
              </a:rPr>
              <a:t>tiến</a:t>
            </a:r>
            <a:r>
              <a:rPr lang="en-US" b="1" dirty="0">
                <a:solidFill>
                  <a:srgbClr val="0070C0"/>
                </a:solidFill>
              </a:rPr>
              <a:t> </a:t>
            </a:r>
            <a:r>
              <a:rPr lang="en-US" b="1" dirty="0" err="1">
                <a:solidFill>
                  <a:srgbClr val="0070C0"/>
                </a:solidFill>
              </a:rPr>
              <a:t>bộ</a:t>
            </a:r>
            <a:r>
              <a:rPr lang="en-US" b="1" dirty="0">
                <a:solidFill>
                  <a:srgbClr val="0070C0"/>
                </a:solidFill>
              </a:rPr>
              <a:t> </a:t>
            </a:r>
            <a:r>
              <a:rPr lang="en-US" b="1" dirty="0" err="1">
                <a:solidFill>
                  <a:srgbClr val="0070C0"/>
                </a:solidFill>
              </a:rPr>
              <a:t>của</a:t>
            </a:r>
            <a:r>
              <a:rPr lang="en-US" b="1" dirty="0">
                <a:solidFill>
                  <a:srgbClr val="0070C0"/>
                </a:solidFill>
              </a:rPr>
              <a:t> HS</a:t>
            </a:r>
          </a:p>
          <a:p>
            <a:pPr marL="285750" indent="-285750">
              <a:spcAft>
                <a:spcPts val="600"/>
              </a:spcAft>
              <a:buFontTx/>
              <a:buChar char="-"/>
            </a:pPr>
            <a:endParaRPr lang="en-US" b="1" dirty="0"/>
          </a:p>
          <a:p>
            <a:pPr marL="285750" indent="-285750">
              <a:spcAft>
                <a:spcPts val="600"/>
              </a:spcAft>
              <a:buFontTx/>
              <a:buChar char="-"/>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76ADCA9-4364-0378-D6B9-996FA2749C4E}"/>
              </a:ext>
            </a:extLst>
          </p:cNvPr>
          <p:cNvSpPr txBox="1"/>
          <p:nvPr/>
        </p:nvSpPr>
        <p:spPr>
          <a:xfrm>
            <a:off x="333331" y="710046"/>
            <a:ext cx="11316802" cy="1569660"/>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kia,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lõi</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spc="-10" dirty="0">
                <a:effectLst/>
                <a:latin typeface="Times New Roman" panose="02020603050405020304" pitchFamily="18" charset="0"/>
                <a:ea typeface="Times New Roman" panose="02020603050405020304" pitchFamily="18" charset="0"/>
                <a:cs typeface="Times New Roman" panose="02020603050405020304" pitchFamily="18" charset="0"/>
              </a:rPr>
              <a:t> KHTN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 Trong CT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KHTN,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ựa trên sự kết hợp của ba trục cơ bản: Chủ đề khoa học, các nguyên lí và khái niệm chung về thế giới tự nhiên, hình thành và phát triển năng 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2400" dirty="0">
              <a:effectLst/>
              <a:latin typeface="Corbel" panose="020B0503020204020204" pitchFamily="34" charset="0"/>
              <a:ea typeface="Corbel" panose="020B0503020204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195B061A-7D2F-15C8-9405-5C0F35B70413}"/>
              </a:ext>
            </a:extLst>
          </p:cNvPr>
          <p:cNvSpPr txBox="1">
            <a:spLocks/>
          </p:cNvSpPr>
          <p:nvPr/>
        </p:nvSpPr>
        <p:spPr>
          <a:xfrm>
            <a:off x="172949" y="147115"/>
            <a:ext cx="4789469" cy="642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CẤU TRÚC MÔN KHTN</a:t>
            </a:r>
          </a:p>
        </p:txBody>
      </p:sp>
      <p:grpSp>
        <p:nvGrpSpPr>
          <p:cNvPr id="16" name="Group 15">
            <a:extLst>
              <a:ext uri="{FF2B5EF4-FFF2-40B4-BE49-F238E27FC236}">
                <a16:creationId xmlns:a16="http://schemas.microsoft.com/office/drawing/2014/main" id="{A6399A3D-BA3B-1CFF-96FB-9592B9BB2259}"/>
              </a:ext>
            </a:extLst>
          </p:cNvPr>
          <p:cNvGrpSpPr/>
          <p:nvPr/>
        </p:nvGrpSpPr>
        <p:grpSpPr>
          <a:xfrm>
            <a:off x="438236" y="2756259"/>
            <a:ext cx="11106992" cy="3773737"/>
            <a:chOff x="501780" y="1314111"/>
            <a:chExt cx="11106992" cy="3773737"/>
          </a:xfrm>
        </p:grpSpPr>
        <p:sp>
          <p:nvSpPr>
            <p:cNvPr id="17" name="TextBox 16">
              <a:extLst>
                <a:ext uri="{FF2B5EF4-FFF2-40B4-BE49-F238E27FC236}">
                  <a16:creationId xmlns:a16="http://schemas.microsoft.com/office/drawing/2014/main" id="{C45639E5-8C75-719F-EF24-261E1EDCE575}"/>
                </a:ext>
              </a:extLst>
            </p:cNvPr>
            <p:cNvSpPr txBox="1"/>
            <p:nvPr/>
          </p:nvSpPr>
          <p:spPr>
            <a:xfrm>
              <a:off x="501780" y="1314111"/>
              <a:ext cx="3383280" cy="1005840"/>
            </a:xfrm>
            <a:prstGeom prst="rect">
              <a:avLst/>
            </a:prstGeom>
            <a:noFill/>
            <a:ln w="38100">
              <a:solidFill>
                <a:schemeClr val="accent1">
                  <a:alpha val="90000"/>
                </a:schemeClr>
              </a:solidFill>
            </a:ln>
          </p:spPr>
          <p:txBody>
            <a:bodyPr wrap="square" rtlCol="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Chủ</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đề</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khoa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học</a:t>
              </a:r>
              <a:endPar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18" name="TextBox 17">
              <a:extLst>
                <a:ext uri="{FF2B5EF4-FFF2-40B4-BE49-F238E27FC236}">
                  <a16:creationId xmlns:a16="http://schemas.microsoft.com/office/drawing/2014/main" id="{F84855E8-B4AE-F773-8C56-B6F63E9652B0}"/>
                </a:ext>
              </a:extLst>
            </p:cNvPr>
            <p:cNvSpPr txBox="1"/>
            <p:nvPr/>
          </p:nvSpPr>
          <p:spPr>
            <a:xfrm>
              <a:off x="4363636" y="1314111"/>
              <a:ext cx="3383280" cy="1005840"/>
            </a:xfrm>
            <a:prstGeom prst="rect">
              <a:avLst/>
            </a:prstGeom>
            <a:noFill/>
            <a:ln w="38100">
              <a:solidFill>
                <a:schemeClr val="accent1">
                  <a:alpha val="90000"/>
                </a:schemeClr>
              </a:solidFill>
            </a:ln>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Các</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nguyên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lý</a:t>
              </a:r>
              <a:endPar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khái</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niệm</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chung</a:t>
              </a:r>
              <a:endPar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19" name="TextBox 18">
              <a:extLst>
                <a:ext uri="{FF2B5EF4-FFF2-40B4-BE49-F238E27FC236}">
                  <a16:creationId xmlns:a16="http://schemas.microsoft.com/office/drawing/2014/main" id="{FE53D51C-FB81-C008-9EFC-CF7652A03A3A}"/>
                </a:ext>
              </a:extLst>
            </p:cNvPr>
            <p:cNvSpPr txBox="1"/>
            <p:nvPr/>
          </p:nvSpPr>
          <p:spPr>
            <a:xfrm>
              <a:off x="8225492" y="1314111"/>
              <a:ext cx="3383280" cy="1005840"/>
            </a:xfrm>
            <a:prstGeom prst="rect">
              <a:avLst/>
            </a:prstGeom>
            <a:noFill/>
            <a:ln w="38100">
              <a:solidFill>
                <a:schemeClr val="accent1">
                  <a:alpha val="90000"/>
                </a:schemeClr>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Hình</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thành</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phát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triển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phẩm</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chất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năng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lực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148F10E-C629-8C68-4E29-CDAADB1D14A3}"/>
                </a:ext>
              </a:extLst>
            </p:cNvPr>
            <p:cNvSpPr txBox="1"/>
            <p:nvPr/>
          </p:nvSpPr>
          <p:spPr>
            <a:xfrm>
              <a:off x="512468" y="2841079"/>
              <a:ext cx="3383280" cy="2246769"/>
            </a:xfrm>
            <a:prstGeom prst="rect">
              <a:avLst/>
            </a:prstGeom>
            <a:noFill/>
            <a:ln w="38100">
              <a:solidFill>
                <a:srgbClr val="00B0F0">
                  <a:alpha val="95000"/>
                </a:srgbClr>
              </a:solidFill>
            </a:ln>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Chất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biến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đổi</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chất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Vật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sống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Năng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lượng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vận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động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Trái</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Đất</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và</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bầu</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trời</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DD2FE6-2407-CC55-3C14-726AC8A87A1C}"/>
                </a:ext>
              </a:extLst>
            </p:cNvPr>
            <p:cNvSpPr txBox="1"/>
            <p:nvPr/>
          </p:nvSpPr>
          <p:spPr>
            <a:xfrm>
              <a:off x="4363636" y="2841079"/>
              <a:ext cx="3383280" cy="2246769"/>
            </a:xfrm>
            <a:prstGeom prst="rect">
              <a:avLst/>
            </a:prstGeom>
            <a:noFill/>
            <a:ln w="38100">
              <a:solidFill>
                <a:srgbClr val="00B0F0">
                  <a:alpha val="95000"/>
                </a:srgbClr>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Tính</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cấu</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trúc</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đa</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dạng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tương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tác</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Tính</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hệ</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thống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Sự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vận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động</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biến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đổi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81E47B9-A296-EA2D-7926-839950CC7B39}"/>
                </a:ext>
              </a:extLst>
            </p:cNvPr>
            <p:cNvSpPr txBox="1"/>
            <p:nvPr/>
          </p:nvSpPr>
          <p:spPr>
            <a:xfrm>
              <a:off x="8225492" y="2841079"/>
              <a:ext cx="3383280" cy="2246769"/>
            </a:xfrm>
            <a:prstGeom prst="rect">
              <a:avLst/>
            </a:prstGeom>
            <a:noFill/>
            <a:ln w="38100">
              <a:solidFill>
                <a:srgbClr val="00B0F0">
                  <a:alpha val="95000"/>
                </a:srgbClr>
              </a:solidFill>
            </a:ln>
          </p:spPr>
          <p:txBody>
            <a:bodyPr wrap="square" rtlCol="0" anchor="ctr"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Nhận</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thức</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khoa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học</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nhiên</a:t>
              </a:r>
              <a:endPar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Tìm</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hiểu</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thế</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giới</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tự</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n-US" sz="28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nhiên</a:t>
              </a:r>
              <a:endPar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Vận dụng </a:t>
              </a:r>
              <a:r>
                <a:rPr kumimoji="0" lang="en-US" sz="28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KT, KN</a:t>
              </a:r>
              <a:endParaRPr kumimoji="0" lang="en-US" sz="28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cxnSp>
          <p:nvCxnSpPr>
            <p:cNvPr id="24" name="Straight Arrow Connector 23">
              <a:extLst>
                <a:ext uri="{FF2B5EF4-FFF2-40B4-BE49-F238E27FC236}">
                  <a16:creationId xmlns:a16="http://schemas.microsoft.com/office/drawing/2014/main" id="{2FDEC9F4-9E26-BA70-6083-B64C6997C39A}"/>
                </a:ext>
              </a:extLst>
            </p:cNvPr>
            <p:cNvCxnSpPr/>
            <p:nvPr/>
          </p:nvCxnSpPr>
          <p:spPr>
            <a:xfrm>
              <a:off x="3895748" y="1791165"/>
              <a:ext cx="457200" cy="0"/>
            </a:xfrm>
            <a:prstGeom prst="straightConnector1">
              <a:avLst/>
            </a:prstGeom>
            <a:ln w="38100">
              <a:solidFill>
                <a:schemeClr val="accent1">
                  <a:alpha val="96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530E02F-7E8F-B9C7-6EAE-290F62FE075A}"/>
                </a:ext>
              </a:extLst>
            </p:cNvPr>
            <p:cNvCxnSpPr/>
            <p:nvPr/>
          </p:nvCxnSpPr>
          <p:spPr>
            <a:xfrm>
              <a:off x="7757604" y="1830177"/>
              <a:ext cx="457200" cy="0"/>
            </a:xfrm>
            <a:prstGeom prst="straightConnector1">
              <a:avLst/>
            </a:prstGeom>
            <a:ln w="38100">
              <a:solidFill>
                <a:schemeClr val="accent1">
                  <a:alpha val="96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9325644-E70B-C582-617B-4CFD297C801C}"/>
                </a:ext>
              </a:extLst>
            </p:cNvPr>
            <p:cNvCxnSpPr/>
            <p:nvPr/>
          </p:nvCxnSpPr>
          <p:spPr>
            <a:xfrm>
              <a:off x="2193420" y="2338985"/>
              <a:ext cx="0" cy="465577"/>
            </a:xfrm>
            <a:prstGeom prst="straightConnector1">
              <a:avLst/>
            </a:prstGeom>
            <a:ln w="38100">
              <a:solidFill>
                <a:schemeClr val="accent6">
                  <a:alpha val="96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D9C7DF2-F5E1-4F31-A8AD-6B0DDDB92472}"/>
                </a:ext>
              </a:extLst>
            </p:cNvPr>
            <p:cNvCxnSpPr/>
            <p:nvPr/>
          </p:nvCxnSpPr>
          <p:spPr>
            <a:xfrm>
              <a:off x="6055276" y="2338985"/>
              <a:ext cx="0" cy="465577"/>
            </a:xfrm>
            <a:prstGeom prst="straightConnector1">
              <a:avLst/>
            </a:prstGeom>
            <a:ln w="38100">
              <a:solidFill>
                <a:schemeClr val="accent6">
                  <a:alpha val="96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CA4CB33-60FC-3E03-AC0A-945ECC37EA86}"/>
                </a:ext>
              </a:extLst>
            </p:cNvPr>
            <p:cNvCxnSpPr/>
            <p:nvPr/>
          </p:nvCxnSpPr>
          <p:spPr>
            <a:xfrm>
              <a:off x="9917132" y="2338985"/>
              <a:ext cx="0" cy="465577"/>
            </a:xfrm>
            <a:prstGeom prst="straightConnector1">
              <a:avLst/>
            </a:prstGeom>
            <a:ln w="38100">
              <a:solidFill>
                <a:schemeClr val="accent6">
                  <a:alpha val="96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83255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8638" y="386930"/>
            <a:ext cx="9236700" cy="700465"/>
          </a:xfrm>
        </p:spPr>
        <p:txBody>
          <a:bodyPr vert="horz" lIns="91440" tIns="45720" rIns="91440" bIns="45720" rtlCol="0" anchor="b">
            <a:normAutofit/>
          </a:bodyPr>
          <a:lstStyle/>
          <a:p>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2.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lưu</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ý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đánh</a:t>
            </a:r>
            <a:r>
              <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giá</a:t>
            </a:r>
            <a:endParaRPr lang="en-US" sz="32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6" name="TextBox 4">
            <a:extLst>
              <a:ext uri="{FF2B5EF4-FFF2-40B4-BE49-F238E27FC236}">
                <a16:creationId xmlns:a16="http://schemas.microsoft.com/office/drawing/2014/main" id="{80A8E2A9-07E6-BA49-7007-585760222932}"/>
              </a:ext>
            </a:extLst>
          </p:cNvPr>
          <p:cNvGraphicFramePr/>
          <p:nvPr/>
        </p:nvGraphicFramePr>
        <p:xfrm>
          <a:off x="373613" y="1087395"/>
          <a:ext cx="11052997" cy="3757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CA18-24C6-16D7-C5E5-CB679BD19837}"/>
              </a:ext>
            </a:extLst>
          </p:cNvPr>
          <p:cNvSpPr>
            <a:spLocks noGrp="1"/>
          </p:cNvSpPr>
          <p:nvPr>
            <p:ph type="title"/>
          </p:nvPr>
        </p:nvSpPr>
        <p:spPr/>
        <p:txBody>
          <a:bodyPr/>
          <a:lstStyle/>
          <a:p>
            <a:r>
              <a:rPr lang="en-US" dirty="0"/>
              <a:t>THẢO LUẬN 4 KẾ HOẠCH BÀI DẠY HỌC</a:t>
            </a:r>
          </a:p>
        </p:txBody>
      </p:sp>
    </p:spTree>
    <p:extLst>
      <p:ext uri="{BB962C8B-B14F-4D97-AF65-F5344CB8AC3E}">
        <p14:creationId xmlns:p14="http://schemas.microsoft.com/office/powerpoint/2010/main" val="49411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B061A-7D2F-15C8-9405-5C0F35B70413}"/>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altLang="en-US" sz="3700" b="1" i="0" u="none" strike="noStrike" cap="none" spc="0" normalizeH="0" baseline="0" noProof="0">
                <a:ln>
                  <a:noFill/>
                </a:ln>
                <a:effectLst/>
                <a:uLnTx/>
                <a:uFillTx/>
              </a:rPr>
              <a:t>CẤU TRÚC MÔN KHTN</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76ADCA9-4364-0378-D6B9-996FA2749C4E}"/>
              </a:ext>
            </a:extLst>
          </p:cNvPr>
          <p:cNvSpPr txBox="1"/>
          <p:nvPr/>
        </p:nvSpPr>
        <p:spPr>
          <a:xfrm>
            <a:off x="590719" y="2191723"/>
            <a:ext cx="4870514" cy="4324261"/>
          </a:xfrm>
          <a:prstGeom prst="rect">
            <a:avLst/>
          </a:prstGeom>
        </p:spPr>
        <p:txBody>
          <a:bodyPr vert="horz" wrap="square" lIns="91440" tIns="45720" rIns="91440" bIns="45720" rtlCol="0" anchor="ctr">
            <a:sp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kiến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thức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kĩ</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năng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cốt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lõi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trong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chủ</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đề</a:t>
            </a:r>
            <a:r>
              <a:rPr kumimoji="0" lang="en-US" sz="2000" b="0" i="0" u="none" strike="noStrike" cap="none" spc="0" normalizeH="0" baseline="0" noProof="0" dirty="0">
                <a:ln>
                  <a:noFill/>
                </a:ln>
                <a:effectLst/>
                <a:uLnTx/>
                <a:uFillTx/>
              </a:rPr>
              <a:t> khoa </a:t>
            </a:r>
            <a:r>
              <a:rPr kumimoji="0" lang="en-US" sz="2000" b="0" i="0" u="none" strike="noStrike" cap="none" spc="0" normalizeH="0" baseline="0" noProof="0" dirty="0" err="1">
                <a:ln>
                  <a:noFill/>
                </a:ln>
                <a:effectLst/>
                <a:uLnTx/>
                <a:uFillTx/>
              </a:rPr>
              <a:t>học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này</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là</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những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dữ</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liệu</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vừa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được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tích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hợp</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với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nguyên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lí</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tự</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nhiên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để</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làm</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sáng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tỏ</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chúng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vừa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được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tích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hợp</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theo</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logic </a:t>
            </a:r>
            <a:r>
              <a:rPr kumimoji="0" lang="en-US" sz="2000" b="0" i="0" u="none" strike="noStrike" cap="none" spc="0" normalizeH="0" baseline="0" noProof="0" dirty="0" err="1">
                <a:ln>
                  <a:noFill/>
                </a:ln>
                <a:effectLst/>
                <a:uLnTx/>
                <a:uFillTx/>
              </a:rPr>
              <a:t>khác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nhau</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trong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hoạt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động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khám</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phá</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tự</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nhiên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trong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giải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quyết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vấn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đề</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công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nghệ</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vấn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đề</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động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đến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đời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sống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của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nhân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và</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xã</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hội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Sự</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phù</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hợp</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của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mỗi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chủ</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đề</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với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nguyên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lí</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chung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của</a:t>
            </a:r>
            <a:r>
              <a:rPr kumimoji="0" lang="en-US" sz="2000" b="0" i="0" u="none" strike="noStrike" cap="none" spc="0" normalizeH="0" baseline="0" noProof="0" dirty="0">
                <a:ln>
                  <a:noFill/>
                </a:ln>
                <a:effectLst/>
                <a:uLnTx/>
                <a:uFillTx/>
              </a:rPr>
              <a:t> KHTN </a:t>
            </a:r>
            <a:r>
              <a:rPr kumimoji="0" lang="en-US" sz="2000" b="0" i="0" u="none" strike="noStrike" cap="none" spc="0" normalizeH="0" baseline="0" noProof="0" dirty="0" err="1">
                <a:ln>
                  <a:noFill/>
                </a:ln>
                <a:effectLst/>
                <a:uLnTx/>
                <a:uFillTx/>
              </a:rPr>
              <a:t>được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lựa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chọn</a:t>
            </a:r>
            <a:r>
              <a:rPr kumimoji="0" lang="en-US" sz="2000" b="0" i="0" u="none" strike="noStrike" cap="none" spc="0" normalizeH="0" baseline="0" noProof="0" dirty="0">
                <a:ln>
                  <a:noFill/>
                </a:ln>
                <a:effectLst/>
                <a:uLnTx/>
                <a:uFillTx/>
              </a:rPr>
              <a:t> ở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mức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độ</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khác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nhau</a:t>
            </a:r>
            <a:r>
              <a:rPr kumimoji="0" lang="en-US" sz="2000" b="0"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err="1">
                <a:ln>
                  <a:noFill/>
                </a:ln>
                <a:effectLst/>
                <a:uLnTx/>
                <a:uFillTx/>
              </a:rPr>
              <a:t>Hiểu</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biết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về</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nguyên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lí</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của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tự</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nhiên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cùng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với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hoạt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động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khám</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phá</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tự</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nhiên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và</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vận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dụng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vào</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giải</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quyết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các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vấn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đề</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của</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thực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tiễn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là</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yêu</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cầu</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cần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thiết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để</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hình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thành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và</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phát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triển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năng</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lực</a:t>
            </a:r>
            <a:r>
              <a:rPr kumimoji="0" lang="en-US" sz="2000" b="0" i="0" u="none" strike="noStrike" cap="none" spc="0" normalizeH="0" baseline="0" noProof="0" dirty="0">
                <a:ln>
                  <a:noFill/>
                </a:ln>
                <a:effectLst/>
                <a:uLnTx/>
                <a:uFillTx/>
              </a:rPr>
              <a:t> KTHN ở </a:t>
            </a:r>
            <a:r>
              <a:rPr kumimoji="0" lang="en-US" sz="2000" b="0" i="0" u="none" strike="noStrike" cap="none" spc="0" normalizeH="0" baseline="0" noProof="0" dirty="0" err="1">
                <a:ln>
                  <a:noFill/>
                </a:ln>
                <a:effectLst/>
                <a:uLnTx/>
                <a:uFillTx/>
              </a:rPr>
              <a:t>học</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sinh</a:t>
            </a:r>
            <a:r>
              <a:rPr kumimoji="0" lang="en-US" sz="2000" b="0" i="0" u="none" strike="noStrike" cap="none" spc="0" normalizeH="0" baseline="0" noProof="0" dirty="0">
                <a:ln>
                  <a:noFill/>
                </a:ln>
                <a:effectLst/>
                <a:uLnTx/>
                <a:uFillTx/>
              </a:rPr>
              <a:t>.</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A25540-A934-2C57-007B-AB3E4547117F}"/>
              </a:ext>
            </a:extLst>
          </p:cNvPr>
          <p:cNvPicPr>
            <a:picLocks noChangeAspect="1"/>
          </p:cNvPicPr>
          <p:nvPr/>
        </p:nvPicPr>
        <p:blipFill rotWithShape="1">
          <a:blip r:embed="rId2"/>
          <a:srcRect r="3028" b="-3"/>
          <a:stretch/>
        </p:blipFill>
        <p:spPr>
          <a:xfrm>
            <a:off x="5977788" y="799352"/>
            <a:ext cx="5425410" cy="5259296"/>
          </a:xfrm>
          <a:prstGeom prst="rect">
            <a:avLst/>
          </a:prstGeom>
        </p:spPr>
      </p:pic>
    </p:spTree>
    <p:extLst>
      <p:ext uri="{BB962C8B-B14F-4D97-AF65-F5344CB8AC3E}">
        <p14:creationId xmlns:p14="http://schemas.microsoft.com/office/powerpoint/2010/main" val="1641559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1695</TotalTime>
  <Words>7405</Words>
  <Application>Microsoft Office PowerPoint</Application>
  <PresentationFormat>Widescreen</PresentationFormat>
  <Paragraphs>448</Paragraphs>
  <Slides>81</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Arial</vt:lpstr>
      <vt:lpstr>Arial (Body)</vt:lpstr>
      <vt:lpstr>Calibri</vt:lpstr>
      <vt:lpstr>Calibri Light</vt:lpstr>
      <vt:lpstr>Corbel</vt:lpstr>
      <vt:lpstr>inherit</vt:lpstr>
      <vt:lpstr>Segoe UI Historic</vt:lpstr>
      <vt:lpstr>Tahoma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của phần 3</vt:lpstr>
      <vt:lpstr>Đặc điểm của phần 3</vt:lpstr>
      <vt:lpstr>Đặc điểm của phần 3</vt:lpstr>
      <vt:lpstr>PowerPoint Presentation</vt:lpstr>
      <vt:lpstr>Đặc điểm của phần 4</vt:lpstr>
      <vt:lpstr>PowerPoint Presentation</vt:lpstr>
      <vt:lpstr>PowerPoint Presentation</vt:lpstr>
      <vt:lpstr>HOẠT ĐỘNG MỞ ĐẦU</vt:lpstr>
      <vt:lpstr>PowerPoint Presentation</vt:lpstr>
      <vt:lpstr>PowerPoint Presentation</vt:lpstr>
      <vt:lpstr>HOẠT ĐỘNG VẬN DỤNG </vt:lpstr>
      <vt:lpstr>PowerPoint Presentation</vt:lpstr>
      <vt:lpstr>PowerPoint Presentation</vt:lpstr>
      <vt:lpstr>PowerPoint Presentation</vt:lpstr>
      <vt:lpstr>PowerPoint Presentation</vt:lpstr>
      <vt:lpstr>Định hướng chung về phương pháp dạy học môn KHTN</vt:lpstr>
      <vt:lpstr>Định hướng về phương pháp hình thành, phát triển các phẩm chất chủ yếu và năng lực chung</vt:lpstr>
      <vt:lpstr>Định hướng về phương pháp hình thành và phát triển năng lực khoa học tự nhiên </vt:lpstr>
      <vt:lpstr>VẤN ĐỀ TÍCH HỢP TRONG MÔN KHTN </vt:lpstr>
      <vt:lpstr>1. Tích hợp thông qua thể hiện các nguyên lí của tự nhiên trong bài học</vt:lpstr>
      <vt:lpstr>PowerPoint Presentation</vt:lpstr>
      <vt:lpstr>2. Tích hợp thông qua vận dụng kiến thức, kĩ năng đã học ở bài học (Nội dung của sách gắn liền với cuộc sống)</vt:lpstr>
      <vt:lpstr>3. Tích hợp thông qua dạy học theo chủ đề và giáo dục STEM  (Hoạt động trải nghiệm khoa học/Nghiên cứu khoa học)</vt:lpstr>
      <vt:lpstr>PowerPoint Presentation</vt:lpstr>
      <vt:lpstr>Dạy học tích cực</vt:lpstr>
      <vt:lpstr>PowerPoint Presentation</vt:lpstr>
      <vt:lpstr>PowerPoint Presentation</vt:lpstr>
      <vt:lpstr>THIẾT KẾ BÀI HỌC NHẰM PHÁT TRIỂN PHẨM CHẤT, NĂNG LỰC HỌC SINH</vt:lpstr>
      <vt:lpstr>Bốn bước của tiến trình dạy học</vt:lpstr>
      <vt:lpstr>Yêu cầu khi viết “Mục tiêu bài học”</vt:lpstr>
      <vt:lpstr>Yêu cầu khi viết “Mục tiêu bài học”</vt:lpstr>
      <vt:lpstr>PowerPoint Presentation</vt:lpstr>
      <vt:lpstr>Soạn “Kế hoạch bài dạy” </vt:lpstr>
      <vt:lpstr>PowerPoint Presentation</vt:lpstr>
      <vt:lpstr>CẦN BỐ TRÍ BAO NHIÊU GIÁO VIÊN DẠY  MỘT LỚP MÔN KHTN?</vt:lpstr>
      <vt:lpstr>Thứ tự bài dạy và cách bố trí giáo viên dạy từng mạch nội dung </vt:lpstr>
      <vt:lpstr>ĐÁNH GIÁ KẾT QUẢ GIÁO DỤC</vt:lpstr>
      <vt:lpstr>1. Đánh giá kết quả rèn luyện và học tập của HS (Thông tư 22/2021/TT-BGDĐT về đánh giá học sinh THCS, THPT- ngày 20/7/2021)</vt:lpstr>
      <vt:lpstr>2. Một số lưu ý khi đánh giá</vt:lpstr>
      <vt:lpstr>THẢO LUẬN 4 KẾ HOẠCH BÀI DẠY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gate Bin</dc:creator>
  <cp:lastModifiedBy>VEPIC</cp:lastModifiedBy>
  <cp:revision>15</cp:revision>
  <dcterms:created xsi:type="dcterms:W3CDTF">2023-04-28T01:19:24Z</dcterms:created>
  <dcterms:modified xsi:type="dcterms:W3CDTF">2023-06-06T04:24:51Z</dcterms:modified>
</cp:coreProperties>
</file>