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  <p:sldId id="309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 varScale="1">
        <p:scale>
          <a:sx n="65" d="100"/>
          <a:sy n="65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22/6 (HẠ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22/12 (ĐÔNG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</a:t>
            </a:r>
            <a:r>
              <a:rPr lang="en-US" sz="2400" b="1" i="1">
                <a:solidFill>
                  <a:srgbClr val="C00000"/>
                </a:solidFill>
              </a:rPr>
              <a:t>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</a:t>
            </a:r>
            <a:r>
              <a:rPr lang="en-US" sz="2400" b="1" i="1">
                <a:solidFill>
                  <a:srgbClr val="C00000"/>
                </a:solidFill>
              </a:rPr>
              <a:t>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1253</Words>
  <PresentationFormat>On-screen Show (4:3)</PresentationFormat>
  <Paragraphs>234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2021-08-09T09:16:11Z</dcterms:created>
  <dcterms:modified xsi:type="dcterms:W3CDTF">2021-08-11T08:39:47Z</dcterms:modified>
</cp:coreProperties>
</file>