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EC32AF6-81F8-4B56-ADA8-6809BB859E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624DED-CC74-420B-A104-71BF3882C3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6DEF5C4-6234-4D40-A995-9E39507CF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7AA149C-551C-41CA-BDFD-ECA171A5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74436F1-A39E-48F8-85EB-AD72C9688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8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895C2AA-1DD1-4ACF-8326-86BF4C98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7651F310-C6D8-431E-B88D-6B4CED385A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095D082-5EFF-4045-A7BF-EBFA682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B57CBD9-ECEC-449B-BBC2-F019554F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3328AB-528A-4E71-AEA2-4C3CFE3F0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85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5B0E5DB-D45F-456B-942B-CA4D1CE5E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D0FD0F7-E4CD-4B70-838E-098BD132B3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A50D080-C7C0-47A0-9894-E3D637D2B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0D85996-E8C3-4CA7-9D73-B75125BC7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8C19F32-D683-41C1-984C-FDE96CE13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92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F3E2E5-D23D-4F84-8C28-E27758A03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18126D5-B9D8-4B75-B9B6-D878F1264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72CFC75-CC18-4467-85B1-6B621F6AA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CF5E30E-ACAD-43B1-89E3-CFF8A75A8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69BBA26-9A45-41CB-8570-49497744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006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3CC5C7-AC9F-43F0-BCD2-00289ED2A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C61A444-6125-4D57-A179-7FE85ECB2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EE50747-0D7B-4FEA-BE31-907F390C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D78A86E-04B3-4988-9B1E-23FA9092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B390F0C-F1DD-4631-9AD3-79708B44A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67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5562D5-36F3-4699-A2DB-0F335A07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EA67056-FAB9-4CBF-B4FD-848E4C8788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E90485-8649-43FE-99EF-A7678F99E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A64F9AE-E125-46A6-99D0-C8C97B82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FBD146DE-3781-471D-91B4-3C8C14CA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31B23D2-0BFF-4B01-85F4-8C5460BA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54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AC284D-C5D0-4A1D-B31C-7A87F9722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FFD4D7F3-8C03-466B-AEE7-CFA28BCBF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B153E17-B9A0-4509-B152-6BFD18504B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9DCD731-3EF3-40ED-9F14-4FFEC3DC18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BB956A4A-B9F3-4E0D-977D-C4428019D1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E8AE6-48CF-4585-9DCF-3888C755B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BA364EA-FCEB-4A02-BE75-66868009C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17206F45-4E49-44FE-A30C-9C5A33A1F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6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320F334-FDC5-409D-944F-8488CD2B6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711FC26D-F603-4710-B332-A2DB7DAB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7FA090AC-33CE-48EE-ABAB-FAB3B53DC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6E9A41D3-3B48-4A17-AB95-000A9E77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09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F247401-A7C7-49FC-A5F4-3504D3AB7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A7388D6-F96A-4B8B-A985-7128F1EF1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58D08B5-93ED-4A2D-89D4-8D471F9D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04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E938FF-D57D-4029-9C0C-FB801C90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FD61ECC-BF8F-4439-8EA3-BD0B37A38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1E05109-3AE5-4411-B4FA-15BBEF880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87B3B71-B63D-4853-BFC0-7FFC01B7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4A676A5-3441-420C-AFE8-6AF51A81F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56AA2F0-8ED9-45BF-81E8-B07EC86E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5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92836EF-94A9-4CB6-B6E1-E9862CED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47A336D5-BC78-4F62-9F90-6121619F78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BBFA800-B30A-483D-9F4C-E209358B7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92E497D-0CD0-422A-9D69-43B017411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4A77F9D-9BED-4C34-A904-AE257779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52BD5D1-199E-4AE8-84D3-84F745B57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33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26658AE-4123-483C-A2BE-739A0049E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6605CFE-E749-4669-A5DD-60FDB5867E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C02B345-CB02-4359-BB3B-E45FCF4B6E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DBEAB-1312-496A-837A-7EC5A19794D4}" type="datetimeFigureOut">
              <a:rPr lang="en-US" smtClean="0"/>
              <a:t>13/4/2021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2C8207-C438-43FD-B204-C521B4A892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4F589D9-44E8-4AAD-8AD3-089DFF6EE1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10C6-02DB-4089-A109-F953B36E06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2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microsoft.com/office/2007/relationships/media" Target="../media/media2.mp3"/><Relationship Id="rId7" Type="http://schemas.openxmlformats.org/officeDocument/2006/relationships/image" Target="../media/image14.gif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gif"/><Relationship Id="rId4" Type="http://schemas.openxmlformats.org/officeDocument/2006/relationships/audio" Target="../media/media2.mp3"/><Relationship Id="rId9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9E8F2316-A544-4718-A089-8C85318DC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Tiêu đề 1">
            <a:extLst>
              <a:ext uri="{FF2B5EF4-FFF2-40B4-BE49-F238E27FC236}">
                <a16:creationId xmlns:a16="http://schemas.microsoft.com/office/drawing/2014/main" id="{9EDF435E-7730-4C06-BD07-438F5ADF3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6874" y="2514599"/>
            <a:ext cx="8698251" cy="2735278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pPr algn="ctr"/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b="1" kern="1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b="1" kern="1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QUÝ THẦY CÔ VỀ DỰ GIỜ TIẾT</a:t>
            </a:r>
            <a:br>
              <a:rPr lang="en-US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6" name="圆角矩形 1">
            <a:extLst>
              <a:ext uri="{FF2B5EF4-FFF2-40B4-BE49-F238E27FC236}">
                <a16:creationId xmlns:a16="http://schemas.microsoft.com/office/drawing/2014/main" id="{C75FAE6F-9177-469D-8032-461DC300E87D}"/>
              </a:ext>
            </a:extLst>
          </p:cNvPr>
          <p:cNvSpPr/>
          <p:nvPr/>
        </p:nvSpPr>
        <p:spPr>
          <a:xfrm>
            <a:off x="4232437" y="2834567"/>
            <a:ext cx="3369989" cy="781785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8503" tIns="39251" rIns="78503" bIns="39251" anchor="ctr"/>
          <a:lstStyle/>
          <a:p>
            <a:pPr algn="ctr" defTabSz="1216660"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4">
            <a:extLst>
              <a:ext uri="{FF2B5EF4-FFF2-40B4-BE49-F238E27FC236}">
                <a16:creationId xmlns:a16="http://schemas.microsoft.com/office/drawing/2014/main" id="{B083E23D-F41B-476E-83F0-3099101E7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2907" y="4278961"/>
            <a:ext cx="6066183" cy="57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8503" tIns="39251" rIns="78503" bIns="39251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Lê Thị Hồng Kim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763974E3-8F5B-4050-9E6C-47C78ACC4B66}"/>
              </a:ext>
            </a:extLst>
          </p:cNvPr>
          <p:cNvSpPr txBox="1"/>
          <p:nvPr/>
        </p:nvSpPr>
        <p:spPr>
          <a:xfrm>
            <a:off x="2380666" y="312365"/>
            <a:ext cx="7430666" cy="112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ỦY BAN NHÂN DÂN QUẬN THANH KHÊ</a:t>
            </a:r>
          </a:p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TRƯỜNG TH NGUYỄN TRUNG TRỰC</a:t>
            </a:r>
          </a:p>
        </p:txBody>
      </p:sp>
    </p:spTree>
    <p:extLst>
      <p:ext uri="{BB962C8B-B14F-4D97-AF65-F5344CB8AC3E}">
        <p14:creationId xmlns:p14="http://schemas.microsoft.com/office/powerpoint/2010/main" val="224509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4BE78CAD-19A3-441D-A5D3-88AE8069F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612" y="243841"/>
            <a:ext cx="10763875" cy="88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000B956E-ED63-4E03-9E83-3A11F4685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076" y="1559163"/>
            <a:ext cx="9363018" cy="4609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26CC8E36-9E2D-4EA5-9711-46ADD6E5488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428948" y="2625754"/>
            <a:ext cx="2603916" cy="2269183"/>
          </a:xfrm>
          <a:prstGeom prst="curvedConnector3">
            <a:avLst>
              <a:gd name="adj1" fmla="val 75905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9">
            <a:extLst>
              <a:ext uri="{FF2B5EF4-FFF2-40B4-BE49-F238E27FC236}">
                <a16:creationId xmlns:a16="http://schemas.microsoft.com/office/drawing/2014/main" id="{37B718AC-0CB0-4F69-B797-0DCDCE56F79E}"/>
              </a:ext>
            </a:extLst>
          </p:cNvPr>
          <p:cNvCxnSpPr>
            <a:cxnSpLocks/>
          </p:cNvCxnSpPr>
          <p:nvPr/>
        </p:nvCxnSpPr>
        <p:spPr>
          <a:xfrm flipV="1">
            <a:off x="3927423" y="3863714"/>
            <a:ext cx="1914162" cy="18288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7963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BCDE00C1-CD8D-4666-AE08-CBFE300C8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t="20253"/>
          <a:stretch>
            <a:fillRect/>
          </a:stretch>
        </p:blipFill>
        <p:spPr bwMode="auto">
          <a:xfrm>
            <a:off x="589835" y="243840"/>
            <a:ext cx="6503947" cy="100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60E75129-2CDC-4915-96F1-EF268D28E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52942" y="946436"/>
            <a:ext cx="2777732" cy="410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0FFBF9E0-B040-4602-A685-A56ACCAEB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0718" y="946436"/>
            <a:ext cx="3148340" cy="4144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C77D2FF3-A327-4A49-9A64-9594FD29FF4C}"/>
              </a:ext>
            </a:extLst>
          </p:cNvPr>
          <p:cNvSpPr txBox="1"/>
          <p:nvPr/>
        </p:nvSpPr>
        <p:spPr>
          <a:xfrm>
            <a:off x="589835" y="5108100"/>
            <a:ext cx="5817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a) Mai đã xé đi bao nhiêu tờ lịch ?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:a16="http://schemas.microsoft.com/office/drawing/2014/main" id="{9E8D4E3C-5CB0-4684-89F8-5A96413BE5CA}"/>
              </a:ext>
            </a:extLst>
          </p:cNvPr>
          <p:cNvSpPr txBox="1"/>
          <p:nvPr/>
        </p:nvSpPr>
        <p:spPr>
          <a:xfrm>
            <a:off x="386757" y="5986514"/>
            <a:ext cx="92980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b) Em có biết ngày 19 là thứ mấy trong tuần không ?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7F0CB22-0502-4F12-B012-0E71DA2B0973}"/>
              </a:ext>
            </a:extLst>
          </p:cNvPr>
          <p:cNvSpPr txBox="1"/>
          <p:nvPr/>
        </p:nvSpPr>
        <p:spPr>
          <a:xfrm>
            <a:off x="6626591" y="5081310"/>
            <a:ext cx="2457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3 tờ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0C34E62E-16D1-4964-B946-1A3BF39C3C93}"/>
              </a:ext>
            </a:extLst>
          </p:cNvPr>
          <p:cNvSpPr txBox="1"/>
          <p:nvPr/>
        </p:nvSpPr>
        <p:spPr>
          <a:xfrm>
            <a:off x="9024080" y="6003098"/>
            <a:ext cx="3432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án: Thứ bảy</a:t>
            </a:r>
          </a:p>
        </p:txBody>
      </p:sp>
    </p:spTree>
    <p:extLst>
      <p:ext uri="{BB962C8B-B14F-4D97-AF65-F5344CB8AC3E}">
        <p14:creationId xmlns:p14="http://schemas.microsoft.com/office/powerpoint/2010/main" val="30666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CA879CA5-F821-4AC1-9E8E-D849B40CB0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D699D8FD-993E-4D5A-8453-03D753BFDB56}"/>
              </a:ext>
            </a:extLst>
          </p:cNvPr>
          <p:cNvSpPr txBox="1">
            <a:spLocks/>
          </p:cNvSpPr>
          <p:nvPr/>
        </p:nvSpPr>
        <p:spPr>
          <a:xfrm>
            <a:off x="1492041" y="3324068"/>
            <a:ext cx="8698251" cy="2735278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8000" b="1" kern="1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8000" b="1" kern="1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br>
              <a:rPr lang="en-US" sz="8000" b="1" kern="1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8000" b="1" kern="1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CỦNG CỐ, DẶN DÒ</a:t>
            </a:r>
            <a:br>
              <a:rPr lang="en-US" sz="8000" b="1" kern="1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8000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  <p:extLst>
      <p:ext uri="{BB962C8B-B14F-4D97-AF65-F5344CB8AC3E}">
        <p14:creationId xmlns:p14="http://schemas.microsoft.com/office/powerpoint/2010/main" val="238084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062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87A52A9C-5628-401D-AE62-52D8C3FF80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71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29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3">
            <a:extLst>
              <a:ext uri="{FF2B5EF4-FFF2-40B4-BE49-F238E27FC236}">
                <a16:creationId xmlns:a16="http://schemas.microsoft.com/office/drawing/2014/main" id="{27BEE063-7C41-442F-B463-6474A3067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0561" y="292102"/>
            <a:ext cx="10515602" cy="1265368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Nội dung 4">
            <a:extLst>
              <a:ext uri="{FF2B5EF4-FFF2-40B4-BE49-F238E27FC236}">
                <a16:creationId xmlns:a16="http://schemas.microsoft.com/office/drawing/2014/main" id="{0416113C-0129-4836-8109-9273DE03EB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1" y="1460500"/>
            <a:ext cx="10515602" cy="4153741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Hình ảnh 5" descr="Ảnh có chứa quảng trường&#10;&#10;Mô tả được tạo tự động">
            <a:extLst>
              <a:ext uri="{FF2B5EF4-FFF2-40B4-BE49-F238E27FC236}">
                <a16:creationId xmlns:a16="http://schemas.microsoft.com/office/drawing/2014/main" id="{A1B4B753-BDE5-4234-8380-5E89DC569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1"/>
          </a:xfrm>
          <a:prstGeom prst="rect">
            <a:avLst/>
          </a:prstGeom>
        </p:spPr>
      </p:pic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4D781F5A-AC49-48F9-9095-230F3DF49449}"/>
              </a:ext>
            </a:extLst>
          </p:cNvPr>
          <p:cNvSpPr/>
          <p:nvPr/>
        </p:nvSpPr>
        <p:spPr>
          <a:xfrm>
            <a:off x="2343844" y="172474"/>
            <a:ext cx="7119739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600" b="1" cap="none" spc="0">
                <a:ln/>
                <a:solidFill>
                  <a:schemeClr val="accent4"/>
                </a:solidFill>
                <a:effectLst/>
              </a:rPr>
              <a:t>Toán 1 – Bài 36 </a:t>
            </a:r>
            <a:endParaRPr lang="vi-VN" sz="6600" b="1" cap="none" spc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8" name="Hình chữ nhật 7">
            <a:extLst>
              <a:ext uri="{FF2B5EF4-FFF2-40B4-BE49-F238E27FC236}">
                <a16:creationId xmlns:a16="http://schemas.microsoft.com/office/drawing/2014/main" id="{1AFF19E6-A727-4324-88E1-61094C3466D7}"/>
              </a:ext>
            </a:extLst>
          </p:cNvPr>
          <p:cNvSpPr/>
          <p:nvPr/>
        </p:nvSpPr>
        <p:spPr>
          <a:xfrm>
            <a:off x="285989" y="2662525"/>
            <a:ext cx="1123545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000" b="1">
                <a:ln/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Thực hành xem lịch và giờ</a:t>
            </a:r>
            <a:endParaRPr lang="vi-VN" sz="6000" b="1" cap="none" spc="0">
              <a:ln/>
              <a:solidFill>
                <a:srgbClr val="C00000"/>
              </a:solidFill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16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8494502F-D71F-459E-A7CC-F699D4BB5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" y="5937"/>
            <a:ext cx="3242338" cy="12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71E5DEA-BB93-44EA-B246-F05F25754C42}"/>
              </a:ext>
            </a:extLst>
          </p:cNvPr>
          <p:cNvGrpSpPr/>
          <p:nvPr/>
        </p:nvGrpSpPr>
        <p:grpSpPr>
          <a:xfrm>
            <a:off x="3248276" y="542705"/>
            <a:ext cx="5616171" cy="6309358"/>
            <a:chOff x="3823250" y="400927"/>
            <a:chExt cx="5616171" cy="6309358"/>
          </a:xfrm>
        </p:grpSpPr>
        <p:sp>
          <p:nvSpPr>
            <p:cNvPr id="13" name="Hình chữ nhật 12">
              <a:extLst>
                <a:ext uri="{FF2B5EF4-FFF2-40B4-BE49-F238E27FC236}">
                  <a16:creationId xmlns:a16="http://schemas.microsoft.com/office/drawing/2014/main" id="{63DD8F20-9FA4-4A36-99D0-D39D6E410D74}"/>
                </a:ext>
              </a:extLst>
            </p:cNvPr>
            <p:cNvSpPr/>
            <p:nvPr/>
          </p:nvSpPr>
          <p:spPr>
            <a:xfrm>
              <a:off x="3823250" y="400928"/>
              <a:ext cx="5616171" cy="630935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Hình chữ nhật 13">
              <a:extLst>
                <a:ext uri="{FF2B5EF4-FFF2-40B4-BE49-F238E27FC236}">
                  <a16:creationId xmlns:a16="http://schemas.microsoft.com/office/drawing/2014/main" id="{9CB0B019-FB9E-49D3-93B1-F1F5F6982A3D}"/>
                </a:ext>
              </a:extLst>
            </p:cNvPr>
            <p:cNvSpPr/>
            <p:nvPr/>
          </p:nvSpPr>
          <p:spPr>
            <a:xfrm>
              <a:off x="3823250" y="400927"/>
              <a:ext cx="5616171" cy="125301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Tháng năm</a:t>
              </a:r>
            </a:p>
          </p:txBody>
        </p:sp>
        <p:sp>
          <p:nvSpPr>
            <p:cNvPr id="15" name="Hộp Văn bản 14">
              <a:extLst>
                <a:ext uri="{FF2B5EF4-FFF2-40B4-BE49-F238E27FC236}">
                  <a16:creationId xmlns:a16="http://schemas.microsoft.com/office/drawing/2014/main" id="{983AF9E6-6FFB-452F-BBEC-37DF827DC0D7}"/>
                </a:ext>
              </a:extLst>
            </p:cNvPr>
            <p:cNvSpPr txBox="1"/>
            <p:nvPr/>
          </p:nvSpPr>
          <p:spPr>
            <a:xfrm>
              <a:off x="5906628" y="1625811"/>
              <a:ext cx="1744394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CB4FA89F-E664-418E-9C56-ABB31E8C102C}"/>
                </a:ext>
              </a:extLst>
            </p:cNvPr>
            <p:cNvSpPr txBox="1"/>
            <p:nvPr/>
          </p:nvSpPr>
          <p:spPr>
            <a:xfrm>
              <a:off x="4971345" y="4911476"/>
              <a:ext cx="375062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 hai</a:t>
              </a:r>
            </a:p>
          </p:txBody>
        </p:sp>
      </p:grpSp>
      <p:cxnSp>
        <p:nvCxnSpPr>
          <p:cNvPr id="19" name="Đường kết nối Mũi tên Thẳng 18">
            <a:extLst>
              <a:ext uri="{FF2B5EF4-FFF2-40B4-BE49-F238E27FC236}">
                <a16:creationId xmlns:a16="http://schemas.microsoft.com/office/drawing/2014/main" id="{31C19B42-612A-4ABF-A7AC-A1CC30ABC225}"/>
              </a:ext>
            </a:extLst>
          </p:cNvPr>
          <p:cNvCxnSpPr>
            <a:stCxn id="14" idx="3"/>
          </p:cNvCxnSpPr>
          <p:nvPr/>
        </p:nvCxnSpPr>
        <p:spPr>
          <a:xfrm flipV="1">
            <a:off x="8864447" y="1169214"/>
            <a:ext cx="1036298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EDEAB99E-3482-4E17-A5C4-45A533764BBA}"/>
              </a:ext>
            </a:extLst>
          </p:cNvPr>
          <p:cNvSpPr txBox="1"/>
          <p:nvPr/>
        </p:nvSpPr>
        <p:spPr>
          <a:xfrm>
            <a:off x="9900745" y="876826"/>
            <a:ext cx="145188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Tháng</a:t>
            </a:r>
          </a:p>
        </p:txBody>
      </p:sp>
      <p:cxnSp>
        <p:nvCxnSpPr>
          <p:cNvPr id="21" name="Đường kết nối Mũi tên Thẳng 20">
            <a:extLst>
              <a:ext uri="{FF2B5EF4-FFF2-40B4-BE49-F238E27FC236}">
                <a16:creationId xmlns:a16="http://schemas.microsoft.com/office/drawing/2014/main" id="{E54FDA72-685E-43FE-8B6C-DDC5BF05955F}"/>
              </a:ext>
            </a:extLst>
          </p:cNvPr>
          <p:cNvCxnSpPr>
            <a:cxnSpLocks/>
          </p:cNvCxnSpPr>
          <p:nvPr/>
        </p:nvCxnSpPr>
        <p:spPr>
          <a:xfrm>
            <a:off x="6726157" y="3429000"/>
            <a:ext cx="3174588" cy="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C6E9063F-E20B-4C79-9706-403E8CEDEE2B}"/>
              </a:ext>
            </a:extLst>
          </p:cNvPr>
          <p:cNvSpPr txBox="1"/>
          <p:nvPr/>
        </p:nvSpPr>
        <p:spPr>
          <a:xfrm>
            <a:off x="9900745" y="3136612"/>
            <a:ext cx="1451883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</a:p>
        </p:txBody>
      </p:sp>
    </p:spTree>
    <p:extLst>
      <p:ext uri="{BB962C8B-B14F-4D97-AF65-F5344CB8AC3E}">
        <p14:creationId xmlns:p14="http://schemas.microsoft.com/office/powerpoint/2010/main" val="21237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A3D6563F-2AC6-4FC0-9660-C45C7A5D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" y="5937"/>
            <a:ext cx="3242338" cy="1253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Nhóm 4">
            <a:extLst>
              <a:ext uri="{FF2B5EF4-FFF2-40B4-BE49-F238E27FC236}">
                <a16:creationId xmlns:a16="http://schemas.microsoft.com/office/drawing/2014/main" id="{06CE76BD-0675-48A8-9699-869B08A69193}"/>
              </a:ext>
            </a:extLst>
          </p:cNvPr>
          <p:cNvGrpSpPr/>
          <p:nvPr/>
        </p:nvGrpSpPr>
        <p:grpSpPr>
          <a:xfrm>
            <a:off x="3976398" y="433347"/>
            <a:ext cx="4239203" cy="4827766"/>
            <a:chOff x="3823250" y="400927"/>
            <a:chExt cx="5616171" cy="6309358"/>
          </a:xfrm>
        </p:grpSpPr>
        <p:sp>
          <p:nvSpPr>
            <p:cNvPr id="6" name="Hình chữ nhật 5">
              <a:extLst>
                <a:ext uri="{FF2B5EF4-FFF2-40B4-BE49-F238E27FC236}">
                  <a16:creationId xmlns:a16="http://schemas.microsoft.com/office/drawing/2014/main" id="{1DD07E38-A43C-4EC9-ABEC-7F30BA73565C}"/>
                </a:ext>
              </a:extLst>
            </p:cNvPr>
            <p:cNvSpPr/>
            <p:nvPr/>
          </p:nvSpPr>
          <p:spPr>
            <a:xfrm>
              <a:off x="3823250" y="400928"/>
              <a:ext cx="5616171" cy="6309357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ình chữ nhật 6">
              <a:extLst>
                <a:ext uri="{FF2B5EF4-FFF2-40B4-BE49-F238E27FC236}">
                  <a16:creationId xmlns:a16="http://schemas.microsoft.com/office/drawing/2014/main" id="{CB0F1CA3-D4D8-41B0-B396-A5B8FECD8B3C}"/>
                </a:ext>
              </a:extLst>
            </p:cNvPr>
            <p:cNvSpPr/>
            <p:nvPr/>
          </p:nvSpPr>
          <p:spPr>
            <a:xfrm>
              <a:off x="3823250" y="400927"/>
              <a:ext cx="5616171" cy="1253019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Tháng năm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8403F9E6-AFBA-4B33-88A2-C3E2A2B33FB9}"/>
                </a:ext>
              </a:extLst>
            </p:cNvPr>
            <p:cNvSpPr txBox="1"/>
            <p:nvPr/>
          </p:nvSpPr>
          <p:spPr>
            <a:xfrm>
              <a:off x="5906628" y="1625811"/>
              <a:ext cx="1744394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9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E9EA623C-978A-4529-85FD-8D676B8A814D}"/>
                </a:ext>
              </a:extLst>
            </p:cNvPr>
            <p:cNvSpPr txBox="1"/>
            <p:nvPr/>
          </p:nvSpPr>
          <p:spPr>
            <a:xfrm>
              <a:off x="4903513" y="5172957"/>
              <a:ext cx="3750622" cy="1086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 hai</a:t>
              </a:r>
            </a:p>
          </p:txBody>
        </p:sp>
      </p:grp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FCFC2EC-F4C7-4B2C-90B7-B9E57D6BD8F3}"/>
              </a:ext>
            </a:extLst>
          </p:cNvPr>
          <p:cNvSpPr txBox="1"/>
          <p:nvPr/>
        </p:nvSpPr>
        <p:spPr>
          <a:xfrm>
            <a:off x="3248276" y="5714804"/>
            <a:ext cx="5936974" cy="64633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 hai ngày 7 tháng năm</a:t>
            </a:r>
          </a:p>
        </p:txBody>
      </p:sp>
    </p:spTree>
    <p:extLst>
      <p:ext uri="{BB962C8B-B14F-4D97-AF65-F5344CB8AC3E}">
        <p14:creationId xmlns:p14="http://schemas.microsoft.com/office/powerpoint/2010/main" val="1629950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6283BDF-DCDD-4535-B336-39053B0DA2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854" y="152517"/>
            <a:ext cx="2424880" cy="93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5DAA7E70-4ACA-42A6-B696-7A6A4022A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3339" y="2004417"/>
            <a:ext cx="4179308" cy="3655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0E30B9E-5198-49A8-82C2-D3F532AB9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80770" y="21528"/>
            <a:ext cx="2959327" cy="2897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EC08E9B9-F27D-46B8-9E64-05B17AF75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8852" y="3596641"/>
            <a:ext cx="2831245" cy="310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8">
            <a:extLst>
              <a:ext uri="{FF2B5EF4-FFF2-40B4-BE49-F238E27FC236}">
                <a16:creationId xmlns:a16="http://schemas.microsoft.com/office/drawing/2014/main" id="{C08335C4-021C-46B6-8DD8-58D0FAE7B06A}"/>
              </a:ext>
            </a:extLst>
          </p:cNvPr>
          <p:cNvCxnSpPr>
            <a:cxnSpLocks/>
          </p:cNvCxnSpPr>
          <p:nvPr/>
        </p:nvCxnSpPr>
        <p:spPr>
          <a:xfrm flipV="1">
            <a:off x="4811263" y="1639614"/>
            <a:ext cx="1897589" cy="98166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10">
            <a:extLst>
              <a:ext uri="{FF2B5EF4-FFF2-40B4-BE49-F238E27FC236}">
                <a16:creationId xmlns:a16="http://schemas.microsoft.com/office/drawing/2014/main" id="{AF6B91D3-6970-46C6-AD87-C80F317BFC3A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5144781" y="4244604"/>
            <a:ext cx="1564071" cy="90580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Question Mark Png Quizzes Submitted Buzzfeed That They - Point D ...">
            <a:extLst>
              <a:ext uri="{FF2B5EF4-FFF2-40B4-BE49-F238E27FC236}">
                <a16:creationId xmlns:a16="http://schemas.microsoft.com/office/drawing/2014/main" id="{37EE0175-12C4-4A16-BDC9-4209E95A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7659620" y="979763"/>
            <a:ext cx="806466" cy="1094927"/>
          </a:xfrm>
          <a:prstGeom prst="rect">
            <a:avLst/>
          </a:prstGeom>
          <a:noFill/>
        </p:spPr>
      </p:pic>
      <p:pic>
        <p:nvPicPr>
          <p:cNvPr id="12" name="Picture 9" descr="Question Mark Png Quizzes Submitted Buzzfeed That They - Point D ...">
            <a:extLst>
              <a:ext uri="{FF2B5EF4-FFF2-40B4-BE49-F238E27FC236}">
                <a16:creationId xmlns:a16="http://schemas.microsoft.com/office/drawing/2014/main" id="{0D678EFF-ED98-415B-83CF-6BBF9CF14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48505" t="10287" r="6870" b="11530"/>
          <a:stretch>
            <a:fillRect/>
          </a:stretch>
        </p:blipFill>
        <p:spPr bwMode="auto">
          <a:xfrm>
            <a:off x="7721241" y="4564984"/>
            <a:ext cx="806466" cy="1094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253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76BA00FB-A621-4F3C-9B5F-563B72509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8667"/>
            <a:ext cx="1973159" cy="858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AB46C17-F1C5-4F10-BC3F-93992360F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7408"/>
            <a:ext cx="11637567" cy="7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6D939F-2761-4BE6-A84F-4364FA84B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9823" y="1669772"/>
            <a:ext cx="10237624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B0587-87A4-4DB4-8C63-A56F825DE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2043" y="4249758"/>
            <a:ext cx="9942660" cy="2101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3BBB53-6A7B-4CF6-A8BC-5DF1947DE4C7}"/>
              </a:ext>
            </a:extLst>
          </p:cNvPr>
          <p:cNvCxnSpPr/>
          <p:nvPr/>
        </p:nvCxnSpPr>
        <p:spPr>
          <a:xfrm rot="5400000">
            <a:off x="2002736" y="3895174"/>
            <a:ext cx="975360" cy="6553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8">
            <a:extLst>
              <a:ext uri="{FF2B5EF4-FFF2-40B4-BE49-F238E27FC236}">
                <a16:creationId xmlns:a16="http://schemas.microsoft.com/office/drawing/2014/main" id="{D070E94E-FE3C-4ECF-BFBD-26A3FF76D7AD}"/>
              </a:ext>
            </a:extLst>
          </p:cNvPr>
          <p:cNvCxnSpPr/>
          <p:nvPr/>
        </p:nvCxnSpPr>
        <p:spPr>
          <a:xfrm rot="16200000" flipH="1">
            <a:off x="5150816" y="3655796"/>
            <a:ext cx="1036320" cy="111413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:a16="http://schemas.microsoft.com/office/drawing/2014/main" id="{E6BBB76D-22E5-4C4C-A4A1-3663C8DDE456}"/>
              </a:ext>
            </a:extLst>
          </p:cNvPr>
          <p:cNvCxnSpPr/>
          <p:nvPr/>
        </p:nvCxnSpPr>
        <p:spPr>
          <a:xfrm rot="10800000" flipV="1">
            <a:off x="5308521" y="3742410"/>
            <a:ext cx="1441820" cy="73152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2">
            <a:extLst>
              <a:ext uri="{FF2B5EF4-FFF2-40B4-BE49-F238E27FC236}">
                <a16:creationId xmlns:a16="http://schemas.microsoft.com/office/drawing/2014/main" id="{A3F59B05-4E05-4864-AD01-49202204CBAE}"/>
              </a:ext>
            </a:extLst>
          </p:cNvPr>
          <p:cNvCxnSpPr>
            <a:cxnSpLocks/>
          </p:cNvCxnSpPr>
          <p:nvPr/>
        </p:nvCxnSpPr>
        <p:spPr>
          <a:xfrm flipH="1">
            <a:off x="9064487" y="3440262"/>
            <a:ext cx="130044" cy="8094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CC6AC210-D24D-488C-A933-B6CAD0EA402C}"/>
              </a:ext>
            </a:extLst>
          </p:cNvPr>
          <p:cNvSpPr txBox="1"/>
          <p:nvPr/>
        </p:nvSpPr>
        <p:spPr>
          <a:xfrm>
            <a:off x="3127513" y="258902"/>
            <a:ext cx="644055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TRÒ CHƠI: TÌM NHÀ CHO SÓC</a:t>
            </a:r>
          </a:p>
        </p:txBody>
      </p:sp>
    </p:spTree>
    <p:extLst>
      <p:ext uri="{BB962C8B-B14F-4D97-AF65-F5344CB8AC3E}">
        <p14:creationId xmlns:p14="http://schemas.microsoft.com/office/powerpoint/2010/main" val="76233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ời cảm ơn">
            <a:hlinkClick r:id="" action="ppaction://media"/>
            <a:extLst>
              <a:ext uri="{FF2B5EF4-FFF2-40B4-BE49-F238E27FC236}">
                <a16:creationId xmlns:a16="http://schemas.microsoft.com/office/drawing/2014/main" id="{F1BBAE9D-3AD7-4082-A885-63091D59243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28911" y="0"/>
            <a:ext cx="12192000" cy="6858000"/>
          </a:xfrm>
          <a:prstGeom prst="rect">
            <a:avLst/>
          </a:prstGeom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739AB503-FA88-4AD3-A159-B5BD8697FF54}"/>
              </a:ext>
            </a:extLst>
          </p:cNvPr>
          <p:cNvSpPr txBox="1"/>
          <p:nvPr/>
        </p:nvSpPr>
        <p:spPr>
          <a:xfrm>
            <a:off x="2188580" y="137071"/>
            <a:ext cx="6472519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9600" b="1" dirty="0">
                <a:ln w="22225">
                  <a:solidFill>
                    <a:srgbClr val="FF9348"/>
                  </a:solidFill>
                  <a:prstDash val="solid"/>
                </a:ln>
                <a:solidFill>
                  <a:srgbClr val="FEE174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UTM Avo" panose="02040603050506020204" pitchFamily="18" charset="0"/>
              </a:rPr>
              <a:t>GIẢI LAO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44C7A1E-BFCE-422C-8D4B-E96FBD8BDC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96" y="1389732"/>
            <a:ext cx="2271132" cy="2271132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CB47AE87-18E5-498F-A6B7-836A21E166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286" y="1554623"/>
            <a:ext cx="2271132" cy="2271132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75A79B94-E9D3-4AF6-BCAA-B395C87F31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157" y="4180468"/>
            <a:ext cx="2271132" cy="2271132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1DB04584-47F5-47E6-80F9-25428A165B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935" y="4284447"/>
            <a:ext cx="2271132" cy="2271132"/>
          </a:xfrm>
          <a:prstGeom prst="rect">
            <a:avLst/>
          </a:prstGeom>
        </p:spPr>
      </p:pic>
      <p:pic>
        <p:nvPicPr>
          <p:cNvPr id="10" name="Baby Shark Dance - Most Viewed Video on YouTube - PINKFONG Songs for Children">
            <a:hlinkClick r:id="" action="ppaction://media"/>
            <a:extLst>
              <a:ext uri="{FF2B5EF4-FFF2-40B4-BE49-F238E27FC236}">
                <a16:creationId xmlns:a16="http://schemas.microsoft.com/office/drawing/2014/main" id="{DE2C0412-0CD5-4304-B86F-A2BC6A4A68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50289" y="6130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288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repeatCount="indefinite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99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61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3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4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CBA34B-4458-43C8-816A-A22D547F7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3958"/>
            <a:ext cx="11608603" cy="108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AE0EFF-3A74-4E39-A98C-9B2853C6A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8073" y="2625777"/>
            <a:ext cx="1949734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19EAC8-ED37-4EFD-B7EE-02C085FF6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67673" y="4073577"/>
            <a:ext cx="1859621" cy="1264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E1DCA7-B0D9-4DD6-AC7B-8252C92D5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5092" t="4348" r="5197" b="8696"/>
          <a:stretch>
            <a:fillRect/>
          </a:stretch>
        </p:blipFill>
        <p:spPr bwMode="auto">
          <a:xfrm>
            <a:off x="7839673" y="1711377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3CDB3C1-E93D-4947-BFDE-5DB1128433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l="12832" t="8163" r="4196" b="10204"/>
          <a:stretch>
            <a:fillRect/>
          </a:stretch>
        </p:blipFill>
        <p:spPr bwMode="auto">
          <a:xfrm>
            <a:off x="7915873" y="4302177"/>
            <a:ext cx="1447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4A281951-64C8-4193-8C33-3DEAA28F2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77273" y="1101777"/>
            <a:ext cx="1769507" cy="134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A4AB30FE-CFD0-4514-AF20-AF3ADF6BE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 l="8426" t="2174" r="8990"/>
          <a:stretch>
            <a:fillRect/>
          </a:stretch>
        </p:blipFill>
        <p:spPr bwMode="auto">
          <a:xfrm>
            <a:off x="7839673" y="2854377"/>
            <a:ext cx="1447800" cy="685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5256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04 -0.01898 L -0.18229 -0.2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19" y="-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69 7.40741E-7 L -0.23528 0.0444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8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45 0.01134 L -0.27135 0.154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5" y="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117</Words>
  <PresentationFormat>Màn hình rộng</PresentationFormat>
  <Paragraphs>23</Paragraphs>
  <Slides>13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Tahoma</vt:lpstr>
      <vt:lpstr>Times New Roman</vt:lpstr>
      <vt:lpstr>UTM Avo</vt:lpstr>
      <vt:lpstr>Chủ đề Office</vt:lpstr>
      <vt:lpstr>   CHÀO MỪNG QUÝ THẦY CÔ VỀ DỰ GIỜ TIẾT 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2021-04-13T04:50:44Z</dcterms:created>
  <dcterms:modified xsi:type="dcterms:W3CDTF">2021-04-13T08:45:34Z</dcterms:modified>
</cp:coreProperties>
</file>