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144"/>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8" y="2176224"/>
            <a:ext cx="3487246" cy="1447832"/>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700402"/>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3" y="4014260"/>
            <a:ext cx="3473956"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29759</TotalTime>
  <Words>1865</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1258</cp:revision>
  <dcterms:created xsi:type="dcterms:W3CDTF">2018-12-05T18:19:15Z</dcterms:created>
  <dcterms:modified xsi:type="dcterms:W3CDTF">2020-09-21T05:33:36Z</dcterms:modified>
</cp:coreProperties>
</file>