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98" r:id="rId4"/>
    <p:sldMasterId id="2147483710" r:id="rId5"/>
  </p:sldMasterIdLst>
  <p:notesMasterIdLst>
    <p:notesMasterId r:id="rId16"/>
  </p:notesMasterIdLst>
  <p:sldIdLst>
    <p:sldId id="279" r:id="rId6"/>
    <p:sldId id="269" r:id="rId7"/>
    <p:sldId id="276" r:id="rId8"/>
    <p:sldId id="277" r:id="rId9"/>
    <p:sldId id="281" r:id="rId10"/>
    <p:sldId id="284" r:id="rId11"/>
    <p:sldId id="274" r:id="rId12"/>
    <p:sldId id="280" r:id="rId13"/>
    <p:sldId id="278" r:id="rId14"/>
    <p:sldId id="28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644"/>
    <a:srgbClr val="C4FF1D"/>
    <a:srgbClr val="354800"/>
    <a:srgbClr val="75A7D5"/>
    <a:srgbClr val="183550"/>
    <a:srgbClr val="7EADD8"/>
    <a:srgbClr val="D17100"/>
    <a:srgbClr val="594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418250-E103-4B43-9F11-D87D3E782DFC}" type="datetimeFigureOut">
              <a:rPr lang="en-US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679F38-BE79-4C60-B943-0A146DE7812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965808F-B6CB-46CB-96E7-9AF326618221}" type="slidenum">
              <a:rPr lang="en-GB">
                <a:solidFill>
                  <a:srgbClr val="000000"/>
                </a:solidFill>
              </a:rPr>
              <a:pPr/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644" y="4883392"/>
            <a:ext cx="6432219" cy="3766218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536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68838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965808F-B6CB-46CB-96E7-9AF326618221}" type="slidenum">
              <a:rPr lang="en-GB">
                <a:solidFill>
                  <a:srgbClr val="000000"/>
                </a:solidFill>
              </a:rPr>
              <a:pPr/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644" y="4883392"/>
            <a:ext cx="6432219" cy="3766218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536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68838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60338" y="144468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3123-2576-438D-9A83-55AD214EC710}" type="datetimeFigureOut">
              <a:rPr lang="en-US"/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5BB4-4A6C-4231-AF70-D52FB3372A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3F30-A5DA-4C08-A5AC-C0FF2DB18421}" type="datetimeFigureOut">
              <a:rPr lang="en-US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A2D4-293A-44A0-A563-A1CBDD39923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63B8-AEF5-41E8-9810-C1613FD60EFE}" type="datetimeFigureOut">
              <a:rPr lang="en-US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C9DD-C983-4294-83CD-D379F875BB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F4DE-A01C-43CF-8483-22463301C008}" type="datetimeFigureOut">
              <a:rPr lang="en-US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E0A-07D3-4CA1-B7A6-A62BA2CCF60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470E-404C-48BE-9CD7-621E955FD69E}" type="datetimeFigureOut">
              <a:rPr lang="en-US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1D58-F192-4D59-9208-704B55AFF1F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B3B1-9F35-43B3-B30E-B6CDD46951F2}" type="datetimeFigureOut">
              <a:rPr lang="en-US"/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5E1D-30A7-4B5E-8D18-3AAB8762C68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B452-72E2-4315-8262-7FA1B4954055}" type="datetimeFigureOut">
              <a:rPr lang="en-US"/>
              <a:t>2/9/2021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197B-67C9-4EB2-AC0F-60CC14145E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1A51-8EDA-429F-AD3D-930768938540}" type="datetimeFigureOut">
              <a:rPr lang="en-US"/>
              <a:t>2/9/2021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4323-C8C0-42D8-ACB0-7920154A74A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57F4-02C8-42DB-A61C-256DD549B338}" type="datetimeFigureOut">
              <a:rPr lang="en-US"/>
              <a:t>2/9/2021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E35A-4991-4280-B7AF-31676BCE1D5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5626-4190-4707-BE59-DBC50B864B9C}" type="datetimeFigureOut">
              <a:rPr lang="en-US"/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76DB-5CD9-41B5-983F-84B22FB7B1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BD53-D2B5-4B61-82F2-9ADD9C6AA01F}" type="datetimeFigureOut">
              <a:rPr lang="en-US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BFDD-CAF6-476C-A658-9C5A6201EE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25F9-B819-4ED7-A516-F87A3DB39523}" type="datetimeFigureOut">
              <a:rPr lang="en-US"/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5C92-2AF9-4F39-BD93-D6393384AC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B0C1-ACF1-429D-BB9C-CFE83B3E5F49}" type="datetimeFigureOut">
              <a:rPr lang="en-US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144E-18E9-4163-A0AC-B92B06F4540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A745-3FAD-413A-9FCE-281A7307C548}" type="datetimeFigureOut">
              <a:rPr lang="en-US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B9F4-8C55-42DC-B918-1730F1B9FDA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990458" y="-20764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041330" y="2655771"/>
            <a:ext cx="1159827" cy="154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70425" y="4109103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143755" y="2970"/>
            <a:ext cx="205739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-71493" y="1356243"/>
            <a:ext cx="2070675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-72626" y="2730906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965080" y="5486506"/>
            <a:ext cx="1037699" cy="13835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16" name="Shape 1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056646" y="5481876"/>
            <a:ext cx="1037699" cy="138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7142542" y="4113835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-66600" y="-24142"/>
            <a:ext cx="1037699" cy="13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5082300" y="-24094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3018951" y="5474405"/>
            <a:ext cx="1037699" cy="138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 flipH="1">
            <a:off x="971549" y="-8159"/>
            <a:ext cx="1028700" cy="137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2" name="Shape 22"/>
          <p:cNvSpPr/>
          <p:nvPr/>
        </p:nvSpPr>
        <p:spPr>
          <a:xfrm flipH="1">
            <a:off x="2000249" y="5486519"/>
            <a:ext cx="1028700" cy="1371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" name="Shape 23"/>
          <p:cNvSpPr/>
          <p:nvPr/>
        </p:nvSpPr>
        <p:spPr>
          <a:xfrm flipH="1">
            <a:off x="3028949" y="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4" name="Shape 24"/>
          <p:cNvSpPr/>
          <p:nvPr/>
        </p:nvSpPr>
        <p:spPr>
          <a:xfrm flipH="1">
            <a:off x="5086349" y="5486519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" name="Shape 25"/>
          <p:cNvSpPr/>
          <p:nvPr/>
        </p:nvSpPr>
        <p:spPr>
          <a:xfrm flipH="1">
            <a:off x="6115049" y="5486519"/>
            <a:ext cx="1028700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6" name="Shape 26"/>
          <p:cNvSpPr/>
          <p:nvPr/>
        </p:nvSpPr>
        <p:spPr>
          <a:xfrm flipH="1">
            <a:off x="6117974" y="-12740"/>
            <a:ext cx="1028700" cy="1371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7" name="Shape 27"/>
          <p:cNvSpPr/>
          <p:nvPr/>
        </p:nvSpPr>
        <p:spPr>
          <a:xfrm flipH="1">
            <a:off x="4057649" y="0"/>
            <a:ext cx="1028700" cy="137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2000257" y="1358900"/>
            <a:ext cx="5143499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2961550" y="2655771"/>
            <a:ext cx="32208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flipH="1">
            <a:off x="7144834" y="34174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1" name="Shape 31"/>
          <p:cNvSpPr/>
          <p:nvPr/>
        </p:nvSpPr>
        <p:spPr>
          <a:xfrm flipH="1">
            <a:off x="2507334" y="667253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2" name="Shape 32"/>
          <p:cNvSpPr/>
          <p:nvPr/>
        </p:nvSpPr>
        <p:spPr>
          <a:xfrm flipH="1">
            <a:off x="8172291" y="15"/>
            <a:ext cx="971700" cy="12951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566117" y="-65"/>
            <a:ext cx="51870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4" name="Shape 34"/>
          <p:cNvSpPr/>
          <p:nvPr/>
        </p:nvSpPr>
        <p:spPr>
          <a:xfrm flipH="1">
            <a:off x="453009" y="-79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7138692" y="4113839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6" name="Shape 36"/>
          <p:cNvSpPr/>
          <p:nvPr/>
        </p:nvSpPr>
        <p:spPr>
          <a:xfrm flipH="1">
            <a:off x="7143757" y="2743271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67619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990458" y="-20764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041330" y="2655771"/>
            <a:ext cx="1159827" cy="154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70425" y="4109103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143755" y="2970"/>
            <a:ext cx="205739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-71493" y="1356243"/>
            <a:ext cx="2070675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-72626" y="2730906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44" name="Shape 4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056646" y="5481876"/>
            <a:ext cx="1037699" cy="138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7142542" y="4113835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-66600" y="-24142"/>
            <a:ext cx="1037699" cy="13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5082300" y="-24094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3018951" y="5474405"/>
            <a:ext cx="1037699" cy="138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 flipH="1">
            <a:off x="971549" y="-8159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0" name="Shape 50"/>
          <p:cNvSpPr/>
          <p:nvPr/>
        </p:nvSpPr>
        <p:spPr>
          <a:xfrm flipH="1">
            <a:off x="2000249" y="5486519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1" name="Shape 51"/>
          <p:cNvSpPr/>
          <p:nvPr/>
        </p:nvSpPr>
        <p:spPr>
          <a:xfrm flipH="1">
            <a:off x="3028949" y="0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2" name="Shape 52"/>
          <p:cNvSpPr/>
          <p:nvPr/>
        </p:nvSpPr>
        <p:spPr>
          <a:xfrm flipH="1">
            <a:off x="5086349" y="5486519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3" name="Shape 53"/>
          <p:cNvSpPr/>
          <p:nvPr/>
        </p:nvSpPr>
        <p:spPr>
          <a:xfrm flipH="1">
            <a:off x="6115049" y="5486519"/>
            <a:ext cx="1028700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4" name="Shape 54"/>
          <p:cNvSpPr/>
          <p:nvPr/>
        </p:nvSpPr>
        <p:spPr>
          <a:xfrm flipH="1">
            <a:off x="6117974" y="-1274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5" name="Shape 55"/>
          <p:cNvSpPr/>
          <p:nvPr/>
        </p:nvSpPr>
        <p:spPr>
          <a:xfrm flipH="1">
            <a:off x="4057649" y="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6" name="Shape 56"/>
          <p:cNvSpPr/>
          <p:nvPr/>
        </p:nvSpPr>
        <p:spPr>
          <a:xfrm flipH="1">
            <a:off x="2507334" y="667253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4566117" y="-65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8" name="Shape 58"/>
          <p:cNvSpPr/>
          <p:nvPr/>
        </p:nvSpPr>
        <p:spPr>
          <a:xfrm flipH="1">
            <a:off x="453009" y="-79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965075" y="1358900"/>
            <a:ext cx="72072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014575" y="2111138"/>
            <a:ext cx="51147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014575" y="3481943"/>
            <a:ext cx="51147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072817" y="6153867"/>
            <a:ext cx="51870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37350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3550" y="1326738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3550" y="4087638"/>
            <a:ext cx="2077775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107801" y="4146821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70025" y="1383601"/>
            <a:ext cx="2084474" cy="27792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01375" y="2882404"/>
            <a:ext cx="33414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algn="ctr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7070030" y="1383606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7070030" y="61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6551322" y="-12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8107728" y="41628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3" name="Shape 73"/>
          <p:cNvSpPr/>
          <p:nvPr/>
        </p:nvSpPr>
        <p:spPr>
          <a:xfrm flipH="1">
            <a:off x="1032733" y="1326743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4" name="Shape 74"/>
          <p:cNvSpPr/>
          <p:nvPr/>
        </p:nvSpPr>
        <p:spPr>
          <a:xfrm flipH="1">
            <a:off x="-3494" y="2710354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5" name="Shape 75"/>
          <p:cNvSpPr/>
          <p:nvPr/>
        </p:nvSpPr>
        <p:spPr>
          <a:xfrm flipH="1">
            <a:off x="1032733" y="4087639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6" name="Shape 76"/>
          <p:cNvSpPr/>
          <p:nvPr/>
        </p:nvSpPr>
        <p:spPr>
          <a:xfrm flipH="1">
            <a:off x="2070427" y="6166387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7" name="Shape 77"/>
          <p:cNvSpPr/>
          <p:nvPr/>
        </p:nvSpPr>
        <p:spPr>
          <a:xfrm flipH="1">
            <a:off x="1551734" y="2018720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107734" y="-7"/>
            <a:ext cx="1037814" cy="1383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1310131" y="4441902"/>
            <a:ext cx="482890" cy="675071"/>
            <a:chOff x="5961125" y="1623900"/>
            <a:chExt cx="427450" cy="448175"/>
          </a:xfrm>
        </p:grpSpPr>
        <p:sp>
          <p:nvSpPr>
            <p:cNvPr id="80" name="Shape 8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  <p:sp>
        <p:nvSpPr>
          <p:cNvPr id="87" name="Shape 87"/>
          <p:cNvSpPr/>
          <p:nvPr/>
        </p:nvSpPr>
        <p:spPr>
          <a:xfrm>
            <a:off x="7349050" y="1755633"/>
            <a:ext cx="479648" cy="639531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204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842482" y="1596100"/>
            <a:ext cx="4115399" cy="82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842482" y="2557708"/>
            <a:ext cx="4115399" cy="360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106184" y="2760911"/>
            <a:ext cx="1037814" cy="138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66228" y="12"/>
            <a:ext cx="2077779" cy="27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7070030" y="2763110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8106251" y="4144687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7070030" y="6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7" y="5474397"/>
            <a:ext cx="1037699" cy="1383599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0" y="47827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518690" y="54743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6551322" y="-12"/>
            <a:ext cx="518700" cy="69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7587465" y="34449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grpSp>
        <p:nvGrpSpPr>
          <p:cNvPr id="101" name="Shape 101"/>
          <p:cNvGrpSpPr/>
          <p:nvPr/>
        </p:nvGrpSpPr>
        <p:grpSpPr>
          <a:xfrm>
            <a:off x="7332941" y="359738"/>
            <a:ext cx="498130" cy="664135"/>
            <a:chOff x="1923675" y="1633650"/>
            <a:chExt cx="436000" cy="435975"/>
          </a:xfrm>
        </p:grpSpPr>
        <p:sp>
          <p:nvSpPr>
            <p:cNvPr id="102" name="Shape 10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739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069782" y="1383603"/>
            <a:ext cx="2070675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7070030" y="2763106"/>
            <a:ext cx="1037699" cy="13835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102632" y="5"/>
            <a:ext cx="1037825" cy="138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842482" y="1596100"/>
            <a:ext cx="4406399" cy="82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842475" y="2425305"/>
            <a:ext cx="2172900" cy="414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400"/>
            </a:lvl2pPr>
            <a:lvl3pPr lvl="2">
              <a:spcBef>
                <a:spcPts val="0"/>
              </a:spcBef>
              <a:buSzPct val="100000"/>
              <a:defRPr sz="1400"/>
            </a:lvl3pPr>
            <a:lvl4pPr lvl="3">
              <a:spcBef>
                <a:spcPts val="0"/>
              </a:spcBef>
              <a:buSzPct val="100000"/>
              <a:defRPr sz="1400"/>
            </a:lvl4pPr>
            <a:lvl5pPr lvl="4">
              <a:spcBef>
                <a:spcPts val="0"/>
              </a:spcBef>
              <a:buSzPct val="100000"/>
              <a:defRPr sz="1400"/>
            </a:lvl5pPr>
            <a:lvl6pPr lvl="5">
              <a:spcBef>
                <a:spcPts val="0"/>
              </a:spcBef>
              <a:buSzPct val="100000"/>
              <a:defRPr sz="1400"/>
            </a:lvl6pPr>
            <a:lvl7pPr lvl="6">
              <a:spcBef>
                <a:spcPts val="0"/>
              </a:spcBef>
              <a:buSzPct val="100000"/>
              <a:defRPr sz="1400"/>
            </a:lvl7pPr>
            <a:lvl8pPr lvl="7">
              <a:spcBef>
                <a:spcPts val="0"/>
              </a:spcBef>
              <a:buSzPct val="100000"/>
              <a:defRPr sz="1400"/>
            </a:lvl8pPr>
            <a:lvl9pPr lvl="8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063135" y="2425305"/>
            <a:ext cx="2185800" cy="414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400"/>
            </a:lvl2pPr>
            <a:lvl3pPr lvl="2">
              <a:spcBef>
                <a:spcPts val="0"/>
              </a:spcBef>
              <a:buSzPct val="100000"/>
              <a:defRPr sz="1400"/>
            </a:lvl3pPr>
            <a:lvl4pPr lvl="3">
              <a:spcBef>
                <a:spcPts val="0"/>
              </a:spcBef>
              <a:buSzPct val="100000"/>
              <a:defRPr sz="1400"/>
            </a:lvl4pPr>
            <a:lvl5pPr lvl="4">
              <a:spcBef>
                <a:spcPts val="0"/>
              </a:spcBef>
              <a:buSzPct val="100000"/>
              <a:defRPr sz="1400"/>
            </a:lvl5pPr>
            <a:lvl6pPr lvl="5">
              <a:spcBef>
                <a:spcPts val="0"/>
              </a:spcBef>
              <a:buSzPct val="100000"/>
              <a:defRPr sz="1400"/>
            </a:lvl6pPr>
            <a:lvl7pPr lvl="6">
              <a:spcBef>
                <a:spcPts val="0"/>
              </a:spcBef>
              <a:buSzPct val="100000"/>
              <a:defRPr sz="1400"/>
            </a:lvl7pPr>
            <a:lvl8pPr lvl="7">
              <a:spcBef>
                <a:spcPts val="0"/>
              </a:spcBef>
              <a:buSzPct val="100000"/>
              <a:defRPr sz="1400"/>
            </a:lvl8pPr>
            <a:lvl9pPr lvl="8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8102692" y="4146794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070039" y="87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7" y="5474397"/>
            <a:ext cx="1037699" cy="1383599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037700" y="61659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-9" y="5474387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8621747" y="5528420"/>
            <a:ext cx="518700" cy="691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8621753" y="4836820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grpSp>
        <p:nvGrpSpPr>
          <p:cNvPr id="122" name="Shape 122"/>
          <p:cNvGrpSpPr/>
          <p:nvPr/>
        </p:nvGrpSpPr>
        <p:grpSpPr>
          <a:xfrm>
            <a:off x="7424021" y="3124605"/>
            <a:ext cx="329718" cy="696936"/>
            <a:chOff x="6718575" y="2318625"/>
            <a:chExt cx="256950" cy="407375"/>
          </a:xfrm>
        </p:grpSpPr>
        <p:sp>
          <p:nvSpPr>
            <p:cNvPr id="123" name="Shape 12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306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068357" y="2760905"/>
            <a:ext cx="1037825" cy="13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66232" y="5"/>
            <a:ext cx="2077775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842477" y="1596100"/>
            <a:ext cx="4441799" cy="82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842475" y="2425305"/>
            <a:ext cx="1431300" cy="414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3347474" y="2425305"/>
            <a:ext cx="1431300" cy="414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852474" y="2425305"/>
            <a:ext cx="1431300" cy="414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30667" y="10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8106251" y="2762344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8106242" y="1379506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-293" y="4782397"/>
            <a:ext cx="1037699" cy="13835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-300" y="61659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-309" y="47823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8625222" y="4150887"/>
            <a:ext cx="518700" cy="69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7068340" y="-12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grpSp>
        <p:nvGrpSpPr>
          <p:cNvPr id="146" name="Shape 146"/>
          <p:cNvGrpSpPr/>
          <p:nvPr/>
        </p:nvGrpSpPr>
        <p:grpSpPr>
          <a:xfrm>
            <a:off x="8352270" y="1707529"/>
            <a:ext cx="545654" cy="727539"/>
            <a:chOff x="5941025" y="3634400"/>
            <a:chExt cx="467650" cy="467650"/>
          </a:xfrm>
        </p:grpSpPr>
        <p:sp>
          <p:nvSpPr>
            <p:cNvPr id="147" name="Shape 14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688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106257" y="5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66232" y="2760905"/>
            <a:ext cx="2077775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842482" y="1596100"/>
            <a:ext cx="4115399" cy="82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7070030" y="10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8106251" y="1383621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7070030" y="4136606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7" y="5474397"/>
            <a:ext cx="1037699" cy="1383599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1037700" y="54743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-9" y="61663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7587472" y="1383587"/>
            <a:ext cx="518700" cy="691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8625290" y="6919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7529848" y="4587433"/>
            <a:ext cx="455350" cy="552299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6" name="Shape 166"/>
          <p:cNvSpPr/>
          <p:nvPr/>
        </p:nvSpPr>
        <p:spPr>
          <a:xfrm flipH="1">
            <a:off x="7192539" y="4517085"/>
            <a:ext cx="302960" cy="367431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8299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80D6-7C4C-4AC1-9227-29A59BB70BE6}" type="datetimeFigureOut">
              <a:rPr lang="en-US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898E-479D-4903-9BAD-1F831A3DE48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106257" y="5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" y="5474405"/>
            <a:ext cx="1037699" cy="138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375225" y="5271200"/>
            <a:ext cx="1990500" cy="109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48" y="4090741"/>
            <a:ext cx="1037699" cy="138366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8106255" y="1383610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7070030" y="6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070039" y="1383597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0" y="3399129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18690" y="61663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623697" y="4152687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8623690" y="6919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179" name="Shape 17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106257" y="2763105"/>
            <a:ext cx="1037699" cy="1383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Shape 180"/>
          <p:cNvGrpSpPr/>
          <p:nvPr/>
        </p:nvGrpSpPr>
        <p:grpSpPr>
          <a:xfrm>
            <a:off x="7331732" y="387188"/>
            <a:ext cx="514305" cy="609233"/>
            <a:chOff x="5292575" y="3681900"/>
            <a:chExt cx="420150" cy="373275"/>
          </a:xfrm>
        </p:grpSpPr>
        <p:sp>
          <p:nvSpPr>
            <p:cNvPr id="181" name="Shape 18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621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213289" y="2476011"/>
            <a:ext cx="930717" cy="124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80639" y="23"/>
            <a:ext cx="1863360" cy="24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7284049" y="2477980"/>
            <a:ext cx="930600" cy="1240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8213335" y="3716987"/>
            <a:ext cx="930600" cy="1240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7284049" y="11"/>
            <a:ext cx="930600" cy="12408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5" y="5617177"/>
            <a:ext cx="930600" cy="12408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0" y="4996951"/>
            <a:ext cx="465300" cy="620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465163" y="5617173"/>
            <a:ext cx="465300" cy="620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6818875" y="0"/>
            <a:ext cx="465300" cy="6204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748093" y="3089496"/>
            <a:ext cx="465300" cy="620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grpSp>
        <p:nvGrpSpPr>
          <p:cNvPr id="199" name="Shape 199"/>
          <p:cNvGrpSpPr/>
          <p:nvPr/>
        </p:nvGrpSpPr>
        <p:grpSpPr>
          <a:xfrm>
            <a:off x="7519844" y="322623"/>
            <a:ext cx="446725" cy="595599"/>
            <a:chOff x="1923675" y="1633650"/>
            <a:chExt cx="436000" cy="435975"/>
          </a:xfrm>
        </p:grpSpPr>
        <p:sp>
          <p:nvSpPr>
            <p:cNvPr id="200" name="Shape 20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206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274678" y="1249015"/>
            <a:ext cx="1869249" cy="249234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7274901" y="2494331"/>
            <a:ext cx="936899" cy="12491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207050" y="1"/>
            <a:ext cx="936870" cy="124916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8207112" y="3743426"/>
            <a:ext cx="936899" cy="12491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7274909" y="78"/>
            <a:ext cx="936899" cy="12491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20" y="5608989"/>
            <a:ext cx="936899" cy="1249199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936765" y="6233315"/>
            <a:ext cx="468300" cy="624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0" y="5608980"/>
            <a:ext cx="468300" cy="6244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8675675" y="4990657"/>
            <a:ext cx="468300" cy="6244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675680" y="4366331"/>
            <a:ext cx="468300" cy="624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grpSp>
        <p:nvGrpSpPr>
          <p:cNvPr id="217" name="Shape 217"/>
          <p:cNvGrpSpPr/>
          <p:nvPr/>
        </p:nvGrpSpPr>
        <p:grpSpPr>
          <a:xfrm>
            <a:off x="7594613" y="2820700"/>
            <a:ext cx="297650" cy="629149"/>
            <a:chOff x="6718575" y="2318625"/>
            <a:chExt cx="256950" cy="407375"/>
          </a:xfrm>
        </p:grpSpPr>
        <p:sp>
          <p:nvSpPr>
            <p:cNvPr id="218" name="Shape 21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536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277752" y="2482279"/>
            <a:ext cx="933084" cy="124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75841" y="13"/>
            <a:ext cx="1868082" cy="249077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6344795" y="21"/>
            <a:ext cx="932999" cy="12439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8210907" y="2483578"/>
            <a:ext cx="932999" cy="12439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8210899" y="1240295"/>
            <a:ext cx="932999" cy="12439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-286" y="4991830"/>
            <a:ext cx="932999" cy="12439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-292" y="6235801"/>
            <a:ext cx="466499" cy="6219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-300" y="4991826"/>
            <a:ext cx="466499" cy="6219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8677509" y="3731991"/>
            <a:ext cx="466499" cy="6219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7277750" y="5"/>
            <a:ext cx="466499" cy="6219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grpSp>
        <p:nvGrpSpPr>
          <p:cNvPr id="237" name="Shape 237"/>
          <p:cNvGrpSpPr/>
          <p:nvPr/>
        </p:nvGrpSpPr>
        <p:grpSpPr>
          <a:xfrm>
            <a:off x="8431832" y="1534996"/>
            <a:ext cx="490564" cy="654085"/>
            <a:chOff x="5941025" y="3634400"/>
            <a:chExt cx="467650" cy="467650"/>
          </a:xfrm>
        </p:grpSpPr>
        <p:sp>
          <p:nvSpPr>
            <p:cNvPr id="238" name="Shape 23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379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208911" y="3"/>
            <a:ext cx="935025" cy="1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71792" y="2487724"/>
            <a:ext cx="1872187" cy="249625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7275211" y="9"/>
            <a:ext cx="935099" cy="12467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8208906" y="1246719"/>
            <a:ext cx="935099" cy="12467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7275211" y="3727313"/>
            <a:ext cx="935099" cy="12467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9" y="5611302"/>
            <a:ext cx="935099" cy="1246799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935035" y="5611306"/>
            <a:ext cx="467399" cy="6231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7" y="6234829"/>
            <a:ext cx="467399" cy="6231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7741464" y="1246693"/>
            <a:ext cx="467399" cy="623199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676596" y="623522"/>
            <a:ext cx="467399" cy="6231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689535" y="4133529"/>
            <a:ext cx="410308" cy="497672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6" name="Shape 256"/>
          <p:cNvSpPr/>
          <p:nvPr/>
        </p:nvSpPr>
        <p:spPr>
          <a:xfrm flipH="1">
            <a:off x="7385584" y="4070145"/>
            <a:ext cx="273000" cy="33109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52311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004840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1D437A68-E703-466B-85A0-753D77862F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404470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0D0D72F0-7165-4984-AC72-519188B2AF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991643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319088" y="1374775"/>
            <a:ext cx="4186237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57725" y="1374775"/>
            <a:ext cx="4186238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51D7F5EC-D112-4325-B184-1390757425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575583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10B0BFCE-74AC-4EB7-961E-4DC11686CD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994147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D75A-2D40-41A2-A500-A77EC242E0D9}" type="datetimeFigureOut">
              <a:rPr lang="en-US"/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9E9A-8277-4D2B-9307-12D9E93FACF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A3DC13E8-224F-4A68-9084-F7A0DEF159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837995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2BEDABA4-1336-442B-8D3E-B313EE2739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745444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BF74A30D-4AD8-4441-BFAF-34529C0AFA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973445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2688673E-8629-435C-B6A9-35C28234F0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742921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150FB75E-81F0-4B3B-8D2E-5F9DC943C5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676146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711950" y="250825"/>
            <a:ext cx="2132013" cy="50006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314325" y="250825"/>
            <a:ext cx="6245225" cy="50006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427A01C3-1722-4739-A0FE-714AD893A9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292168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004840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1D437A68-E703-466B-85A0-753D77862F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404470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0D0D72F0-7165-4984-AC72-519188B2AF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991643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319088" y="1374775"/>
            <a:ext cx="4186237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57725" y="1374775"/>
            <a:ext cx="4186238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51D7F5EC-D112-4325-B184-1390757425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57558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B0BE-F576-43EB-B154-F8AE993924B5}" type="datetimeFigureOut">
              <a:rPr lang="en-US"/>
              <a:t>2/9/2021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2127-5EA1-4CB9-9213-95AFD77E32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10B0BFCE-74AC-4EB7-961E-4DC11686CD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994147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A3DC13E8-224F-4A68-9084-F7A0DEF159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837995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2BEDABA4-1336-442B-8D3E-B313EE2739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745444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BF74A30D-4AD8-4441-BFAF-34529C0AFA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973445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2688673E-8629-435C-B6A9-35C28234F0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742921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150FB75E-81F0-4B3B-8D2E-5F9DC943C5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676146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711950" y="250825"/>
            <a:ext cx="2132013" cy="50006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314325" y="250825"/>
            <a:ext cx="6245225" cy="50006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427A01C3-1722-4739-A0FE-714AD893A9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292168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F8E3-A743-457C-A27F-896D43773DA6}" type="datetimeFigureOut">
              <a:rPr lang="en-US"/>
              <a:t>2/9/2021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9FAB-D794-41A0-A015-629EE4C1A07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FC1C-4464-4B0D-BD19-4F5ADA7E5A5A}" type="datetimeFigureOut">
              <a:rPr lang="en-US"/>
              <a:t>2/9/2021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0FF6-7BD2-4102-9AD1-0CE9071A8AF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CE35-7E1F-4FFD-BC02-CDE0A2FBA1AD}" type="datetimeFigureOut">
              <a:rPr lang="en-US"/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51CB-DFB8-49FA-9190-AEDAD4C91A0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8812-B12F-4A59-A452-854CEB0D875D}" type="datetimeFigureOut">
              <a:rPr lang="en-US"/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EA74-7A3B-4A17-B25F-35FEA7730C8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BE6D9-2389-40EC-80F2-9A5E7BB2BC4D}" type="datetimeFigureOut">
              <a:rPr lang="en-US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4A4CA-91AF-4386-A975-532AD211103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C7A9E-F1B1-436B-8872-76144C02D43C}" type="datetimeFigureOut">
              <a:rPr lang="en-US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527A2-D83C-4E39-9C67-65DAC93BBC3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42482" y="1596100"/>
            <a:ext cx="4115399" cy="82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42482" y="2557708"/>
            <a:ext cx="4115399" cy="3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EDBE0"/>
              </a:buClr>
              <a:buSzPct val="100000"/>
              <a:buFont typeface="Muli" panose="02000503040000020004"/>
              <a:buChar char="■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1pPr>
            <a:lvl2pPr lvl="1">
              <a:spcBef>
                <a:spcPts val="480"/>
              </a:spcBef>
              <a:buClr>
                <a:srgbClr val="CEDBE0"/>
              </a:buClr>
              <a:buSzPct val="100000"/>
              <a:buFont typeface="Muli" panose="02000503040000020004"/>
              <a:buChar char="□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2pPr>
            <a:lvl3pPr lvl="2">
              <a:spcBef>
                <a:spcPts val="480"/>
              </a:spcBef>
              <a:buClr>
                <a:srgbClr val="CEDBE0"/>
              </a:buClr>
              <a:buSzPct val="100000"/>
              <a:buFont typeface="Muli" panose="02000503040000020004"/>
              <a:buChar char="▫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3pPr>
            <a:lvl4pPr lvl="3">
              <a:spcBef>
                <a:spcPts val="360"/>
              </a:spcBef>
              <a:buClr>
                <a:srgbClr val="CEDBE0"/>
              </a:buClr>
              <a:buSzPct val="100000"/>
              <a:buFont typeface="Muli" panose="02000503040000020004"/>
              <a:buChar char="▫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4pPr>
            <a:lvl5pPr lvl="4">
              <a:spcBef>
                <a:spcPts val="360"/>
              </a:spcBef>
              <a:buClr>
                <a:srgbClr val="4D778A"/>
              </a:buClr>
              <a:buSzPct val="100000"/>
              <a:buFont typeface="Muli" panose="02000503040000020004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5pPr>
            <a:lvl6pPr lvl="5">
              <a:spcBef>
                <a:spcPts val="360"/>
              </a:spcBef>
              <a:buClr>
                <a:srgbClr val="4D778A"/>
              </a:buClr>
              <a:buSzPct val="100000"/>
              <a:buFont typeface="Muli" panose="02000503040000020004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6pPr>
            <a:lvl7pPr lvl="6">
              <a:spcBef>
                <a:spcPts val="360"/>
              </a:spcBef>
              <a:buClr>
                <a:srgbClr val="4D778A"/>
              </a:buClr>
              <a:buSzPct val="100000"/>
              <a:buFont typeface="Muli" panose="02000503040000020004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7pPr>
            <a:lvl8pPr lvl="7">
              <a:spcBef>
                <a:spcPts val="360"/>
              </a:spcBef>
              <a:buClr>
                <a:srgbClr val="4D778A"/>
              </a:buClr>
              <a:buSzPct val="100000"/>
              <a:buFont typeface="Muli" panose="02000503040000020004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8pPr>
            <a:lvl9pPr lvl="8">
              <a:spcBef>
                <a:spcPts val="360"/>
              </a:spcBef>
              <a:buClr>
                <a:srgbClr val="4D778A"/>
              </a:buClr>
              <a:buSzPct val="100000"/>
              <a:buFont typeface="Muli" panose="02000503040000020004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5785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50825"/>
            <a:ext cx="8515350" cy="600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374775"/>
            <a:ext cx="8524875" cy="3876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750" y="6167438"/>
            <a:ext cx="3048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>
                <a:solidFill>
                  <a:srgbClr val="4F4F4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>
                <a:cs typeface="+mn-cs"/>
              </a:rPr>
              <a:t>Here comes your footer  </a:t>
            </a:r>
            <a:r>
              <a:rPr lang="de-DE">
                <a:cs typeface="+mn-cs"/>
                <a:sym typeface="Wingdings" panose="05000000000000000000" pitchFamily="2" charset="2"/>
              </a:rPr>
              <a:t></a:t>
            </a:r>
            <a:r>
              <a:rPr lang="de-DE">
                <a:cs typeface="+mn-cs"/>
              </a:rPr>
              <a:t>  Page </a:t>
            </a:r>
            <a:fld id="{123074D8-5AE3-4C96-9B91-3AA2AEBE64C9}" type="slidenum">
              <a:rPr lang="de-DE">
                <a:cs typeface="+mn-cs"/>
              </a:rPr>
              <a:pPr>
                <a:defRPr/>
              </a:pPr>
              <a:t>‹#›</a:t>
            </a:fld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3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381000" indent="-1892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>
          <a:solidFill>
            <a:srgbClr val="FFFFFF"/>
          </a:solidFill>
          <a:latin typeface="+mn-lt"/>
        </a:defRPr>
      </a:lvl2pPr>
      <a:lvl3pPr marL="561975" indent="-17970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>
          <a:solidFill>
            <a:srgbClr val="FFFFFF"/>
          </a:solidFill>
          <a:latin typeface="+mn-lt"/>
        </a:defRPr>
      </a:lvl3pPr>
      <a:lvl4pPr marL="752475" indent="-1892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>
          <a:solidFill>
            <a:srgbClr val="FFFFFF"/>
          </a:solidFill>
          <a:latin typeface="+mn-lt"/>
        </a:defRPr>
      </a:lvl4pPr>
      <a:lvl5pPr marL="962025" indent="-20828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5pPr>
      <a:lvl6pPr marL="14192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6pPr>
      <a:lvl7pPr marL="18764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7pPr>
      <a:lvl8pPr marL="23336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8pPr>
      <a:lvl9pPr marL="27908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50825"/>
            <a:ext cx="8515350" cy="600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374775"/>
            <a:ext cx="8524875" cy="3876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750" y="6167438"/>
            <a:ext cx="3048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>
                <a:solidFill>
                  <a:srgbClr val="4F4F4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>
                <a:cs typeface="+mn-cs"/>
              </a:rPr>
              <a:t>Here comes your footer  </a:t>
            </a:r>
            <a:r>
              <a:rPr lang="de-DE">
                <a:cs typeface="+mn-cs"/>
                <a:sym typeface="Wingdings" panose="05000000000000000000" pitchFamily="2" charset="2"/>
              </a:rPr>
              <a:t></a:t>
            </a:r>
            <a:r>
              <a:rPr lang="de-DE">
                <a:cs typeface="+mn-cs"/>
              </a:rPr>
              <a:t>  Page </a:t>
            </a:r>
            <a:fld id="{123074D8-5AE3-4C96-9B91-3AA2AEBE64C9}" type="slidenum">
              <a:rPr lang="de-DE">
                <a:cs typeface="+mn-cs"/>
              </a:rPr>
              <a:pPr>
                <a:defRPr/>
              </a:pPr>
              <a:t>‹#›</a:t>
            </a:fld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3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381000" indent="-1892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>
          <a:solidFill>
            <a:srgbClr val="FFFFFF"/>
          </a:solidFill>
          <a:latin typeface="+mn-lt"/>
        </a:defRPr>
      </a:lvl2pPr>
      <a:lvl3pPr marL="561975" indent="-17970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>
          <a:solidFill>
            <a:srgbClr val="FFFFFF"/>
          </a:solidFill>
          <a:latin typeface="+mn-lt"/>
        </a:defRPr>
      </a:lvl3pPr>
      <a:lvl4pPr marL="752475" indent="-1892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>
          <a:solidFill>
            <a:srgbClr val="FFFFFF"/>
          </a:solidFill>
          <a:latin typeface="+mn-lt"/>
        </a:defRPr>
      </a:lvl4pPr>
      <a:lvl5pPr marL="962025" indent="-20828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5pPr>
      <a:lvl6pPr marL="14192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6pPr>
      <a:lvl7pPr marL="18764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7pPr>
      <a:lvl8pPr marL="23336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8pPr>
      <a:lvl9pPr marL="27908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2362206" y="2711190"/>
            <a:ext cx="4267199" cy="1546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>
                <a:solidFill>
                  <a:srgbClr val="002060"/>
                </a:solidFill>
                <a:latin typeface="UTM Swiss Condensed" panose="02000500000000000000" pitchFamily="2" charset="0"/>
              </a:rPr>
              <a:t>CHỦ ĐỀ 4</a:t>
            </a:r>
            <a:br>
              <a:rPr lang="en-GB" b="1" dirty="0">
                <a:solidFill>
                  <a:srgbClr val="002060"/>
                </a:solidFill>
                <a:latin typeface="UTM Swiss Condensed" panose="02000500000000000000" pitchFamily="2" charset="0"/>
              </a:rPr>
            </a:br>
            <a:br>
              <a:rPr lang="en-GB" b="1" dirty="0">
                <a:solidFill>
                  <a:srgbClr val="002060"/>
                </a:solidFill>
                <a:latin typeface="UTM Swiss Condensed" panose="02000500000000000000" pitchFamily="2" charset="0"/>
              </a:rPr>
            </a:br>
            <a:r>
              <a:rPr lang="en-GB" b="1" dirty="0">
                <a:solidFill>
                  <a:srgbClr val="002060"/>
                </a:solidFill>
                <a:latin typeface="UTM Swiss Condensed" panose="02000500000000000000" pitchFamily="2" charset="0"/>
              </a:rPr>
              <a:t>CÔNG CỦA LỰC ĐIỆN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59699" y="4052404"/>
            <a:ext cx="260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kern="0">
              <a:solidFill>
                <a:srgbClr val="3A81BA">
                  <a:lumMod val="75000"/>
                </a:srgbClr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82489722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" y="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UTM Swiss Condensed" panose="02000500000000000000" pitchFamily="2" charset="0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Bài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3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.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Giữa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hai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điểm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B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và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C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cách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nhau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một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đoạn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0,2 m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có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một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điện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trường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đều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với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đường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sức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hướng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từ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B → C.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Hiệu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điện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thế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U</a:t>
            </a:r>
            <a:r>
              <a:rPr lang="en-US" sz="2000" baseline="-2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BC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= 12V.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Tìm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UTM Swiss Condensed" panose="02000500000000000000" pitchFamily="2" charset="0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a.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Cường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độ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điện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trường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giữa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B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cà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b.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Công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của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lực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điện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khi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một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điện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tích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q = 2.10</a:t>
            </a:r>
            <a:r>
              <a:rPr lang="en-US" sz="20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–6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C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từ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B → C.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UTM Swiss Condensed" panose="02000500000000000000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3415204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506089" y="304513"/>
            <a:ext cx="402866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I. CÔNG CỦA LỰC ĐIỆN </a:t>
            </a:r>
          </a:p>
        </p:txBody>
      </p:sp>
      <p:grpSp>
        <p:nvGrpSpPr>
          <p:cNvPr id="6147" name="Group 7"/>
          <p:cNvGrpSpPr/>
          <p:nvPr/>
        </p:nvGrpSpPr>
        <p:grpSpPr bwMode="auto">
          <a:xfrm>
            <a:off x="403231" y="1697037"/>
            <a:ext cx="2359025" cy="3636963"/>
            <a:chOff x="457200" y="1239996"/>
            <a:chExt cx="2177144" cy="2804886"/>
          </a:xfrm>
        </p:grpSpPr>
        <p:sp>
          <p:nvSpPr>
            <p:cNvPr id="4" name="Rectangle 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48" name="Group 6"/>
          <p:cNvGrpSpPr/>
          <p:nvPr/>
        </p:nvGrpSpPr>
        <p:grpSpPr bwMode="auto">
          <a:xfrm flipV="1">
            <a:off x="276225" y="1870075"/>
            <a:ext cx="2101850" cy="738188"/>
            <a:chOff x="4763053" y="2429435"/>
            <a:chExt cx="2840865" cy="833718"/>
          </a:xfrm>
        </p:grpSpPr>
        <p:sp>
          <p:nvSpPr>
            <p:cNvPr id="55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Pie 55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49" name="Group 57"/>
          <p:cNvGrpSpPr/>
          <p:nvPr/>
        </p:nvGrpSpPr>
        <p:grpSpPr bwMode="auto">
          <a:xfrm>
            <a:off x="3389319" y="1697037"/>
            <a:ext cx="2359025" cy="3636963"/>
            <a:chOff x="457200" y="1239996"/>
            <a:chExt cx="2177144" cy="2804886"/>
          </a:xfrm>
        </p:grpSpPr>
        <p:sp>
          <p:nvSpPr>
            <p:cNvPr id="59" name="Rectangle 5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0" name="Group 60"/>
          <p:cNvGrpSpPr/>
          <p:nvPr/>
        </p:nvGrpSpPr>
        <p:grpSpPr bwMode="auto">
          <a:xfrm flipV="1">
            <a:off x="3276600" y="1870075"/>
            <a:ext cx="2101850" cy="738188"/>
            <a:chOff x="4782670" y="2429435"/>
            <a:chExt cx="2840865" cy="833718"/>
          </a:xfrm>
        </p:grpSpPr>
        <p:sp>
          <p:nvSpPr>
            <p:cNvPr id="64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Pie 64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51" name="Group 71"/>
          <p:cNvGrpSpPr/>
          <p:nvPr/>
        </p:nvGrpSpPr>
        <p:grpSpPr bwMode="auto">
          <a:xfrm>
            <a:off x="6361113" y="1697037"/>
            <a:ext cx="2359025" cy="3636963"/>
            <a:chOff x="457200" y="1239996"/>
            <a:chExt cx="2177144" cy="2804886"/>
          </a:xfrm>
        </p:grpSpPr>
        <p:sp>
          <p:nvSpPr>
            <p:cNvPr id="73" name="Rectangle 7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2" name="Group 75"/>
          <p:cNvGrpSpPr/>
          <p:nvPr/>
        </p:nvGrpSpPr>
        <p:grpSpPr bwMode="auto">
          <a:xfrm flipV="1">
            <a:off x="6248400" y="1870075"/>
            <a:ext cx="2101850" cy="738188"/>
            <a:chOff x="4782670" y="2429435"/>
            <a:chExt cx="2840865" cy="833718"/>
          </a:xfrm>
        </p:grpSpPr>
        <p:sp>
          <p:nvSpPr>
            <p:cNvPr id="77" name="Freeform 76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Pie 77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53" name="Rectangle 79"/>
          <p:cNvSpPr>
            <a:spLocks noChangeArrowheads="1"/>
          </p:cNvSpPr>
          <p:nvPr/>
        </p:nvSpPr>
        <p:spPr bwMode="auto">
          <a:xfrm>
            <a:off x="590550" y="3100024"/>
            <a:ext cx="222885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sz="1600" b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Phương</a:t>
            </a:r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 :</a:t>
            </a:r>
          </a:p>
          <a:p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cùng</a:t>
            </a:r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phương</a:t>
            </a:r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với</a:t>
            </a:r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điện</a:t>
            </a:r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trường</a:t>
            </a:r>
            <a:endParaRPr lang="en-US" sz="1600" dirty="0">
              <a:solidFill>
                <a:srgbClr val="4A4644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6154" name="Rectangle 82"/>
          <p:cNvSpPr>
            <a:spLocks noChangeArrowheads="1"/>
          </p:cNvSpPr>
          <p:nvPr/>
        </p:nvSpPr>
        <p:spPr bwMode="auto">
          <a:xfrm>
            <a:off x="3475044" y="3113440"/>
            <a:ext cx="218757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sz="1600" b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Chiều</a:t>
            </a:r>
            <a:endParaRPr lang="en-US" sz="1600" b="1" dirty="0">
              <a:solidFill>
                <a:srgbClr val="4A4644"/>
              </a:solidFill>
              <a:latin typeface="UTM Swiss Condensed" panose="02000500000000000000" pitchFamily="2" charset="0"/>
            </a:endParaRPr>
          </a:p>
          <a:p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+ </a:t>
            </a:r>
            <a:r>
              <a:rPr lang="en-US" sz="1600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cùng</a:t>
            </a:r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chiều</a:t>
            </a:r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nếu</a:t>
            </a:r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 q&gt;0</a:t>
            </a:r>
          </a:p>
          <a:p>
            <a:endParaRPr lang="en-US" sz="1600" dirty="0">
              <a:solidFill>
                <a:srgbClr val="4A4644"/>
              </a:solidFill>
              <a:latin typeface="UTM Swiss Condensed" panose="02000500000000000000" pitchFamily="2" charset="0"/>
            </a:endParaRPr>
          </a:p>
          <a:p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+ </a:t>
            </a:r>
            <a:r>
              <a:rPr lang="en-US" sz="1600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ngược</a:t>
            </a:r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chiều</a:t>
            </a:r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nếu</a:t>
            </a:r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 q&lt; 0</a:t>
            </a:r>
          </a:p>
        </p:txBody>
      </p:sp>
      <p:sp>
        <p:nvSpPr>
          <p:cNvPr id="6155" name="Rectangle 83"/>
          <p:cNvSpPr>
            <a:spLocks noChangeArrowheads="1"/>
          </p:cNvSpPr>
          <p:nvPr/>
        </p:nvSpPr>
        <p:spPr bwMode="auto">
          <a:xfrm>
            <a:off x="6488573" y="3005541"/>
            <a:ext cx="20923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sz="1600" b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Độ</a:t>
            </a:r>
            <a:r>
              <a:rPr lang="en-US" sz="1600" b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lớn</a:t>
            </a:r>
            <a:endParaRPr lang="en-US" sz="1600" b="1" dirty="0">
              <a:solidFill>
                <a:srgbClr val="4A4644"/>
              </a:solidFill>
              <a:latin typeface="UTM Swiss Condensed" panose="02000500000000000000" pitchFamily="2" charset="0"/>
            </a:endParaRPr>
          </a:p>
          <a:p>
            <a:r>
              <a:rPr lang="en-US" sz="1600" b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</a:p>
          <a:p>
            <a:r>
              <a:rPr lang="en-US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F = </a:t>
            </a:r>
            <a:r>
              <a:rPr lang="en-US" sz="1600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q.E</a:t>
            </a:r>
            <a:endParaRPr lang="en-US" sz="1600" dirty="0">
              <a:solidFill>
                <a:srgbClr val="4A4644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538" y="2112447"/>
            <a:ext cx="1284326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  <a:cs typeface="Arial" panose="020B0604020202020204" pitchFamily="34" charset="0"/>
              </a:rPr>
              <a:t>Nội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  <a:cs typeface="Arial" panose="020B0604020202020204" pitchFamily="34" charset="0"/>
              </a:rPr>
              <a:t> dung 01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476625" y="2112447"/>
            <a:ext cx="1284326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  <a:cs typeface="Arial" panose="020B0604020202020204" pitchFamily="34" charset="0"/>
              </a:rPr>
              <a:t>Nội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  <a:cs typeface="Arial" panose="020B0604020202020204" pitchFamily="34" charset="0"/>
              </a:rPr>
              <a:t> dung 02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473825" y="2112447"/>
            <a:ext cx="1284326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  <a:cs typeface="Arial" panose="020B0604020202020204" pitchFamily="34" charset="0"/>
              </a:rPr>
              <a:t>Nội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  <a:cs typeface="Arial" panose="020B0604020202020204" pitchFamily="34" charset="0"/>
              </a:rPr>
              <a:t> dung 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889288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1</a:t>
            </a:r>
            <a:r>
              <a:rPr lang="en-US" sz="2000" b="1">
                <a:solidFill>
                  <a:srgbClr val="0070C0"/>
                </a:solidFill>
                <a:latin typeface="UTM Swiss Condensed" panose="02000500000000000000" pitchFamily="2" charset="0"/>
              </a:rPr>
              <a:t>. Đặc </a:t>
            </a:r>
            <a:r>
              <a:rPr lang="en-US" sz="20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điểm</a:t>
            </a:r>
            <a:r>
              <a:rPr lang="en-US" sz="20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lực</a:t>
            </a:r>
            <a:r>
              <a:rPr lang="en-US" sz="20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điện</a:t>
            </a:r>
            <a:r>
              <a:rPr lang="en-US" sz="20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trong</a:t>
            </a:r>
            <a:r>
              <a:rPr lang="en-US" sz="20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điện</a:t>
            </a:r>
            <a:r>
              <a:rPr lang="en-US" sz="20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trường</a:t>
            </a:r>
            <a:r>
              <a:rPr lang="en-US" sz="20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đều</a:t>
            </a:r>
            <a:endParaRPr lang="en-US" sz="2000" b="1" dirty="0">
              <a:solidFill>
                <a:srgbClr val="0070C0"/>
              </a:solidFill>
              <a:latin typeface="UTM Swiss Condensed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2"/>
          <p:cNvGrpSpPr/>
          <p:nvPr/>
        </p:nvGrpSpPr>
        <p:grpSpPr bwMode="auto">
          <a:xfrm>
            <a:off x="6503988" y="1047753"/>
            <a:ext cx="2359025" cy="2468563"/>
            <a:chOff x="457200" y="1239996"/>
            <a:chExt cx="2177144" cy="2804886"/>
          </a:xfrm>
        </p:grpSpPr>
        <p:sp>
          <p:nvSpPr>
            <p:cNvPr id="24" name="Rectangle 2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6316" y="1341008"/>
              <a:ext cx="2018913" cy="260105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71" name="Group 25"/>
          <p:cNvGrpSpPr/>
          <p:nvPr/>
        </p:nvGrpSpPr>
        <p:grpSpPr bwMode="auto">
          <a:xfrm flipV="1">
            <a:off x="6376988" y="1220789"/>
            <a:ext cx="2101850" cy="738187"/>
            <a:chOff x="4763053" y="2429435"/>
            <a:chExt cx="2840865" cy="833718"/>
          </a:xfrm>
        </p:grpSpPr>
        <p:sp>
          <p:nvSpPr>
            <p:cNvPr id="27" name="Freeform 26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Pie 27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72" name="Group 16"/>
          <p:cNvGrpSpPr/>
          <p:nvPr/>
        </p:nvGrpSpPr>
        <p:grpSpPr bwMode="auto">
          <a:xfrm>
            <a:off x="4457706" y="2071693"/>
            <a:ext cx="2359025" cy="2466975"/>
            <a:chOff x="457200" y="1239996"/>
            <a:chExt cx="2177144" cy="2804886"/>
          </a:xfrm>
        </p:grpSpPr>
        <p:sp>
          <p:nvSpPr>
            <p:cNvPr id="18" name="Rectangle 17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6316" y="1341073"/>
              <a:ext cx="2018913" cy="2600927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73" name="Group 19"/>
          <p:cNvGrpSpPr/>
          <p:nvPr/>
        </p:nvGrpSpPr>
        <p:grpSpPr bwMode="auto">
          <a:xfrm flipV="1">
            <a:off x="4329113" y="2243142"/>
            <a:ext cx="2101850" cy="739775"/>
            <a:chOff x="4763053" y="2429435"/>
            <a:chExt cx="2840865" cy="833718"/>
          </a:xfrm>
        </p:grpSpPr>
        <p:sp>
          <p:nvSpPr>
            <p:cNvPr id="21" name="Freeform 20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Pie 21"/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74" name="Group 10"/>
          <p:cNvGrpSpPr/>
          <p:nvPr/>
        </p:nvGrpSpPr>
        <p:grpSpPr bwMode="auto">
          <a:xfrm>
            <a:off x="2411419" y="3113093"/>
            <a:ext cx="2357437" cy="2466975"/>
            <a:chOff x="457200" y="1239996"/>
            <a:chExt cx="2177144" cy="2804886"/>
          </a:xfrm>
        </p:grpSpPr>
        <p:sp>
          <p:nvSpPr>
            <p:cNvPr id="12" name="Rectangle 11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369" y="1341073"/>
              <a:ext cx="2018806" cy="2600927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75" name="Group 13"/>
          <p:cNvGrpSpPr/>
          <p:nvPr/>
        </p:nvGrpSpPr>
        <p:grpSpPr bwMode="auto">
          <a:xfrm flipV="1">
            <a:off x="2282825" y="3284542"/>
            <a:ext cx="2101850" cy="739775"/>
            <a:chOff x="4763053" y="2429435"/>
            <a:chExt cx="2840865" cy="833718"/>
          </a:xfrm>
        </p:grpSpPr>
        <p:sp>
          <p:nvSpPr>
            <p:cNvPr id="15" name="Freeform 1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Pie 15"/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77" name="Group 4"/>
          <p:cNvGrpSpPr/>
          <p:nvPr/>
        </p:nvGrpSpPr>
        <p:grpSpPr bwMode="auto">
          <a:xfrm>
            <a:off x="355606" y="4160837"/>
            <a:ext cx="2359025" cy="2468563"/>
            <a:chOff x="457200" y="1239996"/>
            <a:chExt cx="2177144" cy="2804886"/>
          </a:xfrm>
        </p:grpSpPr>
        <p:sp>
          <p:nvSpPr>
            <p:cNvPr id="6" name="Rectangle 5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6316" y="1341008"/>
              <a:ext cx="2018913" cy="2601059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78" name="Group 7"/>
          <p:cNvGrpSpPr/>
          <p:nvPr/>
        </p:nvGrpSpPr>
        <p:grpSpPr bwMode="auto">
          <a:xfrm flipV="1">
            <a:off x="228600" y="4333875"/>
            <a:ext cx="2101850" cy="738188"/>
            <a:chOff x="4763053" y="2429435"/>
            <a:chExt cx="2840865" cy="833718"/>
          </a:xfrm>
        </p:grpSpPr>
        <p:sp>
          <p:nvSpPr>
            <p:cNvPr id="9" name="Freeform 8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Pie 9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1831" y="4576247"/>
            <a:ext cx="6463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  <a:cs typeface="Arial" panose="020B0604020202020204" pitchFamily="34" charset="0"/>
              </a:rPr>
              <a:t>Công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wiss Condensed" panose="02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0969" y="3541991"/>
            <a:ext cx="1350050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rPr>
              <a:t>q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rPr>
              <a:t>từ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rPr>
              <a:t> M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rPr>
              <a:t>đến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rPr>
              <a:t> 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89475" y="2472015"/>
            <a:ext cx="1210588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rPr>
              <a:t> q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rPr>
              <a:t>từ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rPr>
              <a:t> M H 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30963" y="1463159"/>
            <a:ext cx="187113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  <a:cs typeface="Arial" panose="020B0604020202020204" pitchFamily="34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  <a:cs typeface="Arial" panose="020B0604020202020204" pitchFamily="34" charset="0"/>
              </a:rPr>
              <a:t>bất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  <a:cs typeface="Arial" panose="020B0604020202020204" pitchFamily="34" charset="0"/>
              </a:rPr>
              <a:t>kì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wiss Condensed" panose="02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183" name="Rectangle 32"/>
          <p:cNvSpPr>
            <a:spLocks noChangeArrowheads="1"/>
          </p:cNvSpPr>
          <p:nvPr/>
        </p:nvSpPr>
        <p:spPr bwMode="auto">
          <a:xfrm>
            <a:off x="522294" y="5434521"/>
            <a:ext cx="20272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>
                <a:solidFill>
                  <a:srgbClr val="4A4644"/>
                </a:solidFill>
                <a:latin typeface="UTM Swiss Condensed" panose="02000500000000000000" pitchFamily="2" charset="0"/>
              </a:rPr>
              <a:t>A = </a:t>
            </a:r>
            <a:r>
              <a:rPr lang="en-US" sz="1600" b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F.s.cos</a:t>
            </a:r>
            <a:r>
              <a:rPr lang="el-GR" sz="1600" b="1" dirty="0">
                <a:solidFill>
                  <a:srgbClr val="4A4644"/>
                </a:solidFill>
                <a:latin typeface="UTM Swiss Condensed" panose="02000500000000000000" pitchFamily="2" charset="0"/>
              </a:rPr>
              <a:t>α</a:t>
            </a:r>
            <a:endParaRPr lang="en-US" sz="1600" b="1" dirty="0">
              <a:solidFill>
                <a:srgbClr val="4A4644"/>
              </a:solidFill>
              <a:latin typeface="UTM Swiss Condensed" panose="02000500000000000000" pitchFamily="2" charset="0"/>
            </a:endParaRPr>
          </a:p>
          <a:p>
            <a:pPr algn="ctr"/>
            <a:r>
              <a:rPr lang="vi-VN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.</a:t>
            </a:r>
            <a:endParaRPr lang="en-US" sz="1600" dirty="0">
              <a:solidFill>
                <a:srgbClr val="4A4644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7184" name="Rectangle 33"/>
          <p:cNvSpPr>
            <a:spLocks noChangeArrowheads="1"/>
          </p:cNvSpPr>
          <p:nvPr/>
        </p:nvSpPr>
        <p:spPr bwMode="auto">
          <a:xfrm>
            <a:off x="2684469" y="4563061"/>
            <a:ext cx="202723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A</a:t>
            </a:r>
            <a:r>
              <a:rPr lang="en-US" sz="1600" b="1" baseline="-25000" dirty="0">
                <a:solidFill>
                  <a:srgbClr val="0070C0"/>
                </a:solidFill>
                <a:latin typeface="UTM Swiss Condensed" panose="02000500000000000000" pitchFamily="2" charset="0"/>
              </a:rPr>
              <a:t>MN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=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q.E.d</a:t>
            </a:r>
            <a:endParaRPr lang="en-US" sz="1600" b="1" dirty="0">
              <a:solidFill>
                <a:srgbClr val="0070C0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7185" name="Rectangle 34"/>
          <p:cNvSpPr>
            <a:spLocks noChangeArrowheads="1"/>
          </p:cNvSpPr>
          <p:nvPr/>
        </p:nvSpPr>
        <p:spPr bwMode="auto">
          <a:xfrm>
            <a:off x="4740279" y="3513723"/>
            <a:ext cx="202882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vi-VN" sz="1600" dirty="0">
                <a:solidFill>
                  <a:srgbClr val="4A4644"/>
                </a:solidFill>
                <a:latin typeface="UTM Swiss Condensed" panose="02000500000000000000" pitchFamily="2" charset="0"/>
              </a:rPr>
              <a:t>.</a:t>
            </a:r>
            <a:endParaRPr lang="en-US" sz="1600" dirty="0">
              <a:solidFill>
                <a:srgbClr val="4A4644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35" name="Rectangle 15"/>
          <p:cNvSpPr>
            <a:spLocks noGrp="1" noRot="1" noChangeArrowheads="1"/>
          </p:cNvSpPr>
          <p:nvPr>
            <p:ph type="title"/>
          </p:nvPr>
        </p:nvSpPr>
        <p:spPr>
          <a:xfrm>
            <a:off x="0" y="327028"/>
            <a:ext cx="9144000" cy="720725"/>
          </a:xfrm>
          <a:noFill/>
        </p:spPr>
        <p:txBody>
          <a:bodyPr/>
          <a:lstStyle/>
          <a:p>
            <a:pPr eaLnBrk="1" hangingPunct="1"/>
            <a:r>
              <a:rPr lang="vi-VN" sz="3200" b="1" dirty="0">
                <a:solidFill>
                  <a:srgbClr val="0070C0"/>
                </a:solidFill>
                <a:effectLst/>
                <a:latin typeface="UTM Swiss Condensed" panose="02000500000000000000" pitchFamily="2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effectLst/>
                <a:latin typeface="UTM Swiss Condensed" panose="02000500000000000000" pitchFamily="2" charset="0"/>
              </a:rPr>
              <a:t>.</a:t>
            </a:r>
            <a:r>
              <a:rPr lang="vi-VN" sz="3200" b="1" dirty="0">
                <a:solidFill>
                  <a:srgbClr val="0070C0"/>
                </a:solidFill>
                <a:effectLst/>
                <a:latin typeface="UTM Swiss Condensed" panose="02000500000000000000" pitchFamily="2" charset="0"/>
              </a:rPr>
              <a:t> Công của lực điện trong điện trường đều </a:t>
            </a: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4775387" y="3516313"/>
            <a:ext cx="202723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A</a:t>
            </a:r>
            <a:r>
              <a:rPr lang="en-US" sz="1600" b="1" baseline="-25000" dirty="0">
                <a:solidFill>
                  <a:srgbClr val="0070C0"/>
                </a:solidFill>
                <a:latin typeface="UTM Swiss Condensed" panose="02000500000000000000" pitchFamily="2" charset="0"/>
              </a:rPr>
              <a:t>MN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=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q.E.d</a:t>
            </a:r>
            <a:endParaRPr lang="en-US" sz="1600" b="1" dirty="0">
              <a:solidFill>
                <a:srgbClr val="0070C0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6835782" y="2403844"/>
            <a:ext cx="202723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A</a:t>
            </a:r>
            <a:r>
              <a:rPr lang="en-US" sz="1600" b="1" baseline="-25000" dirty="0">
                <a:solidFill>
                  <a:srgbClr val="0070C0"/>
                </a:solidFill>
                <a:latin typeface="UTM Swiss Condensed" panose="02000500000000000000" pitchFamily="2" charset="0"/>
              </a:rPr>
              <a:t>MN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=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q.E.d</a:t>
            </a:r>
            <a:endParaRPr lang="en-US" sz="1600" b="1" dirty="0">
              <a:solidFill>
                <a:srgbClr val="0070C0"/>
              </a:solidFill>
              <a:latin typeface="UTM Swiss Condensed" panose="020005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890591"/>
            <a:ext cx="3746499" cy="217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7183" grpId="0"/>
      <p:bldP spid="7184" grpId="0"/>
      <p:bldP spid="35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091697" y="596901"/>
            <a:ext cx="18774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* </a:t>
            </a:r>
            <a:r>
              <a:rPr lang="en-US" sz="32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xét</a:t>
            </a:r>
            <a:endParaRPr lang="en-US" sz="3200" b="1" dirty="0">
              <a:solidFill>
                <a:srgbClr val="0070C0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2794" y="1509715"/>
            <a:ext cx="4225925" cy="1257300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-1" fmla="*/ 0 w 1739900"/>
              <a:gd name="connsiteY0-2" fmla="*/ 0 h 1257301"/>
              <a:gd name="connsiteX1-3" fmla="*/ 1739900 w 1739900"/>
              <a:gd name="connsiteY1-4" fmla="*/ 0 h 1257301"/>
              <a:gd name="connsiteX2-5" fmla="*/ 1733550 w 1739900"/>
              <a:gd name="connsiteY2-6" fmla="*/ 628651 h 1257301"/>
              <a:gd name="connsiteX3-7" fmla="*/ 1739900 w 1739900"/>
              <a:gd name="connsiteY3-8" fmla="*/ 1257301 h 1257301"/>
              <a:gd name="connsiteX4-9" fmla="*/ 0 w 1739900"/>
              <a:gd name="connsiteY4-10" fmla="*/ 1257301 h 1257301"/>
              <a:gd name="connsiteX5" fmla="*/ 0 w 1739900"/>
              <a:gd name="connsiteY5" fmla="*/ 0 h 1257301"/>
              <a:gd name="connsiteX0-11" fmla="*/ 0 w 1739900"/>
              <a:gd name="connsiteY0-12" fmla="*/ 0 h 1257301"/>
              <a:gd name="connsiteX1-13" fmla="*/ 1739900 w 1739900"/>
              <a:gd name="connsiteY1-14" fmla="*/ 0 h 1257301"/>
              <a:gd name="connsiteX2-15" fmla="*/ 1733550 w 1739900"/>
              <a:gd name="connsiteY2-16" fmla="*/ 628651 h 1257301"/>
              <a:gd name="connsiteX3-17" fmla="*/ 1739900 w 1739900"/>
              <a:gd name="connsiteY3-18" fmla="*/ 1257301 h 1257301"/>
              <a:gd name="connsiteX4-19" fmla="*/ 0 w 1739900"/>
              <a:gd name="connsiteY4-20" fmla="*/ 1257301 h 1257301"/>
              <a:gd name="connsiteX5-21" fmla="*/ 0 w 1739900"/>
              <a:gd name="connsiteY5-22" fmla="*/ 0 h 1257301"/>
              <a:gd name="connsiteX0-23" fmla="*/ 0 w 1739900"/>
              <a:gd name="connsiteY0-24" fmla="*/ 0 h 1257301"/>
              <a:gd name="connsiteX1-25" fmla="*/ 1739900 w 1739900"/>
              <a:gd name="connsiteY1-26" fmla="*/ 0 h 1257301"/>
              <a:gd name="connsiteX2-27" fmla="*/ 1733550 w 1739900"/>
              <a:gd name="connsiteY2-28" fmla="*/ 628651 h 1257301"/>
              <a:gd name="connsiteX3-29" fmla="*/ 1739900 w 1739900"/>
              <a:gd name="connsiteY3-30" fmla="*/ 1257301 h 1257301"/>
              <a:gd name="connsiteX4-31" fmla="*/ 0 w 1739900"/>
              <a:gd name="connsiteY4-32" fmla="*/ 1257301 h 1257301"/>
              <a:gd name="connsiteX5-33" fmla="*/ 0 w 1739900"/>
              <a:gd name="connsiteY5-34" fmla="*/ 0 h 1257301"/>
              <a:gd name="connsiteX0-35" fmla="*/ 0 w 2343162"/>
              <a:gd name="connsiteY0-36" fmla="*/ 0 h 1257301"/>
              <a:gd name="connsiteX1-37" fmla="*/ 1739900 w 2343162"/>
              <a:gd name="connsiteY1-38" fmla="*/ 0 h 1257301"/>
              <a:gd name="connsiteX2-39" fmla="*/ 2343150 w 2343162"/>
              <a:gd name="connsiteY2-40" fmla="*/ 622301 h 1257301"/>
              <a:gd name="connsiteX3-41" fmla="*/ 1739900 w 2343162"/>
              <a:gd name="connsiteY3-42" fmla="*/ 1257301 h 1257301"/>
              <a:gd name="connsiteX4-43" fmla="*/ 0 w 2343162"/>
              <a:gd name="connsiteY4-44" fmla="*/ 1257301 h 1257301"/>
              <a:gd name="connsiteX5-45" fmla="*/ 0 w 2343162"/>
              <a:gd name="connsiteY5-46" fmla="*/ 0 h 1257301"/>
              <a:gd name="connsiteX0-47" fmla="*/ 0 w 2343155"/>
              <a:gd name="connsiteY0-48" fmla="*/ 0 h 1257301"/>
              <a:gd name="connsiteX1-49" fmla="*/ 1739900 w 2343155"/>
              <a:gd name="connsiteY1-50" fmla="*/ 0 h 1257301"/>
              <a:gd name="connsiteX2-51" fmla="*/ 2343150 w 2343155"/>
              <a:gd name="connsiteY2-52" fmla="*/ 622301 h 1257301"/>
              <a:gd name="connsiteX3-53" fmla="*/ 1739900 w 2343155"/>
              <a:gd name="connsiteY3-54" fmla="*/ 1257301 h 1257301"/>
              <a:gd name="connsiteX4-55" fmla="*/ 0 w 2343155"/>
              <a:gd name="connsiteY4-56" fmla="*/ 1257301 h 1257301"/>
              <a:gd name="connsiteX5-57" fmla="*/ 0 w 2343155"/>
              <a:gd name="connsiteY5-58" fmla="*/ 0 h 1257301"/>
              <a:gd name="connsiteX0-59" fmla="*/ 0 w 2343155"/>
              <a:gd name="connsiteY0-60" fmla="*/ 0 h 1257301"/>
              <a:gd name="connsiteX1-61" fmla="*/ 1739900 w 2343155"/>
              <a:gd name="connsiteY1-62" fmla="*/ 0 h 1257301"/>
              <a:gd name="connsiteX2-63" fmla="*/ 2343150 w 2343155"/>
              <a:gd name="connsiteY2-64" fmla="*/ 622301 h 1257301"/>
              <a:gd name="connsiteX3-65" fmla="*/ 1739900 w 2343155"/>
              <a:gd name="connsiteY3-66" fmla="*/ 1257301 h 1257301"/>
              <a:gd name="connsiteX4-67" fmla="*/ 0 w 2343155"/>
              <a:gd name="connsiteY4-68" fmla="*/ 1257301 h 1257301"/>
              <a:gd name="connsiteX5-69" fmla="*/ 0 w 2343155"/>
              <a:gd name="connsiteY5-70" fmla="*/ 0 h 1257301"/>
              <a:gd name="connsiteX0-71" fmla="*/ 0 w 2343150"/>
              <a:gd name="connsiteY0-72" fmla="*/ 0 h 1257301"/>
              <a:gd name="connsiteX1-73" fmla="*/ 1739900 w 2343150"/>
              <a:gd name="connsiteY1-74" fmla="*/ 0 h 1257301"/>
              <a:gd name="connsiteX2-75" fmla="*/ 2343150 w 2343150"/>
              <a:gd name="connsiteY2-76" fmla="*/ 622301 h 1257301"/>
              <a:gd name="connsiteX3-77" fmla="*/ 1739900 w 2343150"/>
              <a:gd name="connsiteY3-78" fmla="*/ 1257301 h 1257301"/>
              <a:gd name="connsiteX4-79" fmla="*/ 0 w 2343150"/>
              <a:gd name="connsiteY4-80" fmla="*/ 1257301 h 1257301"/>
              <a:gd name="connsiteX5-81" fmla="*/ 0 w 2343150"/>
              <a:gd name="connsiteY5-82" fmla="*/ 0 h 1257301"/>
              <a:gd name="connsiteX0-83" fmla="*/ 0 w 2362200"/>
              <a:gd name="connsiteY0-84" fmla="*/ 0 h 1257301"/>
              <a:gd name="connsiteX1-85" fmla="*/ 1739900 w 2362200"/>
              <a:gd name="connsiteY1-86" fmla="*/ 0 h 1257301"/>
              <a:gd name="connsiteX2-87" fmla="*/ 2362200 w 2362200"/>
              <a:gd name="connsiteY2-88" fmla="*/ 635001 h 1257301"/>
              <a:gd name="connsiteX3-89" fmla="*/ 1739900 w 2362200"/>
              <a:gd name="connsiteY3-90" fmla="*/ 1257301 h 1257301"/>
              <a:gd name="connsiteX4-91" fmla="*/ 0 w 2362200"/>
              <a:gd name="connsiteY4-92" fmla="*/ 1257301 h 1257301"/>
              <a:gd name="connsiteX5-93" fmla="*/ 0 w 2362200"/>
              <a:gd name="connsiteY5-94" fmla="*/ 0 h 1257301"/>
              <a:gd name="connsiteX0-95" fmla="*/ 0 w 2362200"/>
              <a:gd name="connsiteY0-96" fmla="*/ 0 h 1257301"/>
              <a:gd name="connsiteX1-97" fmla="*/ 1739900 w 2362200"/>
              <a:gd name="connsiteY1-98" fmla="*/ 0 h 1257301"/>
              <a:gd name="connsiteX2-99" fmla="*/ 2362200 w 2362200"/>
              <a:gd name="connsiteY2-100" fmla="*/ 635001 h 1257301"/>
              <a:gd name="connsiteX3-101" fmla="*/ 1739900 w 2362200"/>
              <a:gd name="connsiteY3-102" fmla="*/ 1257301 h 1257301"/>
              <a:gd name="connsiteX4-103" fmla="*/ 0 w 2362200"/>
              <a:gd name="connsiteY4-104" fmla="*/ 1257301 h 1257301"/>
              <a:gd name="connsiteX5-105" fmla="*/ 0 w 2362200"/>
              <a:gd name="connsiteY5-106" fmla="*/ 0 h 1257301"/>
              <a:gd name="connsiteX0-107" fmla="*/ 0 w 2362200"/>
              <a:gd name="connsiteY0-108" fmla="*/ 0 h 1257301"/>
              <a:gd name="connsiteX1-109" fmla="*/ 1739900 w 2362200"/>
              <a:gd name="connsiteY1-110" fmla="*/ 0 h 1257301"/>
              <a:gd name="connsiteX2-111" fmla="*/ 2362200 w 2362200"/>
              <a:gd name="connsiteY2-112" fmla="*/ 635001 h 1257301"/>
              <a:gd name="connsiteX3-113" fmla="*/ 1739900 w 2362200"/>
              <a:gd name="connsiteY3-114" fmla="*/ 1257301 h 1257301"/>
              <a:gd name="connsiteX4-115" fmla="*/ 0 w 2362200"/>
              <a:gd name="connsiteY4-116" fmla="*/ 1257301 h 1257301"/>
              <a:gd name="connsiteX5-117" fmla="*/ 0 w 2362200"/>
              <a:gd name="connsiteY5-118" fmla="*/ 0 h 1257301"/>
              <a:gd name="connsiteX0-119" fmla="*/ 0 w 2049349"/>
              <a:gd name="connsiteY0-120" fmla="*/ 0 h 1257301"/>
              <a:gd name="connsiteX1-121" fmla="*/ 1739900 w 2049349"/>
              <a:gd name="connsiteY1-122" fmla="*/ 0 h 1257301"/>
              <a:gd name="connsiteX2-123" fmla="*/ 2049349 w 2049349"/>
              <a:gd name="connsiteY2-124" fmla="*/ 635001 h 1257301"/>
              <a:gd name="connsiteX3-125" fmla="*/ 1739900 w 2049349"/>
              <a:gd name="connsiteY3-126" fmla="*/ 1257301 h 1257301"/>
              <a:gd name="connsiteX4-127" fmla="*/ 0 w 2049349"/>
              <a:gd name="connsiteY4-128" fmla="*/ 1257301 h 1257301"/>
              <a:gd name="connsiteX5-129" fmla="*/ 0 w 2049349"/>
              <a:gd name="connsiteY5-130" fmla="*/ 0 h 1257301"/>
              <a:gd name="connsiteX0-131" fmla="*/ 0 w 2049349"/>
              <a:gd name="connsiteY0-132" fmla="*/ 0 h 1257301"/>
              <a:gd name="connsiteX1-133" fmla="*/ 1739900 w 2049349"/>
              <a:gd name="connsiteY1-134" fmla="*/ 0 h 1257301"/>
              <a:gd name="connsiteX2-135" fmla="*/ 2049349 w 2049349"/>
              <a:gd name="connsiteY2-136" fmla="*/ 635001 h 1257301"/>
              <a:gd name="connsiteX3-137" fmla="*/ 1739900 w 2049349"/>
              <a:gd name="connsiteY3-138" fmla="*/ 1257301 h 1257301"/>
              <a:gd name="connsiteX4-139" fmla="*/ 0 w 2049349"/>
              <a:gd name="connsiteY4-140" fmla="*/ 1257301 h 1257301"/>
              <a:gd name="connsiteX5-141" fmla="*/ 0 w 2049349"/>
              <a:gd name="connsiteY5-142" fmla="*/ 0 h 1257301"/>
              <a:gd name="connsiteX0-143" fmla="*/ 0 w 2049349"/>
              <a:gd name="connsiteY0-144" fmla="*/ 0 h 1257301"/>
              <a:gd name="connsiteX1-145" fmla="*/ 1739900 w 2049349"/>
              <a:gd name="connsiteY1-146" fmla="*/ 0 h 1257301"/>
              <a:gd name="connsiteX2-147" fmla="*/ 2049349 w 2049349"/>
              <a:gd name="connsiteY2-148" fmla="*/ 635001 h 1257301"/>
              <a:gd name="connsiteX3-149" fmla="*/ 1739900 w 2049349"/>
              <a:gd name="connsiteY3-150" fmla="*/ 1257301 h 1257301"/>
              <a:gd name="connsiteX4-151" fmla="*/ 0 w 2049349"/>
              <a:gd name="connsiteY4-152" fmla="*/ 1257301 h 1257301"/>
              <a:gd name="connsiteX5-153" fmla="*/ 0 w 2049349"/>
              <a:gd name="connsiteY5-154" fmla="*/ 0 h 1257301"/>
              <a:gd name="connsiteX0-155" fmla="*/ 0 w 2049349"/>
              <a:gd name="connsiteY0-156" fmla="*/ 0 h 1257301"/>
              <a:gd name="connsiteX1-157" fmla="*/ 1739900 w 2049349"/>
              <a:gd name="connsiteY1-158" fmla="*/ 0 h 1257301"/>
              <a:gd name="connsiteX2-159" fmla="*/ 2049349 w 2049349"/>
              <a:gd name="connsiteY2-160" fmla="*/ 635001 h 1257301"/>
              <a:gd name="connsiteX3-161" fmla="*/ 1739900 w 2049349"/>
              <a:gd name="connsiteY3-162" fmla="*/ 1257301 h 1257301"/>
              <a:gd name="connsiteX4-163" fmla="*/ 0 w 2049349"/>
              <a:gd name="connsiteY4-164" fmla="*/ 1257301 h 1257301"/>
              <a:gd name="connsiteX5-165" fmla="*/ 0 w 2049349"/>
              <a:gd name="connsiteY5-166" fmla="*/ 0 h 1257301"/>
              <a:gd name="connsiteX0-167" fmla="*/ 0 w 2049349"/>
              <a:gd name="connsiteY0-168" fmla="*/ 0 h 1257301"/>
              <a:gd name="connsiteX1-169" fmla="*/ 1739900 w 2049349"/>
              <a:gd name="connsiteY1-170" fmla="*/ 0 h 1257301"/>
              <a:gd name="connsiteX2-171" fmla="*/ 2049349 w 2049349"/>
              <a:gd name="connsiteY2-172" fmla="*/ 635001 h 1257301"/>
              <a:gd name="connsiteX3-173" fmla="*/ 1739900 w 2049349"/>
              <a:gd name="connsiteY3-174" fmla="*/ 1257301 h 1257301"/>
              <a:gd name="connsiteX4-175" fmla="*/ 0 w 2049349"/>
              <a:gd name="connsiteY4-176" fmla="*/ 1257301 h 1257301"/>
              <a:gd name="connsiteX5-177" fmla="*/ 0 w 2049349"/>
              <a:gd name="connsiteY5-178" fmla="*/ 0 h 12573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 rot="16200000">
            <a:off x="2233616" y="1119188"/>
            <a:ext cx="1257300" cy="2038350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-1" fmla="*/ 330205 w 1257300"/>
              <a:gd name="connsiteY0-2" fmla="*/ 0 h 1416050"/>
              <a:gd name="connsiteX1-3" fmla="*/ 927095 w 1257300"/>
              <a:gd name="connsiteY1-4" fmla="*/ 0 h 1416050"/>
              <a:gd name="connsiteX2-5" fmla="*/ 1257300 w 1257300"/>
              <a:gd name="connsiteY2-6" fmla="*/ 330205 h 1416050"/>
              <a:gd name="connsiteX3-7" fmla="*/ 1257300 w 1257300"/>
              <a:gd name="connsiteY3-8" fmla="*/ 1416050 h 1416050"/>
              <a:gd name="connsiteX4-9" fmla="*/ 1257300 w 1257300"/>
              <a:gd name="connsiteY4-10" fmla="*/ 1416050 h 1416050"/>
              <a:gd name="connsiteX5-11" fmla="*/ 590550 w 1257300"/>
              <a:gd name="connsiteY5-12" fmla="*/ 1416050 h 1416050"/>
              <a:gd name="connsiteX6-13" fmla="*/ 0 w 1257300"/>
              <a:gd name="connsiteY6-14" fmla="*/ 1416050 h 1416050"/>
              <a:gd name="connsiteX7-15" fmla="*/ 0 w 1257300"/>
              <a:gd name="connsiteY7-16" fmla="*/ 1416050 h 1416050"/>
              <a:gd name="connsiteX8-17" fmla="*/ 0 w 1257300"/>
              <a:gd name="connsiteY8-18" fmla="*/ 330205 h 1416050"/>
              <a:gd name="connsiteX9" fmla="*/ 330205 w 1257300"/>
              <a:gd name="connsiteY9" fmla="*/ 0 h 1416050"/>
              <a:gd name="connsiteX0-19" fmla="*/ 330205 w 1257300"/>
              <a:gd name="connsiteY0-20" fmla="*/ 0 h 2038350"/>
              <a:gd name="connsiteX1-21" fmla="*/ 927095 w 1257300"/>
              <a:gd name="connsiteY1-22" fmla="*/ 0 h 2038350"/>
              <a:gd name="connsiteX2-23" fmla="*/ 1257300 w 1257300"/>
              <a:gd name="connsiteY2-24" fmla="*/ 330205 h 2038350"/>
              <a:gd name="connsiteX3-25" fmla="*/ 1257300 w 1257300"/>
              <a:gd name="connsiteY3-26" fmla="*/ 1416050 h 2038350"/>
              <a:gd name="connsiteX4-27" fmla="*/ 1257300 w 1257300"/>
              <a:gd name="connsiteY4-28" fmla="*/ 1416050 h 2038350"/>
              <a:gd name="connsiteX5-29" fmla="*/ 628650 w 1257300"/>
              <a:gd name="connsiteY5-30" fmla="*/ 2038350 h 2038350"/>
              <a:gd name="connsiteX6-31" fmla="*/ 0 w 1257300"/>
              <a:gd name="connsiteY6-32" fmla="*/ 1416050 h 2038350"/>
              <a:gd name="connsiteX7-33" fmla="*/ 0 w 1257300"/>
              <a:gd name="connsiteY7-34" fmla="*/ 1416050 h 2038350"/>
              <a:gd name="connsiteX8-35" fmla="*/ 0 w 1257300"/>
              <a:gd name="connsiteY8-36" fmla="*/ 330205 h 2038350"/>
              <a:gd name="connsiteX9-37" fmla="*/ 330205 w 1257300"/>
              <a:gd name="connsiteY9-38" fmla="*/ 0 h 2038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 rot="5400000">
            <a:off x="3371853" y="2047879"/>
            <a:ext cx="371475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2"/>
          <p:cNvSpPr/>
          <p:nvPr/>
        </p:nvSpPr>
        <p:spPr>
          <a:xfrm>
            <a:off x="3252794" y="3148015"/>
            <a:ext cx="4225925" cy="1257300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-1" fmla="*/ 0 w 1739900"/>
              <a:gd name="connsiteY0-2" fmla="*/ 0 h 1257301"/>
              <a:gd name="connsiteX1-3" fmla="*/ 1739900 w 1739900"/>
              <a:gd name="connsiteY1-4" fmla="*/ 0 h 1257301"/>
              <a:gd name="connsiteX2-5" fmla="*/ 1733550 w 1739900"/>
              <a:gd name="connsiteY2-6" fmla="*/ 628651 h 1257301"/>
              <a:gd name="connsiteX3-7" fmla="*/ 1739900 w 1739900"/>
              <a:gd name="connsiteY3-8" fmla="*/ 1257301 h 1257301"/>
              <a:gd name="connsiteX4-9" fmla="*/ 0 w 1739900"/>
              <a:gd name="connsiteY4-10" fmla="*/ 1257301 h 1257301"/>
              <a:gd name="connsiteX5" fmla="*/ 0 w 1739900"/>
              <a:gd name="connsiteY5" fmla="*/ 0 h 1257301"/>
              <a:gd name="connsiteX0-11" fmla="*/ 0 w 1739900"/>
              <a:gd name="connsiteY0-12" fmla="*/ 0 h 1257301"/>
              <a:gd name="connsiteX1-13" fmla="*/ 1739900 w 1739900"/>
              <a:gd name="connsiteY1-14" fmla="*/ 0 h 1257301"/>
              <a:gd name="connsiteX2-15" fmla="*/ 1733550 w 1739900"/>
              <a:gd name="connsiteY2-16" fmla="*/ 628651 h 1257301"/>
              <a:gd name="connsiteX3-17" fmla="*/ 1739900 w 1739900"/>
              <a:gd name="connsiteY3-18" fmla="*/ 1257301 h 1257301"/>
              <a:gd name="connsiteX4-19" fmla="*/ 0 w 1739900"/>
              <a:gd name="connsiteY4-20" fmla="*/ 1257301 h 1257301"/>
              <a:gd name="connsiteX5-21" fmla="*/ 0 w 1739900"/>
              <a:gd name="connsiteY5-22" fmla="*/ 0 h 1257301"/>
              <a:gd name="connsiteX0-23" fmla="*/ 0 w 1739900"/>
              <a:gd name="connsiteY0-24" fmla="*/ 0 h 1257301"/>
              <a:gd name="connsiteX1-25" fmla="*/ 1739900 w 1739900"/>
              <a:gd name="connsiteY1-26" fmla="*/ 0 h 1257301"/>
              <a:gd name="connsiteX2-27" fmla="*/ 1733550 w 1739900"/>
              <a:gd name="connsiteY2-28" fmla="*/ 628651 h 1257301"/>
              <a:gd name="connsiteX3-29" fmla="*/ 1739900 w 1739900"/>
              <a:gd name="connsiteY3-30" fmla="*/ 1257301 h 1257301"/>
              <a:gd name="connsiteX4-31" fmla="*/ 0 w 1739900"/>
              <a:gd name="connsiteY4-32" fmla="*/ 1257301 h 1257301"/>
              <a:gd name="connsiteX5-33" fmla="*/ 0 w 1739900"/>
              <a:gd name="connsiteY5-34" fmla="*/ 0 h 1257301"/>
              <a:gd name="connsiteX0-35" fmla="*/ 0 w 2343162"/>
              <a:gd name="connsiteY0-36" fmla="*/ 0 h 1257301"/>
              <a:gd name="connsiteX1-37" fmla="*/ 1739900 w 2343162"/>
              <a:gd name="connsiteY1-38" fmla="*/ 0 h 1257301"/>
              <a:gd name="connsiteX2-39" fmla="*/ 2343150 w 2343162"/>
              <a:gd name="connsiteY2-40" fmla="*/ 622301 h 1257301"/>
              <a:gd name="connsiteX3-41" fmla="*/ 1739900 w 2343162"/>
              <a:gd name="connsiteY3-42" fmla="*/ 1257301 h 1257301"/>
              <a:gd name="connsiteX4-43" fmla="*/ 0 w 2343162"/>
              <a:gd name="connsiteY4-44" fmla="*/ 1257301 h 1257301"/>
              <a:gd name="connsiteX5-45" fmla="*/ 0 w 2343162"/>
              <a:gd name="connsiteY5-46" fmla="*/ 0 h 1257301"/>
              <a:gd name="connsiteX0-47" fmla="*/ 0 w 2343155"/>
              <a:gd name="connsiteY0-48" fmla="*/ 0 h 1257301"/>
              <a:gd name="connsiteX1-49" fmla="*/ 1739900 w 2343155"/>
              <a:gd name="connsiteY1-50" fmla="*/ 0 h 1257301"/>
              <a:gd name="connsiteX2-51" fmla="*/ 2343150 w 2343155"/>
              <a:gd name="connsiteY2-52" fmla="*/ 622301 h 1257301"/>
              <a:gd name="connsiteX3-53" fmla="*/ 1739900 w 2343155"/>
              <a:gd name="connsiteY3-54" fmla="*/ 1257301 h 1257301"/>
              <a:gd name="connsiteX4-55" fmla="*/ 0 w 2343155"/>
              <a:gd name="connsiteY4-56" fmla="*/ 1257301 h 1257301"/>
              <a:gd name="connsiteX5-57" fmla="*/ 0 w 2343155"/>
              <a:gd name="connsiteY5-58" fmla="*/ 0 h 1257301"/>
              <a:gd name="connsiteX0-59" fmla="*/ 0 w 2343155"/>
              <a:gd name="connsiteY0-60" fmla="*/ 0 h 1257301"/>
              <a:gd name="connsiteX1-61" fmla="*/ 1739900 w 2343155"/>
              <a:gd name="connsiteY1-62" fmla="*/ 0 h 1257301"/>
              <a:gd name="connsiteX2-63" fmla="*/ 2343150 w 2343155"/>
              <a:gd name="connsiteY2-64" fmla="*/ 622301 h 1257301"/>
              <a:gd name="connsiteX3-65" fmla="*/ 1739900 w 2343155"/>
              <a:gd name="connsiteY3-66" fmla="*/ 1257301 h 1257301"/>
              <a:gd name="connsiteX4-67" fmla="*/ 0 w 2343155"/>
              <a:gd name="connsiteY4-68" fmla="*/ 1257301 h 1257301"/>
              <a:gd name="connsiteX5-69" fmla="*/ 0 w 2343155"/>
              <a:gd name="connsiteY5-70" fmla="*/ 0 h 1257301"/>
              <a:gd name="connsiteX0-71" fmla="*/ 0 w 2343150"/>
              <a:gd name="connsiteY0-72" fmla="*/ 0 h 1257301"/>
              <a:gd name="connsiteX1-73" fmla="*/ 1739900 w 2343150"/>
              <a:gd name="connsiteY1-74" fmla="*/ 0 h 1257301"/>
              <a:gd name="connsiteX2-75" fmla="*/ 2343150 w 2343150"/>
              <a:gd name="connsiteY2-76" fmla="*/ 622301 h 1257301"/>
              <a:gd name="connsiteX3-77" fmla="*/ 1739900 w 2343150"/>
              <a:gd name="connsiteY3-78" fmla="*/ 1257301 h 1257301"/>
              <a:gd name="connsiteX4-79" fmla="*/ 0 w 2343150"/>
              <a:gd name="connsiteY4-80" fmla="*/ 1257301 h 1257301"/>
              <a:gd name="connsiteX5-81" fmla="*/ 0 w 2343150"/>
              <a:gd name="connsiteY5-82" fmla="*/ 0 h 1257301"/>
              <a:gd name="connsiteX0-83" fmla="*/ 0 w 2362200"/>
              <a:gd name="connsiteY0-84" fmla="*/ 0 h 1257301"/>
              <a:gd name="connsiteX1-85" fmla="*/ 1739900 w 2362200"/>
              <a:gd name="connsiteY1-86" fmla="*/ 0 h 1257301"/>
              <a:gd name="connsiteX2-87" fmla="*/ 2362200 w 2362200"/>
              <a:gd name="connsiteY2-88" fmla="*/ 635001 h 1257301"/>
              <a:gd name="connsiteX3-89" fmla="*/ 1739900 w 2362200"/>
              <a:gd name="connsiteY3-90" fmla="*/ 1257301 h 1257301"/>
              <a:gd name="connsiteX4-91" fmla="*/ 0 w 2362200"/>
              <a:gd name="connsiteY4-92" fmla="*/ 1257301 h 1257301"/>
              <a:gd name="connsiteX5-93" fmla="*/ 0 w 2362200"/>
              <a:gd name="connsiteY5-94" fmla="*/ 0 h 1257301"/>
              <a:gd name="connsiteX0-95" fmla="*/ 0 w 2362200"/>
              <a:gd name="connsiteY0-96" fmla="*/ 0 h 1257301"/>
              <a:gd name="connsiteX1-97" fmla="*/ 1739900 w 2362200"/>
              <a:gd name="connsiteY1-98" fmla="*/ 0 h 1257301"/>
              <a:gd name="connsiteX2-99" fmla="*/ 2362200 w 2362200"/>
              <a:gd name="connsiteY2-100" fmla="*/ 635001 h 1257301"/>
              <a:gd name="connsiteX3-101" fmla="*/ 1739900 w 2362200"/>
              <a:gd name="connsiteY3-102" fmla="*/ 1257301 h 1257301"/>
              <a:gd name="connsiteX4-103" fmla="*/ 0 w 2362200"/>
              <a:gd name="connsiteY4-104" fmla="*/ 1257301 h 1257301"/>
              <a:gd name="connsiteX5-105" fmla="*/ 0 w 2362200"/>
              <a:gd name="connsiteY5-106" fmla="*/ 0 h 1257301"/>
              <a:gd name="connsiteX0-107" fmla="*/ 0 w 2362200"/>
              <a:gd name="connsiteY0-108" fmla="*/ 0 h 1257301"/>
              <a:gd name="connsiteX1-109" fmla="*/ 1739900 w 2362200"/>
              <a:gd name="connsiteY1-110" fmla="*/ 0 h 1257301"/>
              <a:gd name="connsiteX2-111" fmla="*/ 2362200 w 2362200"/>
              <a:gd name="connsiteY2-112" fmla="*/ 635001 h 1257301"/>
              <a:gd name="connsiteX3-113" fmla="*/ 1739900 w 2362200"/>
              <a:gd name="connsiteY3-114" fmla="*/ 1257301 h 1257301"/>
              <a:gd name="connsiteX4-115" fmla="*/ 0 w 2362200"/>
              <a:gd name="connsiteY4-116" fmla="*/ 1257301 h 1257301"/>
              <a:gd name="connsiteX5-117" fmla="*/ 0 w 2362200"/>
              <a:gd name="connsiteY5-118" fmla="*/ 0 h 1257301"/>
              <a:gd name="connsiteX0-119" fmla="*/ 0 w 2049349"/>
              <a:gd name="connsiteY0-120" fmla="*/ 0 h 1257301"/>
              <a:gd name="connsiteX1-121" fmla="*/ 1739900 w 2049349"/>
              <a:gd name="connsiteY1-122" fmla="*/ 0 h 1257301"/>
              <a:gd name="connsiteX2-123" fmla="*/ 2049349 w 2049349"/>
              <a:gd name="connsiteY2-124" fmla="*/ 635001 h 1257301"/>
              <a:gd name="connsiteX3-125" fmla="*/ 1739900 w 2049349"/>
              <a:gd name="connsiteY3-126" fmla="*/ 1257301 h 1257301"/>
              <a:gd name="connsiteX4-127" fmla="*/ 0 w 2049349"/>
              <a:gd name="connsiteY4-128" fmla="*/ 1257301 h 1257301"/>
              <a:gd name="connsiteX5-129" fmla="*/ 0 w 2049349"/>
              <a:gd name="connsiteY5-130" fmla="*/ 0 h 1257301"/>
              <a:gd name="connsiteX0-131" fmla="*/ 0 w 2049349"/>
              <a:gd name="connsiteY0-132" fmla="*/ 0 h 1257301"/>
              <a:gd name="connsiteX1-133" fmla="*/ 1739900 w 2049349"/>
              <a:gd name="connsiteY1-134" fmla="*/ 0 h 1257301"/>
              <a:gd name="connsiteX2-135" fmla="*/ 2049349 w 2049349"/>
              <a:gd name="connsiteY2-136" fmla="*/ 635001 h 1257301"/>
              <a:gd name="connsiteX3-137" fmla="*/ 1739900 w 2049349"/>
              <a:gd name="connsiteY3-138" fmla="*/ 1257301 h 1257301"/>
              <a:gd name="connsiteX4-139" fmla="*/ 0 w 2049349"/>
              <a:gd name="connsiteY4-140" fmla="*/ 1257301 h 1257301"/>
              <a:gd name="connsiteX5-141" fmla="*/ 0 w 2049349"/>
              <a:gd name="connsiteY5-142" fmla="*/ 0 h 1257301"/>
              <a:gd name="connsiteX0-143" fmla="*/ 0 w 2049349"/>
              <a:gd name="connsiteY0-144" fmla="*/ 0 h 1257301"/>
              <a:gd name="connsiteX1-145" fmla="*/ 1739900 w 2049349"/>
              <a:gd name="connsiteY1-146" fmla="*/ 0 h 1257301"/>
              <a:gd name="connsiteX2-147" fmla="*/ 2049349 w 2049349"/>
              <a:gd name="connsiteY2-148" fmla="*/ 635001 h 1257301"/>
              <a:gd name="connsiteX3-149" fmla="*/ 1739900 w 2049349"/>
              <a:gd name="connsiteY3-150" fmla="*/ 1257301 h 1257301"/>
              <a:gd name="connsiteX4-151" fmla="*/ 0 w 2049349"/>
              <a:gd name="connsiteY4-152" fmla="*/ 1257301 h 1257301"/>
              <a:gd name="connsiteX5-153" fmla="*/ 0 w 2049349"/>
              <a:gd name="connsiteY5-154" fmla="*/ 0 h 1257301"/>
              <a:gd name="connsiteX0-155" fmla="*/ 0 w 2049349"/>
              <a:gd name="connsiteY0-156" fmla="*/ 0 h 1257301"/>
              <a:gd name="connsiteX1-157" fmla="*/ 1739900 w 2049349"/>
              <a:gd name="connsiteY1-158" fmla="*/ 0 h 1257301"/>
              <a:gd name="connsiteX2-159" fmla="*/ 2049349 w 2049349"/>
              <a:gd name="connsiteY2-160" fmla="*/ 635001 h 1257301"/>
              <a:gd name="connsiteX3-161" fmla="*/ 1739900 w 2049349"/>
              <a:gd name="connsiteY3-162" fmla="*/ 1257301 h 1257301"/>
              <a:gd name="connsiteX4-163" fmla="*/ 0 w 2049349"/>
              <a:gd name="connsiteY4-164" fmla="*/ 1257301 h 1257301"/>
              <a:gd name="connsiteX5-165" fmla="*/ 0 w 2049349"/>
              <a:gd name="connsiteY5-166" fmla="*/ 0 h 1257301"/>
              <a:gd name="connsiteX0-167" fmla="*/ 0 w 2049349"/>
              <a:gd name="connsiteY0-168" fmla="*/ 0 h 1257301"/>
              <a:gd name="connsiteX1-169" fmla="*/ 1739900 w 2049349"/>
              <a:gd name="connsiteY1-170" fmla="*/ 0 h 1257301"/>
              <a:gd name="connsiteX2-171" fmla="*/ 2049349 w 2049349"/>
              <a:gd name="connsiteY2-172" fmla="*/ 635001 h 1257301"/>
              <a:gd name="connsiteX3-173" fmla="*/ 1739900 w 2049349"/>
              <a:gd name="connsiteY3-174" fmla="*/ 1257301 h 1257301"/>
              <a:gd name="connsiteX4-175" fmla="*/ 0 w 2049349"/>
              <a:gd name="connsiteY4-176" fmla="*/ 1257301 h 1257301"/>
              <a:gd name="connsiteX5-177" fmla="*/ 0 w 2049349"/>
              <a:gd name="connsiteY5-178" fmla="*/ 0 h 12573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ound Same Side Corner Rectangle 1"/>
          <p:cNvSpPr/>
          <p:nvPr/>
        </p:nvSpPr>
        <p:spPr>
          <a:xfrm rot="16200000">
            <a:off x="2233616" y="2757488"/>
            <a:ext cx="1257300" cy="2038350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-1" fmla="*/ 330205 w 1257300"/>
              <a:gd name="connsiteY0-2" fmla="*/ 0 h 1416050"/>
              <a:gd name="connsiteX1-3" fmla="*/ 927095 w 1257300"/>
              <a:gd name="connsiteY1-4" fmla="*/ 0 h 1416050"/>
              <a:gd name="connsiteX2-5" fmla="*/ 1257300 w 1257300"/>
              <a:gd name="connsiteY2-6" fmla="*/ 330205 h 1416050"/>
              <a:gd name="connsiteX3-7" fmla="*/ 1257300 w 1257300"/>
              <a:gd name="connsiteY3-8" fmla="*/ 1416050 h 1416050"/>
              <a:gd name="connsiteX4-9" fmla="*/ 1257300 w 1257300"/>
              <a:gd name="connsiteY4-10" fmla="*/ 1416050 h 1416050"/>
              <a:gd name="connsiteX5-11" fmla="*/ 590550 w 1257300"/>
              <a:gd name="connsiteY5-12" fmla="*/ 1416050 h 1416050"/>
              <a:gd name="connsiteX6-13" fmla="*/ 0 w 1257300"/>
              <a:gd name="connsiteY6-14" fmla="*/ 1416050 h 1416050"/>
              <a:gd name="connsiteX7-15" fmla="*/ 0 w 1257300"/>
              <a:gd name="connsiteY7-16" fmla="*/ 1416050 h 1416050"/>
              <a:gd name="connsiteX8-17" fmla="*/ 0 w 1257300"/>
              <a:gd name="connsiteY8-18" fmla="*/ 330205 h 1416050"/>
              <a:gd name="connsiteX9" fmla="*/ 330205 w 1257300"/>
              <a:gd name="connsiteY9" fmla="*/ 0 h 1416050"/>
              <a:gd name="connsiteX0-19" fmla="*/ 330205 w 1257300"/>
              <a:gd name="connsiteY0-20" fmla="*/ 0 h 2038350"/>
              <a:gd name="connsiteX1-21" fmla="*/ 927095 w 1257300"/>
              <a:gd name="connsiteY1-22" fmla="*/ 0 h 2038350"/>
              <a:gd name="connsiteX2-23" fmla="*/ 1257300 w 1257300"/>
              <a:gd name="connsiteY2-24" fmla="*/ 330205 h 2038350"/>
              <a:gd name="connsiteX3-25" fmla="*/ 1257300 w 1257300"/>
              <a:gd name="connsiteY3-26" fmla="*/ 1416050 h 2038350"/>
              <a:gd name="connsiteX4-27" fmla="*/ 1257300 w 1257300"/>
              <a:gd name="connsiteY4-28" fmla="*/ 1416050 h 2038350"/>
              <a:gd name="connsiteX5-29" fmla="*/ 628650 w 1257300"/>
              <a:gd name="connsiteY5-30" fmla="*/ 2038350 h 2038350"/>
              <a:gd name="connsiteX6-31" fmla="*/ 0 w 1257300"/>
              <a:gd name="connsiteY6-32" fmla="*/ 1416050 h 2038350"/>
              <a:gd name="connsiteX7-33" fmla="*/ 0 w 1257300"/>
              <a:gd name="connsiteY7-34" fmla="*/ 1416050 h 2038350"/>
              <a:gd name="connsiteX8-35" fmla="*/ 0 w 1257300"/>
              <a:gd name="connsiteY8-36" fmla="*/ 330205 h 2038350"/>
              <a:gd name="connsiteX9-37" fmla="*/ 330205 w 1257300"/>
              <a:gd name="connsiteY9-38" fmla="*/ 0 h 2038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5400000">
            <a:off x="3371853" y="3686179"/>
            <a:ext cx="371475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2"/>
          <p:cNvSpPr/>
          <p:nvPr/>
        </p:nvSpPr>
        <p:spPr>
          <a:xfrm>
            <a:off x="3252794" y="4776790"/>
            <a:ext cx="4225925" cy="1257300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-1" fmla="*/ 0 w 1739900"/>
              <a:gd name="connsiteY0-2" fmla="*/ 0 h 1257301"/>
              <a:gd name="connsiteX1-3" fmla="*/ 1739900 w 1739900"/>
              <a:gd name="connsiteY1-4" fmla="*/ 0 h 1257301"/>
              <a:gd name="connsiteX2-5" fmla="*/ 1733550 w 1739900"/>
              <a:gd name="connsiteY2-6" fmla="*/ 628651 h 1257301"/>
              <a:gd name="connsiteX3-7" fmla="*/ 1739900 w 1739900"/>
              <a:gd name="connsiteY3-8" fmla="*/ 1257301 h 1257301"/>
              <a:gd name="connsiteX4-9" fmla="*/ 0 w 1739900"/>
              <a:gd name="connsiteY4-10" fmla="*/ 1257301 h 1257301"/>
              <a:gd name="connsiteX5" fmla="*/ 0 w 1739900"/>
              <a:gd name="connsiteY5" fmla="*/ 0 h 1257301"/>
              <a:gd name="connsiteX0-11" fmla="*/ 0 w 1739900"/>
              <a:gd name="connsiteY0-12" fmla="*/ 0 h 1257301"/>
              <a:gd name="connsiteX1-13" fmla="*/ 1739900 w 1739900"/>
              <a:gd name="connsiteY1-14" fmla="*/ 0 h 1257301"/>
              <a:gd name="connsiteX2-15" fmla="*/ 1733550 w 1739900"/>
              <a:gd name="connsiteY2-16" fmla="*/ 628651 h 1257301"/>
              <a:gd name="connsiteX3-17" fmla="*/ 1739900 w 1739900"/>
              <a:gd name="connsiteY3-18" fmla="*/ 1257301 h 1257301"/>
              <a:gd name="connsiteX4-19" fmla="*/ 0 w 1739900"/>
              <a:gd name="connsiteY4-20" fmla="*/ 1257301 h 1257301"/>
              <a:gd name="connsiteX5-21" fmla="*/ 0 w 1739900"/>
              <a:gd name="connsiteY5-22" fmla="*/ 0 h 1257301"/>
              <a:gd name="connsiteX0-23" fmla="*/ 0 w 1739900"/>
              <a:gd name="connsiteY0-24" fmla="*/ 0 h 1257301"/>
              <a:gd name="connsiteX1-25" fmla="*/ 1739900 w 1739900"/>
              <a:gd name="connsiteY1-26" fmla="*/ 0 h 1257301"/>
              <a:gd name="connsiteX2-27" fmla="*/ 1733550 w 1739900"/>
              <a:gd name="connsiteY2-28" fmla="*/ 628651 h 1257301"/>
              <a:gd name="connsiteX3-29" fmla="*/ 1739900 w 1739900"/>
              <a:gd name="connsiteY3-30" fmla="*/ 1257301 h 1257301"/>
              <a:gd name="connsiteX4-31" fmla="*/ 0 w 1739900"/>
              <a:gd name="connsiteY4-32" fmla="*/ 1257301 h 1257301"/>
              <a:gd name="connsiteX5-33" fmla="*/ 0 w 1739900"/>
              <a:gd name="connsiteY5-34" fmla="*/ 0 h 1257301"/>
              <a:gd name="connsiteX0-35" fmla="*/ 0 w 2343162"/>
              <a:gd name="connsiteY0-36" fmla="*/ 0 h 1257301"/>
              <a:gd name="connsiteX1-37" fmla="*/ 1739900 w 2343162"/>
              <a:gd name="connsiteY1-38" fmla="*/ 0 h 1257301"/>
              <a:gd name="connsiteX2-39" fmla="*/ 2343150 w 2343162"/>
              <a:gd name="connsiteY2-40" fmla="*/ 622301 h 1257301"/>
              <a:gd name="connsiteX3-41" fmla="*/ 1739900 w 2343162"/>
              <a:gd name="connsiteY3-42" fmla="*/ 1257301 h 1257301"/>
              <a:gd name="connsiteX4-43" fmla="*/ 0 w 2343162"/>
              <a:gd name="connsiteY4-44" fmla="*/ 1257301 h 1257301"/>
              <a:gd name="connsiteX5-45" fmla="*/ 0 w 2343162"/>
              <a:gd name="connsiteY5-46" fmla="*/ 0 h 1257301"/>
              <a:gd name="connsiteX0-47" fmla="*/ 0 w 2343155"/>
              <a:gd name="connsiteY0-48" fmla="*/ 0 h 1257301"/>
              <a:gd name="connsiteX1-49" fmla="*/ 1739900 w 2343155"/>
              <a:gd name="connsiteY1-50" fmla="*/ 0 h 1257301"/>
              <a:gd name="connsiteX2-51" fmla="*/ 2343150 w 2343155"/>
              <a:gd name="connsiteY2-52" fmla="*/ 622301 h 1257301"/>
              <a:gd name="connsiteX3-53" fmla="*/ 1739900 w 2343155"/>
              <a:gd name="connsiteY3-54" fmla="*/ 1257301 h 1257301"/>
              <a:gd name="connsiteX4-55" fmla="*/ 0 w 2343155"/>
              <a:gd name="connsiteY4-56" fmla="*/ 1257301 h 1257301"/>
              <a:gd name="connsiteX5-57" fmla="*/ 0 w 2343155"/>
              <a:gd name="connsiteY5-58" fmla="*/ 0 h 1257301"/>
              <a:gd name="connsiteX0-59" fmla="*/ 0 w 2343155"/>
              <a:gd name="connsiteY0-60" fmla="*/ 0 h 1257301"/>
              <a:gd name="connsiteX1-61" fmla="*/ 1739900 w 2343155"/>
              <a:gd name="connsiteY1-62" fmla="*/ 0 h 1257301"/>
              <a:gd name="connsiteX2-63" fmla="*/ 2343150 w 2343155"/>
              <a:gd name="connsiteY2-64" fmla="*/ 622301 h 1257301"/>
              <a:gd name="connsiteX3-65" fmla="*/ 1739900 w 2343155"/>
              <a:gd name="connsiteY3-66" fmla="*/ 1257301 h 1257301"/>
              <a:gd name="connsiteX4-67" fmla="*/ 0 w 2343155"/>
              <a:gd name="connsiteY4-68" fmla="*/ 1257301 h 1257301"/>
              <a:gd name="connsiteX5-69" fmla="*/ 0 w 2343155"/>
              <a:gd name="connsiteY5-70" fmla="*/ 0 h 1257301"/>
              <a:gd name="connsiteX0-71" fmla="*/ 0 w 2343150"/>
              <a:gd name="connsiteY0-72" fmla="*/ 0 h 1257301"/>
              <a:gd name="connsiteX1-73" fmla="*/ 1739900 w 2343150"/>
              <a:gd name="connsiteY1-74" fmla="*/ 0 h 1257301"/>
              <a:gd name="connsiteX2-75" fmla="*/ 2343150 w 2343150"/>
              <a:gd name="connsiteY2-76" fmla="*/ 622301 h 1257301"/>
              <a:gd name="connsiteX3-77" fmla="*/ 1739900 w 2343150"/>
              <a:gd name="connsiteY3-78" fmla="*/ 1257301 h 1257301"/>
              <a:gd name="connsiteX4-79" fmla="*/ 0 w 2343150"/>
              <a:gd name="connsiteY4-80" fmla="*/ 1257301 h 1257301"/>
              <a:gd name="connsiteX5-81" fmla="*/ 0 w 2343150"/>
              <a:gd name="connsiteY5-82" fmla="*/ 0 h 1257301"/>
              <a:gd name="connsiteX0-83" fmla="*/ 0 w 2362200"/>
              <a:gd name="connsiteY0-84" fmla="*/ 0 h 1257301"/>
              <a:gd name="connsiteX1-85" fmla="*/ 1739900 w 2362200"/>
              <a:gd name="connsiteY1-86" fmla="*/ 0 h 1257301"/>
              <a:gd name="connsiteX2-87" fmla="*/ 2362200 w 2362200"/>
              <a:gd name="connsiteY2-88" fmla="*/ 635001 h 1257301"/>
              <a:gd name="connsiteX3-89" fmla="*/ 1739900 w 2362200"/>
              <a:gd name="connsiteY3-90" fmla="*/ 1257301 h 1257301"/>
              <a:gd name="connsiteX4-91" fmla="*/ 0 w 2362200"/>
              <a:gd name="connsiteY4-92" fmla="*/ 1257301 h 1257301"/>
              <a:gd name="connsiteX5-93" fmla="*/ 0 w 2362200"/>
              <a:gd name="connsiteY5-94" fmla="*/ 0 h 1257301"/>
              <a:gd name="connsiteX0-95" fmla="*/ 0 w 2362200"/>
              <a:gd name="connsiteY0-96" fmla="*/ 0 h 1257301"/>
              <a:gd name="connsiteX1-97" fmla="*/ 1739900 w 2362200"/>
              <a:gd name="connsiteY1-98" fmla="*/ 0 h 1257301"/>
              <a:gd name="connsiteX2-99" fmla="*/ 2362200 w 2362200"/>
              <a:gd name="connsiteY2-100" fmla="*/ 635001 h 1257301"/>
              <a:gd name="connsiteX3-101" fmla="*/ 1739900 w 2362200"/>
              <a:gd name="connsiteY3-102" fmla="*/ 1257301 h 1257301"/>
              <a:gd name="connsiteX4-103" fmla="*/ 0 w 2362200"/>
              <a:gd name="connsiteY4-104" fmla="*/ 1257301 h 1257301"/>
              <a:gd name="connsiteX5-105" fmla="*/ 0 w 2362200"/>
              <a:gd name="connsiteY5-106" fmla="*/ 0 h 1257301"/>
              <a:gd name="connsiteX0-107" fmla="*/ 0 w 2362200"/>
              <a:gd name="connsiteY0-108" fmla="*/ 0 h 1257301"/>
              <a:gd name="connsiteX1-109" fmla="*/ 1739900 w 2362200"/>
              <a:gd name="connsiteY1-110" fmla="*/ 0 h 1257301"/>
              <a:gd name="connsiteX2-111" fmla="*/ 2362200 w 2362200"/>
              <a:gd name="connsiteY2-112" fmla="*/ 635001 h 1257301"/>
              <a:gd name="connsiteX3-113" fmla="*/ 1739900 w 2362200"/>
              <a:gd name="connsiteY3-114" fmla="*/ 1257301 h 1257301"/>
              <a:gd name="connsiteX4-115" fmla="*/ 0 w 2362200"/>
              <a:gd name="connsiteY4-116" fmla="*/ 1257301 h 1257301"/>
              <a:gd name="connsiteX5-117" fmla="*/ 0 w 2362200"/>
              <a:gd name="connsiteY5-118" fmla="*/ 0 h 1257301"/>
              <a:gd name="connsiteX0-119" fmla="*/ 0 w 2049349"/>
              <a:gd name="connsiteY0-120" fmla="*/ 0 h 1257301"/>
              <a:gd name="connsiteX1-121" fmla="*/ 1739900 w 2049349"/>
              <a:gd name="connsiteY1-122" fmla="*/ 0 h 1257301"/>
              <a:gd name="connsiteX2-123" fmla="*/ 2049349 w 2049349"/>
              <a:gd name="connsiteY2-124" fmla="*/ 635001 h 1257301"/>
              <a:gd name="connsiteX3-125" fmla="*/ 1739900 w 2049349"/>
              <a:gd name="connsiteY3-126" fmla="*/ 1257301 h 1257301"/>
              <a:gd name="connsiteX4-127" fmla="*/ 0 w 2049349"/>
              <a:gd name="connsiteY4-128" fmla="*/ 1257301 h 1257301"/>
              <a:gd name="connsiteX5-129" fmla="*/ 0 w 2049349"/>
              <a:gd name="connsiteY5-130" fmla="*/ 0 h 1257301"/>
              <a:gd name="connsiteX0-131" fmla="*/ 0 w 2049349"/>
              <a:gd name="connsiteY0-132" fmla="*/ 0 h 1257301"/>
              <a:gd name="connsiteX1-133" fmla="*/ 1739900 w 2049349"/>
              <a:gd name="connsiteY1-134" fmla="*/ 0 h 1257301"/>
              <a:gd name="connsiteX2-135" fmla="*/ 2049349 w 2049349"/>
              <a:gd name="connsiteY2-136" fmla="*/ 635001 h 1257301"/>
              <a:gd name="connsiteX3-137" fmla="*/ 1739900 w 2049349"/>
              <a:gd name="connsiteY3-138" fmla="*/ 1257301 h 1257301"/>
              <a:gd name="connsiteX4-139" fmla="*/ 0 w 2049349"/>
              <a:gd name="connsiteY4-140" fmla="*/ 1257301 h 1257301"/>
              <a:gd name="connsiteX5-141" fmla="*/ 0 w 2049349"/>
              <a:gd name="connsiteY5-142" fmla="*/ 0 h 1257301"/>
              <a:gd name="connsiteX0-143" fmla="*/ 0 w 2049349"/>
              <a:gd name="connsiteY0-144" fmla="*/ 0 h 1257301"/>
              <a:gd name="connsiteX1-145" fmla="*/ 1739900 w 2049349"/>
              <a:gd name="connsiteY1-146" fmla="*/ 0 h 1257301"/>
              <a:gd name="connsiteX2-147" fmla="*/ 2049349 w 2049349"/>
              <a:gd name="connsiteY2-148" fmla="*/ 635001 h 1257301"/>
              <a:gd name="connsiteX3-149" fmla="*/ 1739900 w 2049349"/>
              <a:gd name="connsiteY3-150" fmla="*/ 1257301 h 1257301"/>
              <a:gd name="connsiteX4-151" fmla="*/ 0 w 2049349"/>
              <a:gd name="connsiteY4-152" fmla="*/ 1257301 h 1257301"/>
              <a:gd name="connsiteX5-153" fmla="*/ 0 w 2049349"/>
              <a:gd name="connsiteY5-154" fmla="*/ 0 h 1257301"/>
              <a:gd name="connsiteX0-155" fmla="*/ 0 w 2049349"/>
              <a:gd name="connsiteY0-156" fmla="*/ 0 h 1257301"/>
              <a:gd name="connsiteX1-157" fmla="*/ 1739900 w 2049349"/>
              <a:gd name="connsiteY1-158" fmla="*/ 0 h 1257301"/>
              <a:gd name="connsiteX2-159" fmla="*/ 2049349 w 2049349"/>
              <a:gd name="connsiteY2-160" fmla="*/ 635001 h 1257301"/>
              <a:gd name="connsiteX3-161" fmla="*/ 1739900 w 2049349"/>
              <a:gd name="connsiteY3-162" fmla="*/ 1257301 h 1257301"/>
              <a:gd name="connsiteX4-163" fmla="*/ 0 w 2049349"/>
              <a:gd name="connsiteY4-164" fmla="*/ 1257301 h 1257301"/>
              <a:gd name="connsiteX5-165" fmla="*/ 0 w 2049349"/>
              <a:gd name="connsiteY5-166" fmla="*/ 0 h 1257301"/>
              <a:gd name="connsiteX0-167" fmla="*/ 0 w 2049349"/>
              <a:gd name="connsiteY0-168" fmla="*/ 0 h 1257301"/>
              <a:gd name="connsiteX1-169" fmla="*/ 1739900 w 2049349"/>
              <a:gd name="connsiteY1-170" fmla="*/ 0 h 1257301"/>
              <a:gd name="connsiteX2-171" fmla="*/ 2049349 w 2049349"/>
              <a:gd name="connsiteY2-172" fmla="*/ 635001 h 1257301"/>
              <a:gd name="connsiteX3-173" fmla="*/ 1739900 w 2049349"/>
              <a:gd name="connsiteY3-174" fmla="*/ 1257301 h 1257301"/>
              <a:gd name="connsiteX4-175" fmla="*/ 0 w 2049349"/>
              <a:gd name="connsiteY4-176" fmla="*/ 1257301 h 1257301"/>
              <a:gd name="connsiteX5-177" fmla="*/ 0 w 2049349"/>
              <a:gd name="connsiteY5-178" fmla="*/ 0 h 12573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 Same Side Corner Rectangle 1"/>
          <p:cNvSpPr/>
          <p:nvPr/>
        </p:nvSpPr>
        <p:spPr>
          <a:xfrm rot="16200000">
            <a:off x="2233616" y="4386264"/>
            <a:ext cx="1257300" cy="2038350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-1" fmla="*/ 330205 w 1257300"/>
              <a:gd name="connsiteY0-2" fmla="*/ 0 h 1416050"/>
              <a:gd name="connsiteX1-3" fmla="*/ 927095 w 1257300"/>
              <a:gd name="connsiteY1-4" fmla="*/ 0 h 1416050"/>
              <a:gd name="connsiteX2-5" fmla="*/ 1257300 w 1257300"/>
              <a:gd name="connsiteY2-6" fmla="*/ 330205 h 1416050"/>
              <a:gd name="connsiteX3-7" fmla="*/ 1257300 w 1257300"/>
              <a:gd name="connsiteY3-8" fmla="*/ 1416050 h 1416050"/>
              <a:gd name="connsiteX4-9" fmla="*/ 1257300 w 1257300"/>
              <a:gd name="connsiteY4-10" fmla="*/ 1416050 h 1416050"/>
              <a:gd name="connsiteX5-11" fmla="*/ 590550 w 1257300"/>
              <a:gd name="connsiteY5-12" fmla="*/ 1416050 h 1416050"/>
              <a:gd name="connsiteX6-13" fmla="*/ 0 w 1257300"/>
              <a:gd name="connsiteY6-14" fmla="*/ 1416050 h 1416050"/>
              <a:gd name="connsiteX7-15" fmla="*/ 0 w 1257300"/>
              <a:gd name="connsiteY7-16" fmla="*/ 1416050 h 1416050"/>
              <a:gd name="connsiteX8-17" fmla="*/ 0 w 1257300"/>
              <a:gd name="connsiteY8-18" fmla="*/ 330205 h 1416050"/>
              <a:gd name="connsiteX9" fmla="*/ 330205 w 1257300"/>
              <a:gd name="connsiteY9" fmla="*/ 0 h 1416050"/>
              <a:gd name="connsiteX0-19" fmla="*/ 330205 w 1257300"/>
              <a:gd name="connsiteY0-20" fmla="*/ 0 h 2038350"/>
              <a:gd name="connsiteX1-21" fmla="*/ 927095 w 1257300"/>
              <a:gd name="connsiteY1-22" fmla="*/ 0 h 2038350"/>
              <a:gd name="connsiteX2-23" fmla="*/ 1257300 w 1257300"/>
              <a:gd name="connsiteY2-24" fmla="*/ 330205 h 2038350"/>
              <a:gd name="connsiteX3-25" fmla="*/ 1257300 w 1257300"/>
              <a:gd name="connsiteY3-26" fmla="*/ 1416050 h 2038350"/>
              <a:gd name="connsiteX4-27" fmla="*/ 1257300 w 1257300"/>
              <a:gd name="connsiteY4-28" fmla="*/ 1416050 h 2038350"/>
              <a:gd name="connsiteX5-29" fmla="*/ 628650 w 1257300"/>
              <a:gd name="connsiteY5-30" fmla="*/ 2038350 h 2038350"/>
              <a:gd name="connsiteX6-31" fmla="*/ 0 w 1257300"/>
              <a:gd name="connsiteY6-32" fmla="*/ 1416050 h 2038350"/>
              <a:gd name="connsiteX7-33" fmla="*/ 0 w 1257300"/>
              <a:gd name="connsiteY7-34" fmla="*/ 1416050 h 2038350"/>
              <a:gd name="connsiteX8-35" fmla="*/ 0 w 1257300"/>
              <a:gd name="connsiteY8-36" fmla="*/ 330205 h 2038350"/>
              <a:gd name="connsiteX9-37" fmla="*/ 330205 w 1257300"/>
              <a:gd name="connsiteY9-38" fmla="*/ 0 h 2038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5400000">
            <a:off x="3371062" y="5314161"/>
            <a:ext cx="373063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4" name="TextBox 28671"/>
          <p:cNvSpPr txBox="1">
            <a:spLocks noChangeArrowheads="1"/>
          </p:cNvSpPr>
          <p:nvPr/>
        </p:nvSpPr>
        <p:spPr bwMode="auto">
          <a:xfrm>
            <a:off x="2386019" y="1610847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UTM Swiss Condensed" panose="02000500000000000000" pitchFamily="2" charset="0"/>
              </a:rPr>
              <a:t>01</a:t>
            </a:r>
          </a:p>
        </p:txBody>
      </p:sp>
      <p:sp>
        <p:nvSpPr>
          <p:cNvPr id="8206" name="TextBox 42"/>
          <p:cNvSpPr txBox="1">
            <a:spLocks noChangeArrowheads="1"/>
          </p:cNvSpPr>
          <p:nvPr/>
        </p:nvSpPr>
        <p:spPr bwMode="auto">
          <a:xfrm>
            <a:off x="2386019" y="3265816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UTM Swiss Condensed" panose="02000500000000000000" pitchFamily="2" charset="0"/>
              </a:rPr>
              <a:t>02</a:t>
            </a:r>
          </a:p>
        </p:txBody>
      </p:sp>
      <p:sp>
        <p:nvSpPr>
          <p:cNvPr id="8208" name="TextBox 44"/>
          <p:cNvSpPr txBox="1">
            <a:spLocks noChangeArrowheads="1"/>
          </p:cNvSpPr>
          <p:nvPr/>
        </p:nvSpPr>
        <p:spPr bwMode="auto">
          <a:xfrm>
            <a:off x="2386019" y="4919991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UTM Swiss Condensed" panose="02000500000000000000" pitchFamily="2" charset="0"/>
              </a:rPr>
              <a:t>03</a:t>
            </a:r>
          </a:p>
        </p:txBody>
      </p:sp>
      <p:sp>
        <p:nvSpPr>
          <p:cNvPr id="8210" name="Rectangle 46"/>
          <p:cNvSpPr>
            <a:spLocks noChangeArrowheads="1"/>
          </p:cNvSpPr>
          <p:nvPr/>
        </p:nvSpPr>
        <p:spPr bwMode="auto">
          <a:xfrm>
            <a:off x="3929063" y="1722868"/>
            <a:ext cx="354965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A 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điện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trường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u="sng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không</a:t>
            </a:r>
            <a:r>
              <a:rPr lang="en-US" sz="1600" b="1" u="sng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phụ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thuộc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</a:p>
          <a:p>
            <a:endParaRPr lang="en-US" sz="1600" b="1" dirty="0">
              <a:solidFill>
                <a:srgbClr val="0070C0"/>
              </a:solidFill>
              <a:latin typeface="UTM Swiss Condensed" panose="02000500000000000000" pitchFamily="2" charset="0"/>
            </a:endParaRPr>
          </a:p>
          <a:p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hình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dạng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đường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đi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của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điện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tích</a:t>
            </a:r>
            <a:endParaRPr lang="en-US" sz="1600" b="1" dirty="0">
              <a:solidFill>
                <a:srgbClr val="0070C0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8211" name="Rectangle 47"/>
          <p:cNvSpPr>
            <a:spLocks noChangeArrowheads="1"/>
          </p:cNvSpPr>
          <p:nvPr/>
        </p:nvSpPr>
        <p:spPr bwMode="auto">
          <a:xfrm>
            <a:off x="3929066" y="3348463"/>
            <a:ext cx="339248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A 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điện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trường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chỉ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phụ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thuộc</a:t>
            </a:r>
            <a:endParaRPr lang="en-US" sz="1600" b="1" dirty="0">
              <a:solidFill>
                <a:srgbClr val="0070C0"/>
              </a:solidFill>
              <a:latin typeface="UTM Swiss Condensed" panose="02000500000000000000" pitchFamily="2" charset="0"/>
            </a:endParaRPr>
          </a:p>
          <a:p>
            <a:endParaRPr lang="en-US" sz="1600" b="1" dirty="0">
              <a:solidFill>
                <a:srgbClr val="0070C0"/>
              </a:solidFill>
              <a:latin typeface="UTM Swiss Condensed" panose="02000500000000000000" pitchFamily="2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điểm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đầu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cuối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trong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điện</a:t>
            </a:r>
            <a:r>
              <a:rPr lang="en-US" sz="1600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trương</a:t>
            </a:r>
            <a:endParaRPr lang="en-US" sz="1600" dirty="0">
              <a:solidFill>
                <a:srgbClr val="4A4644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8212" name="Rectangle 48"/>
          <p:cNvSpPr>
            <a:spLocks noChangeArrowheads="1"/>
          </p:cNvSpPr>
          <p:nvPr/>
        </p:nvSpPr>
        <p:spPr bwMode="auto">
          <a:xfrm>
            <a:off x="3929066" y="5219979"/>
            <a:ext cx="33924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A = </a:t>
            </a:r>
            <a:r>
              <a:rPr lang="en-US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F.s.cos</a:t>
            </a:r>
            <a:r>
              <a:rPr lang="el-GR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α</a:t>
            </a:r>
            <a:r>
              <a:rPr lang="en-US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= </a:t>
            </a:r>
            <a:r>
              <a:rPr lang="en-US" b="1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q.E.d</a:t>
            </a:r>
            <a:r>
              <a:rPr lang="en-US" b="1" dirty="0">
                <a:solidFill>
                  <a:srgbClr val="0070C0"/>
                </a:solidFill>
                <a:latin typeface="UTM Swiss Condensed" panose="02000500000000000000" pitchFamily="2" charset="0"/>
              </a:rPr>
              <a:t>  (J)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8211" grpId="0"/>
      <p:bldP spid="82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subTitle" idx="4294967295"/>
          </p:nvPr>
        </p:nvSpPr>
        <p:spPr>
          <a:xfrm>
            <a:off x="152400" y="381000"/>
            <a:ext cx="54210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b="1" dirty="0" err="1">
                <a:latin typeface="UTM Swiss Condensed" panose="02000500000000000000" pitchFamily="2" charset="0"/>
              </a:rPr>
              <a:t>Bài</a:t>
            </a:r>
            <a:r>
              <a:rPr lang="en-GB" sz="3600" b="1" dirty="0">
                <a:latin typeface="UTM Swiss Condensed" panose="02000500000000000000" pitchFamily="2" charset="0"/>
              </a:rPr>
              <a:t> 1</a:t>
            </a:r>
            <a:endParaRPr lang="en-GB" sz="3600" b="1" dirty="0">
              <a:solidFill>
                <a:srgbClr val="B0D85B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063" y="1066800"/>
            <a:ext cx="82804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Một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electron di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chuyển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được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một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đoạn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đường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2 cm (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từ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trạng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thái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nghỉ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),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dọc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theo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một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đường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sức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điện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,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dưới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tác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dụng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của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lực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điện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trong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một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điện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trường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đều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có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cường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độ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điện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trường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1000 V/m.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Hỏi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công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của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lực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 </a:t>
            </a:r>
            <a:r>
              <a:rPr lang="en-ZW" sz="2400" b="1" dirty="0" err="1">
                <a:solidFill>
                  <a:srgbClr val="00B0F0"/>
                </a:solidFill>
                <a:latin typeface="UTM Swiss Condensed" panose="02000500000000000000" pitchFamily="2" charset="0"/>
              </a:rPr>
              <a:t>điện</a:t>
            </a:r>
            <a:r>
              <a:rPr lang="en-ZW" sz="2400" b="1" dirty="0">
                <a:solidFill>
                  <a:srgbClr val="00B0F0"/>
                </a:solidFill>
                <a:latin typeface="UTM Swiss Condensed" panose="02000500000000000000" pitchFamily="2" charset="0"/>
              </a:rPr>
              <a:t>?</a:t>
            </a:r>
            <a:endParaRPr lang="en-US" sz="2400" b="1" dirty="0">
              <a:solidFill>
                <a:srgbClr val="00B0F0"/>
              </a:solidFill>
              <a:latin typeface="UTM Swiss Condensed" panose="02000500000000000000" pitchFamily="2" charset="0"/>
            </a:endParaRPr>
          </a:p>
          <a:p>
            <a:pPr eaLnBrk="1" hangingPunct="1"/>
            <a:endParaRPr lang="en-US" sz="2800" b="1" dirty="0">
              <a:latin typeface="UTM Swiss Condense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4560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57200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2.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Một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điện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tích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điểm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q = –4.10</a:t>
            </a:r>
            <a:r>
              <a:rPr lang="en-US" sz="20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–8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 di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chuyển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dọc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theo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chu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vi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của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một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tam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giác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đều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MNP,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trong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điện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trường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đều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,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có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cường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độ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200 V/m.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Cạnh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MN = 10 cm, MN song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song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cùng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chiều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đường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sức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điện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.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Môi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trường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là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không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khí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.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Tính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công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của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lực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điện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trong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các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dịch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chuyển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UTM Swiss Condensed" panose="02000500000000000000" pitchFamily="2" charset="0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a.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từ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M → N.		b.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từ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N → P.		c.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từ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Swiss Condensed" panose="02000500000000000000" pitchFamily="2" charset="0"/>
                <a:ea typeface="Times New Roman"/>
              </a:rPr>
              <a:t> P → M</a:t>
            </a:r>
            <a:r>
              <a:rPr lang="en-US" sz="2000" b="1" dirty="0">
                <a:latin typeface="UTM Swiss Condensed" panose="02000500000000000000" pitchFamily="2" charset="0"/>
                <a:ea typeface="Times New Roman"/>
              </a:rPr>
              <a:t>.</a:t>
            </a:r>
            <a:endParaRPr lang="en-US" sz="2000" b="1" dirty="0">
              <a:effectLst/>
              <a:latin typeface="UTM Swiss Condensed" panose="02000500000000000000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3415204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401" y="335291"/>
            <a:ext cx="7528023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EFF1F7"/>
                </a:solidFill>
                <a:latin typeface="UTM Swiss Condensed" panose="02000500000000000000" pitchFamily="2" charset="0"/>
              </a:rPr>
              <a:t>II. THẾ NĂNG CỦA ĐIỆN TÍCH TRONG ĐIỆN TRƯỜNG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171700" y="1309688"/>
            <a:ext cx="49911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220" name="Group 73"/>
          <p:cNvGrpSpPr/>
          <p:nvPr/>
        </p:nvGrpSpPr>
        <p:grpSpPr bwMode="auto">
          <a:xfrm>
            <a:off x="1868494" y="1565277"/>
            <a:ext cx="4816475" cy="2076451"/>
            <a:chOff x="1868805" y="1760538"/>
            <a:chExt cx="5034914" cy="2172017"/>
          </a:xfrm>
        </p:grpSpPr>
        <p:sp>
          <p:nvSpPr>
            <p:cNvPr id="75" name="Oval 74"/>
            <p:cNvSpPr/>
            <p:nvPr/>
          </p:nvSpPr>
          <p:spPr>
            <a:xfrm>
              <a:off x="5169544" y="2102614"/>
              <a:ext cx="1734175" cy="1735289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337154" y="2270332"/>
              <a:ext cx="1398955" cy="139985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9233" name="Group 76"/>
            <p:cNvGrpSpPr/>
            <p:nvPr/>
          </p:nvGrpSpPr>
          <p:grpSpPr bwMode="auto">
            <a:xfrm>
              <a:off x="1868805" y="1760538"/>
              <a:ext cx="3657600" cy="2172017"/>
              <a:chOff x="1859280" y="1760538"/>
              <a:chExt cx="3657600" cy="2172017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1859280" y="1760538"/>
                <a:ext cx="311985" cy="237461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-1" fmla="*/ 295275 w 301625"/>
                  <a:gd name="connsiteY0-2" fmla="*/ 0 h 234950"/>
                  <a:gd name="connsiteX1-3" fmla="*/ 0 w 301625"/>
                  <a:gd name="connsiteY1-4" fmla="*/ 156369 h 234950"/>
                  <a:gd name="connsiteX2-5" fmla="*/ 301625 w 301625"/>
                  <a:gd name="connsiteY2-6" fmla="*/ 234950 h 234950"/>
                  <a:gd name="connsiteX3-7" fmla="*/ 295275 w 301625"/>
                  <a:gd name="connsiteY3-8" fmla="*/ 0 h 234950"/>
                  <a:gd name="connsiteX0-9" fmla="*/ 296127 w 302477"/>
                  <a:gd name="connsiteY0-10" fmla="*/ 0 h 234950"/>
                  <a:gd name="connsiteX1-11" fmla="*/ 852 w 302477"/>
                  <a:gd name="connsiteY1-12" fmla="*/ 156369 h 234950"/>
                  <a:gd name="connsiteX2-13" fmla="*/ 302477 w 302477"/>
                  <a:gd name="connsiteY2-14" fmla="*/ 234950 h 234950"/>
                  <a:gd name="connsiteX3-15" fmla="*/ 296127 w 302477"/>
                  <a:gd name="connsiteY3-16" fmla="*/ 0 h 234950"/>
                  <a:gd name="connsiteX0-17" fmla="*/ 296127 w 302477"/>
                  <a:gd name="connsiteY0-18" fmla="*/ 0 h 234950"/>
                  <a:gd name="connsiteX1-19" fmla="*/ 852 w 302477"/>
                  <a:gd name="connsiteY1-20" fmla="*/ 156369 h 234950"/>
                  <a:gd name="connsiteX2-21" fmla="*/ 302477 w 302477"/>
                  <a:gd name="connsiteY2-22" fmla="*/ 234950 h 234950"/>
                  <a:gd name="connsiteX3-23" fmla="*/ 296127 w 302477"/>
                  <a:gd name="connsiteY3-24" fmla="*/ 0 h 234950"/>
                  <a:gd name="connsiteX0-25" fmla="*/ 305652 w 305652"/>
                  <a:gd name="connsiteY0-26" fmla="*/ 0 h 239712"/>
                  <a:gd name="connsiteX1-27" fmla="*/ 852 w 305652"/>
                  <a:gd name="connsiteY1-28" fmla="*/ 161131 h 239712"/>
                  <a:gd name="connsiteX2-29" fmla="*/ 302477 w 305652"/>
                  <a:gd name="connsiteY2-30" fmla="*/ 239712 h 239712"/>
                  <a:gd name="connsiteX3-31" fmla="*/ 305652 w 305652"/>
                  <a:gd name="connsiteY3-32" fmla="*/ 0 h 239712"/>
                  <a:gd name="connsiteX0-33" fmla="*/ 305652 w 305652"/>
                  <a:gd name="connsiteY0-34" fmla="*/ 0 h 239712"/>
                  <a:gd name="connsiteX1-35" fmla="*/ 852 w 305652"/>
                  <a:gd name="connsiteY1-36" fmla="*/ 161131 h 239712"/>
                  <a:gd name="connsiteX2-37" fmla="*/ 302477 w 305652"/>
                  <a:gd name="connsiteY2-38" fmla="*/ 239712 h 239712"/>
                  <a:gd name="connsiteX3-39" fmla="*/ 305652 w 305652"/>
                  <a:gd name="connsiteY3-40" fmla="*/ 0 h 239712"/>
                  <a:gd name="connsiteX0-41" fmla="*/ 305627 w 309720"/>
                  <a:gd name="connsiteY0-42" fmla="*/ 0 h 237331"/>
                  <a:gd name="connsiteX1-43" fmla="*/ 827 w 309720"/>
                  <a:gd name="connsiteY1-44" fmla="*/ 161131 h 237331"/>
                  <a:gd name="connsiteX2-45" fmla="*/ 309596 w 309720"/>
                  <a:gd name="connsiteY2-46" fmla="*/ 237331 h 237331"/>
                  <a:gd name="connsiteX3-47" fmla="*/ 305627 w 309720"/>
                  <a:gd name="connsiteY3-48" fmla="*/ 0 h 237331"/>
                  <a:gd name="connsiteX0-49" fmla="*/ 305643 w 305643"/>
                  <a:gd name="connsiteY0-50" fmla="*/ 0 h 237331"/>
                  <a:gd name="connsiteX1-51" fmla="*/ 843 w 305643"/>
                  <a:gd name="connsiteY1-52" fmla="*/ 161131 h 237331"/>
                  <a:gd name="connsiteX2-53" fmla="*/ 304849 w 305643"/>
                  <a:gd name="connsiteY2-54" fmla="*/ 237331 h 237331"/>
                  <a:gd name="connsiteX3-55" fmla="*/ 305643 w 305643"/>
                  <a:gd name="connsiteY3-56" fmla="*/ 0 h 237331"/>
                  <a:gd name="connsiteX0-57" fmla="*/ 305805 w 305805"/>
                  <a:gd name="connsiteY0-58" fmla="*/ 0 h 237713"/>
                  <a:gd name="connsiteX1-59" fmla="*/ 1005 w 305805"/>
                  <a:gd name="connsiteY1-60" fmla="*/ 161131 h 237713"/>
                  <a:gd name="connsiteX2-61" fmla="*/ 305011 w 305805"/>
                  <a:gd name="connsiteY2-62" fmla="*/ 237331 h 237713"/>
                  <a:gd name="connsiteX3-63" fmla="*/ 305805 w 305805"/>
                  <a:gd name="connsiteY3-64" fmla="*/ 0 h 237713"/>
                  <a:gd name="connsiteX0-65" fmla="*/ 306764 w 306764"/>
                  <a:gd name="connsiteY0-66" fmla="*/ 0 h 237734"/>
                  <a:gd name="connsiteX1-67" fmla="*/ 1964 w 306764"/>
                  <a:gd name="connsiteY1-68" fmla="*/ 161131 h 237734"/>
                  <a:gd name="connsiteX2-69" fmla="*/ 305970 w 306764"/>
                  <a:gd name="connsiteY2-70" fmla="*/ 237331 h 237734"/>
                  <a:gd name="connsiteX3-71" fmla="*/ 306764 w 306764"/>
                  <a:gd name="connsiteY3-72" fmla="*/ 0 h 2377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859280" y="1919952"/>
                <a:ext cx="3657531" cy="2012603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-1" fmla="*/ 0 w 3657600"/>
                  <a:gd name="connsiteY0-2" fmla="*/ 0 h 1996440"/>
                  <a:gd name="connsiteX1-3" fmla="*/ 312420 w 3657600"/>
                  <a:gd name="connsiteY1-4" fmla="*/ 76200 h 1996440"/>
                  <a:gd name="connsiteX2-5" fmla="*/ 3078480 w 3657600"/>
                  <a:gd name="connsiteY2-6" fmla="*/ 60960 h 1996440"/>
                  <a:gd name="connsiteX3-7" fmla="*/ 3657600 w 3657600"/>
                  <a:gd name="connsiteY3-8" fmla="*/ 990600 h 1996440"/>
                  <a:gd name="connsiteX4-9" fmla="*/ 3108960 w 3657600"/>
                  <a:gd name="connsiteY4-10" fmla="*/ 1988820 h 1996440"/>
                  <a:gd name="connsiteX5-11" fmla="*/ 198120 w 3657600"/>
                  <a:gd name="connsiteY5-12" fmla="*/ 1996440 h 1996440"/>
                  <a:gd name="connsiteX6-13" fmla="*/ 0 w 3657600"/>
                  <a:gd name="connsiteY6-14" fmla="*/ 1943100 h 1996440"/>
                  <a:gd name="connsiteX7-15" fmla="*/ 0 w 3657600"/>
                  <a:gd name="connsiteY7-16" fmla="*/ 0 h 1996440"/>
                  <a:gd name="connsiteX0-17" fmla="*/ 0 w 3657600"/>
                  <a:gd name="connsiteY0-18" fmla="*/ 0 h 1996440"/>
                  <a:gd name="connsiteX1-19" fmla="*/ 312420 w 3657600"/>
                  <a:gd name="connsiteY1-20" fmla="*/ 76200 h 1996440"/>
                  <a:gd name="connsiteX2-21" fmla="*/ 3078480 w 3657600"/>
                  <a:gd name="connsiteY2-22" fmla="*/ 60960 h 1996440"/>
                  <a:gd name="connsiteX3-23" fmla="*/ 3657600 w 3657600"/>
                  <a:gd name="connsiteY3-24" fmla="*/ 990600 h 1996440"/>
                  <a:gd name="connsiteX4-25" fmla="*/ 3108960 w 3657600"/>
                  <a:gd name="connsiteY4-26" fmla="*/ 1988820 h 1996440"/>
                  <a:gd name="connsiteX5-27" fmla="*/ 198120 w 3657600"/>
                  <a:gd name="connsiteY5-28" fmla="*/ 1996440 h 1996440"/>
                  <a:gd name="connsiteX6-29" fmla="*/ 0 w 3657600"/>
                  <a:gd name="connsiteY6-30" fmla="*/ 1943100 h 1996440"/>
                  <a:gd name="connsiteX7-31" fmla="*/ 0 w 3657600"/>
                  <a:gd name="connsiteY7-32" fmla="*/ 0 h 1996440"/>
                  <a:gd name="connsiteX0-33" fmla="*/ 0 w 3657600"/>
                  <a:gd name="connsiteY0-34" fmla="*/ 0 h 1996440"/>
                  <a:gd name="connsiteX1-35" fmla="*/ 312420 w 3657600"/>
                  <a:gd name="connsiteY1-36" fmla="*/ 76200 h 1996440"/>
                  <a:gd name="connsiteX2-37" fmla="*/ 3078480 w 3657600"/>
                  <a:gd name="connsiteY2-38" fmla="*/ 60960 h 1996440"/>
                  <a:gd name="connsiteX3-39" fmla="*/ 3657600 w 3657600"/>
                  <a:gd name="connsiteY3-40" fmla="*/ 990600 h 1996440"/>
                  <a:gd name="connsiteX4-41" fmla="*/ 3108960 w 3657600"/>
                  <a:gd name="connsiteY4-42" fmla="*/ 1988820 h 1996440"/>
                  <a:gd name="connsiteX5-43" fmla="*/ 198120 w 3657600"/>
                  <a:gd name="connsiteY5-44" fmla="*/ 1996440 h 1996440"/>
                  <a:gd name="connsiteX6-45" fmla="*/ 0 w 3657600"/>
                  <a:gd name="connsiteY6-46" fmla="*/ 1943100 h 1996440"/>
                  <a:gd name="connsiteX7-47" fmla="*/ 0 w 3657600"/>
                  <a:gd name="connsiteY7-48" fmla="*/ 0 h 1996440"/>
                  <a:gd name="connsiteX0-49" fmla="*/ 0 w 3657600"/>
                  <a:gd name="connsiteY0-50" fmla="*/ 0 h 1996440"/>
                  <a:gd name="connsiteX1-51" fmla="*/ 312420 w 3657600"/>
                  <a:gd name="connsiteY1-52" fmla="*/ 76200 h 1996440"/>
                  <a:gd name="connsiteX2-53" fmla="*/ 3078480 w 3657600"/>
                  <a:gd name="connsiteY2-54" fmla="*/ 60960 h 1996440"/>
                  <a:gd name="connsiteX3-55" fmla="*/ 3657600 w 3657600"/>
                  <a:gd name="connsiteY3-56" fmla="*/ 990600 h 1996440"/>
                  <a:gd name="connsiteX4-57" fmla="*/ 3108960 w 3657600"/>
                  <a:gd name="connsiteY4-58" fmla="*/ 1988820 h 1996440"/>
                  <a:gd name="connsiteX5-59" fmla="*/ 198120 w 3657600"/>
                  <a:gd name="connsiteY5-60" fmla="*/ 1996440 h 1996440"/>
                  <a:gd name="connsiteX6-61" fmla="*/ 0 w 3657600"/>
                  <a:gd name="connsiteY6-62" fmla="*/ 1943100 h 1996440"/>
                  <a:gd name="connsiteX7-63" fmla="*/ 0 w 3657600"/>
                  <a:gd name="connsiteY7-64" fmla="*/ 0 h 1996440"/>
                  <a:gd name="connsiteX0-65" fmla="*/ 0 w 3657600"/>
                  <a:gd name="connsiteY0-66" fmla="*/ 0 h 1996440"/>
                  <a:gd name="connsiteX1-67" fmla="*/ 312420 w 3657600"/>
                  <a:gd name="connsiteY1-68" fmla="*/ 76200 h 1996440"/>
                  <a:gd name="connsiteX2-69" fmla="*/ 3078480 w 3657600"/>
                  <a:gd name="connsiteY2-70" fmla="*/ 60960 h 1996440"/>
                  <a:gd name="connsiteX3-71" fmla="*/ 3657600 w 3657600"/>
                  <a:gd name="connsiteY3-72" fmla="*/ 990600 h 1996440"/>
                  <a:gd name="connsiteX4-73" fmla="*/ 3108960 w 3657600"/>
                  <a:gd name="connsiteY4-74" fmla="*/ 1988820 h 1996440"/>
                  <a:gd name="connsiteX5-75" fmla="*/ 198120 w 3657600"/>
                  <a:gd name="connsiteY5-76" fmla="*/ 1996440 h 1996440"/>
                  <a:gd name="connsiteX6-77" fmla="*/ 0 w 3657600"/>
                  <a:gd name="connsiteY6-78" fmla="*/ 1943100 h 1996440"/>
                  <a:gd name="connsiteX7-79" fmla="*/ 0 w 3657600"/>
                  <a:gd name="connsiteY7-80" fmla="*/ 0 h 1996440"/>
                  <a:gd name="connsiteX0-81" fmla="*/ 0 w 3657600"/>
                  <a:gd name="connsiteY0-82" fmla="*/ 0 h 2012315"/>
                  <a:gd name="connsiteX1-83" fmla="*/ 312420 w 3657600"/>
                  <a:gd name="connsiteY1-84" fmla="*/ 76200 h 2012315"/>
                  <a:gd name="connsiteX2-85" fmla="*/ 3078480 w 3657600"/>
                  <a:gd name="connsiteY2-86" fmla="*/ 60960 h 2012315"/>
                  <a:gd name="connsiteX3-87" fmla="*/ 3657600 w 3657600"/>
                  <a:gd name="connsiteY3-88" fmla="*/ 990600 h 2012315"/>
                  <a:gd name="connsiteX4-89" fmla="*/ 3108960 w 3657600"/>
                  <a:gd name="connsiteY4-90" fmla="*/ 1988820 h 2012315"/>
                  <a:gd name="connsiteX5-91" fmla="*/ 198120 w 3657600"/>
                  <a:gd name="connsiteY5-92" fmla="*/ 2012315 h 2012315"/>
                  <a:gd name="connsiteX6-93" fmla="*/ 0 w 3657600"/>
                  <a:gd name="connsiteY6-94" fmla="*/ 1943100 h 2012315"/>
                  <a:gd name="connsiteX7-95" fmla="*/ 0 w 3657600"/>
                  <a:gd name="connsiteY7-96" fmla="*/ 0 h 2012315"/>
                  <a:gd name="connsiteX0-97" fmla="*/ 0 w 3657600"/>
                  <a:gd name="connsiteY0-98" fmla="*/ 0 h 2012315"/>
                  <a:gd name="connsiteX1-99" fmla="*/ 312420 w 3657600"/>
                  <a:gd name="connsiteY1-100" fmla="*/ 76200 h 2012315"/>
                  <a:gd name="connsiteX2-101" fmla="*/ 3078480 w 3657600"/>
                  <a:gd name="connsiteY2-102" fmla="*/ 60960 h 2012315"/>
                  <a:gd name="connsiteX3-103" fmla="*/ 3657600 w 3657600"/>
                  <a:gd name="connsiteY3-104" fmla="*/ 990600 h 2012315"/>
                  <a:gd name="connsiteX4-105" fmla="*/ 3108960 w 3657600"/>
                  <a:gd name="connsiteY4-106" fmla="*/ 1988820 h 2012315"/>
                  <a:gd name="connsiteX5-107" fmla="*/ 198120 w 3657600"/>
                  <a:gd name="connsiteY5-108" fmla="*/ 2012315 h 2012315"/>
                  <a:gd name="connsiteX6-109" fmla="*/ 0 w 3657600"/>
                  <a:gd name="connsiteY6-110" fmla="*/ 1943100 h 2012315"/>
                  <a:gd name="connsiteX7-111" fmla="*/ 0 w 3657600"/>
                  <a:gd name="connsiteY7-112" fmla="*/ 0 h 2012315"/>
                  <a:gd name="connsiteX0-113" fmla="*/ 0 w 3657600"/>
                  <a:gd name="connsiteY0-114" fmla="*/ 0 h 2012315"/>
                  <a:gd name="connsiteX1-115" fmla="*/ 312420 w 3657600"/>
                  <a:gd name="connsiteY1-116" fmla="*/ 76200 h 2012315"/>
                  <a:gd name="connsiteX2-117" fmla="*/ 3078480 w 3657600"/>
                  <a:gd name="connsiteY2-118" fmla="*/ 60960 h 2012315"/>
                  <a:gd name="connsiteX3-119" fmla="*/ 3657600 w 3657600"/>
                  <a:gd name="connsiteY3-120" fmla="*/ 990600 h 2012315"/>
                  <a:gd name="connsiteX4-121" fmla="*/ 3108960 w 3657600"/>
                  <a:gd name="connsiteY4-122" fmla="*/ 1988820 h 2012315"/>
                  <a:gd name="connsiteX5-123" fmla="*/ 198120 w 3657600"/>
                  <a:gd name="connsiteY5-124" fmla="*/ 2012315 h 2012315"/>
                  <a:gd name="connsiteX6-125" fmla="*/ 0 w 3657600"/>
                  <a:gd name="connsiteY6-126" fmla="*/ 1943100 h 2012315"/>
                  <a:gd name="connsiteX7-127" fmla="*/ 0 w 3657600"/>
                  <a:gd name="connsiteY7-128" fmla="*/ 0 h 201231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7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9221" name="Group 79"/>
          <p:cNvGrpSpPr/>
          <p:nvPr/>
        </p:nvGrpSpPr>
        <p:grpSpPr bwMode="auto">
          <a:xfrm>
            <a:off x="1868494" y="3959229"/>
            <a:ext cx="4816475" cy="2078039"/>
            <a:chOff x="1868805" y="1760538"/>
            <a:chExt cx="5034914" cy="2172017"/>
          </a:xfrm>
        </p:grpSpPr>
        <p:sp>
          <p:nvSpPr>
            <p:cNvPr id="81" name="Oval 80"/>
            <p:cNvSpPr/>
            <p:nvPr/>
          </p:nvSpPr>
          <p:spPr>
            <a:xfrm>
              <a:off x="5169544" y="2104012"/>
              <a:ext cx="1734175" cy="1733962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337154" y="2271601"/>
              <a:ext cx="1398955" cy="1398786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9228" name="Group 82"/>
            <p:cNvGrpSpPr/>
            <p:nvPr/>
          </p:nvGrpSpPr>
          <p:grpSpPr bwMode="auto">
            <a:xfrm>
              <a:off x="1868805" y="1760538"/>
              <a:ext cx="3657600" cy="2172017"/>
              <a:chOff x="1859280" y="1760538"/>
              <a:chExt cx="3657600" cy="2172017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1859280" y="1760538"/>
                <a:ext cx="311985" cy="237280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-1" fmla="*/ 295275 w 301625"/>
                  <a:gd name="connsiteY0-2" fmla="*/ 0 h 234950"/>
                  <a:gd name="connsiteX1-3" fmla="*/ 0 w 301625"/>
                  <a:gd name="connsiteY1-4" fmla="*/ 156369 h 234950"/>
                  <a:gd name="connsiteX2-5" fmla="*/ 301625 w 301625"/>
                  <a:gd name="connsiteY2-6" fmla="*/ 234950 h 234950"/>
                  <a:gd name="connsiteX3-7" fmla="*/ 295275 w 301625"/>
                  <a:gd name="connsiteY3-8" fmla="*/ 0 h 234950"/>
                  <a:gd name="connsiteX0-9" fmla="*/ 296127 w 302477"/>
                  <a:gd name="connsiteY0-10" fmla="*/ 0 h 234950"/>
                  <a:gd name="connsiteX1-11" fmla="*/ 852 w 302477"/>
                  <a:gd name="connsiteY1-12" fmla="*/ 156369 h 234950"/>
                  <a:gd name="connsiteX2-13" fmla="*/ 302477 w 302477"/>
                  <a:gd name="connsiteY2-14" fmla="*/ 234950 h 234950"/>
                  <a:gd name="connsiteX3-15" fmla="*/ 296127 w 302477"/>
                  <a:gd name="connsiteY3-16" fmla="*/ 0 h 234950"/>
                  <a:gd name="connsiteX0-17" fmla="*/ 296127 w 302477"/>
                  <a:gd name="connsiteY0-18" fmla="*/ 0 h 234950"/>
                  <a:gd name="connsiteX1-19" fmla="*/ 852 w 302477"/>
                  <a:gd name="connsiteY1-20" fmla="*/ 156369 h 234950"/>
                  <a:gd name="connsiteX2-21" fmla="*/ 302477 w 302477"/>
                  <a:gd name="connsiteY2-22" fmla="*/ 234950 h 234950"/>
                  <a:gd name="connsiteX3-23" fmla="*/ 296127 w 302477"/>
                  <a:gd name="connsiteY3-24" fmla="*/ 0 h 234950"/>
                  <a:gd name="connsiteX0-25" fmla="*/ 305652 w 305652"/>
                  <a:gd name="connsiteY0-26" fmla="*/ 0 h 239712"/>
                  <a:gd name="connsiteX1-27" fmla="*/ 852 w 305652"/>
                  <a:gd name="connsiteY1-28" fmla="*/ 161131 h 239712"/>
                  <a:gd name="connsiteX2-29" fmla="*/ 302477 w 305652"/>
                  <a:gd name="connsiteY2-30" fmla="*/ 239712 h 239712"/>
                  <a:gd name="connsiteX3-31" fmla="*/ 305652 w 305652"/>
                  <a:gd name="connsiteY3-32" fmla="*/ 0 h 239712"/>
                  <a:gd name="connsiteX0-33" fmla="*/ 305652 w 305652"/>
                  <a:gd name="connsiteY0-34" fmla="*/ 0 h 239712"/>
                  <a:gd name="connsiteX1-35" fmla="*/ 852 w 305652"/>
                  <a:gd name="connsiteY1-36" fmla="*/ 161131 h 239712"/>
                  <a:gd name="connsiteX2-37" fmla="*/ 302477 w 305652"/>
                  <a:gd name="connsiteY2-38" fmla="*/ 239712 h 239712"/>
                  <a:gd name="connsiteX3-39" fmla="*/ 305652 w 305652"/>
                  <a:gd name="connsiteY3-40" fmla="*/ 0 h 239712"/>
                  <a:gd name="connsiteX0-41" fmla="*/ 305627 w 309720"/>
                  <a:gd name="connsiteY0-42" fmla="*/ 0 h 237331"/>
                  <a:gd name="connsiteX1-43" fmla="*/ 827 w 309720"/>
                  <a:gd name="connsiteY1-44" fmla="*/ 161131 h 237331"/>
                  <a:gd name="connsiteX2-45" fmla="*/ 309596 w 309720"/>
                  <a:gd name="connsiteY2-46" fmla="*/ 237331 h 237331"/>
                  <a:gd name="connsiteX3-47" fmla="*/ 305627 w 309720"/>
                  <a:gd name="connsiteY3-48" fmla="*/ 0 h 237331"/>
                  <a:gd name="connsiteX0-49" fmla="*/ 305643 w 305643"/>
                  <a:gd name="connsiteY0-50" fmla="*/ 0 h 237331"/>
                  <a:gd name="connsiteX1-51" fmla="*/ 843 w 305643"/>
                  <a:gd name="connsiteY1-52" fmla="*/ 161131 h 237331"/>
                  <a:gd name="connsiteX2-53" fmla="*/ 304849 w 305643"/>
                  <a:gd name="connsiteY2-54" fmla="*/ 237331 h 237331"/>
                  <a:gd name="connsiteX3-55" fmla="*/ 305643 w 305643"/>
                  <a:gd name="connsiteY3-56" fmla="*/ 0 h 237331"/>
                  <a:gd name="connsiteX0-57" fmla="*/ 305805 w 305805"/>
                  <a:gd name="connsiteY0-58" fmla="*/ 0 h 237713"/>
                  <a:gd name="connsiteX1-59" fmla="*/ 1005 w 305805"/>
                  <a:gd name="connsiteY1-60" fmla="*/ 161131 h 237713"/>
                  <a:gd name="connsiteX2-61" fmla="*/ 305011 w 305805"/>
                  <a:gd name="connsiteY2-62" fmla="*/ 237331 h 237713"/>
                  <a:gd name="connsiteX3-63" fmla="*/ 305805 w 305805"/>
                  <a:gd name="connsiteY3-64" fmla="*/ 0 h 237713"/>
                  <a:gd name="connsiteX0-65" fmla="*/ 306764 w 306764"/>
                  <a:gd name="connsiteY0-66" fmla="*/ 0 h 237734"/>
                  <a:gd name="connsiteX1-67" fmla="*/ 1964 w 306764"/>
                  <a:gd name="connsiteY1-68" fmla="*/ 161131 h 237734"/>
                  <a:gd name="connsiteX2-69" fmla="*/ 305970 w 306764"/>
                  <a:gd name="connsiteY2-70" fmla="*/ 237331 h 237734"/>
                  <a:gd name="connsiteX3-71" fmla="*/ 306764 w 306764"/>
                  <a:gd name="connsiteY3-72" fmla="*/ 0 h 2377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1859280" y="1919830"/>
                <a:ext cx="3657531" cy="2012725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-1" fmla="*/ 0 w 3657600"/>
                  <a:gd name="connsiteY0-2" fmla="*/ 0 h 1996440"/>
                  <a:gd name="connsiteX1-3" fmla="*/ 312420 w 3657600"/>
                  <a:gd name="connsiteY1-4" fmla="*/ 76200 h 1996440"/>
                  <a:gd name="connsiteX2-5" fmla="*/ 3078480 w 3657600"/>
                  <a:gd name="connsiteY2-6" fmla="*/ 60960 h 1996440"/>
                  <a:gd name="connsiteX3-7" fmla="*/ 3657600 w 3657600"/>
                  <a:gd name="connsiteY3-8" fmla="*/ 990600 h 1996440"/>
                  <a:gd name="connsiteX4-9" fmla="*/ 3108960 w 3657600"/>
                  <a:gd name="connsiteY4-10" fmla="*/ 1988820 h 1996440"/>
                  <a:gd name="connsiteX5-11" fmla="*/ 198120 w 3657600"/>
                  <a:gd name="connsiteY5-12" fmla="*/ 1996440 h 1996440"/>
                  <a:gd name="connsiteX6-13" fmla="*/ 0 w 3657600"/>
                  <a:gd name="connsiteY6-14" fmla="*/ 1943100 h 1996440"/>
                  <a:gd name="connsiteX7-15" fmla="*/ 0 w 3657600"/>
                  <a:gd name="connsiteY7-16" fmla="*/ 0 h 1996440"/>
                  <a:gd name="connsiteX0-17" fmla="*/ 0 w 3657600"/>
                  <a:gd name="connsiteY0-18" fmla="*/ 0 h 1996440"/>
                  <a:gd name="connsiteX1-19" fmla="*/ 312420 w 3657600"/>
                  <a:gd name="connsiteY1-20" fmla="*/ 76200 h 1996440"/>
                  <a:gd name="connsiteX2-21" fmla="*/ 3078480 w 3657600"/>
                  <a:gd name="connsiteY2-22" fmla="*/ 60960 h 1996440"/>
                  <a:gd name="connsiteX3-23" fmla="*/ 3657600 w 3657600"/>
                  <a:gd name="connsiteY3-24" fmla="*/ 990600 h 1996440"/>
                  <a:gd name="connsiteX4-25" fmla="*/ 3108960 w 3657600"/>
                  <a:gd name="connsiteY4-26" fmla="*/ 1988820 h 1996440"/>
                  <a:gd name="connsiteX5-27" fmla="*/ 198120 w 3657600"/>
                  <a:gd name="connsiteY5-28" fmla="*/ 1996440 h 1996440"/>
                  <a:gd name="connsiteX6-29" fmla="*/ 0 w 3657600"/>
                  <a:gd name="connsiteY6-30" fmla="*/ 1943100 h 1996440"/>
                  <a:gd name="connsiteX7-31" fmla="*/ 0 w 3657600"/>
                  <a:gd name="connsiteY7-32" fmla="*/ 0 h 1996440"/>
                  <a:gd name="connsiteX0-33" fmla="*/ 0 w 3657600"/>
                  <a:gd name="connsiteY0-34" fmla="*/ 0 h 1996440"/>
                  <a:gd name="connsiteX1-35" fmla="*/ 312420 w 3657600"/>
                  <a:gd name="connsiteY1-36" fmla="*/ 76200 h 1996440"/>
                  <a:gd name="connsiteX2-37" fmla="*/ 3078480 w 3657600"/>
                  <a:gd name="connsiteY2-38" fmla="*/ 60960 h 1996440"/>
                  <a:gd name="connsiteX3-39" fmla="*/ 3657600 w 3657600"/>
                  <a:gd name="connsiteY3-40" fmla="*/ 990600 h 1996440"/>
                  <a:gd name="connsiteX4-41" fmla="*/ 3108960 w 3657600"/>
                  <a:gd name="connsiteY4-42" fmla="*/ 1988820 h 1996440"/>
                  <a:gd name="connsiteX5-43" fmla="*/ 198120 w 3657600"/>
                  <a:gd name="connsiteY5-44" fmla="*/ 1996440 h 1996440"/>
                  <a:gd name="connsiteX6-45" fmla="*/ 0 w 3657600"/>
                  <a:gd name="connsiteY6-46" fmla="*/ 1943100 h 1996440"/>
                  <a:gd name="connsiteX7-47" fmla="*/ 0 w 3657600"/>
                  <a:gd name="connsiteY7-48" fmla="*/ 0 h 1996440"/>
                  <a:gd name="connsiteX0-49" fmla="*/ 0 w 3657600"/>
                  <a:gd name="connsiteY0-50" fmla="*/ 0 h 1996440"/>
                  <a:gd name="connsiteX1-51" fmla="*/ 312420 w 3657600"/>
                  <a:gd name="connsiteY1-52" fmla="*/ 76200 h 1996440"/>
                  <a:gd name="connsiteX2-53" fmla="*/ 3078480 w 3657600"/>
                  <a:gd name="connsiteY2-54" fmla="*/ 60960 h 1996440"/>
                  <a:gd name="connsiteX3-55" fmla="*/ 3657600 w 3657600"/>
                  <a:gd name="connsiteY3-56" fmla="*/ 990600 h 1996440"/>
                  <a:gd name="connsiteX4-57" fmla="*/ 3108960 w 3657600"/>
                  <a:gd name="connsiteY4-58" fmla="*/ 1988820 h 1996440"/>
                  <a:gd name="connsiteX5-59" fmla="*/ 198120 w 3657600"/>
                  <a:gd name="connsiteY5-60" fmla="*/ 1996440 h 1996440"/>
                  <a:gd name="connsiteX6-61" fmla="*/ 0 w 3657600"/>
                  <a:gd name="connsiteY6-62" fmla="*/ 1943100 h 1996440"/>
                  <a:gd name="connsiteX7-63" fmla="*/ 0 w 3657600"/>
                  <a:gd name="connsiteY7-64" fmla="*/ 0 h 1996440"/>
                  <a:gd name="connsiteX0-65" fmla="*/ 0 w 3657600"/>
                  <a:gd name="connsiteY0-66" fmla="*/ 0 h 1996440"/>
                  <a:gd name="connsiteX1-67" fmla="*/ 312420 w 3657600"/>
                  <a:gd name="connsiteY1-68" fmla="*/ 76200 h 1996440"/>
                  <a:gd name="connsiteX2-69" fmla="*/ 3078480 w 3657600"/>
                  <a:gd name="connsiteY2-70" fmla="*/ 60960 h 1996440"/>
                  <a:gd name="connsiteX3-71" fmla="*/ 3657600 w 3657600"/>
                  <a:gd name="connsiteY3-72" fmla="*/ 990600 h 1996440"/>
                  <a:gd name="connsiteX4-73" fmla="*/ 3108960 w 3657600"/>
                  <a:gd name="connsiteY4-74" fmla="*/ 1988820 h 1996440"/>
                  <a:gd name="connsiteX5-75" fmla="*/ 198120 w 3657600"/>
                  <a:gd name="connsiteY5-76" fmla="*/ 1996440 h 1996440"/>
                  <a:gd name="connsiteX6-77" fmla="*/ 0 w 3657600"/>
                  <a:gd name="connsiteY6-78" fmla="*/ 1943100 h 1996440"/>
                  <a:gd name="connsiteX7-79" fmla="*/ 0 w 3657600"/>
                  <a:gd name="connsiteY7-80" fmla="*/ 0 h 1996440"/>
                  <a:gd name="connsiteX0-81" fmla="*/ 0 w 3657600"/>
                  <a:gd name="connsiteY0-82" fmla="*/ 0 h 2012315"/>
                  <a:gd name="connsiteX1-83" fmla="*/ 312420 w 3657600"/>
                  <a:gd name="connsiteY1-84" fmla="*/ 76200 h 2012315"/>
                  <a:gd name="connsiteX2-85" fmla="*/ 3078480 w 3657600"/>
                  <a:gd name="connsiteY2-86" fmla="*/ 60960 h 2012315"/>
                  <a:gd name="connsiteX3-87" fmla="*/ 3657600 w 3657600"/>
                  <a:gd name="connsiteY3-88" fmla="*/ 990600 h 2012315"/>
                  <a:gd name="connsiteX4-89" fmla="*/ 3108960 w 3657600"/>
                  <a:gd name="connsiteY4-90" fmla="*/ 1988820 h 2012315"/>
                  <a:gd name="connsiteX5-91" fmla="*/ 198120 w 3657600"/>
                  <a:gd name="connsiteY5-92" fmla="*/ 2012315 h 2012315"/>
                  <a:gd name="connsiteX6-93" fmla="*/ 0 w 3657600"/>
                  <a:gd name="connsiteY6-94" fmla="*/ 1943100 h 2012315"/>
                  <a:gd name="connsiteX7-95" fmla="*/ 0 w 3657600"/>
                  <a:gd name="connsiteY7-96" fmla="*/ 0 h 2012315"/>
                  <a:gd name="connsiteX0-97" fmla="*/ 0 w 3657600"/>
                  <a:gd name="connsiteY0-98" fmla="*/ 0 h 2012315"/>
                  <a:gd name="connsiteX1-99" fmla="*/ 312420 w 3657600"/>
                  <a:gd name="connsiteY1-100" fmla="*/ 76200 h 2012315"/>
                  <a:gd name="connsiteX2-101" fmla="*/ 3078480 w 3657600"/>
                  <a:gd name="connsiteY2-102" fmla="*/ 60960 h 2012315"/>
                  <a:gd name="connsiteX3-103" fmla="*/ 3657600 w 3657600"/>
                  <a:gd name="connsiteY3-104" fmla="*/ 990600 h 2012315"/>
                  <a:gd name="connsiteX4-105" fmla="*/ 3108960 w 3657600"/>
                  <a:gd name="connsiteY4-106" fmla="*/ 1988820 h 2012315"/>
                  <a:gd name="connsiteX5-107" fmla="*/ 198120 w 3657600"/>
                  <a:gd name="connsiteY5-108" fmla="*/ 2012315 h 2012315"/>
                  <a:gd name="connsiteX6-109" fmla="*/ 0 w 3657600"/>
                  <a:gd name="connsiteY6-110" fmla="*/ 1943100 h 2012315"/>
                  <a:gd name="connsiteX7-111" fmla="*/ 0 w 3657600"/>
                  <a:gd name="connsiteY7-112" fmla="*/ 0 h 2012315"/>
                  <a:gd name="connsiteX0-113" fmla="*/ 0 w 3657600"/>
                  <a:gd name="connsiteY0-114" fmla="*/ 0 h 2012315"/>
                  <a:gd name="connsiteX1-115" fmla="*/ 312420 w 3657600"/>
                  <a:gd name="connsiteY1-116" fmla="*/ 76200 h 2012315"/>
                  <a:gd name="connsiteX2-117" fmla="*/ 3078480 w 3657600"/>
                  <a:gd name="connsiteY2-118" fmla="*/ 60960 h 2012315"/>
                  <a:gd name="connsiteX3-119" fmla="*/ 3657600 w 3657600"/>
                  <a:gd name="connsiteY3-120" fmla="*/ 990600 h 2012315"/>
                  <a:gd name="connsiteX4-121" fmla="*/ 3108960 w 3657600"/>
                  <a:gd name="connsiteY4-122" fmla="*/ 1988820 h 2012315"/>
                  <a:gd name="connsiteX5-123" fmla="*/ 198120 w 3657600"/>
                  <a:gd name="connsiteY5-124" fmla="*/ 2012315 h 2012315"/>
                  <a:gd name="connsiteX6-125" fmla="*/ 0 w 3657600"/>
                  <a:gd name="connsiteY6-126" fmla="*/ 1943100 h 2012315"/>
                  <a:gd name="connsiteX7-127" fmla="*/ 0 w 3657600"/>
                  <a:gd name="connsiteY7-128" fmla="*/ 0 h 201231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70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9222" name="Rectangle 32"/>
          <p:cNvSpPr>
            <a:spLocks noChangeArrowheads="1"/>
          </p:cNvSpPr>
          <p:nvPr/>
        </p:nvSpPr>
        <p:spPr bwMode="auto">
          <a:xfrm>
            <a:off x="2109788" y="2017713"/>
            <a:ext cx="2792412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Đặc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trưng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cho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khả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năng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sinh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công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tại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1 </a:t>
            </a: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điểm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.</a:t>
            </a:r>
            <a:b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</a:br>
            <a:endParaRPr lang="en-US" sz="1600" dirty="0">
              <a:solidFill>
                <a:schemeClr val="bg1"/>
              </a:solidFill>
              <a:latin typeface="UTM Swiss Condensed" panose="02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Tỉ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lệ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với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điện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tích</a:t>
            </a:r>
            <a:r>
              <a:rPr lang="en-US" sz="1600" dirty="0">
                <a:solidFill>
                  <a:schemeClr val="bg1"/>
                </a:solidFill>
                <a:latin typeface="UTM Swiss Condensed" panose="02000500000000000000" pitchFamily="2" charset="0"/>
              </a:rPr>
              <a:t> q</a:t>
            </a:r>
            <a:endParaRPr lang="en-US" sz="1600" dirty="0">
              <a:latin typeface="UTM Swiss Condensed" panose="02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3369" y="2306639"/>
            <a:ext cx="11128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Ý </a:t>
            </a:r>
          </a:p>
          <a:p>
            <a:pPr algn="ctr">
              <a:defRPr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nghĩa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UTM Swiss Condensed" panose="020005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13369" y="4659317"/>
            <a:ext cx="11128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Swiss Condensed" panose="02000500000000000000" pitchFamily="2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Swiss Condensed" panose="020005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Swiss Condensed" panose="02000500000000000000" pitchFamily="2" charset="0"/>
                <a:cs typeface="Arial" panose="020B0604020202020204" pitchFamily="34" charset="0"/>
              </a:rPr>
              <a:t>thức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UTM Swiss Condensed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6" y="4287840"/>
            <a:ext cx="2082013" cy="50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9788" y="5443776"/>
            <a:ext cx="269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UTM Swiss Condensed" panose="02000500000000000000" pitchFamily="2" charset="0"/>
              </a:rPr>
              <a:t>V </a:t>
            </a:r>
            <a:r>
              <a:rPr lang="en-US" b="1" baseline="-25000" dirty="0">
                <a:solidFill>
                  <a:schemeClr val="bg1"/>
                </a:solidFill>
                <a:latin typeface="UTM Swiss Condensed" panose="02000500000000000000" pitchFamily="2" charset="0"/>
              </a:rPr>
              <a:t>M</a:t>
            </a:r>
            <a:r>
              <a:rPr lang="en-US" b="1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điện</a:t>
            </a:r>
            <a:r>
              <a:rPr lang="en-US" b="1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thế</a:t>
            </a:r>
            <a:r>
              <a:rPr lang="en-US" b="1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tại</a:t>
            </a:r>
            <a:r>
              <a:rPr lang="en-US" b="1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UTM Swiss Condensed" panose="02000500000000000000" pitchFamily="2" charset="0"/>
              </a:rPr>
              <a:t> 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858514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Swiss Condensed" panose="02000500000000000000" pitchFamily="2" charset="0"/>
              </a:rPr>
              <a:t>1. </a:t>
            </a:r>
            <a:r>
              <a:rPr lang="en-US" sz="2400" b="1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latin typeface="UTM Swiss Condensed" panose="020005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Swiss Condensed" panose="02000500000000000000" pitchFamily="2" charset="0"/>
              </a:rPr>
              <a:t>năng</a:t>
            </a:r>
            <a:endParaRPr lang="en-US" sz="2400" b="1" dirty="0">
              <a:solidFill>
                <a:schemeClr val="bg1"/>
              </a:solidFill>
              <a:latin typeface="UTM Swiss Condensed" panose="020005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22044"/>
            <a:ext cx="2228850" cy="52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22" grpId="0"/>
      <p:bldP spid="3" grpId="0"/>
      <p:bldP spid="89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401" y="335291"/>
            <a:ext cx="7528023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EFF1F7"/>
                </a:solidFill>
                <a:latin typeface="UTM Swiss Condensed" panose="02000500000000000000" pitchFamily="2" charset="0"/>
              </a:rPr>
              <a:t>II. THẾ NĂNG CỦA ĐIỆN TÍCH TRONG ĐIỆN TRƯỜNG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171700" y="1309688"/>
            <a:ext cx="49911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220" name="Group 73"/>
          <p:cNvGrpSpPr/>
          <p:nvPr/>
        </p:nvGrpSpPr>
        <p:grpSpPr bwMode="auto">
          <a:xfrm>
            <a:off x="1868494" y="1565277"/>
            <a:ext cx="4816475" cy="2076451"/>
            <a:chOff x="1868805" y="1760538"/>
            <a:chExt cx="5034914" cy="2172017"/>
          </a:xfrm>
        </p:grpSpPr>
        <p:sp>
          <p:nvSpPr>
            <p:cNvPr id="75" name="Oval 74"/>
            <p:cNvSpPr/>
            <p:nvPr/>
          </p:nvSpPr>
          <p:spPr>
            <a:xfrm>
              <a:off x="5169544" y="2102614"/>
              <a:ext cx="1734175" cy="1735289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337154" y="2270332"/>
              <a:ext cx="1398955" cy="139985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9233" name="Group 76"/>
            <p:cNvGrpSpPr/>
            <p:nvPr/>
          </p:nvGrpSpPr>
          <p:grpSpPr bwMode="auto">
            <a:xfrm>
              <a:off x="1868805" y="1760538"/>
              <a:ext cx="3657600" cy="2172017"/>
              <a:chOff x="1859280" y="1760538"/>
              <a:chExt cx="3657600" cy="2172017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1859280" y="1760538"/>
                <a:ext cx="311985" cy="237461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-1" fmla="*/ 295275 w 301625"/>
                  <a:gd name="connsiteY0-2" fmla="*/ 0 h 234950"/>
                  <a:gd name="connsiteX1-3" fmla="*/ 0 w 301625"/>
                  <a:gd name="connsiteY1-4" fmla="*/ 156369 h 234950"/>
                  <a:gd name="connsiteX2-5" fmla="*/ 301625 w 301625"/>
                  <a:gd name="connsiteY2-6" fmla="*/ 234950 h 234950"/>
                  <a:gd name="connsiteX3-7" fmla="*/ 295275 w 301625"/>
                  <a:gd name="connsiteY3-8" fmla="*/ 0 h 234950"/>
                  <a:gd name="connsiteX0-9" fmla="*/ 296127 w 302477"/>
                  <a:gd name="connsiteY0-10" fmla="*/ 0 h 234950"/>
                  <a:gd name="connsiteX1-11" fmla="*/ 852 w 302477"/>
                  <a:gd name="connsiteY1-12" fmla="*/ 156369 h 234950"/>
                  <a:gd name="connsiteX2-13" fmla="*/ 302477 w 302477"/>
                  <a:gd name="connsiteY2-14" fmla="*/ 234950 h 234950"/>
                  <a:gd name="connsiteX3-15" fmla="*/ 296127 w 302477"/>
                  <a:gd name="connsiteY3-16" fmla="*/ 0 h 234950"/>
                  <a:gd name="connsiteX0-17" fmla="*/ 296127 w 302477"/>
                  <a:gd name="connsiteY0-18" fmla="*/ 0 h 234950"/>
                  <a:gd name="connsiteX1-19" fmla="*/ 852 w 302477"/>
                  <a:gd name="connsiteY1-20" fmla="*/ 156369 h 234950"/>
                  <a:gd name="connsiteX2-21" fmla="*/ 302477 w 302477"/>
                  <a:gd name="connsiteY2-22" fmla="*/ 234950 h 234950"/>
                  <a:gd name="connsiteX3-23" fmla="*/ 296127 w 302477"/>
                  <a:gd name="connsiteY3-24" fmla="*/ 0 h 234950"/>
                  <a:gd name="connsiteX0-25" fmla="*/ 305652 w 305652"/>
                  <a:gd name="connsiteY0-26" fmla="*/ 0 h 239712"/>
                  <a:gd name="connsiteX1-27" fmla="*/ 852 w 305652"/>
                  <a:gd name="connsiteY1-28" fmla="*/ 161131 h 239712"/>
                  <a:gd name="connsiteX2-29" fmla="*/ 302477 w 305652"/>
                  <a:gd name="connsiteY2-30" fmla="*/ 239712 h 239712"/>
                  <a:gd name="connsiteX3-31" fmla="*/ 305652 w 305652"/>
                  <a:gd name="connsiteY3-32" fmla="*/ 0 h 239712"/>
                  <a:gd name="connsiteX0-33" fmla="*/ 305652 w 305652"/>
                  <a:gd name="connsiteY0-34" fmla="*/ 0 h 239712"/>
                  <a:gd name="connsiteX1-35" fmla="*/ 852 w 305652"/>
                  <a:gd name="connsiteY1-36" fmla="*/ 161131 h 239712"/>
                  <a:gd name="connsiteX2-37" fmla="*/ 302477 w 305652"/>
                  <a:gd name="connsiteY2-38" fmla="*/ 239712 h 239712"/>
                  <a:gd name="connsiteX3-39" fmla="*/ 305652 w 305652"/>
                  <a:gd name="connsiteY3-40" fmla="*/ 0 h 239712"/>
                  <a:gd name="connsiteX0-41" fmla="*/ 305627 w 309720"/>
                  <a:gd name="connsiteY0-42" fmla="*/ 0 h 237331"/>
                  <a:gd name="connsiteX1-43" fmla="*/ 827 w 309720"/>
                  <a:gd name="connsiteY1-44" fmla="*/ 161131 h 237331"/>
                  <a:gd name="connsiteX2-45" fmla="*/ 309596 w 309720"/>
                  <a:gd name="connsiteY2-46" fmla="*/ 237331 h 237331"/>
                  <a:gd name="connsiteX3-47" fmla="*/ 305627 w 309720"/>
                  <a:gd name="connsiteY3-48" fmla="*/ 0 h 237331"/>
                  <a:gd name="connsiteX0-49" fmla="*/ 305643 w 305643"/>
                  <a:gd name="connsiteY0-50" fmla="*/ 0 h 237331"/>
                  <a:gd name="connsiteX1-51" fmla="*/ 843 w 305643"/>
                  <a:gd name="connsiteY1-52" fmla="*/ 161131 h 237331"/>
                  <a:gd name="connsiteX2-53" fmla="*/ 304849 w 305643"/>
                  <a:gd name="connsiteY2-54" fmla="*/ 237331 h 237331"/>
                  <a:gd name="connsiteX3-55" fmla="*/ 305643 w 305643"/>
                  <a:gd name="connsiteY3-56" fmla="*/ 0 h 237331"/>
                  <a:gd name="connsiteX0-57" fmla="*/ 305805 w 305805"/>
                  <a:gd name="connsiteY0-58" fmla="*/ 0 h 237713"/>
                  <a:gd name="connsiteX1-59" fmla="*/ 1005 w 305805"/>
                  <a:gd name="connsiteY1-60" fmla="*/ 161131 h 237713"/>
                  <a:gd name="connsiteX2-61" fmla="*/ 305011 w 305805"/>
                  <a:gd name="connsiteY2-62" fmla="*/ 237331 h 237713"/>
                  <a:gd name="connsiteX3-63" fmla="*/ 305805 w 305805"/>
                  <a:gd name="connsiteY3-64" fmla="*/ 0 h 237713"/>
                  <a:gd name="connsiteX0-65" fmla="*/ 306764 w 306764"/>
                  <a:gd name="connsiteY0-66" fmla="*/ 0 h 237734"/>
                  <a:gd name="connsiteX1-67" fmla="*/ 1964 w 306764"/>
                  <a:gd name="connsiteY1-68" fmla="*/ 161131 h 237734"/>
                  <a:gd name="connsiteX2-69" fmla="*/ 305970 w 306764"/>
                  <a:gd name="connsiteY2-70" fmla="*/ 237331 h 237734"/>
                  <a:gd name="connsiteX3-71" fmla="*/ 306764 w 306764"/>
                  <a:gd name="connsiteY3-72" fmla="*/ 0 h 2377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859280" y="1919952"/>
                <a:ext cx="3657531" cy="2012603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-1" fmla="*/ 0 w 3657600"/>
                  <a:gd name="connsiteY0-2" fmla="*/ 0 h 1996440"/>
                  <a:gd name="connsiteX1-3" fmla="*/ 312420 w 3657600"/>
                  <a:gd name="connsiteY1-4" fmla="*/ 76200 h 1996440"/>
                  <a:gd name="connsiteX2-5" fmla="*/ 3078480 w 3657600"/>
                  <a:gd name="connsiteY2-6" fmla="*/ 60960 h 1996440"/>
                  <a:gd name="connsiteX3-7" fmla="*/ 3657600 w 3657600"/>
                  <a:gd name="connsiteY3-8" fmla="*/ 990600 h 1996440"/>
                  <a:gd name="connsiteX4-9" fmla="*/ 3108960 w 3657600"/>
                  <a:gd name="connsiteY4-10" fmla="*/ 1988820 h 1996440"/>
                  <a:gd name="connsiteX5-11" fmla="*/ 198120 w 3657600"/>
                  <a:gd name="connsiteY5-12" fmla="*/ 1996440 h 1996440"/>
                  <a:gd name="connsiteX6-13" fmla="*/ 0 w 3657600"/>
                  <a:gd name="connsiteY6-14" fmla="*/ 1943100 h 1996440"/>
                  <a:gd name="connsiteX7-15" fmla="*/ 0 w 3657600"/>
                  <a:gd name="connsiteY7-16" fmla="*/ 0 h 1996440"/>
                  <a:gd name="connsiteX0-17" fmla="*/ 0 w 3657600"/>
                  <a:gd name="connsiteY0-18" fmla="*/ 0 h 1996440"/>
                  <a:gd name="connsiteX1-19" fmla="*/ 312420 w 3657600"/>
                  <a:gd name="connsiteY1-20" fmla="*/ 76200 h 1996440"/>
                  <a:gd name="connsiteX2-21" fmla="*/ 3078480 w 3657600"/>
                  <a:gd name="connsiteY2-22" fmla="*/ 60960 h 1996440"/>
                  <a:gd name="connsiteX3-23" fmla="*/ 3657600 w 3657600"/>
                  <a:gd name="connsiteY3-24" fmla="*/ 990600 h 1996440"/>
                  <a:gd name="connsiteX4-25" fmla="*/ 3108960 w 3657600"/>
                  <a:gd name="connsiteY4-26" fmla="*/ 1988820 h 1996440"/>
                  <a:gd name="connsiteX5-27" fmla="*/ 198120 w 3657600"/>
                  <a:gd name="connsiteY5-28" fmla="*/ 1996440 h 1996440"/>
                  <a:gd name="connsiteX6-29" fmla="*/ 0 w 3657600"/>
                  <a:gd name="connsiteY6-30" fmla="*/ 1943100 h 1996440"/>
                  <a:gd name="connsiteX7-31" fmla="*/ 0 w 3657600"/>
                  <a:gd name="connsiteY7-32" fmla="*/ 0 h 1996440"/>
                  <a:gd name="connsiteX0-33" fmla="*/ 0 w 3657600"/>
                  <a:gd name="connsiteY0-34" fmla="*/ 0 h 1996440"/>
                  <a:gd name="connsiteX1-35" fmla="*/ 312420 w 3657600"/>
                  <a:gd name="connsiteY1-36" fmla="*/ 76200 h 1996440"/>
                  <a:gd name="connsiteX2-37" fmla="*/ 3078480 w 3657600"/>
                  <a:gd name="connsiteY2-38" fmla="*/ 60960 h 1996440"/>
                  <a:gd name="connsiteX3-39" fmla="*/ 3657600 w 3657600"/>
                  <a:gd name="connsiteY3-40" fmla="*/ 990600 h 1996440"/>
                  <a:gd name="connsiteX4-41" fmla="*/ 3108960 w 3657600"/>
                  <a:gd name="connsiteY4-42" fmla="*/ 1988820 h 1996440"/>
                  <a:gd name="connsiteX5-43" fmla="*/ 198120 w 3657600"/>
                  <a:gd name="connsiteY5-44" fmla="*/ 1996440 h 1996440"/>
                  <a:gd name="connsiteX6-45" fmla="*/ 0 w 3657600"/>
                  <a:gd name="connsiteY6-46" fmla="*/ 1943100 h 1996440"/>
                  <a:gd name="connsiteX7-47" fmla="*/ 0 w 3657600"/>
                  <a:gd name="connsiteY7-48" fmla="*/ 0 h 1996440"/>
                  <a:gd name="connsiteX0-49" fmla="*/ 0 w 3657600"/>
                  <a:gd name="connsiteY0-50" fmla="*/ 0 h 1996440"/>
                  <a:gd name="connsiteX1-51" fmla="*/ 312420 w 3657600"/>
                  <a:gd name="connsiteY1-52" fmla="*/ 76200 h 1996440"/>
                  <a:gd name="connsiteX2-53" fmla="*/ 3078480 w 3657600"/>
                  <a:gd name="connsiteY2-54" fmla="*/ 60960 h 1996440"/>
                  <a:gd name="connsiteX3-55" fmla="*/ 3657600 w 3657600"/>
                  <a:gd name="connsiteY3-56" fmla="*/ 990600 h 1996440"/>
                  <a:gd name="connsiteX4-57" fmla="*/ 3108960 w 3657600"/>
                  <a:gd name="connsiteY4-58" fmla="*/ 1988820 h 1996440"/>
                  <a:gd name="connsiteX5-59" fmla="*/ 198120 w 3657600"/>
                  <a:gd name="connsiteY5-60" fmla="*/ 1996440 h 1996440"/>
                  <a:gd name="connsiteX6-61" fmla="*/ 0 w 3657600"/>
                  <a:gd name="connsiteY6-62" fmla="*/ 1943100 h 1996440"/>
                  <a:gd name="connsiteX7-63" fmla="*/ 0 w 3657600"/>
                  <a:gd name="connsiteY7-64" fmla="*/ 0 h 1996440"/>
                  <a:gd name="connsiteX0-65" fmla="*/ 0 w 3657600"/>
                  <a:gd name="connsiteY0-66" fmla="*/ 0 h 1996440"/>
                  <a:gd name="connsiteX1-67" fmla="*/ 312420 w 3657600"/>
                  <a:gd name="connsiteY1-68" fmla="*/ 76200 h 1996440"/>
                  <a:gd name="connsiteX2-69" fmla="*/ 3078480 w 3657600"/>
                  <a:gd name="connsiteY2-70" fmla="*/ 60960 h 1996440"/>
                  <a:gd name="connsiteX3-71" fmla="*/ 3657600 w 3657600"/>
                  <a:gd name="connsiteY3-72" fmla="*/ 990600 h 1996440"/>
                  <a:gd name="connsiteX4-73" fmla="*/ 3108960 w 3657600"/>
                  <a:gd name="connsiteY4-74" fmla="*/ 1988820 h 1996440"/>
                  <a:gd name="connsiteX5-75" fmla="*/ 198120 w 3657600"/>
                  <a:gd name="connsiteY5-76" fmla="*/ 1996440 h 1996440"/>
                  <a:gd name="connsiteX6-77" fmla="*/ 0 w 3657600"/>
                  <a:gd name="connsiteY6-78" fmla="*/ 1943100 h 1996440"/>
                  <a:gd name="connsiteX7-79" fmla="*/ 0 w 3657600"/>
                  <a:gd name="connsiteY7-80" fmla="*/ 0 h 1996440"/>
                  <a:gd name="connsiteX0-81" fmla="*/ 0 w 3657600"/>
                  <a:gd name="connsiteY0-82" fmla="*/ 0 h 2012315"/>
                  <a:gd name="connsiteX1-83" fmla="*/ 312420 w 3657600"/>
                  <a:gd name="connsiteY1-84" fmla="*/ 76200 h 2012315"/>
                  <a:gd name="connsiteX2-85" fmla="*/ 3078480 w 3657600"/>
                  <a:gd name="connsiteY2-86" fmla="*/ 60960 h 2012315"/>
                  <a:gd name="connsiteX3-87" fmla="*/ 3657600 w 3657600"/>
                  <a:gd name="connsiteY3-88" fmla="*/ 990600 h 2012315"/>
                  <a:gd name="connsiteX4-89" fmla="*/ 3108960 w 3657600"/>
                  <a:gd name="connsiteY4-90" fmla="*/ 1988820 h 2012315"/>
                  <a:gd name="connsiteX5-91" fmla="*/ 198120 w 3657600"/>
                  <a:gd name="connsiteY5-92" fmla="*/ 2012315 h 2012315"/>
                  <a:gd name="connsiteX6-93" fmla="*/ 0 w 3657600"/>
                  <a:gd name="connsiteY6-94" fmla="*/ 1943100 h 2012315"/>
                  <a:gd name="connsiteX7-95" fmla="*/ 0 w 3657600"/>
                  <a:gd name="connsiteY7-96" fmla="*/ 0 h 2012315"/>
                  <a:gd name="connsiteX0-97" fmla="*/ 0 w 3657600"/>
                  <a:gd name="connsiteY0-98" fmla="*/ 0 h 2012315"/>
                  <a:gd name="connsiteX1-99" fmla="*/ 312420 w 3657600"/>
                  <a:gd name="connsiteY1-100" fmla="*/ 76200 h 2012315"/>
                  <a:gd name="connsiteX2-101" fmla="*/ 3078480 w 3657600"/>
                  <a:gd name="connsiteY2-102" fmla="*/ 60960 h 2012315"/>
                  <a:gd name="connsiteX3-103" fmla="*/ 3657600 w 3657600"/>
                  <a:gd name="connsiteY3-104" fmla="*/ 990600 h 2012315"/>
                  <a:gd name="connsiteX4-105" fmla="*/ 3108960 w 3657600"/>
                  <a:gd name="connsiteY4-106" fmla="*/ 1988820 h 2012315"/>
                  <a:gd name="connsiteX5-107" fmla="*/ 198120 w 3657600"/>
                  <a:gd name="connsiteY5-108" fmla="*/ 2012315 h 2012315"/>
                  <a:gd name="connsiteX6-109" fmla="*/ 0 w 3657600"/>
                  <a:gd name="connsiteY6-110" fmla="*/ 1943100 h 2012315"/>
                  <a:gd name="connsiteX7-111" fmla="*/ 0 w 3657600"/>
                  <a:gd name="connsiteY7-112" fmla="*/ 0 h 2012315"/>
                  <a:gd name="connsiteX0-113" fmla="*/ 0 w 3657600"/>
                  <a:gd name="connsiteY0-114" fmla="*/ 0 h 2012315"/>
                  <a:gd name="connsiteX1-115" fmla="*/ 312420 w 3657600"/>
                  <a:gd name="connsiteY1-116" fmla="*/ 76200 h 2012315"/>
                  <a:gd name="connsiteX2-117" fmla="*/ 3078480 w 3657600"/>
                  <a:gd name="connsiteY2-118" fmla="*/ 60960 h 2012315"/>
                  <a:gd name="connsiteX3-119" fmla="*/ 3657600 w 3657600"/>
                  <a:gd name="connsiteY3-120" fmla="*/ 990600 h 2012315"/>
                  <a:gd name="connsiteX4-121" fmla="*/ 3108960 w 3657600"/>
                  <a:gd name="connsiteY4-122" fmla="*/ 1988820 h 2012315"/>
                  <a:gd name="connsiteX5-123" fmla="*/ 198120 w 3657600"/>
                  <a:gd name="connsiteY5-124" fmla="*/ 2012315 h 2012315"/>
                  <a:gd name="connsiteX6-125" fmla="*/ 0 w 3657600"/>
                  <a:gd name="connsiteY6-126" fmla="*/ 1943100 h 2012315"/>
                  <a:gd name="connsiteX7-127" fmla="*/ 0 w 3657600"/>
                  <a:gd name="connsiteY7-128" fmla="*/ 0 h 201231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7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221" name="Group 79"/>
          <p:cNvGrpSpPr/>
          <p:nvPr/>
        </p:nvGrpSpPr>
        <p:grpSpPr bwMode="auto">
          <a:xfrm>
            <a:off x="1868494" y="3959229"/>
            <a:ext cx="4816475" cy="2078039"/>
            <a:chOff x="1868805" y="1760538"/>
            <a:chExt cx="5034914" cy="2172017"/>
          </a:xfrm>
        </p:grpSpPr>
        <p:sp>
          <p:nvSpPr>
            <p:cNvPr id="81" name="Oval 80"/>
            <p:cNvSpPr/>
            <p:nvPr/>
          </p:nvSpPr>
          <p:spPr>
            <a:xfrm>
              <a:off x="5169544" y="2104012"/>
              <a:ext cx="1734175" cy="1733962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337154" y="2271601"/>
              <a:ext cx="1398955" cy="1398786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9228" name="Group 82"/>
            <p:cNvGrpSpPr/>
            <p:nvPr/>
          </p:nvGrpSpPr>
          <p:grpSpPr bwMode="auto">
            <a:xfrm>
              <a:off x="1868805" y="1760538"/>
              <a:ext cx="3657600" cy="2172017"/>
              <a:chOff x="1859280" y="1760538"/>
              <a:chExt cx="3657600" cy="2172017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1859280" y="1760538"/>
                <a:ext cx="311985" cy="237280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-1" fmla="*/ 295275 w 301625"/>
                  <a:gd name="connsiteY0-2" fmla="*/ 0 h 234950"/>
                  <a:gd name="connsiteX1-3" fmla="*/ 0 w 301625"/>
                  <a:gd name="connsiteY1-4" fmla="*/ 156369 h 234950"/>
                  <a:gd name="connsiteX2-5" fmla="*/ 301625 w 301625"/>
                  <a:gd name="connsiteY2-6" fmla="*/ 234950 h 234950"/>
                  <a:gd name="connsiteX3-7" fmla="*/ 295275 w 301625"/>
                  <a:gd name="connsiteY3-8" fmla="*/ 0 h 234950"/>
                  <a:gd name="connsiteX0-9" fmla="*/ 296127 w 302477"/>
                  <a:gd name="connsiteY0-10" fmla="*/ 0 h 234950"/>
                  <a:gd name="connsiteX1-11" fmla="*/ 852 w 302477"/>
                  <a:gd name="connsiteY1-12" fmla="*/ 156369 h 234950"/>
                  <a:gd name="connsiteX2-13" fmla="*/ 302477 w 302477"/>
                  <a:gd name="connsiteY2-14" fmla="*/ 234950 h 234950"/>
                  <a:gd name="connsiteX3-15" fmla="*/ 296127 w 302477"/>
                  <a:gd name="connsiteY3-16" fmla="*/ 0 h 234950"/>
                  <a:gd name="connsiteX0-17" fmla="*/ 296127 w 302477"/>
                  <a:gd name="connsiteY0-18" fmla="*/ 0 h 234950"/>
                  <a:gd name="connsiteX1-19" fmla="*/ 852 w 302477"/>
                  <a:gd name="connsiteY1-20" fmla="*/ 156369 h 234950"/>
                  <a:gd name="connsiteX2-21" fmla="*/ 302477 w 302477"/>
                  <a:gd name="connsiteY2-22" fmla="*/ 234950 h 234950"/>
                  <a:gd name="connsiteX3-23" fmla="*/ 296127 w 302477"/>
                  <a:gd name="connsiteY3-24" fmla="*/ 0 h 234950"/>
                  <a:gd name="connsiteX0-25" fmla="*/ 305652 w 305652"/>
                  <a:gd name="connsiteY0-26" fmla="*/ 0 h 239712"/>
                  <a:gd name="connsiteX1-27" fmla="*/ 852 w 305652"/>
                  <a:gd name="connsiteY1-28" fmla="*/ 161131 h 239712"/>
                  <a:gd name="connsiteX2-29" fmla="*/ 302477 w 305652"/>
                  <a:gd name="connsiteY2-30" fmla="*/ 239712 h 239712"/>
                  <a:gd name="connsiteX3-31" fmla="*/ 305652 w 305652"/>
                  <a:gd name="connsiteY3-32" fmla="*/ 0 h 239712"/>
                  <a:gd name="connsiteX0-33" fmla="*/ 305652 w 305652"/>
                  <a:gd name="connsiteY0-34" fmla="*/ 0 h 239712"/>
                  <a:gd name="connsiteX1-35" fmla="*/ 852 w 305652"/>
                  <a:gd name="connsiteY1-36" fmla="*/ 161131 h 239712"/>
                  <a:gd name="connsiteX2-37" fmla="*/ 302477 w 305652"/>
                  <a:gd name="connsiteY2-38" fmla="*/ 239712 h 239712"/>
                  <a:gd name="connsiteX3-39" fmla="*/ 305652 w 305652"/>
                  <a:gd name="connsiteY3-40" fmla="*/ 0 h 239712"/>
                  <a:gd name="connsiteX0-41" fmla="*/ 305627 w 309720"/>
                  <a:gd name="connsiteY0-42" fmla="*/ 0 h 237331"/>
                  <a:gd name="connsiteX1-43" fmla="*/ 827 w 309720"/>
                  <a:gd name="connsiteY1-44" fmla="*/ 161131 h 237331"/>
                  <a:gd name="connsiteX2-45" fmla="*/ 309596 w 309720"/>
                  <a:gd name="connsiteY2-46" fmla="*/ 237331 h 237331"/>
                  <a:gd name="connsiteX3-47" fmla="*/ 305627 w 309720"/>
                  <a:gd name="connsiteY3-48" fmla="*/ 0 h 237331"/>
                  <a:gd name="connsiteX0-49" fmla="*/ 305643 w 305643"/>
                  <a:gd name="connsiteY0-50" fmla="*/ 0 h 237331"/>
                  <a:gd name="connsiteX1-51" fmla="*/ 843 w 305643"/>
                  <a:gd name="connsiteY1-52" fmla="*/ 161131 h 237331"/>
                  <a:gd name="connsiteX2-53" fmla="*/ 304849 w 305643"/>
                  <a:gd name="connsiteY2-54" fmla="*/ 237331 h 237331"/>
                  <a:gd name="connsiteX3-55" fmla="*/ 305643 w 305643"/>
                  <a:gd name="connsiteY3-56" fmla="*/ 0 h 237331"/>
                  <a:gd name="connsiteX0-57" fmla="*/ 305805 w 305805"/>
                  <a:gd name="connsiteY0-58" fmla="*/ 0 h 237713"/>
                  <a:gd name="connsiteX1-59" fmla="*/ 1005 w 305805"/>
                  <a:gd name="connsiteY1-60" fmla="*/ 161131 h 237713"/>
                  <a:gd name="connsiteX2-61" fmla="*/ 305011 w 305805"/>
                  <a:gd name="connsiteY2-62" fmla="*/ 237331 h 237713"/>
                  <a:gd name="connsiteX3-63" fmla="*/ 305805 w 305805"/>
                  <a:gd name="connsiteY3-64" fmla="*/ 0 h 237713"/>
                  <a:gd name="connsiteX0-65" fmla="*/ 306764 w 306764"/>
                  <a:gd name="connsiteY0-66" fmla="*/ 0 h 237734"/>
                  <a:gd name="connsiteX1-67" fmla="*/ 1964 w 306764"/>
                  <a:gd name="connsiteY1-68" fmla="*/ 161131 h 237734"/>
                  <a:gd name="connsiteX2-69" fmla="*/ 305970 w 306764"/>
                  <a:gd name="connsiteY2-70" fmla="*/ 237331 h 237734"/>
                  <a:gd name="connsiteX3-71" fmla="*/ 306764 w 306764"/>
                  <a:gd name="connsiteY3-72" fmla="*/ 0 h 2377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1859280" y="1919830"/>
                <a:ext cx="3657531" cy="2012725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-1" fmla="*/ 0 w 3657600"/>
                  <a:gd name="connsiteY0-2" fmla="*/ 0 h 1996440"/>
                  <a:gd name="connsiteX1-3" fmla="*/ 312420 w 3657600"/>
                  <a:gd name="connsiteY1-4" fmla="*/ 76200 h 1996440"/>
                  <a:gd name="connsiteX2-5" fmla="*/ 3078480 w 3657600"/>
                  <a:gd name="connsiteY2-6" fmla="*/ 60960 h 1996440"/>
                  <a:gd name="connsiteX3-7" fmla="*/ 3657600 w 3657600"/>
                  <a:gd name="connsiteY3-8" fmla="*/ 990600 h 1996440"/>
                  <a:gd name="connsiteX4-9" fmla="*/ 3108960 w 3657600"/>
                  <a:gd name="connsiteY4-10" fmla="*/ 1988820 h 1996440"/>
                  <a:gd name="connsiteX5-11" fmla="*/ 198120 w 3657600"/>
                  <a:gd name="connsiteY5-12" fmla="*/ 1996440 h 1996440"/>
                  <a:gd name="connsiteX6-13" fmla="*/ 0 w 3657600"/>
                  <a:gd name="connsiteY6-14" fmla="*/ 1943100 h 1996440"/>
                  <a:gd name="connsiteX7-15" fmla="*/ 0 w 3657600"/>
                  <a:gd name="connsiteY7-16" fmla="*/ 0 h 1996440"/>
                  <a:gd name="connsiteX0-17" fmla="*/ 0 w 3657600"/>
                  <a:gd name="connsiteY0-18" fmla="*/ 0 h 1996440"/>
                  <a:gd name="connsiteX1-19" fmla="*/ 312420 w 3657600"/>
                  <a:gd name="connsiteY1-20" fmla="*/ 76200 h 1996440"/>
                  <a:gd name="connsiteX2-21" fmla="*/ 3078480 w 3657600"/>
                  <a:gd name="connsiteY2-22" fmla="*/ 60960 h 1996440"/>
                  <a:gd name="connsiteX3-23" fmla="*/ 3657600 w 3657600"/>
                  <a:gd name="connsiteY3-24" fmla="*/ 990600 h 1996440"/>
                  <a:gd name="connsiteX4-25" fmla="*/ 3108960 w 3657600"/>
                  <a:gd name="connsiteY4-26" fmla="*/ 1988820 h 1996440"/>
                  <a:gd name="connsiteX5-27" fmla="*/ 198120 w 3657600"/>
                  <a:gd name="connsiteY5-28" fmla="*/ 1996440 h 1996440"/>
                  <a:gd name="connsiteX6-29" fmla="*/ 0 w 3657600"/>
                  <a:gd name="connsiteY6-30" fmla="*/ 1943100 h 1996440"/>
                  <a:gd name="connsiteX7-31" fmla="*/ 0 w 3657600"/>
                  <a:gd name="connsiteY7-32" fmla="*/ 0 h 1996440"/>
                  <a:gd name="connsiteX0-33" fmla="*/ 0 w 3657600"/>
                  <a:gd name="connsiteY0-34" fmla="*/ 0 h 1996440"/>
                  <a:gd name="connsiteX1-35" fmla="*/ 312420 w 3657600"/>
                  <a:gd name="connsiteY1-36" fmla="*/ 76200 h 1996440"/>
                  <a:gd name="connsiteX2-37" fmla="*/ 3078480 w 3657600"/>
                  <a:gd name="connsiteY2-38" fmla="*/ 60960 h 1996440"/>
                  <a:gd name="connsiteX3-39" fmla="*/ 3657600 w 3657600"/>
                  <a:gd name="connsiteY3-40" fmla="*/ 990600 h 1996440"/>
                  <a:gd name="connsiteX4-41" fmla="*/ 3108960 w 3657600"/>
                  <a:gd name="connsiteY4-42" fmla="*/ 1988820 h 1996440"/>
                  <a:gd name="connsiteX5-43" fmla="*/ 198120 w 3657600"/>
                  <a:gd name="connsiteY5-44" fmla="*/ 1996440 h 1996440"/>
                  <a:gd name="connsiteX6-45" fmla="*/ 0 w 3657600"/>
                  <a:gd name="connsiteY6-46" fmla="*/ 1943100 h 1996440"/>
                  <a:gd name="connsiteX7-47" fmla="*/ 0 w 3657600"/>
                  <a:gd name="connsiteY7-48" fmla="*/ 0 h 1996440"/>
                  <a:gd name="connsiteX0-49" fmla="*/ 0 w 3657600"/>
                  <a:gd name="connsiteY0-50" fmla="*/ 0 h 1996440"/>
                  <a:gd name="connsiteX1-51" fmla="*/ 312420 w 3657600"/>
                  <a:gd name="connsiteY1-52" fmla="*/ 76200 h 1996440"/>
                  <a:gd name="connsiteX2-53" fmla="*/ 3078480 w 3657600"/>
                  <a:gd name="connsiteY2-54" fmla="*/ 60960 h 1996440"/>
                  <a:gd name="connsiteX3-55" fmla="*/ 3657600 w 3657600"/>
                  <a:gd name="connsiteY3-56" fmla="*/ 990600 h 1996440"/>
                  <a:gd name="connsiteX4-57" fmla="*/ 3108960 w 3657600"/>
                  <a:gd name="connsiteY4-58" fmla="*/ 1988820 h 1996440"/>
                  <a:gd name="connsiteX5-59" fmla="*/ 198120 w 3657600"/>
                  <a:gd name="connsiteY5-60" fmla="*/ 1996440 h 1996440"/>
                  <a:gd name="connsiteX6-61" fmla="*/ 0 w 3657600"/>
                  <a:gd name="connsiteY6-62" fmla="*/ 1943100 h 1996440"/>
                  <a:gd name="connsiteX7-63" fmla="*/ 0 w 3657600"/>
                  <a:gd name="connsiteY7-64" fmla="*/ 0 h 1996440"/>
                  <a:gd name="connsiteX0-65" fmla="*/ 0 w 3657600"/>
                  <a:gd name="connsiteY0-66" fmla="*/ 0 h 1996440"/>
                  <a:gd name="connsiteX1-67" fmla="*/ 312420 w 3657600"/>
                  <a:gd name="connsiteY1-68" fmla="*/ 76200 h 1996440"/>
                  <a:gd name="connsiteX2-69" fmla="*/ 3078480 w 3657600"/>
                  <a:gd name="connsiteY2-70" fmla="*/ 60960 h 1996440"/>
                  <a:gd name="connsiteX3-71" fmla="*/ 3657600 w 3657600"/>
                  <a:gd name="connsiteY3-72" fmla="*/ 990600 h 1996440"/>
                  <a:gd name="connsiteX4-73" fmla="*/ 3108960 w 3657600"/>
                  <a:gd name="connsiteY4-74" fmla="*/ 1988820 h 1996440"/>
                  <a:gd name="connsiteX5-75" fmla="*/ 198120 w 3657600"/>
                  <a:gd name="connsiteY5-76" fmla="*/ 1996440 h 1996440"/>
                  <a:gd name="connsiteX6-77" fmla="*/ 0 w 3657600"/>
                  <a:gd name="connsiteY6-78" fmla="*/ 1943100 h 1996440"/>
                  <a:gd name="connsiteX7-79" fmla="*/ 0 w 3657600"/>
                  <a:gd name="connsiteY7-80" fmla="*/ 0 h 1996440"/>
                  <a:gd name="connsiteX0-81" fmla="*/ 0 w 3657600"/>
                  <a:gd name="connsiteY0-82" fmla="*/ 0 h 2012315"/>
                  <a:gd name="connsiteX1-83" fmla="*/ 312420 w 3657600"/>
                  <a:gd name="connsiteY1-84" fmla="*/ 76200 h 2012315"/>
                  <a:gd name="connsiteX2-85" fmla="*/ 3078480 w 3657600"/>
                  <a:gd name="connsiteY2-86" fmla="*/ 60960 h 2012315"/>
                  <a:gd name="connsiteX3-87" fmla="*/ 3657600 w 3657600"/>
                  <a:gd name="connsiteY3-88" fmla="*/ 990600 h 2012315"/>
                  <a:gd name="connsiteX4-89" fmla="*/ 3108960 w 3657600"/>
                  <a:gd name="connsiteY4-90" fmla="*/ 1988820 h 2012315"/>
                  <a:gd name="connsiteX5-91" fmla="*/ 198120 w 3657600"/>
                  <a:gd name="connsiteY5-92" fmla="*/ 2012315 h 2012315"/>
                  <a:gd name="connsiteX6-93" fmla="*/ 0 w 3657600"/>
                  <a:gd name="connsiteY6-94" fmla="*/ 1943100 h 2012315"/>
                  <a:gd name="connsiteX7-95" fmla="*/ 0 w 3657600"/>
                  <a:gd name="connsiteY7-96" fmla="*/ 0 h 2012315"/>
                  <a:gd name="connsiteX0-97" fmla="*/ 0 w 3657600"/>
                  <a:gd name="connsiteY0-98" fmla="*/ 0 h 2012315"/>
                  <a:gd name="connsiteX1-99" fmla="*/ 312420 w 3657600"/>
                  <a:gd name="connsiteY1-100" fmla="*/ 76200 h 2012315"/>
                  <a:gd name="connsiteX2-101" fmla="*/ 3078480 w 3657600"/>
                  <a:gd name="connsiteY2-102" fmla="*/ 60960 h 2012315"/>
                  <a:gd name="connsiteX3-103" fmla="*/ 3657600 w 3657600"/>
                  <a:gd name="connsiteY3-104" fmla="*/ 990600 h 2012315"/>
                  <a:gd name="connsiteX4-105" fmla="*/ 3108960 w 3657600"/>
                  <a:gd name="connsiteY4-106" fmla="*/ 1988820 h 2012315"/>
                  <a:gd name="connsiteX5-107" fmla="*/ 198120 w 3657600"/>
                  <a:gd name="connsiteY5-108" fmla="*/ 2012315 h 2012315"/>
                  <a:gd name="connsiteX6-109" fmla="*/ 0 w 3657600"/>
                  <a:gd name="connsiteY6-110" fmla="*/ 1943100 h 2012315"/>
                  <a:gd name="connsiteX7-111" fmla="*/ 0 w 3657600"/>
                  <a:gd name="connsiteY7-112" fmla="*/ 0 h 2012315"/>
                  <a:gd name="connsiteX0-113" fmla="*/ 0 w 3657600"/>
                  <a:gd name="connsiteY0-114" fmla="*/ 0 h 2012315"/>
                  <a:gd name="connsiteX1-115" fmla="*/ 312420 w 3657600"/>
                  <a:gd name="connsiteY1-116" fmla="*/ 76200 h 2012315"/>
                  <a:gd name="connsiteX2-117" fmla="*/ 3078480 w 3657600"/>
                  <a:gd name="connsiteY2-118" fmla="*/ 60960 h 2012315"/>
                  <a:gd name="connsiteX3-119" fmla="*/ 3657600 w 3657600"/>
                  <a:gd name="connsiteY3-120" fmla="*/ 990600 h 2012315"/>
                  <a:gd name="connsiteX4-121" fmla="*/ 3108960 w 3657600"/>
                  <a:gd name="connsiteY4-122" fmla="*/ 1988820 h 2012315"/>
                  <a:gd name="connsiteX5-123" fmla="*/ 198120 w 3657600"/>
                  <a:gd name="connsiteY5-124" fmla="*/ 2012315 h 2012315"/>
                  <a:gd name="connsiteX6-125" fmla="*/ 0 w 3657600"/>
                  <a:gd name="connsiteY6-126" fmla="*/ 1943100 h 2012315"/>
                  <a:gd name="connsiteX7-127" fmla="*/ 0 w 3657600"/>
                  <a:gd name="connsiteY7-128" fmla="*/ 0 h 201231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70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222" name="Rectangle 32"/>
          <p:cNvSpPr>
            <a:spLocks noChangeArrowheads="1"/>
          </p:cNvSpPr>
          <p:nvPr/>
        </p:nvSpPr>
        <p:spPr bwMode="auto">
          <a:xfrm>
            <a:off x="2109788" y="2017717"/>
            <a:ext cx="2792412" cy="16619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Đặc</a:t>
            </a:r>
            <a:r>
              <a:rPr lang="en-US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trưng</a:t>
            </a:r>
            <a:r>
              <a:rPr lang="en-US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cho</a:t>
            </a:r>
            <a:r>
              <a:rPr lang="en-US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về</a:t>
            </a:r>
            <a:r>
              <a:rPr lang="en-US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mặt</a:t>
            </a:r>
            <a:r>
              <a:rPr lang="en-US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tạo</a:t>
            </a:r>
            <a:r>
              <a:rPr lang="en-US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ra</a:t>
            </a:r>
            <a:r>
              <a:rPr lang="en-US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thế</a:t>
            </a:r>
            <a:r>
              <a:rPr lang="en-US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năng</a:t>
            </a:r>
            <a:r>
              <a:rPr lang="en-US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tại</a:t>
            </a:r>
            <a:r>
              <a:rPr lang="en-US" dirty="0">
                <a:solidFill>
                  <a:prstClr val="white"/>
                </a:solidFill>
                <a:latin typeface="UTM Swiss Condensed" panose="02000500000000000000" pitchFamily="2" charset="0"/>
              </a:rPr>
              <a:t> 1 </a:t>
            </a:r>
            <a:r>
              <a:rPr lang="en-US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điểm</a:t>
            </a:r>
            <a:r>
              <a:rPr lang="en-US" dirty="0">
                <a:solidFill>
                  <a:prstClr val="white"/>
                </a:solidFill>
                <a:latin typeface="UTM Swiss Condensed" panose="02000500000000000000" pitchFamily="2" charset="0"/>
              </a:rPr>
              <a:t> .</a:t>
            </a:r>
            <a:br>
              <a:rPr lang="en-US" dirty="0">
                <a:solidFill>
                  <a:prstClr val="white"/>
                </a:solidFill>
                <a:latin typeface="UTM Swiss Condensed" panose="02000500000000000000" pitchFamily="2" charset="0"/>
              </a:rPr>
            </a:br>
            <a:endParaRPr lang="en-US" dirty="0">
              <a:solidFill>
                <a:prstClr val="white"/>
              </a:solidFill>
              <a:latin typeface="UTM Swiss Condensed" panose="02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Đơn</a:t>
            </a:r>
            <a:r>
              <a:rPr lang="en-US" sz="1600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vị</a:t>
            </a:r>
            <a:r>
              <a:rPr lang="en-US" sz="1600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là</a:t>
            </a:r>
            <a:r>
              <a:rPr lang="en-US" sz="1600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Vôn</a:t>
            </a:r>
            <a:r>
              <a:rPr lang="en-US" sz="1600" dirty="0">
                <a:solidFill>
                  <a:prstClr val="white"/>
                </a:solidFill>
                <a:latin typeface="UTM Swiss Condensed" panose="02000500000000000000" pitchFamily="2" charset="0"/>
              </a:rPr>
              <a:t> (V)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white"/>
              </a:solidFill>
              <a:latin typeface="UTM Swiss Condensed" panose="02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Là</a:t>
            </a:r>
            <a:r>
              <a:rPr lang="en-US" sz="1600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đại</a:t>
            </a:r>
            <a:r>
              <a:rPr lang="en-US" sz="1600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lượng</a:t>
            </a:r>
            <a:r>
              <a:rPr lang="en-US" sz="1600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đại</a:t>
            </a:r>
            <a:r>
              <a:rPr lang="en-US" sz="1600" dirty="0">
                <a:solidFill>
                  <a:prstClr val="white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UTM Swiss Condensed" panose="02000500000000000000" pitchFamily="2" charset="0"/>
              </a:rPr>
              <a:t>số</a:t>
            </a:r>
            <a:endParaRPr lang="en-US" sz="1600" dirty="0">
              <a:solidFill>
                <a:prstClr val="black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3369" y="2306639"/>
            <a:ext cx="11128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7598D9">
                    <a:lumMod val="75000"/>
                  </a:srgbClr>
                </a:solidFill>
                <a:latin typeface="UTM Swiss Condensed" panose="02000500000000000000" pitchFamily="2" charset="0"/>
              </a:rPr>
              <a:t>Ý </a:t>
            </a:r>
          </a:p>
          <a:p>
            <a:pPr algn="ctr">
              <a:defRPr/>
            </a:pPr>
            <a:r>
              <a:rPr lang="en-US" sz="2400" b="1" dirty="0" err="1">
                <a:solidFill>
                  <a:srgbClr val="7598D9">
                    <a:lumMod val="75000"/>
                  </a:srgbClr>
                </a:solidFill>
                <a:latin typeface="UTM Swiss Condensed" panose="02000500000000000000" pitchFamily="2" charset="0"/>
              </a:rPr>
              <a:t>nghĩa</a:t>
            </a:r>
            <a:endParaRPr lang="en-US" sz="2400" b="1" dirty="0">
              <a:solidFill>
                <a:srgbClr val="7598D9">
                  <a:lumMod val="75000"/>
                </a:srgbClr>
              </a:solidFill>
              <a:latin typeface="UTM Swiss Condensed" panose="020005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13369" y="4659317"/>
            <a:ext cx="11128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E8637">
                    <a:lumMod val="75000"/>
                  </a:srgbClr>
                </a:solidFill>
                <a:latin typeface="UTM Swiss Condensed" panose="02000500000000000000" pitchFamily="2" charset="0"/>
              </a:rPr>
              <a:t>Biểu</a:t>
            </a:r>
            <a:r>
              <a:rPr lang="en-US" sz="2400" b="1" dirty="0">
                <a:solidFill>
                  <a:srgbClr val="FE8637">
                    <a:lumMod val="75000"/>
                  </a:srgbClr>
                </a:solidFill>
                <a:latin typeface="UTM Swiss Condense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FE8637">
                    <a:lumMod val="75000"/>
                  </a:srgbClr>
                </a:solidFill>
                <a:latin typeface="UTM Swiss Condensed" panose="02000500000000000000" pitchFamily="2" charset="0"/>
              </a:rPr>
              <a:t>thức</a:t>
            </a:r>
            <a:endParaRPr lang="en-US" sz="2400" b="1" dirty="0">
              <a:solidFill>
                <a:srgbClr val="FE8637">
                  <a:lumMod val="75000"/>
                </a:srgbClr>
              </a:solidFill>
              <a:latin typeface="UTM Swiss Condensed" panose="020005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682" y="850099"/>
            <a:ext cx="1901483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EFF1F7"/>
                </a:solidFill>
                <a:latin typeface="UTM Swiss Condensed" panose="02000500000000000000" pitchFamily="2" charset="0"/>
              </a:rPr>
              <a:t>2. </a:t>
            </a:r>
            <a:r>
              <a:rPr lang="en-US" sz="2800" b="1" dirty="0" err="1">
                <a:solidFill>
                  <a:srgbClr val="EFF1F7"/>
                </a:solidFill>
                <a:latin typeface="UTM Swiss Condensed" panose="02000500000000000000" pitchFamily="2" charset="0"/>
              </a:rPr>
              <a:t>Điện</a:t>
            </a:r>
            <a:r>
              <a:rPr lang="en-US" sz="2800" b="1" dirty="0">
                <a:solidFill>
                  <a:srgbClr val="EFF1F7"/>
                </a:solidFill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EFF1F7"/>
                </a:solidFill>
                <a:latin typeface="UTM Swiss Condensed" panose="02000500000000000000" pitchFamily="2" charset="0"/>
              </a:rPr>
              <a:t>thế</a:t>
            </a:r>
            <a:r>
              <a:rPr lang="en-US" sz="2800" b="1" dirty="0">
                <a:solidFill>
                  <a:srgbClr val="EFF1F7"/>
                </a:solidFill>
                <a:latin typeface="UTM Swiss Condensed" panose="02000500000000000000" pitchFamily="2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15" y="4287837"/>
            <a:ext cx="1399381" cy="6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61" y="5074812"/>
            <a:ext cx="2085975" cy="87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3" grpId="0"/>
      <p:bldP spid="8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65" y="487979"/>
            <a:ext cx="2600392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EFF1F7"/>
                </a:solidFill>
                <a:latin typeface="UTM Swiss Condensed" panose="02000500000000000000" pitchFamily="2" charset="0"/>
              </a:rPr>
              <a:t>3. </a:t>
            </a:r>
            <a:r>
              <a:rPr lang="en-US" sz="2800" b="1" dirty="0" err="1">
                <a:solidFill>
                  <a:srgbClr val="EFF1F7"/>
                </a:solidFill>
                <a:latin typeface="UTM Swiss Condensed" panose="02000500000000000000" pitchFamily="2" charset="0"/>
              </a:rPr>
              <a:t>Hiệu</a:t>
            </a:r>
            <a:r>
              <a:rPr lang="en-US" sz="2800" b="1" dirty="0">
                <a:solidFill>
                  <a:srgbClr val="EFF1F7"/>
                </a:solidFill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EFF1F7"/>
                </a:solidFill>
                <a:latin typeface="UTM Swiss Condensed" panose="02000500000000000000" pitchFamily="2" charset="0"/>
              </a:rPr>
              <a:t>điện</a:t>
            </a:r>
            <a:r>
              <a:rPr lang="en-US" sz="2800" b="1" dirty="0">
                <a:solidFill>
                  <a:srgbClr val="EFF1F7"/>
                </a:solidFill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EFF1F7"/>
                </a:solidFill>
                <a:latin typeface="UTM Swiss Condensed" panose="02000500000000000000" pitchFamily="2" charset="0"/>
              </a:rPr>
              <a:t>thế</a:t>
            </a:r>
            <a:r>
              <a:rPr lang="en-US" sz="2800" b="1" dirty="0">
                <a:solidFill>
                  <a:srgbClr val="EFF1F7"/>
                </a:solidFill>
                <a:latin typeface="UTM Swiss Condensed" panose="02000500000000000000" pitchFamily="2" charset="0"/>
              </a:rPr>
              <a:t>.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87368" y="1751015"/>
            <a:ext cx="2263775" cy="37211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441706" y="1751015"/>
            <a:ext cx="2265363" cy="37211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351588" y="1751015"/>
            <a:ext cx="2265362" cy="37211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46" name="Group 28"/>
          <p:cNvGrpSpPr/>
          <p:nvPr/>
        </p:nvGrpSpPr>
        <p:grpSpPr bwMode="auto">
          <a:xfrm>
            <a:off x="307975" y="1893888"/>
            <a:ext cx="1295400" cy="762000"/>
            <a:chOff x="1719263" y="1719263"/>
            <a:chExt cx="1295399" cy="1023937"/>
          </a:xfrm>
        </p:grpSpPr>
        <p:sp>
          <p:nvSpPr>
            <p:cNvPr id="30" name="Right Arrow 29"/>
            <p:cNvSpPr/>
            <p:nvPr/>
          </p:nvSpPr>
          <p:spPr>
            <a:xfrm>
              <a:off x="1719263" y="1719263"/>
              <a:ext cx="1295399" cy="1023937"/>
            </a:xfrm>
            <a:prstGeom prst="rightArrow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719263" y="1866453"/>
              <a:ext cx="179388" cy="119459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-1" fmla="*/ 0 w 178594"/>
                <a:gd name="connsiteY0-2" fmla="*/ 116682 h 119063"/>
                <a:gd name="connsiteX1-3" fmla="*/ 178594 w 178594"/>
                <a:gd name="connsiteY1-4" fmla="*/ 0 h 119063"/>
                <a:gd name="connsiteX2-5" fmla="*/ 178594 w 178594"/>
                <a:gd name="connsiteY2-6" fmla="*/ 119063 h 119063"/>
                <a:gd name="connsiteX3-7" fmla="*/ 0 w 178594"/>
                <a:gd name="connsiteY3-8" fmla="*/ 116682 h 119063"/>
                <a:gd name="connsiteX0-9" fmla="*/ 0 w 178594"/>
                <a:gd name="connsiteY0-10" fmla="*/ 116682 h 119063"/>
                <a:gd name="connsiteX1-11" fmla="*/ 178594 w 178594"/>
                <a:gd name="connsiteY1-12" fmla="*/ 0 h 119063"/>
                <a:gd name="connsiteX2-13" fmla="*/ 178594 w 178594"/>
                <a:gd name="connsiteY2-14" fmla="*/ 119063 h 119063"/>
                <a:gd name="connsiteX3-15" fmla="*/ 0 w 178594"/>
                <a:gd name="connsiteY3-16" fmla="*/ 116682 h 119063"/>
                <a:gd name="connsiteX0-17" fmla="*/ 0 w 178594"/>
                <a:gd name="connsiteY0-18" fmla="*/ 116682 h 119063"/>
                <a:gd name="connsiteX1-19" fmla="*/ 178594 w 178594"/>
                <a:gd name="connsiteY1-20" fmla="*/ 0 h 119063"/>
                <a:gd name="connsiteX2-21" fmla="*/ 178594 w 178594"/>
                <a:gd name="connsiteY2-22" fmla="*/ 119063 h 119063"/>
                <a:gd name="connsiteX3-23" fmla="*/ 0 w 178594"/>
                <a:gd name="connsiteY3-24" fmla="*/ 116682 h 1190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8594" h="119063">
                  <a:moveTo>
                    <a:pt x="0" y="116682"/>
                  </a:moveTo>
                  <a:cubicBezTo>
                    <a:pt x="28575" y="32544"/>
                    <a:pt x="126206" y="5557"/>
                    <a:pt x="178594" y="0"/>
                  </a:cubicBezTo>
                  <a:lnTo>
                    <a:pt x="178594" y="119063"/>
                  </a:lnTo>
                  <a:lnTo>
                    <a:pt x="0" y="1166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47" name="Group 31"/>
          <p:cNvGrpSpPr/>
          <p:nvPr/>
        </p:nvGrpSpPr>
        <p:grpSpPr bwMode="auto">
          <a:xfrm>
            <a:off x="2230444" y="1995492"/>
            <a:ext cx="649287" cy="490537"/>
            <a:chOff x="3641720" y="1857374"/>
            <a:chExt cx="649287" cy="657226"/>
          </a:xfrm>
        </p:grpSpPr>
        <p:sp>
          <p:nvSpPr>
            <p:cNvPr id="33" name="Rectangle 32"/>
            <p:cNvSpPr/>
            <p:nvPr/>
          </p:nvSpPr>
          <p:spPr>
            <a:xfrm>
              <a:off x="3641720" y="1967975"/>
              <a:ext cx="649287" cy="5466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4162420" y="1857374"/>
              <a:ext cx="128587" cy="112728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-1" fmla="*/ 0 w 178594"/>
                <a:gd name="connsiteY0-2" fmla="*/ 116682 h 119063"/>
                <a:gd name="connsiteX1-3" fmla="*/ 178594 w 178594"/>
                <a:gd name="connsiteY1-4" fmla="*/ 0 h 119063"/>
                <a:gd name="connsiteX2-5" fmla="*/ 178594 w 178594"/>
                <a:gd name="connsiteY2-6" fmla="*/ 119063 h 119063"/>
                <a:gd name="connsiteX3-7" fmla="*/ 0 w 178594"/>
                <a:gd name="connsiteY3-8" fmla="*/ 116682 h 119063"/>
                <a:gd name="connsiteX0-9" fmla="*/ 0 w 178594"/>
                <a:gd name="connsiteY0-10" fmla="*/ 116682 h 119063"/>
                <a:gd name="connsiteX1-11" fmla="*/ 178594 w 178594"/>
                <a:gd name="connsiteY1-12" fmla="*/ 0 h 119063"/>
                <a:gd name="connsiteX2-13" fmla="*/ 178594 w 178594"/>
                <a:gd name="connsiteY2-14" fmla="*/ 119063 h 119063"/>
                <a:gd name="connsiteX3-15" fmla="*/ 0 w 178594"/>
                <a:gd name="connsiteY3-16" fmla="*/ 116682 h 119063"/>
                <a:gd name="connsiteX0-17" fmla="*/ 0 w 178594"/>
                <a:gd name="connsiteY0-18" fmla="*/ 116682 h 119063"/>
                <a:gd name="connsiteX1-19" fmla="*/ 178594 w 178594"/>
                <a:gd name="connsiteY1-20" fmla="*/ 0 h 119063"/>
                <a:gd name="connsiteX2-21" fmla="*/ 178594 w 178594"/>
                <a:gd name="connsiteY2-22" fmla="*/ 119063 h 119063"/>
                <a:gd name="connsiteX3-23" fmla="*/ 0 w 178594"/>
                <a:gd name="connsiteY3-24" fmla="*/ 116682 h 119063"/>
                <a:gd name="connsiteX0-25" fmla="*/ 0 w 188517"/>
                <a:gd name="connsiteY0-26" fmla="*/ 121859 h 121859"/>
                <a:gd name="connsiteX1-27" fmla="*/ 188517 w 188517"/>
                <a:gd name="connsiteY1-28" fmla="*/ 0 h 121859"/>
                <a:gd name="connsiteX2-29" fmla="*/ 188517 w 188517"/>
                <a:gd name="connsiteY2-30" fmla="*/ 119063 h 121859"/>
                <a:gd name="connsiteX3-31" fmla="*/ 0 w 188517"/>
                <a:gd name="connsiteY3-32" fmla="*/ 121859 h 121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8517" h="121859">
                  <a:moveTo>
                    <a:pt x="0" y="121859"/>
                  </a:moveTo>
                  <a:cubicBezTo>
                    <a:pt x="28575" y="37721"/>
                    <a:pt x="136129" y="5557"/>
                    <a:pt x="188517" y="0"/>
                  </a:cubicBezTo>
                  <a:lnTo>
                    <a:pt x="188517" y="119063"/>
                  </a:lnTo>
                  <a:lnTo>
                    <a:pt x="0" y="12185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48" name="Group 49"/>
          <p:cNvGrpSpPr/>
          <p:nvPr/>
        </p:nvGrpSpPr>
        <p:grpSpPr bwMode="auto">
          <a:xfrm>
            <a:off x="3263900" y="1893888"/>
            <a:ext cx="1295400" cy="762000"/>
            <a:chOff x="1719263" y="1719263"/>
            <a:chExt cx="1295399" cy="1023937"/>
          </a:xfrm>
        </p:grpSpPr>
        <p:sp>
          <p:nvSpPr>
            <p:cNvPr id="51" name="Right Arrow 50"/>
            <p:cNvSpPr/>
            <p:nvPr/>
          </p:nvSpPr>
          <p:spPr>
            <a:xfrm>
              <a:off x="1719263" y="1719263"/>
              <a:ext cx="1295399" cy="1023937"/>
            </a:xfrm>
            <a:prstGeom prst="rightArrow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719263" y="1866453"/>
              <a:ext cx="179388" cy="119459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-1" fmla="*/ 0 w 178594"/>
                <a:gd name="connsiteY0-2" fmla="*/ 116682 h 119063"/>
                <a:gd name="connsiteX1-3" fmla="*/ 178594 w 178594"/>
                <a:gd name="connsiteY1-4" fmla="*/ 0 h 119063"/>
                <a:gd name="connsiteX2-5" fmla="*/ 178594 w 178594"/>
                <a:gd name="connsiteY2-6" fmla="*/ 119063 h 119063"/>
                <a:gd name="connsiteX3-7" fmla="*/ 0 w 178594"/>
                <a:gd name="connsiteY3-8" fmla="*/ 116682 h 119063"/>
                <a:gd name="connsiteX0-9" fmla="*/ 0 w 178594"/>
                <a:gd name="connsiteY0-10" fmla="*/ 116682 h 119063"/>
                <a:gd name="connsiteX1-11" fmla="*/ 178594 w 178594"/>
                <a:gd name="connsiteY1-12" fmla="*/ 0 h 119063"/>
                <a:gd name="connsiteX2-13" fmla="*/ 178594 w 178594"/>
                <a:gd name="connsiteY2-14" fmla="*/ 119063 h 119063"/>
                <a:gd name="connsiteX3-15" fmla="*/ 0 w 178594"/>
                <a:gd name="connsiteY3-16" fmla="*/ 116682 h 119063"/>
                <a:gd name="connsiteX0-17" fmla="*/ 0 w 178594"/>
                <a:gd name="connsiteY0-18" fmla="*/ 116682 h 119063"/>
                <a:gd name="connsiteX1-19" fmla="*/ 178594 w 178594"/>
                <a:gd name="connsiteY1-20" fmla="*/ 0 h 119063"/>
                <a:gd name="connsiteX2-21" fmla="*/ 178594 w 178594"/>
                <a:gd name="connsiteY2-22" fmla="*/ 119063 h 119063"/>
                <a:gd name="connsiteX3-23" fmla="*/ 0 w 178594"/>
                <a:gd name="connsiteY3-24" fmla="*/ 116682 h 1190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8594" h="119063">
                  <a:moveTo>
                    <a:pt x="0" y="116682"/>
                  </a:moveTo>
                  <a:cubicBezTo>
                    <a:pt x="28575" y="32544"/>
                    <a:pt x="126206" y="5557"/>
                    <a:pt x="178594" y="0"/>
                  </a:cubicBezTo>
                  <a:lnTo>
                    <a:pt x="178594" y="119063"/>
                  </a:lnTo>
                  <a:lnTo>
                    <a:pt x="0" y="1166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49" name="Group 52"/>
          <p:cNvGrpSpPr/>
          <p:nvPr/>
        </p:nvGrpSpPr>
        <p:grpSpPr bwMode="auto">
          <a:xfrm>
            <a:off x="5184775" y="1995492"/>
            <a:ext cx="649288" cy="490537"/>
            <a:chOff x="3641720" y="1857374"/>
            <a:chExt cx="649287" cy="657226"/>
          </a:xfrm>
        </p:grpSpPr>
        <p:sp>
          <p:nvSpPr>
            <p:cNvPr id="54" name="Rectangle 53"/>
            <p:cNvSpPr/>
            <p:nvPr/>
          </p:nvSpPr>
          <p:spPr>
            <a:xfrm>
              <a:off x="3641720" y="1967975"/>
              <a:ext cx="649287" cy="546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4162419" y="1857374"/>
              <a:ext cx="128588" cy="112728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-1" fmla="*/ 0 w 178594"/>
                <a:gd name="connsiteY0-2" fmla="*/ 116682 h 119063"/>
                <a:gd name="connsiteX1-3" fmla="*/ 178594 w 178594"/>
                <a:gd name="connsiteY1-4" fmla="*/ 0 h 119063"/>
                <a:gd name="connsiteX2-5" fmla="*/ 178594 w 178594"/>
                <a:gd name="connsiteY2-6" fmla="*/ 119063 h 119063"/>
                <a:gd name="connsiteX3-7" fmla="*/ 0 w 178594"/>
                <a:gd name="connsiteY3-8" fmla="*/ 116682 h 119063"/>
                <a:gd name="connsiteX0-9" fmla="*/ 0 w 178594"/>
                <a:gd name="connsiteY0-10" fmla="*/ 116682 h 119063"/>
                <a:gd name="connsiteX1-11" fmla="*/ 178594 w 178594"/>
                <a:gd name="connsiteY1-12" fmla="*/ 0 h 119063"/>
                <a:gd name="connsiteX2-13" fmla="*/ 178594 w 178594"/>
                <a:gd name="connsiteY2-14" fmla="*/ 119063 h 119063"/>
                <a:gd name="connsiteX3-15" fmla="*/ 0 w 178594"/>
                <a:gd name="connsiteY3-16" fmla="*/ 116682 h 119063"/>
                <a:gd name="connsiteX0-17" fmla="*/ 0 w 178594"/>
                <a:gd name="connsiteY0-18" fmla="*/ 116682 h 119063"/>
                <a:gd name="connsiteX1-19" fmla="*/ 178594 w 178594"/>
                <a:gd name="connsiteY1-20" fmla="*/ 0 h 119063"/>
                <a:gd name="connsiteX2-21" fmla="*/ 178594 w 178594"/>
                <a:gd name="connsiteY2-22" fmla="*/ 119063 h 119063"/>
                <a:gd name="connsiteX3-23" fmla="*/ 0 w 178594"/>
                <a:gd name="connsiteY3-24" fmla="*/ 116682 h 119063"/>
                <a:gd name="connsiteX0-25" fmla="*/ 0 w 188517"/>
                <a:gd name="connsiteY0-26" fmla="*/ 121859 h 121859"/>
                <a:gd name="connsiteX1-27" fmla="*/ 188517 w 188517"/>
                <a:gd name="connsiteY1-28" fmla="*/ 0 h 121859"/>
                <a:gd name="connsiteX2-29" fmla="*/ 188517 w 188517"/>
                <a:gd name="connsiteY2-30" fmla="*/ 119063 h 121859"/>
                <a:gd name="connsiteX3-31" fmla="*/ 0 w 188517"/>
                <a:gd name="connsiteY3-32" fmla="*/ 121859 h 121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8517" h="121859">
                  <a:moveTo>
                    <a:pt x="0" y="121859"/>
                  </a:moveTo>
                  <a:cubicBezTo>
                    <a:pt x="28575" y="37721"/>
                    <a:pt x="136129" y="5557"/>
                    <a:pt x="188517" y="0"/>
                  </a:cubicBezTo>
                  <a:lnTo>
                    <a:pt x="188517" y="119063"/>
                  </a:lnTo>
                  <a:lnTo>
                    <a:pt x="0" y="12185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50" name="Group 56"/>
          <p:cNvGrpSpPr/>
          <p:nvPr/>
        </p:nvGrpSpPr>
        <p:grpSpPr bwMode="auto">
          <a:xfrm>
            <a:off x="6173788" y="1893888"/>
            <a:ext cx="1295400" cy="762000"/>
            <a:chOff x="1719263" y="1719263"/>
            <a:chExt cx="1295399" cy="1023937"/>
          </a:xfrm>
        </p:grpSpPr>
        <p:sp>
          <p:nvSpPr>
            <p:cNvPr id="58" name="Right Arrow 57"/>
            <p:cNvSpPr/>
            <p:nvPr/>
          </p:nvSpPr>
          <p:spPr>
            <a:xfrm>
              <a:off x="1719263" y="1719263"/>
              <a:ext cx="1295399" cy="1023937"/>
            </a:xfrm>
            <a:prstGeom prst="rightArrow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719263" y="1866453"/>
              <a:ext cx="179387" cy="119459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-1" fmla="*/ 0 w 178594"/>
                <a:gd name="connsiteY0-2" fmla="*/ 116682 h 119063"/>
                <a:gd name="connsiteX1-3" fmla="*/ 178594 w 178594"/>
                <a:gd name="connsiteY1-4" fmla="*/ 0 h 119063"/>
                <a:gd name="connsiteX2-5" fmla="*/ 178594 w 178594"/>
                <a:gd name="connsiteY2-6" fmla="*/ 119063 h 119063"/>
                <a:gd name="connsiteX3-7" fmla="*/ 0 w 178594"/>
                <a:gd name="connsiteY3-8" fmla="*/ 116682 h 119063"/>
                <a:gd name="connsiteX0-9" fmla="*/ 0 w 178594"/>
                <a:gd name="connsiteY0-10" fmla="*/ 116682 h 119063"/>
                <a:gd name="connsiteX1-11" fmla="*/ 178594 w 178594"/>
                <a:gd name="connsiteY1-12" fmla="*/ 0 h 119063"/>
                <a:gd name="connsiteX2-13" fmla="*/ 178594 w 178594"/>
                <a:gd name="connsiteY2-14" fmla="*/ 119063 h 119063"/>
                <a:gd name="connsiteX3-15" fmla="*/ 0 w 178594"/>
                <a:gd name="connsiteY3-16" fmla="*/ 116682 h 119063"/>
                <a:gd name="connsiteX0-17" fmla="*/ 0 w 178594"/>
                <a:gd name="connsiteY0-18" fmla="*/ 116682 h 119063"/>
                <a:gd name="connsiteX1-19" fmla="*/ 178594 w 178594"/>
                <a:gd name="connsiteY1-20" fmla="*/ 0 h 119063"/>
                <a:gd name="connsiteX2-21" fmla="*/ 178594 w 178594"/>
                <a:gd name="connsiteY2-22" fmla="*/ 119063 h 119063"/>
                <a:gd name="connsiteX3-23" fmla="*/ 0 w 178594"/>
                <a:gd name="connsiteY3-24" fmla="*/ 116682 h 1190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8594" h="119063">
                  <a:moveTo>
                    <a:pt x="0" y="116682"/>
                  </a:moveTo>
                  <a:cubicBezTo>
                    <a:pt x="28575" y="32544"/>
                    <a:pt x="126206" y="5557"/>
                    <a:pt x="178594" y="0"/>
                  </a:cubicBezTo>
                  <a:lnTo>
                    <a:pt x="178594" y="119063"/>
                  </a:lnTo>
                  <a:lnTo>
                    <a:pt x="0" y="11668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51" name="Group 59"/>
          <p:cNvGrpSpPr/>
          <p:nvPr/>
        </p:nvGrpSpPr>
        <p:grpSpPr bwMode="auto">
          <a:xfrm>
            <a:off x="8094669" y="1995492"/>
            <a:ext cx="649287" cy="490537"/>
            <a:chOff x="3641720" y="1857374"/>
            <a:chExt cx="649287" cy="657226"/>
          </a:xfrm>
        </p:grpSpPr>
        <p:sp>
          <p:nvSpPr>
            <p:cNvPr id="61" name="Rectangle 60"/>
            <p:cNvSpPr/>
            <p:nvPr/>
          </p:nvSpPr>
          <p:spPr>
            <a:xfrm>
              <a:off x="3641720" y="1967975"/>
              <a:ext cx="649287" cy="5466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4162420" y="1857374"/>
              <a:ext cx="128587" cy="112728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-1" fmla="*/ 0 w 178594"/>
                <a:gd name="connsiteY0-2" fmla="*/ 116682 h 119063"/>
                <a:gd name="connsiteX1-3" fmla="*/ 178594 w 178594"/>
                <a:gd name="connsiteY1-4" fmla="*/ 0 h 119063"/>
                <a:gd name="connsiteX2-5" fmla="*/ 178594 w 178594"/>
                <a:gd name="connsiteY2-6" fmla="*/ 119063 h 119063"/>
                <a:gd name="connsiteX3-7" fmla="*/ 0 w 178594"/>
                <a:gd name="connsiteY3-8" fmla="*/ 116682 h 119063"/>
                <a:gd name="connsiteX0-9" fmla="*/ 0 w 178594"/>
                <a:gd name="connsiteY0-10" fmla="*/ 116682 h 119063"/>
                <a:gd name="connsiteX1-11" fmla="*/ 178594 w 178594"/>
                <a:gd name="connsiteY1-12" fmla="*/ 0 h 119063"/>
                <a:gd name="connsiteX2-13" fmla="*/ 178594 w 178594"/>
                <a:gd name="connsiteY2-14" fmla="*/ 119063 h 119063"/>
                <a:gd name="connsiteX3-15" fmla="*/ 0 w 178594"/>
                <a:gd name="connsiteY3-16" fmla="*/ 116682 h 119063"/>
                <a:gd name="connsiteX0-17" fmla="*/ 0 w 178594"/>
                <a:gd name="connsiteY0-18" fmla="*/ 116682 h 119063"/>
                <a:gd name="connsiteX1-19" fmla="*/ 178594 w 178594"/>
                <a:gd name="connsiteY1-20" fmla="*/ 0 h 119063"/>
                <a:gd name="connsiteX2-21" fmla="*/ 178594 w 178594"/>
                <a:gd name="connsiteY2-22" fmla="*/ 119063 h 119063"/>
                <a:gd name="connsiteX3-23" fmla="*/ 0 w 178594"/>
                <a:gd name="connsiteY3-24" fmla="*/ 116682 h 119063"/>
                <a:gd name="connsiteX0-25" fmla="*/ 0 w 188517"/>
                <a:gd name="connsiteY0-26" fmla="*/ 121859 h 121859"/>
                <a:gd name="connsiteX1-27" fmla="*/ 188517 w 188517"/>
                <a:gd name="connsiteY1-28" fmla="*/ 0 h 121859"/>
                <a:gd name="connsiteX2-29" fmla="*/ 188517 w 188517"/>
                <a:gd name="connsiteY2-30" fmla="*/ 119063 h 121859"/>
                <a:gd name="connsiteX3-31" fmla="*/ 0 w 188517"/>
                <a:gd name="connsiteY3-32" fmla="*/ 121859 h 121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8517" h="121859">
                  <a:moveTo>
                    <a:pt x="0" y="121859"/>
                  </a:moveTo>
                  <a:cubicBezTo>
                    <a:pt x="28575" y="37721"/>
                    <a:pt x="136129" y="5557"/>
                    <a:pt x="188517" y="0"/>
                  </a:cubicBezTo>
                  <a:lnTo>
                    <a:pt x="188517" y="119063"/>
                  </a:lnTo>
                  <a:lnTo>
                    <a:pt x="0" y="12185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52" name="TextBox 62"/>
          <p:cNvSpPr txBox="1">
            <a:spLocks noChangeArrowheads="1"/>
          </p:cNvSpPr>
          <p:nvPr/>
        </p:nvSpPr>
        <p:spPr bwMode="auto">
          <a:xfrm>
            <a:off x="4445006" y="1976153"/>
            <a:ext cx="8366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  <a:latin typeface="UTM Swiss Condensed" panose="02000500000000000000" pitchFamily="2" charset="0"/>
              </a:rPr>
              <a:t>02</a:t>
            </a:r>
          </a:p>
        </p:txBody>
      </p:sp>
      <p:sp>
        <p:nvSpPr>
          <p:cNvPr id="10253" name="TextBox 63"/>
          <p:cNvSpPr txBox="1">
            <a:spLocks noChangeArrowheads="1"/>
          </p:cNvSpPr>
          <p:nvPr/>
        </p:nvSpPr>
        <p:spPr bwMode="auto">
          <a:xfrm>
            <a:off x="1498606" y="1976153"/>
            <a:ext cx="8366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UTM Swiss Condensed" panose="02000500000000000000" pitchFamily="2" charset="0"/>
              </a:rPr>
              <a:t>01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62831" y="1976153"/>
            <a:ext cx="836613" cy="5847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4"/>
                </a:solidFill>
                <a:latin typeface="UTM Swiss Condensed" panose="02000500000000000000" pitchFamily="2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255" name="Rectangle 65"/>
          <p:cNvSpPr>
            <a:spLocks noChangeArrowheads="1"/>
          </p:cNvSpPr>
          <p:nvPr/>
        </p:nvSpPr>
        <p:spPr bwMode="auto">
          <a:xfrm>
            <a:off x="487364" y="2957811"/>
            <a:ext cx="21590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Đặc</a:t>
            </a:r>
            <a:r>
              <a:rPr lang="en-US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trưng</a:t>
            </a:r>
            <a:r>
              <a:rPr lang="en-US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cho</a:t>
            </a:r>
            <a:r>
              <a:rPr lang="en-US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khả</a:t>
            </a:r>
            <a:r>
              <a:rPr lang="en-US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năng</a:t>
            </a:r>
            <a:r>
              <a:rPr lang="en-US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sinh</a:t>
            </a:r>
            <a:r>
              <a:rPr lang="en-US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công</a:t>
            </a:r>
            <a:r>
              <a:rPr lang="en-US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giữa</a:t>
            </a:r>
            <a:r>
              <a:rPr lang="en-US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u="sng" dirty="0">
                <a:solidFill>
                  <a:srgbClr val="4A4644"/>
                </a:solidFill>
                <a:latin typeface="UTM Swiss Condensed" panose="02000500000000000000" pitchFamily="2" charset="0"/>
              </a:rPr>
              <a:t>2 </a:t>
            </a:r>
            <a:r>
              <a:rPr lang="en-US" u="sng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điểm</a:t>
            </a:r>
            <a:endParaRPr lang="en-US" u="sng" dirty="0">
              <a:solidFill>
                <a:srgbClr val="4A4644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10256" name="Rectangle 68"/>
          <p:cNvSpPr>
            <a:spLocks noChangeArrowheads="1"/>
          </p:cNvSpPr>
          <p:nvPr/>
        </p:nvSpPr>
        <p:spPr bwMode="auto">
          <a:xfrm>
            <a:off x="881069" y="4143012"/>
            <a:ext cx="169703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Là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phép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trừ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Có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giá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trị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xác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định</a:t>
            </a:r>
            <a:endParaRPr lang="en-US" sz="1600" i="1" dirty="0">
              <a:solidFill>
                <a:srgbClr val="4A4644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10259" name="Rectangle 87"/>
          <p:cNvSpPr>
            <a:spLocks noChangeArrowheads="1"/>
          </p:cNvSpPr>
          <p:nvPr/>
        </p:nvSpPr>
        <p:spPr bwMode="auto">
          <a:xfrm>
            <a:off x="3624264" y="3896793"/>
            <a:ext cx="1909762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Là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đại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lượng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đại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số</a:t>
            </a:r>
            <a:endParaRPr lang="en-US" sz="1600" i="1" dirty="0">
              <a:solidFill>
                <a:srgbClr val="4A4644"/>
              </a:solidFill>
              <a:latin typeface="UTM Swiss Condensed" panose="02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Đơn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vị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Đo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bằng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tĩnh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điện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kế</a:t>
            </a:r>
            <a:endParaRPr lang="en-US" sz="1600" i="1" dirty="0">
              <a:solidFill>
                <a:srgbClr val="4A4644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10260" name="Rectangle 88"/>
          <p:cNvSpPr>
            <a:spLocks noChangeArrowheads="1"/>
          </p:cNvSpPr>
          <p:nvPr/>
        </p:nvSpPr>
        <p:spPr bwMode="auto">
          <a:xfrm>
            <a:off x="6775450" y="4019903"/>
            <a:ext cx="1697038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d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là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hình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chiếu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chiếu</a:t>
            </a:r>
            <a:endParaRPr lang="en-US" sz="1600" i="1" dirty="0">
              <a:solidFill>
                <a:srgbClr val="4A4644"/>
              </a:solidFill>
              <a:latin typeface="UTM Swiss Condensed" panose="02000500000000000000" pitchFamily="2" charset="0"/>
            </a:endParaRPr>
          </a:p>
          <a:p>
            <a:pPr algn="ctr"/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theo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phương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</a:t>
            </a:r>
            <a:r>
              <a:rPr lang="en-US" sz="1600" i="1" dirty="0" err="1">
                <a:solidFill>
                  <a:srgbClr val="4A4644"/>
                </a:solidFill>
                <a:latin typeface="UTM Swiss Condensed" panose="02000500000000000000" pitchFamily="2" charset="0"/>
              </a:rPr>
              <a:t>của</a:t>
            </a:r>
            <a:r>
              <a:rPr lang="en-US" sz="1600" i="1" dirty="0">
                <a:solidFill>
                  <a:srgbClr val="4A4644"/>
                </a:solidFill>
                <a:latin typeface="UTM Swiss Condensed" panose="02000500000000000000" pitchFamily="2" charset="0"/>
              </a:rPr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4A4644"/>
              </a:solidFill>
              <a:latin typeface="UTM Swiss Condensed" panose="020005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9" y="2957816"/>
            <a:ext cx="1895475" cy="73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93" y="2655888"/>
            <a:ext cx="17430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5" grpId="0"/>
      <p:bldP spid="10256" grpId="0"/>
      <p:bldP spid="10259" grpId="0"/>
      <p:bldP spid="10260" grpId="0"/>
    </p:bldLst>
  </p:timing>
</p:sld>
</file>

<file path=ppt/theme/theme1.xml><?xml version="1.0" encoding="utf-8"?>
<a:theme xmlns:a="http://schemas.openxmlformats.org/drawingml/2006/main" name="1_Office Theme">
  <a:themeElements>
    <a:clrScheme name="Custom 78">
      <a:dk1>
        <a:srgbClr val="2D2015"/>
      </a:dk1>
      <a:lt1>
        <a:srgbClr val="FFFFFF"/>
      </a:lt1>
      <a:dk2>
        <a:srgbClr val="523E26"/>
      </a:dk2>
      <a:lt2>
        <a:srgbClr val="E9D683"/>
      </a:lt2>
      <a:accent1>
        <a:srgbClr val="E19023"/>
      </a:accent1>
      <a:accent2>
        <a:srgbClr val="7AAC54"/>
      </a:accent2>
      <a:accent3>
        <a:srgbClr val="B3AFAC"/>
      </a:accent3>
      <a:accent4>
        <a:srgbClr val="AE7C52"/>
      </a:accent4>
      <a:accent5>
        <a:srgbClr val="EEC6AC"/>
      </a:accent5>
      <a:accent6>
        <a:srgbClr val="6E9B4B"/>
      </a:accent6>
      <a:hlink>
        <a:srgbClr val="E9D683"/>
      </a:hlink>
      <a:folHlink>
        <a:srgbClr val="E9D6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254430"/>
      </a:lt1>
      <a:dk2>
        <a:srgbClr val="F49B17"/>
      </a:dk2>
      <a:lt2>
        <a:srgbClr val="B5412C"/>
      </a:lt2>
      <a:accent1>
        <a:srgbClr val="496954"/>
      </a:accent1>
      <a:accent2>
        <a:srgbClr val="658570"/>
      </a:accent2>
      <a:accent3>
        <a:srgbClr val="ACB0AD"/>
      </a:accent3>
      <a:accent4>
        <a:srgbClr val="000000"/>
      </a:accent4>
      <a:accent5>
        <a:srgbClr val="B1B9B3"/>
      </a:accent5>
      <a:accent6>
        <a:srgbClr val="5B7865"/>
      </a:accent6>
      <a:hlink>
        <a:srgbClr val="9EBEA9"/>
      </a:hlink>
      <a:folHlink>
        <a:srgbClr val="CAEAD5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FFFFFF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254430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ACB0AD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254430"/>
      </a:lt1>
      <a:dk2>
        <a:srgbClr val="F49B17"/>
      </a:dk2>
      <a:lt2>
        <a:srgbClr val="B5412C"/>
      </a:lt2>
      <a:accent1>
        <a:srgbClr val="496954"/>
      </a:accent1>
      <a:accent2>
        <a:srgbClr val="658570"/>
      </a:accent2>
      <a:accent3>
        <a:srgbClr val="ACB0AD"/>
      </a:accent3>
      <a:accent4>
        <a:srgbClr val="000000"/>
      </a:accent4>
      <a:accent5>
        <a:srgbClr val="B1B9B3"/>
      </a:accent5>
      <a:accent6>
        <a:srgbClr val="5B7865"/>
      </a:accent6>
      <a:hlink>
        <a:srgbClr val="9EBEA9"/>
      </a:hlink>
      <a:folHlink>
        <a:srgbClr val="CAEAD5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FFFFFF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254430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ACB0AD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523</Words>
  <Application>Microsoft Office PowerPoint</Application>
  <PresentationFormat>On-screen Show (4:3)</PresentationFormat>
  <Paragraphs>76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Arvo</vt:lpstr>
      <vt:lpstr>Calibri</vt:lpstr>
      <vt:lpstr>Muli</vt:lpstr>
      <vt:lpstr>UTM Swiss Condensed</vt:lpstr>
      <vt:lpstr>Wingdings</vt:lpstr>
      <vt:lpstr>1_Office Theme</vt:lpstr>
      <vt:lpstr>2_Office Theme</vt:lpstr>
      <vt:lpstr>Titania template</vt:lpstr>
      <vt:lpstr>Standarddesign</vt:lpstr>
      <vt:lpstr>1_Standarddesign</vt:lpstr>
      <vt:lpstr>CHỦ ĐỀ 4  CÔNG CỦA LỰC ĐIỆN </vt:lpstr>
      <vt:lpstr>PowerPoint Presentation</vt:lpstr>
      <vt:lpstr>2. Công của lực điện trong điện trường đều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Hiển Đặng Quang</cp:lastModifiedBy>
  <cp:revision>103</cp:revision>
  <dcterms:created xsi:type="dcterms:W3CDTF">2014-05-08T07:15:00Z</dcterms:created>
  <dcterms:modified xsi:type="dcterms:W3CDTF">2021-09-02T04:25:47Z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