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Lst>
  <p:sldIdLst>
    <p:sldId id="293" r:id="rId5"/>
    <p:sldId id="261" r:id="rId6"/>
    <p:sldId id="719" r:id="rId7"/>
    <p:sldId id="257" r:id="rId8"/>
    <p:sldId id="258" r:id="rId9"/>
    <p:sldId id="259" r:id="rId10"/>
    <p:sldId id="316" r:id="rId11"/>
    <p:sldId id="295" r:id="rId12"/>
    <p:sldId id="291" r:id="rId13"/>
    <p:sldId id="732" r:id="rId14"/>
    <p:sldId id="733" r:id="rId15"/>
    <p:sldId id="737" r:id="rId16"/>
    <p:sldId id="738" r:id="rId17"/>
    <p:sldId id="744" r:id="rId18"/>
    <p:sldId id="745" r:id="rId19"/>
    <p:sldId id="746" r:id="rId20"/>
    <p:sldId id="747" r:id="rId21"/>
    <p:sldId id="7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96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330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8/11/2023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300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8/11/2023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1094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8/11/2023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80215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8/11/2023</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23429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8/11/2023</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856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8/11/2023</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119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8/11/2023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5258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8/11/2023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8743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8/11/2023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879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8/11/2023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648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A91588B-A2DB-421D-A1E1-F11F5D20C19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18C7A75-2F18-41FE-8BE8-A23DBF45FB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02187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CF1B355-348A-4A74-A0A1-AF547ADD30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9F2E65F-90F8-401A-8B42-7DCCDAA73A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9.gif"/><Relationship Id="rId11" Type="http://schemas.microsoft.com/office/2007/relationships/hdphoto" Target="../media/hdphoto2.wdp"/><Relationship Id="rId5" Type="http://schemas.openxmlformats.org/officeDocument/2006/relationships/image" Target="../media/image8.png"/><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58.png"/><Relationship Id="rId7" Type="http://schemas.microsoft.com/office/2007/relationships/hdphoto" Target="../media/hdphoto8.wdp"/><Relationship Id="rId12"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38.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gif"/></Relationships>
</file>

<file path=ppt/slides/_rels/slide3.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4.png"/><Relationship Id="rId18" Type="http://schemas.openxmlformats.org/officeDocument/2006/relationships/image" Target="../media/image33.png"/><Relationship Id="rId3" Type="http://schemas.openxmlformats.org/officeDocument/2006/relationships/audio" Target="../media/audio3.wav"/><Relationship Id="rId21" Type="http://schemas.openxmlformats.org/officeDocument/2006/relationships/slide" Target="slide4.xml"/><Relationship Id="rId7" Type="http://schemas.openxmlformats.org/officeDocument/2006/relationships/image" Target="../media/image20.png"/><Relationship Id="rId12" Type="http://schemas.openxmlformats.org/officeDocument/2006/relationships/image" Target="../media/image30.gif"/><Relationship Id="rId17" Type="http://schemas.openxmlformats.org/officeDocument/2006/relationships/slide" Target="slide5.xml"/><Relationship Id="rId2" Type="http://schemas.openxmlformats.org/officeDocument/2006/relationships/audio" Target="../media/audio2.wav"/><Relationship Id="rId16" Type="http://schemas.openxmlformats.org/officeDocument/2006/relationships/image" Target="../media/image32.gif"/><Relationship Id="rId20"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9.gif"/><Relationship Id="rId5" Type="http://schemas.openxmlformats.org/officeDocument/2006/relationships/image" Target="../media/image18.png"/><Relationship Id="rId15" Type="http://schemas.openxmlformats.org/officeDocument/2006/relationships/image" Target="../media/image31.gif"/><Relationship Id="rId23" Type="http://schemas.openxmlformats.org/officeDocument/2006/relationships/slide" Target="slide7.xml"/><Relationship Id="rId10" Type="http://schemas.openxmlformats.org/officeDocument/2006/relationships/image" Target="../media/image28.gif"/><Relationship Id="rId19" Type="http://schemas.openxmlformats.org/officeDocument/2006/relationships/slide" Target="slide6.xml"/><Relationship Id="rId4" Type="http://schemas.openxmlformats.org/officeDocument/2006/relationships/image" Target="../media/image26.png"/><Relationship Id="rId9" Type="http://schemas.openxmlformats.org/officeDocument/2006/relationships/image" Target="../media/image27.gif"/><Relationship Id="rId14" Type="http://schemas.openxmlformats.org/officeDocument/2006/relationships/image" Target="../media/image25.gif"/><Relationship Id="rId22"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5.wav"/><Relationship Id="rId7" Type="http://schemas.openxmlformats.org/officeDocument/2006/relationships/image" Target="../media/image38.gif"/><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39.png"/><Relationship Id="rId4" Type="http://schemas.openxmlformats.org/officeDocument/2006/relationships/image" Target="../media/image1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5.wav"/><Relationship Id="rId7" Type="http://schemas.openxmlformats.org/officeDocument/2006/relationships/image" Target="../media/image36.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slide" Target="slide3.xml"/><Relationship Id="rId10" Type="http://schemas.openxmlformats.org/officeDocument/2006/relationships/image" Target="../media/image40.png"/><Relationship Id="rId4" Type="http://schemas.openxmlformats.org/officeDocument/2006/relationships/image" Target="../media/image17.png"/><Relationship Id="rId9" Type="http://schemas.openxmlformats.org/officeDocument/2006/relationships/image" Target="../media/image38.gif"/></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5.wav"/><Relationship Id="rId7" Type="http://schemas.openxmlformats.org/officeDocument/2006/relationships/image" Target="../media/image36.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slide" Target="slide7.xml"/><Relationship Id="rId10" Type="http://schemas.openxmlformats.org/officeDocument/2006/relationships/image" Target="../media/image42.png"/><Relationship Id="rId4" Type="http://schemas.openxmlformats.org/officeDocument/2006/relationships/image" Target="../media/image17.png"/><Relationship Id="rId9" Type="http://schemas.openxmlformats.org/officeDocument/2006/relationships/image" Target="../media/image38.gif"/></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rPr>
              <a:t>Quy </a:t>
            </a:r>
            <a:r>
              <a:rPr lang="en-US" sz="3600" b="1" dirty="0" err="1">
                <a:solidFill>
                  <a:prstClr val="black"/>
                </a:solidFill>
              </a:rPr>
              <a:t>tắc</a:t>
            </a:r>
            <a:r>
              <a:rPr lang="en-US" sz="3600" b="1" dirty="0">
                <a:solidFill>
                  <a:prstClr val="black"/>
                </a:solidFill>
              </a:rPr>
              <a:t> so </a:t>
            </a:r>
            <a:r>
              <a:rPr lang="en-US" sz="3600" b="1" dirty="0" err="1">
                <a:solidFill>
                  <a:prstClr val="black"/>
                </a:solidFill>
              </a:rPr>
              <a:t>sánh</a:t>
            </a:r>
            <a:r>
              <a:rPr lang="en-US" sz="3600" b="1" dirty="0">
                <a:solidFill>
                  <a:prstClr val="black"/>
                </a:solidFill>
              </a:rPr>
              <a:t> </a:t>
            </a:r>
            <a:r>
              <a:rPr lang="en-US" sz="3600" b="1" dirty="0" err="1">
                <a:solidFill>
                  <a:prstClr val="black"/>
                </a:solidFill>
              </a:rPr>
              <a:t>hai</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nhiều</a:t>
            </a:r>
            <a:r>
              <a:rPr lang="en-US" sz="3600" b="1" dirty="0">
                <a:solidFill>
                  <a:prstClr val="black"/>
                </a:solidFill>
              </a:rPr>
              <a:t> </a:t>
            </a:r>
            <a:r>
              <a:rPr lang="en-US" sz="3600" b="1" dirty="0" err="1">
                <a:solidFill>
                  <a:prstClr val="black"/>
                </a:solidFill>
              </a:rPr>
              <a:t>chữ</a:t>
            </a:r>
            <a:r>
              <a:rPr lang="en-US" sz="3600" b="1" dirty="0">
                <a:solidFill>
                  <a:prstClr val="black"/>
                </a:solidFill>
              </a:rPr>
              <a:t> </a:t>
            </a:r>
            <a:r>
              <a:rPr lang="en-US" sz="3600" b="1" dirty="0" err="1">
                <a:solidFill>
                  <a:prstClr val="black"/>
                </a:solidFill>
              </a:rPr>
              <a:t>số</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7EF971E-8C3B-4F70-A2D0-BA56F8DEA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Calibri" panose="020F0502020204030204" pitchFamily="34" charset="0"/>
                <a:cs typeface="Calibri" panose="020F0502020204030204" pitchFamily="34"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0782226-1CAC-7FFD-1FCC-CE78546C1BED}"/>
              </a:ext>
            </a:extLst>
          </p:cNvPr>
          <p:cNvSpPr txBox="1"/>
          <p:nvPr/>
        </p:nvSpPr>
        <p:spPr>
          <a:xfrm>
            <a:off x="3905250" y="3647088"/>
            <a:ext cx="7715249" cy="1384995"/>
          </a:xfrm>
          <a:prstGeom prst="rect">
            <a:avLst/>
          </a:prstGeom>
          <a:noFill/>
        </p:spPr>
        <p:txBody>
          <a:bodyPr wrap="square" rtlCol="0">
            <a:spAutoFit/>
          </a:bodyPr>
          <a:lstStyle/>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Nếu</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hai</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có</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thì</a:t>
            </a:r>
            <a:r>
              <a:rPr lang="en-US" sz="2800" b="1" dirty="0">
                <a:solidFill>
                  <a:srgbClr val="70AD47">
                    <a:lumMod val="75000"/>
                  </a:srgbClr>
                </a:solidFill>
                <a:latin typeface="Calibri" panose="020F0502020204030204" pitchFamily="34" charset="0"/>
                <a:cs typeface="Calibri" panose="020F0502020204030204" pitchFamily="34" charset="0"/>
              </a:rPr>
              <a:t> so </a:t>
            </a:r>
            <a:r>
              <a:rPr lang="en-US" sz="2800" b="1" dirty="0" err="1">
                <a:solidFill>
                  <a:srgbClr val="70AD47">
                    <a:lumMod val="75000"/>
                  </a:srgbClr>
                </a:solidFill>
                <a:latin typeface="Calibri" panose="020F0502020204030204" pitchFamily="34" charset="0"/>
                <a:cs typeface="Calibri" panose="020F0502020204030204" pitchFamily="34" charset="0"/>
              </a:rPr>
              <a:t>sánh</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cặp</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ở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một</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hàng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kể</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trái</a:t>
            </a:r>
            <a:r>
              <a:rPr lang="en-US" sz="2800" b="1" dirty="0">
                <a:solidFill>
                  <a:srgbClr val="70AD47">
                    <a:lumMod val="75000"/>
                  </a:srgbClr>
                </a:solidFill>
                <a:latin typeface="Calibri" panose="020F0502020204030204" pitchFamily="34" charset="0"/>
                <a:cs typeface="Calibri" panose="020F0502020204030204" pitchFamily="34" charset="0"/>
              </a:rPr>
              <a:t> sang </a:t>
            </a:r>
            <a:r>
              <a:rPr lang="en-US" sz="2800" b="1" dirty="0" err="1">
                <a:solidFill>
                  <a:srgbClr val="70AD47">
                    <a:lumMod val="75000"/>
                  </a:srgbClr>
                </a:solidFill>
                <a:latin typeface="Calibri" panose="020F0502020204030204" pitchFamily="34" charset="0"/>
                <a:cs typeface="Calibri" panose="020F0502020204030204" pitchFamily="34" charset="0"/>
              </a:rPr>
              <a:t>phải</a:t>
            </a:r>
            <a:r>
              <a:rPr lang="en-US" sz="2800" b="1" dirty="0">
                <a:solidFill>
                  <a:srgbClr val="70AD47">
                    <a:lumMod val="75000"/>
                  </a:srgbClr>
                </a:solidFill>
                <a:latin typeface="Calibri" panose="020F0502020204030204" pitchFamily="34" charset="0"/>
                <a:cs typeface="Calibri" panose="020F0502020204030204" pitchFamily="34" charset="0"/>
              </a:rPr>
              <a:t>.</a:t>
            </a:r>
          </a:p>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Chẳng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hạn</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vì</a:t>
            </a:r>
            <a:r>
              <a:rPr lang="en-US" sz="2800" b="1" dirty="0">
                <a:solidFill>
                  <a:srgbClr val="70AD47">
                    <a:lumMod val="75000"/>
                  </a:srgbClr>
                </a:solidFill>
                <a:latin typeface="Calibri" panose="020F0502020204030204" pitchFamily="34" charset="0"/>
                <a:cs typeface="Calibri" panose="020F0502020204030204" pitchFamily="34" charset="0"/>
              </a:rPr>
              <a:t> 2 &gt; 1 </a:t>
            </a:r>
            <a:r>
              <a:rPr lang="en-US" sz="2800" b="1" dirty="0" err="1">
                <a:solidFill>
                  <a:srgbClr val="70AD47">
                    <a:lumMod val="75000"/>
                  </a:srgbClr>
                </a:solidFill>
                <a:latin typeface="Calibri" panose="020F0502020204030204" pitchFamily="34" charset="0"/>
                <a:cs typeface="Calibri" panose="020F0502020204030204" pitchFamily="34" charset="0"/>
              </a:rPr>
              <a:t>nên</a:t>
            </a:r>
            <a:r>
              <a:rPr lang="en-US" sz="2800" b="1" dirty="0">
                <a:solidFill>
                  <a:srgbClr val="70AD47">
                    <a:lumMod val="75000"/>
                  </a:srgbClr>
                </a:solidFill>
                <a:latin typeface="Calibri" panose="020F0502020204030204" pitchFamily="34" charset="0"/>
                <a:cs typeface="Calibri" panose="020F0502020204030204" pitchFamily="34"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pic>
        <p:nvPicPr>
          <p:cNvPr id="5" name="Picture 2" descr="tick-xanh - Cách Bỏ Thuốc Lá Trong 5 Ngày - Cai Thuốc Lá Hiệu Quả">
            <a:extLst>
              <a:ext uri="{FF2B5EF4-FFF2-40B4-BE49-F238E27FC236}">
                <a16:creationId xmlns:a16="http://schemas.microsoft.com/office/drawing/2014/main"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C77CFFD-EFF9-DF83-047B-AEFD23422F9C}"/>
              </a:ext>
            </a:extLst>
          </p:cNvPr>
          <p:cNvPicPr>
            <a:picLocks noChangeAspect="1"/>
          </p:cNvPicPr>
          <p:nvPr/>
        </p:nvPicPr>
        <p:blipFill>
          <a:blip r:embed="rId12"/>
          <a:stretch>
            <a:fillRect/>
          </a:stretch>
        </p:blipFill>
        <p:spPr>
          <a:xfrm>
            <a:off x="3548051" y="3014416"/>
            <a:ext cx="4657748" cy="1286367"/>
          </a:xfrm>
          <a:prstGeom prst="rect">
            <a:avLst/>
          </a:prstGeom>
        </p:spPr>
      </p:pic>
    </p:spTree>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dirty="0"/>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31" name="Left Brace 30">
            <a:extLst>
              <a:ext uri="{FF2B5EF4-FFF2-40B4-BE49-F238E27FC236}">
                <a16:creationId xmlns:a16="http://schemas.microsoft.com/office/drawing/2014/main"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75E2DFD1-230B-7C8D-CE73-2326BF217CBE}"/>
              </a:ext>
            </a:extLst>
          </p:cNvPr>
          <p:cNvSpPr txBox="1"/>
          <p:nvPr/>
        </p:nvSpPr>
        <p:spPr>
          <a:xfrm>
            <a:off x="8667750" y="2333625"/>
            <a:ext cx="1885950" cy="584775"/>
          </a:xfrm>
          <a:prstGeom prst="rect">
            <a:avLst/>
          </a:prstGeom>
          <a:noFill/>
        </p:spPr>
        <p:txBody>
          <a:bodyPr wrap="square" rtlCol="0">
            <a:spAutoFit/>
          </a:bodyPr>
          <a:lstStyle/>
          <a:p>
            <a:r>
              <a:rPr lang="en-US" sz="3200" b="1" dirty="0">
                <a:solidFill>
                  <a:srgbClr val="FF0000"/>
                </a:solidFill>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t>
            </a:r>
          </a:p>
        </p:txBody>
      </p:sp>
      <p:sp>
        <p:nvSpPr>
          <p:cNvPr id="34" name="Left Brace 33">
            <a:extLst>
              <a:ext uri="{FF2B5EF4-FFF2-40B4-BE49-F238E27FC236}">
                <a16:creationId xmlns:a16="http://schemas.microsoft.com/office/drawing/2014/main"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77F7B621-18AE-47CC-2A26-53B360B15546}"/>
              </a:ext>
            </a:extLst>
          </p:cNvPr>
          <p:cNvSpPr txBox="1"/>
          <p:nvPr/>
        </p:nvSpPr>
        <p:spPr>
          <a:xfrm>
            <a:off x="8648700" y="4552950"/>
            <a:ext cx="1885950" cy="584775"/>
          </a:xfrm>
          <a:prstGeom prst="rect">
            <a:avLst/>
          </a:prstGeom>
          <a:noFill/>
        </p:spPr>
        <p:txBody>
          <a:bodyPr wrap="square" rtlCol="0">
            <a:spAutoFit/>
          </a:bodyPr>
          <a:lstStyle/>
          <a:p>
            <a:r>
              <a:rPr lang="en-US" sz="3200" b="1" dirty="0">
                <a:solidFill>
                  <a:srgbClr val="FF0000"/>
                </a:solidFill>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2">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pt-BR" sz="3200" dirty="0">
                <a:latin typeface="Times New Roman" panose="02020603050405020304" pitchFamily="18" charset="0"/>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304368" y="2577657"/>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ea typeface="+mn-ea"/>
                <a:cs typeface="+mn-cs"/>
              </a:rPr>
              <a:t> XÂY NHÀ CHO THỎ</a:t>
            </a: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05630-B86A-4A88-B4EF-A6C72532FAD8}"/>
              </a:ext>
            </a:extLst>
          </p:cNvPr>
          <p:cNvPicPr>
            <a:picLocks noChangeAspect="1"/>
          </p:cNvPicPr>
          <p:nvPr/>
        </p:nvPicPr>
        <p:blipFill>
          <a:blip r:embed="rId4"/>
          <a:stretch>
            <a:fillRect/>
          </a:stretch>
        </p:blipFill>
        <p:spPr>
          <a:xfrm>
            <a:off x="-1005" y="-1"/>
            <a:ext cx="12323634" cy="7118321"/>
          </a:xfrm>
          <a:prstGeom prst="rect">
            <a:avLst/>
          </a:prstGeom>
        </p:spPr>
      </p:pic>
      <p:pic>
        <p:nvPicPr>
          <p:cNvPr id="17" name="ĐC SHARE MIỄN PHÍ BỞI NK POWERSKILLS"/>
          <p:cNvPicPr>
            <a:picLocks noChangeAspect="1"/>
          </p:cNvPicPr>
          <p:nvPr/>
        </p:nvPicPr>
        <p:blipFill>
          <a:blip r:embed="rId5"/>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6"/>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7"/>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3"/>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6498" y="4526339"/>
            <a:ext cx="2298224" cy="2591982"/>
          </a:xfrm>
          <a:prstGeom prst="rect">
            <a:avLst/>
          </a:prstGeom>
        </p:spPr>
      </p:pic>
      <p:pic>
        <p:nvPicPr>
          <p:cNvPr id="22" name="Vào http://fb.com/nkpowerskills tải game miễn phí"/>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Arrow: Right 2">
            <a:hlinkClick r:id="rId23" action="ppaction://hlinksldjump"/>
            <a:extLst>
              <a:ext uri="{FF2B5EF4-FFF2-40B4-BE49-F238E27FC236}">
                <a16:creationId xmlns:a16="http://schemas.microsoft.com/office/drawing/2014/main" id="{B9C2FA02-EF1F-4098-AD1C-8FED796D6E19}"/>
              </a:ext>
            </a:extLst>
          </p:cNvPr>
          <p:cNvSpPr/>
          <p:nvPr/>
        </p:nvSpPr>
        <p:spPr>
          <a:xfrm>
            <a:off x="10751047" y="105749"/>
            <a:ext cx="1218259" cy="62258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phep-thuat-www_nhacchuongvui_com.wav"/>
                                        </p:tgtEl>
                                      </p:cMediaNode>
                                    </p:audio>
                                  </p:sub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300 000</a:t>
            </a:r>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200 000</a:t>
            </a: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280 000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290</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000</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40888" y="1349068"/>
            <a:ext cx="4836412" cy="4901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0" y="5725209"/>
            <a:ext cx="2517363" cy="1054463"/>
          </a:xfrm>
          <a:prstGeom prst="rect">
            <a:avLst/>
          </a:prstGeom>
        </p:spPr>
      </p:pic>
      <p:sp>
        <p:nvSpPr>
          <p:cNvPr id="19" name="TextBox 18"/>
          <p:cNvSpPr txBox="1"/>
          <p:nvPr/>
        </p:nvSpPr>
        <p:spPr>
          <a:xfrm>
            <a:off x="1878603" y="704467"/>
            <a:ext cx="511274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CC8001B0-AAA0-87EA-0B6F-655A8F303226}"/>
              </a:ext>
            </a:extLst>
          </p:cNvPr>
          <p:cNvPicPr>
            <a:picLocks noChangeAspect="1"/>
          </p:cNvPicPr>
          <p:nvPr/>
        </p:nvPicPr>
        <p:blipFill>
          <a:blip r:embed="rId10"/>
          <a:stretch>
            <a:fillRect/>
          </a:stretch>
        </p:blipFill>
        <p:spPr>
          <a:xfrm>
            <a:off x="7631748" y="609600"/>
            <a:ext cx="3641089" cy="3052762"/>
          </a:xfrm>
          <a:prstGeom prst="rect">
            <a:avLst/>
          </a:prstGeom>
        </p:spPr>
      </p:pic>
    </p:spTree>
    <p:extLst>
      <p:ext uri="{BB962C8B-B14F-4D97-AF65-F5344CB8AC3E}">
        <p14:creationId xmlns:p14="http://schemas.microsoft.com/office/powerpoint/2010/main" val="14993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256682" y="5689313"/>
            <a:ext cx="2872757" cy="1214449"/>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4120" y="51852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a:t>
            </a:r>
            <a:r>
              <a:rPr kumimoji="0" lang="en-US" sz="4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600 000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7072352" y="4157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3 800 000</a:t>
            </a:r>
          </a:p>
        </p:txBody>
      </p:sp>
      <p:sp>
        <p:nvSpPr>
          <p:cNvPr id="8" name="Rectangle 7"/>
          <p:cNvSpPr/>
          <p:nvPr/>
        </p:nvSpPr>
        <p:spPr>
          <a:xfrm>
            <a:off x="6491054" y="5191008"/>
            <a:ext cx="486435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3 000 0000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3 700 000</a:t>
            </a: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2150" y="49624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53310"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28618" y="48979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15488" y="95066"/>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0F459B-1C37-4B0F-A6FA-68EDB81D2B28}"/>
              </a:ext>
            </a:extLst>
          </p:cNvPr>
          <p:cNvSpPr txBox="1"/>
          <p:nvPr/>
        </p:nvSpPr>
        <p:spPr>
          <a:xfrm>
            <a:off x="1992631" y="791358"/>
            <a:ext cx="492252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1E7F87B0-8295-3CED-1552-BDE79DB98EB0}"/>
              </a:ext>
            </a:extLst>
          </p:cNvPr>
          <p:cNvPicPr>
            <a:picLocks noChangeAspect="1"/>
          </p:cNvPicPr>
          <p:nvPr/>
        </p:nvPicPr>
        <p:blipFill>
          <a:blip r:embed="rId10"/>
          <a:stretch>
            <a:fillRect/>
          </a:stretch>
        </p:blipFill>
        <p:spPr>
          <a:xfrm>
            <a:off x="7515225" y="579119"/>
            <a:ext cx="3488144" cy="3116581"/>
          </a:xfrm>
          <a:prstGeom prst="rect">
            <a:avLst/>
          </a:prstGeom>
        </p:spPr>
      </p:pic>
    </p:spTree>
    <p:extLst>
      <p:ext uri="{BB962C8B-B14F-4D97-AF65-F5344CB8AC3E}">
        <p14:creationId xmlns:p14="http://schemas.microsoft.com/office/powerpoint/2010/main" val="39960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31" y="0"/>
            <a:ext cx="12193057" cy="685859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3" y="5403210"/>
            <a:ext cx="2353706" cy="1429205"/>
          </a:xfrm>
          <a:prstGeom prst="rect">
            <a:avLst/>
          </a:prstGeom>
        </p:spPr>
      </p:pic>
      <p:sp>
        <p:nvSpPr>
          <p:cNvPr id="15" name="Rectangle 1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6667474" y="51789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4 200 000</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lang="en-US" sz="4000" dirty="0">
                <a:solidFill>
                  <a:prstClr val="white"/>
                </a:solidFill>
                <a:latin typeface="Cambria" panose="02040503050406030204" pitchFamily="18" charset="0"/>
                <a:ea typeface="Cambria" panose="02040503050406030204" pitchFamily="18" charset="0"/>
              </a:rPr>
              <a:t>5 000 000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684190" y="41603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4 100 000</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4 000 000</a:t>
            </a: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0885" y="38281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627" y="479267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74592" y="328949"/>
            <a:ext cx="4981579" cy="50488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539788" y="762465"/>
            <a:ext cx="576588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9FD23685-2028-2E8D-EE3D-14ECEBF6C1C2}"/>
              </a:ext>
            </a:extLst>
          </p:cNvPr>
          <p:cNvPicPr>
            <a:picLocks noChangeAspect="1"/>
          </p:cNvPicPr>
          <p:nvPr/>
        </p:nvPicPr>
        <p:blipFill>
          <a:blip r:embed="rId10"/>
          <a:stretch>
            <a:fillRect/>
          </a:stretch>
        </p:blipFill>
        <p:spPr>
          <a:xfrm>
            <a:off x="8162925" y="490537"/>
            <a:ext cx="3219450" cy="3495675"/>
          </a:xfrm>
          <a:prstGeom prst="rect">
            <a:avLst/>
          </a:prstGeom>
        </p:spPr>
      </p:pic>
    </p:spTree>
    <p:extLst>
      <p:ext uri="{BB962C8B-B14F-4D97-AF65-F5344CB8AC3E}">
        <p14:creationId xmlns:p14="http://schemas.microsoft.com/office/powerpoint/2010/main" val="110190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92620" y="463801"/>
            <a:ext cx="9502816" cy="1541240"/>
            <a:chOff x="1196931" y="996158"/>
            <a:chExt cx="8898106" cy="1747535"/>
          </a:xfrm>
        </p:grpSpPr>
        <p:sp>
          <p:nvSpPr>
            <p:cNvPr id="6"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矩形 12"/>
          <p:cNvSpPr/>
          <p:nvPr/>
        </p:nvSpPr>
        <p:spPr>
          <a:xfrm>
            <a:off x="1327020" y="514238"/>
            <a:ext cx="1028251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Lá</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diều</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bay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do </a:t>
            </a:r>
            <a:b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sự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tác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gió</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 name="Group 10"/>
          <p:cNvGrpSpPr/>
          <p:nvPr/>
        </p:nvGrpSpPr>
        <p:grpSpPr>
          <a:xfrm>
            <a:off x="1832589" y="492290"/>
            <a:ext cx="9502816" cy="1541240"/>
            <a:chOff x="1196931" y="996158"/>
            <a:chExt cx="8898106" cy="1747535"/>
          </a:xfrm>
        </p:grpSpPr>
        <p:sp>
          <p:nvSpPr>
            <p:cNvPr id="12"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2" name="Picture 1">
            <a:extLst>
              <a:ext uri="{FF2B5EF4-FFF2-40B4-BE49-F238E27FC236}">
                <a16:creationId xmlns:a16="http://schemas.microsoft.com/office/drawing/2014/main" id="{69BA012C-1A4A-8F8C-7E77-FDF0B6AD98E1}"/>
              </a:ext>
            </a:extLst>
          </p:cNvPr>
          <p:cNvPicPr>
            <a:picLocks noChangeAspect="1"/>
          </p:cNvPicPr>
          <p:nvPr/>
        </p:nvPicPr>
        <p:blipFill>
          <a:blip r:embed="rId4"/>
          <a:stretch>
            <a:fillRect/>
          </a:stretch>
        </p:blipFill>
        <p:spPr>
          <a:xfrm>
            <a:off x="2091315" y="457501"/>
            <a:ext cx="8657070" cy="1847248"/>
          </a:xfrm>
          <a:prstGeom prst="rect">
            <a:avLst/>
          </a:prstGeom>
        </p:spPr>
      </p:pic>
    </p:spTree>
    <p:extLst>
      <p:ext uri="{BB962C8B-B14F-4D97-AF65-F5344CB8AC3E}">
        <p14:creationId xmlns:p14="http://schemas.microsoft.com/office/powerpoint/2010/main" val="18917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xit" presetSubtype="32" fill="hold" nodeType="with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1123951" y="15906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Kim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err="1">
                <a:solidFill>
                  <a:schemeClr val="tx1"/>
                </a:solidFill>
                <a:latin typeface="Calibri" panose="020F0502020204030204" charset="0"/>
                <a:cs typeface="Calibri" panose="020F0502020204030204" charset="0"/>
              </a:rPr>
              <a:t>Vậy</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sao</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xa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hơn</a:t>
            </a:r>
            <a:endParaRPr lang="en-US" sz="2400" b="1" dirty="0">
              <a:solidFill>
                <a:schemeClr val="tx1"/>
              </a:solidFill>
              <a:latin typeface="Calibri" panose="020F0502020204030204"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peech Bubble: Rectangle with Corners Rounded 19">
            <a:extLst>
              <a:ext uri="{FF2B5EF4-FFF2-40B4-BE49-F238E27FC236}">
                <a16:creationId xmlns:a16="http://schemas.microsoft.com/office/drawing/2014/main" id="{429BE6F4-4658-32DF-163A-357249BF3CC0}"/>
              </a:ext>
            </a:extLst>
          </p:cNvPr>
          <p:cNvSpPr/>
          <p:nvPr/>
        </p:nvSpPr>
        <p:spPr>
          <a:xfrm>
            <a:off x="1352550" y="5191125"/>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242</TotalTime>
  <Words>567</Words>
  <PresentationFormat>Widescreen</PresentationFormat>
  <Paragraphs>67</Paragraphs>
  <Slides>18</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.VnArial</vt:lpstr>
      <vt:lpstr>Arial</vt:lpstr>
      <vt:lpstr>Arrial</vt:lpstr>
      <vt:lpstr>Calibri</vt:lpstr>
      <vt:lpstr>Calibri Light</vt:lpstr>
      <vt:lpstr>Cambria</vt:lpstr>
      <vt:lpstr>Segoe UI</vt:lpstr>
      <vt:lpstr>Times New Roman</vt:lpstr>
      <vt:lpstr>Verdana</vt:lpstr>
      <vt:lpstr>Custom Design</vt:lpstr>
      <vt:lpstr>Trở lại Trường học 16x9</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2023-08-07T04:32:21Z</dcterms:created>
  <dcterms:modified xsi:type="dcterms:W3CDTF">2023-08-11T04:46:59Z</dcterms:modified>
</cp:coreProperties>
</file>