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8" r:id="rId4"/>
    <p:sldId id="267" r:id="rId5"/>
    <p:sldId id="269" r:id="rId6"/>
    <p:sldId id="258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80" r:id="rId28"/>
    <p:sldId id="292" r:id="rId29"/>
    <p:sldId id="293" r:id="rId30"/>
    <p:sldId id="271" r:id="rId31"/>
    <p:sldId id="294" r:id="rId32"/>
    <p:sldId id="295" r:id="rId33"/>
    <p:sldId id="296" r:id="rId34"/>
    <p:sldId id="297" r:id="rId35"/>
    <p:sldId id="298" r:id="rId36"/>
    <p:sldId id="299" r:id="rId37"/>
    <p:sldId id="302" r:id="rId38"/>
    <p:sldId id="303" r:id="rId39"/>
    <p:sldId id="304" r:id="rId40"/>
    <p:sldId id="305" r:id="rId41"/>
    <p:sldId id="306" r:id="rId42"/>
    <p:sldId id="300" r:id="rId43"/>
    <p:sldId id="259" r:id="rId44"/>
    <p:sldId id="301" r:id="rId45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51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6.sv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jpe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1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jpe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1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108148">
            <a:off x="974442" y="274278"/>
            <a:ext cx="16780169" cy="101727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127"/>
          <a:stretch>
            <a:fillRect/>
          </a:stretch>
        </p:blipFill>
        <p:spPr>
          <a:xfrm rot="-663836">
            <a:off x="11043727" y="7853750"/>
            <a:ext cx="6297010" cy="311301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2982611">
            <a:off x="665597" y="7374858"/>
            <a:ext cx="1465017" cy="1389959"/>
            <a:chOff x="0" y="0"/>
            <a:chExt cx="6692900" cy="6350000"/>
          </a:xfrm>
        </p:grpSpPr>
        <p:sp>
          <p:nvSpPr>
            <p:cNvPr id="6" name="Freeform 6"/>
            <p:cNvSpPr/>
            <p:nvPr/>
          </p:nvSpPr>
          <p:spPr>
            <a:xfrm>
              <a:off x="-7620" y="-8890"/>
              <a:ext cx="6701790" cy="6361430"/>
            </a:xfrm>
            <a:custGeom>
              <a:avLst/>
              <a:gdLst/>
              <a:ahLst/>
              <a:cxnLst/>
              <a:rect l="l" t="t" r="r" b="b"/>
              <a:pathLst>
                <a:path w="6701790" h="6361430">
                  <a:moveTo>
                    <a:pt x="3773170" y="1507490"/>
                  </a:moveTo>
                  <a:lnTo>
                    <a:pt x="4239260" y="106680"/>
                  </a:lnTo>
                  <a:cubicBezTo>
                    <a:pt x="4248150" y="81280"/>
                    <a:pt x="4286250" y="87630"/>
                    <a:pt x="4286250" y="114300"/>
                  </a:cubicBezTo>
                  <a:lnTo>
                    <a:pt x="4260850" y="1680210"/>
                  </a:lnTo>
                  <a:cubicBezTo>
                    <a:pt x="4260850" y="1699260"/>
                    <a:pt x="4282440" y="1710690"/>
                    <a:pt x="4297680" y="1700530"/>
                  </a:cubicBezTo>
                  <a:lnTo>
                    <a:pt x="5613400" y="791210"/>
                  </a:lnTo>
                  <a:cubicBezTo>
                    <a:pt x="5622290" y="784860"/>
                    <a:pt x="5634990" y="786130"/>
                    <a:pt x="5642610" y="792480"/>
                  </a:cubicBezTo>
                  <a:lnTo>
                    <a:pt x="5920740" y="1041400"/>
                  </a:lnTo>
                  <a:cubicBezTo>
                    <a:pt x="5930900" y="1050290"/>
                    <a:pt x="5930900" y="1064260"/>
                    <a:pt x="5923280" y="1074420"/>
                  </a:cubicBezTo>
                  <a:lnTo>
                    <a:pt x="4899660" y="2293620"/>
                  </a:lnTo>
                  <a:cubicBezTo>
                    <a:pt x="4886960" y="2308860"/>
                    <a:pt x="4898390" y="2332990"/>
                    <a:pt x="4918710" y="2332990"/>
                  </a:cubicBezTo>
                  <a:lnTo>
                    <a:pt x="6520180" y="2306320"/>
                  </a:lnTo>
                  <a:cubicBezTo>
                    <a:pt x="6545580" y="2306320"/>
                    <a:pt x="6554470" y="2340610"/>
                    <a:pt x="6530340" y="2352040"/>
                  </a:cubicBezTo>
                  <a:lnTo>
                    <a:pt x="5247640" y="2941320"/>
                  </a:lnTo>
                  <a:cubicBezTo>
                    <a:pt x="5229860" y="2948940"/>
                    <a:pt x="5228590" y="2974340"/>
                    <a:pt x="5245100" y="2983230"/>
                  </a:cubicBezTo>
                  <a:lnTo>
                    <a:pt x="6687820" y="3829050"/>
                  </a:lnTo>
                  <a:cubicBezTo>
                    <a:pt x="6697980" y="3835400"/>
                    <a:pt x="6701790" y="3848100"/>
                    <a:pt x="6697980" y="3858260"/>
                  </a:cubicBezTo>
                  <a:lnTo>
                    <a:pt x="6640830" y="4000500"/>
                  </a:lnTo>
                  <a:cubicBezTo>
                    <a:pt x="6635750" y="4011930"/>
                    <a:pt x="6623050" y="4018280"/>
                    <a:pt x="6611620" y="4014470"/>
                  </a:cubicBezTo>
                  <a:lnTo>
                    <a:pt x="5062220" y="3528060"/>
                  </a:lnTo>
                  <a:cubicBezTo>
                    <a:pt x="5041900" y="3521710"/>
                    <a:pt x="5024120" y="3544570"/>
                    <a:pt x="5034280" y="3562350"/>
                  </a:cubicBezTo>
                  <a:lnTo>
                    <a:pt x="5943600" y="5124450"/>
                  </a:lnTo>
                  <a:cubicBezTo>
                    <a:pt x="5953760" y="5143500"/>
                    <a:pt x="5937250" y="5165090"/>
                    <a:pt x="5916930" y="5160010"/>
                  </a:cubicBezTo>
                  <a:lnTo>
                    <a:pt x="4122420" y="4653280"/>
                  </a:lnTo>
                  <a:cubicBezTo>
                    <a:pt x="4105910" y="4648200"/>
                    <a:pt x="4090670" y="4662170"/>
                    <a:pt x="4091940" y="4678680"/>
                  </a:cubicBezTo>
                  <a:lnTo>
                    <a:pt x="4273550" y="6245860"/>
                  </a:lnTo>
                  <a:cubicBezTo>
                    <a:pt x="4276090" y="6271260"/>
                    <a:pt x="4241800" y="6282690"/>
                    <a:pt x="4229100" y="6259830"/>
                  </a:cubicBezTo>
                  <a:lnTo>
                    <a:pt x="3450590" y="4857750"/>
                  </a:lnTo>
                  <a:cubicBezTo>
                    <a:pt x="3441700" y="4841240"/>
                    <a:pt x="3417570" y="4841240"/>
                    <a:pt x="3408680" y="4857750"/>
                  </a:cubicBezTo>
                  <a:lnTo>
                    <a:pt x="2581910" y="6346190"/>
                  </a:lnTo>
                  <a:cubicBezTo>
                    <a:pt x="2575560" y="6357620"/>
                    <a:pt x="2562860" y="6361430"/>
                    <a:pt x="2551430" y="6356350"/>
                  </a:cubicBezTo>
                  <a:lnTo>
                    <a:pt x="2258060" y="6225540"/>
                  </a:lnTo>
                  <a:cubicBezTo>
                    <a:pt x="2247900" y="6220460"/>
                    <a:pt x="2241550" y="6209030"/>
                    <a:pt x="2244090" y="6198870"/>
                  </a:cubicBezTo>
                  <a:lnTo>
                    <a:pt x="2588260" y="4652010"/>
                  </a:lnTo>
                  <a:cubicBezTo>
                    <a:pt x="2593340" y="4631690"/>
                    <a:pt x="2570480" y="4615180"/>
                    <a:pt x="2552700" y="4626610"/>
                  </a:cubicBezTo>
                  <a:lnTo>
                    <a:pt x="1165860" y="5458460"/>
                  </a:lnTo>
                  <a:cubicBezTo>
                    <a:pt x="1144270" y="5471160"/>
                    <a:pt x="1120140" y="5447030"/>
                    <a:pt x="1132840" y="5425440"/>
                  </a:cubicBezTo>
                  <a:lnTo>
                    <a:pt x="1971040" y="4028440"/>
                  </a:lnTo>
                  <a:cubicBezTo>
                    <a:pt x="1981200" y="4011930"/>
                    <a:pt x="1968500" y="3991610"/>
                    <a:pt x="1950720" y="3992880"/>
                  </a:cubicBezTo>
                  <a:lnTo>
                    <a:pt x="403860" y="4018280"/>
                  </a:lnTo>
                  <a:cubicBezTo>
                    <a:pt x="375920" y="4018280"/>
                    <a:pt x="369570" y="3978910"/>
                    <a:pt x="396240" y="3971290"/>
                  </a:cubicBezTo>
                  <a:lnTo>
                    <a:pt x="1799590" y="3562350"/>
                  </a:lnTo>
                  <a:cubicBezTo>
                    <a:pt x="1819910" y="3556000"/>
                    <a:pt x="1822450" y="3529330"/>
                    <a:pt x="1804670" y="3519170"/>
                  </a:cubicBezTo>
                  <a:lnTo>
                    <a:pt x="20320" y="2540000"/>
                  </a:lnTo>
                  <a:cubicBezTo>
                    <a:pt x="0" y="2528570"/>
                    <a:pt x="6350" y="2498090"/>
                    <a:pt x="29210" y="2495550"/>
                  </a:cubicBezTo>
                  <a:lnTo>
                    <a:pt x="2035810" y="2305050"/>
                  </a:lnTo>
                  <a:cubicBezTo>
                    <a:pt x="2053590" y="2303780"/>
                    <a:pt x="2063750" y="2283460"/>
                    <a:pt x="2053590" y="2268220"/>
                  </a:cubicBezTo>
                  <a:lnTo>
                    <a:pt x="1144270" y="905510"/>
                  </a:lnTo>
                  <a:cubicBezTo>
                    <a:pt x="1129030" y="885190"/>
                    <a:pt x="1154430" y="858520"/>
                    <a:pt x="1176020" y="872490"/>
                  </a:cubicBezTo>
                  <a:lnTo>
                    <a:pt x="2564130" y="1704340"/>
                  </a:lnTo>
                  <a:cubicBezTo>
                    <a:pt x="2580640" y="1714500"/>
                    <a:pt x="2600960" y="1701800"/>
                    <a:pt x="2599690" y="1684020"/>
                  </a:cubicBezTo>
                  <a:lnTo>
                    <a:pt x="2573020" y="33020"/>
                  </a:lnTo>
                  <a:cubicBezTo>
                    <a:pt x="2573020" y="10160"/>
                    <a:pt x="2602230" y="0"/>
                    <a:pt x="2616200" y="17780"/>
                  </a:cubicBezTo>
                  <a:lnTo>
                    <a:pt x="3732530" y="1513840"/>
                  </a:lnTo>
                  <a:cubicBezTo>
                    <a:pt x="3743960" y="1529080"/>
                    <a:pt x="3768090" y="1525270"/>
                    <a:pt x="3773170" y="150749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30868">
            <a:off x="15824941" y="2021646"/>
            <a:ext cx="1630086" cy="1529736"/>
            <a:chOff x="0" y="0"/>
            <a:chExt cx="676656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49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2527077" y="3254946"/>
            <a:ext cx="1323384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</a:t>
            </a:r>
            <a:r>
              <a:rPr lang="en-US" sz="8000" b="1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ỪNG CÁC EM ĐẾN VỚI BÀI HỌC HÔM NAY!</a:t>
            </a:r>
            <a:endParaRPr lang="en-US" sz="8000" b="1" u="none" dirty="0">
              <a:solidFill>
                <a:srgbClr val="FF49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454963">
            <a:off x="14985011" y="2772265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-2278013" y="7255275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7019701" y="-150462"/>
            <a:ext cx="1855816" cy="927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446362-4342-41BF-B85B-0D0C3ECB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19400" r="43749" b="18887"/>
          <a:stretch/>
        </p:blipFill>
        <p:spPr>
          <a:xfrm>
            <a:off x="15764892" y="4180109"/>
            <a:ext cx="2362200" cy="6347566"/>
          </a:xfrm>
          <a:prstGeom prst="rect">
            <a:avLst/>
          </a:prstGeom>
        </p:spPr>
      </p:pic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5F19CC5D-6DAA-457A-87F1-4783103038A2}"/>
              </a:ext>
            </a:extLst>
          </p:cNvPr>
          <p:cNvSpPr/>
          <p:nvPr/>
        </p:nvSpPr>
        <p:spPr>
          <a:xfrm>
            <a:off x="3298846" y="4806601"/>
            <a:ext cx="12900274" cy="41789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ruộng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tơi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xốp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hủy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nấp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dinh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CF984107-D616-4CDA-8196-F1BE7B46D6D2}"/>
              </a:ext>
            </a:extLst>
          </p:cNvPr>
          <p:cNvSpPr/>
          <p:nvPr/>
        </p:nvSpPr>
        <p:spPr>
          <a:xfrm>
            <a:off x="1746195" y="1333500"/>
            <a:ext cx="14571475" cy="1992590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lnSpc>
                <a:spcPct val="150000"/>
              </a:lnSpc>
              <a:defRPr/>
            </a:pP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0E75CDB-4C61-4096-991D-2028C5C58FF9}"/>
              </a:ext>
            </a:extLst>
          </p:cNvPr>
          <p:cNvSpPr/>
          <p:nvPr/>
        </p:nvSpPr>
        <p:spPr>
          <a:xfrm>
            <a:off x="1049594" y="5810250"/>
            <a:ext cx="1393201" cy="199259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9984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454963">
            <a:off x="14985011" y="2772265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-2278013" y="7255275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7019701" y="-150462"/>
            <a:ext cx="1855816" cy="927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446362-4342-41BF-B85B-0D0C3ECB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19400" r="43749" b="18887"/>
          <a:stretch/>
        </p:blipFill>
        <p:spPr>
          <a:xfrm>
            <a:off x="15764892" y="4180109"/>
            <a:ext cx="2362200" cy="6347566"/>
          </a:xfrm>
          <a:prstGeom prst="rect">
            <a:avLst/>
          </a:prstGeom>
        </p:spPr>
      </p:pic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5F19CC5D-6DAA-457A-87F1-4783103038A2}"/>
              </a:ext>
            </a:extLst>
          </p:cNvPr>
          <p:cNvSpPr/>
          <p:nvPr/>
        </p:nvSpPr>
        <p:spPr>
          <a:xfrm>
            <a:off x="5865838" y="6958262"/>
            <a:ext cx="7617034" cy="27159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ruộng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CF984107-D616-4CDA-8196-F1BE7B46D6D2}"/>
              </a:ext>
            </a:extLst>
          </p:cNvPr>
          <p:cNvSpPr/>
          <p:nvPr/>
        </p:nvSpPr>
        <p:spPr>
          <a:xfrm>
            <a:off x="1750205" y="612820"/>
            <a:ext cx="13493805" cy="1201580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lnSpc>
                <a:spcPct val="150000"/>
              </a:lnSpc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15.2.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8E42A-D7E1-4618-BC57-9139DED9E095}"/>
              </a:ext>
            </a:extLst>
          </p:cNvPr>
          <p:cNvPicPr/>
          <p:nvPr/>
        </p:nvPicPr>
        <p:blipFill rotWithShape="1">
          <a:blip r:embed="rId6"/>
          <a:srcRect b="54244"/>
          <a:stretch/>
        </p:blipFill>
        <p:spPr>
          <a:xfrm>
            <a:off x="3000450" y="2237346"/>
            <a:ext cx="12287097" cy="41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1734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454963">
            <a:off x="14985011" y="2772265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-2278013" y="7255275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7019701" y="-150462"/>
            <a:ext cx="1855816" cy="927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446362-4342-41BF-B85B-0D0C3ECB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19400" r="43749" b="18887"/>
          <a:stretch/>
        </p:blipFill>
        <p:spPr>
          <a:xfrm>
            <a:off x="15764892" y="4180109"/>
            <a:ext cx="2362200" cy="6347566"/>
          </a:xfrm>
          <a:prstGeom prst="rect">
            <a:avLst/>
          </a:prstGeom>
        </p:spPr>
      </p:pic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5F19CC5D-6DAA-457A-87F1-4783103038A2}"/>
              </a:ext>
            </a:extLst>
          </p:cNvPr>
          <p:cNvSpPr/>
          <p:nvPr/>
        </p:nvSpPr>
        <p:spPr>
          <a:xfrm>
            <a:off x="4926038" y="7113254"/>
            <a:ext cx="8207324" cy="2778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Luân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CF984107-D616-4CDA-8196-F1BE7B46D6D2}"/>
              </a:ext>
            </a:extLst>
          </p:cNvPr>
          <p:cNvSpPr/>
          <p:nvPr/>
        </p:nvSpPr>
        <p:spPr>
          <a:xfrm>
            <a:off x="1750205" y="612820"/>
            <a:ext cx="13493805" cy="1201580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15.2.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8E42A-D7E1-4618-BC57-9139DED9E095}"/>
              </a:ext>
            </a:extLst>
          </p:cNvPr>
          <p:cNvPicPr/>
          <p:nvPr/>
        </p:nvPicPr>
        <p:blipFill rotWithShape="1">
          <a:blip r:embed="rId6"/>
          <a:srcRect t="46605" b="6420"/>
          <a:stretch/>
        </p:blipFill>
        <p:spPr>
          <a:xfrm>
            <a:off x="2667000" y="2183452"/>
            <a:ext cx="12725400" cy="45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8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-662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545272">
            <a:off x="15187477" y="5523678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-1198588" y="7032941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7019701" y="-150462"/>
            <a:ext cx="1855816" cy="92790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93684" y="240675"/>
            <a:ext cx="15785886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trừ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EE5328B8-47C2-47E6-82E6-DC1E3A2CF937}"/>
              </a:ext>
            </a:extLst>
          </p:cNvPr>
          <p:cNvSpPr txBox="1"/>
          <p:nvPr/>
        </p:nvSpPr>
        <p:spPr>
          <a:xfrm>
            <a:off x="1523999" y="1322503"/>
            <a:ext cx="13625528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allout: Double Bent Line 10">
            <a:extLst>
              <a:ext uri="{FF2B5EF4-FFF2-40B4-BE49-F238E27FC236}">
                <a16:creationId xmlns:a16="http://schemas.microsoft.com/office/drawing/2014/main" id="{FE189B0E-D6B5-4439-9557-8CBF53547A92}"/>
              </a:ext>
            </a:extLst>
          </p:cNvPr>
          <p:cNvSpPr/>
          <p:nvPr/>
        </p:nvSpPr>
        <p:spPr>
          <a:xfrm>
            <a:off x="2439235" y="2598948"/>
            <a:ext cx="13989369" cy="3077952"/>
          </a:xfrm>
          <a:prstGeom prst="borderCallout3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dính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15.3.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898FE9-4CAD-4CAA-8442-E555D08191B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5982245"/>
            <a:ext cx="11682722" cy="382533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0E562F-EEE4-455C-A22F-6378C3976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9" t="32301" r="42083" b="32961"/>
          <a:stretch/>
        </p:blipFill>
        <p:spPr>
          <a:xfrm>
            <a:off x="-524244" y="6954608"/>
            <a:ext cx="2819401" cy="3573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1D54A-6E50-46EF-957C-F7266959B7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9" t="31666" r="45100" b="33536"/>
          <a:stretch/>
        </p:blipFill>
        <p:spPr>
          <a:xfrm>
            <a:off x="16038748" y="5754946"/>
            <a:ext cx="2078538" cy="46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03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-662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545272">
            <a:off x="15187477" y="5523678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-1198588" y="7032941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7019701" y="-150462"/>
            <a:ext cx="1855816" cy="927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0E562F-EEE4-455C-A22F-6378C3976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9" t="32301" r="42083" b="32961"/>
          <a:stretch/>
        </p:blipFill>
        <p:spPr>
          <a:xfrm>
            <a:off x="-524244" y="6954608"/>
            <a:ext cx="2819401" cy="3573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1D54A-6E50-46EF-957C-F7266959B7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9" t="31666" r="45100" b="33536"/>
          <a:stretch/>
        </p:blipFill>
        <p:spPr>
          <a:xfrm>
            <a:off x="16038748" y="5754946"/>
            <a:ext cx="2078538" cy="4649078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B0C54E3-4D58-4747-A9B9-AE51D1B2020E}"/>
              </a:ext>
            </a:extLst>
          </p:cNvPr>
          <p:cNvSpPr/>
          <p:nvPr/>
        </p:nvSpPr>
        <p:spPr>
          <a:xfrm>
            <a:off x="1893208" y="1302995"/>
            <a:ext cx="14571475" cy="1992590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dính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A844B7DC-4157-4B5D-A77E-E59DF8163512}"/>
              </a:ext>
            </a:extLst>
          </p:cNvPr>
          <p:cNvSpPr/>
          <p:nvPr/>
        </p:nvSpPr>
        <p:spPr>
          <a:xfrm>
            <a:off x="3328676" y="4605208"/>
            <a:ext cx="12900274" cy="38098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bọ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dính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ngừa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354864C-5007-4A1B-A6D9-92B06565C110}"/>
              </a:ext>
            </a:extLst>
          </p:cNvPr>
          <p:cNvSpPr/>
          <p:nvPr/>
        </p:nvSpPr>
        <p:spPr>
          <a:xfrm>
            <a:off x="1302024" y="5513842"/>
            <a:ext cx="1393201" cy="199259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9378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-662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545272">
            <a:off x="15187477" y="5523678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-1198588" y="7032941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7019701" y="-150462"/>
            <a:ext cx="1855816" cy="927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0E562F-EEE4-455C-A22F-6378C3976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9" t="32301" r="42083" b="32961"/>
          <a:stretch/>
        </p:blipFill>
        <p:spPr>
          <a:xfrm>
            <a:off x="-524244" y="6954608"/>
            <a:ext cx="2819401" cy="3573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1D54A-6E50-46EF-957C-F7266959B7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9" t="31666" r="45100" b="33536"/>
          <a:stretch/>
        </p:blipFill>
        <p:spPr>
          <a:xfrm>
            <a:off x="16038748" y="5754946"/>
            <a:ext cx="2078538" cy="4649078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B0C54E3-4D58-4747-A9B9-AE51D1B2020E}"/>
              </a:ext>
            </a:extLst>
          </p:cNvPr>
          <p:cNvSpPr/>
          <p:nvPr/>
        </p:nvSpPr>
        <p:spPr>
          <a:xfrm>
            <a:off x="1998624" y="811449"/>
            <a:ext cx="13339462" cy="1362195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15.3.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A844B7DC-4157-4B5D-A77E-E59DF8163512}"/>
              </a:ext>
            </a:extLst>
          </p:cNvPr>
          <p:cNvSpPr/>
          <p:nvPr/>
        </p:nvSpPr>
        <p:spPr>
          <a:xfrm>
            <a:off x="3939890" y="6810197"/>
            <a:ext cx="10460296" cy="29101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1" indent="-5715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15.3A: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15.3B: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dính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15.3C: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vợt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2A9414-4F81-4B7E-A937-2DE930420B6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77" y="2601129"/>
            <a:ext cx="11682722" cy="3825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2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030E7919-84CA-41F0-8BF7-B6B1D04EB91E}"/>
              </a:ext>
            </a:extLst>
          </p:cNvPr>
          <p:cNvSpPr txBox="1"/>
          <p:nvPr/>
        </p:nvSpPr>
        <p:spPr>
          <a:xfrm>
            <a:off x="838200" y="452743"/>
            <a:ext cx="15785886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trừ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CEDAD9B-EABD-4845-AD59-DA69315AF286}"/>
              </a:ext>
            </a:extLst>
          </p:cNvPr>
          <p:cNvSpPr txBox="1"/>
          <p:nvPr/>
        </p:nvSpPr>
        <p:spPr>
          <a:xfrm>
            <a:off x="1168515" y="1534571"/>
            <a:ext cx="13625528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chống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lang="en-US" sz="4800" b="1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4B79D9-3D1D-4959-9650-115BCF1CA1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5" t="34660" r="43333" b="33701"/>
          <a:stretch/>
        </p:blipFill>
        <p:spPr>
          <a:xfrm>
            <a:off x="15392400" y="2747581"/>
            <a:ext cx="2266064" cy="29326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614693"/>
            <a:ext cx="3829421" cy="3200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5D01277-A8EB-48E7-A802-9DFDE9A1B8C9}"/>
              </a:ext>
            </a:extLst>
          </p:cNvPr>
          <p:cNvSpPr/>
          <p:nvPr/>
        </p:nvSpPr>
        <p:spPr>
          <a:xfrm>
            <a:off x="1371601" y="3112909"/>
            <a:ext cx="13890170" cy="1344791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933B9-54F8-4B31-B59B-2956236150DF}"/>
              </a:ext>
            </a:extLst>
          </p:cNvPr>
          <p:cNvSpPr/>
          <p:nvPr/>
        </p:nvSpPr>
        <p:spPr>
          <a:xfrm>
            <a:off x="2383713" y="5063414"/>
            <a:ext cx="12726697" cy="4617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lang="fr-FR" sz="32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Gai,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dày</a:t>
            </a:r>
            <a:endParaRPr lang="fr-FR" sz="32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xua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đuổi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endParaRPr lang="fr-FR" sz="32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mẽ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2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8482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 animBg="1"/>
      <p:bldP spid="34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030E7919-84CA-41F0-8BF7-B6B1D04EB91E}"/>
              </a:ext>
            </a:extLst>
          </p:cNvPr>
          <p:cNvSpPr txBox="1"/>
          <p:nvPr/>
        </p:nvSpPr>
        <p:spPr>
          <a:xfrm>
            <a:off x="803943" y="191771"/>
            <a:ext cx="15785886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trừ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CEDAD9B-EABD-4845-AD59-DA69315AF286}"/>
              </a:ext>
            </a:extLst>
          </p:cNvPr>
          <p:cNvSpPr txBox="1"/>
          <p:nvPr/>
        </p:nvSpPr>
        <p:spPr>
          <a:xfrm>
            <a:off x="1134258" y="1273599"/>
            <a:ext cx="13625528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1.4. </a:t>
            </a:r>
            <a:r>
              <a:rPr lang="en-US" sz="4800" b="1" dirty="0" err="1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800" b="1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800" b="1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5D01277-A8EB-48E7-A802-9DFDE9A1B8C9}"/>
              </a:ext>
            </a:extLst>
          </p:cNvPr>
          <p:cNvSpPr/>
          <p:nvPr/>
        </p:nvSpPr>
        <p:spPr>
          <a:xfrm>
            <a:off x="803943" y="2629842"/>
            <a:ext cx="16417257" cy="1798084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diệt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địch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diệt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B004DF-EB19-40D0-B398-FE296BD31784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3674411" y="4713099"/>
            <a:ext cx="10676319" cy="51019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B9F4C1-8031-4266-BEEA-183D60DBBA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5" t="34660" r="43333" b="33701"/>
          <a:stretch/>
        </p:blipFill>
        <p:spPr>
          <a:xfrm>
            <a:off x="15759077" y="6715646"/>
            <a:ext cx="2266064" cy="2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B9F4C1-8031-4266-BEEA-183D60DBBA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5" t="34660" r="43333" b="33701"/>
          <a:stretch/>
        </p:blipFill>
        <p:spPr>
          <a:xfrm>
            <a:off x="15759077" y="6715646"/>
            <a:ext cx="2266064" cy="2932608"/>
          </a:xfrm>
          <a:prstGeom prst="rect">
            <a:avLst/>
          </a:prstGeom>
        </p:spPr>
      </p:pic>
      <p:sp>
        <p:nvSpPr>
          <p:cNvPr id="15" name="Rounded Rectangular Callout 13">
            <a:extLst>
              <a:ext uri="{FF2B5EF4-FFF2-40B4-BE49-F238E27FC236}">
                <a16:creationId xmlns:a16="http://schemas.microsoft.com/office/drawing/2014/main" id="{4AA90AF5-6DDE-4A5C-8C0B-40CAC12C3FA9}"/>
              </a:ext>
            </a:extLst>
          </p:cNvPr>
          <p:cNvSpPr/>
          <p:nvPr/>
        </p:nvSpPr>
        <p:spPr>
          <a:xfrm>
            <a:off x="1998624" y="1082526"/>
            <a:ext cx="14460576" cy="1969851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diệt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91E16800-E964-4867-9CEE-5065F07E6410}"/>
              </a:ext>
            </a:extLst>
          </p:cNvPr>
          <p:cNvSpPr/>
          <p:nvPr/>
        </p:nvSpPr>
        <p:spPr>
          <a:xfrm>
            <a:off x="3177711" y="4053144"/>
            <a:ext cx="13200422" cy="4922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C7637B27-7708-498A-9F27-227D4DDEAFEA}"/>
              </a:ext>
            </a:extLst>
          </p:cNvPr>
          <p:cNvSpPr/>
          <p:nvPr/>
        </p:nvSpPr>
        <p:spPr>
          <a:xfrm>
            <a:off x="976104" y="5523161"/>
            <a:ext cx="1393201" cy="199259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11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B9F4C1-8031-4266-BEEA-183D60DBBA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5" t="34660" r="43333" b="33701"/>
          <a:stretch/>
        </p:blipFill>
        <p:spPr>
          <a:xfrm>
            <a:off x="15759077" y="6715646"/>
            <a:ext cx="2266064" cy="2932608"/>
          </a:xfrm>
          <a:prstGeom prst="rect">
            <a:avLst/>
          </a:prstGeom>
        </p:spPr>
      </p:pic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91E16800-E964-4867-9CEE-5065F07E6410}"/>
              </a:ext>
            </a:extLst>
          </p:cNvPr>
          <p:cNvSpPr/>
          <p:nvPr/>
        </p:nvSpPr>
        <p:spPr>
          <a:xfrm>
            <a:off x="3248593" y="5531602"/>
            <a:ext cx="11422011" cy="39798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15.4A: Ong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cày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phôi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thai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15.4B: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trứng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nhộng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15.4C: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Bẫy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Pheromone: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15.4D: Ong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trứng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nhộng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95F4F3-F81D-4F38-90E3-5906A3EF1167}"/>
              </a:ext>
            </a:extLst>
          </p:cNvPr>
          <p:cNvPicPr/>
          <p:nvPr/>
        </p:nvPicPr>
        <p:blipFill rotWithShape="1">
          <a:blip r:embed="rId11"/>
          <a:srcRect b="50757"/>
          <a:stretch/>
        </p:blipFill>
        <p:spPr>
          <a:xfrm>
            <a:off x="1981200" y="496551"/>
            <a:ext cx="13956798" cy="43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8133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454963">
            <a:off x="14732513" y="2383162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15175255" y="8202955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5743094" y="493381"/>
            <a:ext cx="1855816" cy="92790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463696" y="138962"/>
            <a:ext cx="8165468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6600" b="1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ỞI 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ular Callout 13">
            <a:extLst>
              <a:ext uri="{FF2B5EF4-FFF2-40B4-BE49-F238E27FC236}">
                <a16:creationId xmlns:a16="http://schemas.microsoft.com/office/drawing/2014/main" id="{6143703B-9F22-46BD-AEE9-E06D0EB4F1DE}"/>
              </a:ext>
            </a:extLst>
          </p:cNvPr>
          <p:cNvSpPr/>
          <p:nvPr/>
        </p:nvSpPr>
        <p:spPr>
          <a:xfrm>
            <a:off x="1463696" y="1667271"/>
            <a:ext cx="15282074" cy="1723141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15.1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C12C6E-9629-411B-8248-F92642C6C67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21744" y="3598843"/>
            <a:ext cx="13244511" cy="63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4122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B9F4C1-8031-4266-BEEA-183D60DBBA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5" t="34660" r="43333" b="33701"/>
          <a:stretch/>
        </p:blipFill>
        <p:spPr>
          <a:xfrm>
            <a:off x="15759077" y="6715646"/>
            <a:ext cx="2266064" cy="2932608"/>
          </a:xfrm>
          <a:prstGeom prst="rect">
            <a:avLst/>
          </a:prstGeom>
        </p:spPr>
      </p:pic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91E16800-E964-4867-9CEE-5065F07E6410}"/>
              </a:ext>
            </a:extLst>
          </p:cNvPr>
          <p:cNvSpPr/>
          <p:nvPr/>
        </p:nvSpPr>
        <p:spPr>
          <a:xfrm>
            <a:off x="2360465" y="5661399"/>
            <a:ext cx="13135753" cy="39798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15.4E: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 NPV: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15.4G: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Bọ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rùa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trứng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non.</a:t>
            </a: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15.4H: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nhộng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15.4I: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Bọ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ngựa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nhộng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95F4F3-F81D-4F38-90E3-5906A3EF1167}"/>
              </a:ext>
            </a:extLst>
          </p:cNvPr>
          <p:cNvPicPr/>
          <p:nvPr/>
        </p:nvPicPr>
        <p:blipFill rotWithShape="1">
          <a:blip r:embed="rId11"/>
          <a:srcRect t="49672" b="9311"/>
          <a:stretch/>
        </p:blipFill>
        <p:spPr>
          <a:xfrm>
            <a:off x="1721729" y="627599"/>
            <a:ext cx="14706600" cy="45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0732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030E7919-84CA-41F0-8BF7-B6B1D04EB91E}"/>
              </a:ext>
            </a:extLst>
          </p:cNvPr>
          <p:cNvSpPr txBox="1"/>
          <p:nvPr/>
        </p:nvSpPr>
        <p:spPr>
          <a:xfrm>
            <a:off x="673314" y="657213"/>
            <a:ext cx="15785886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trừ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CEDAD9B-EABD-4845-AD59-DA69315AF286}"/>
              </a:ext>
            </a:extLst>
          </p:cNvPr>
          <p:cNvSpPr txBox="1"/>
          <p:nvPr/>
        </p:nvSpPr>
        <p:spPr>
          <a:xfrm>
            <a:off x="1029269" y="1740235"/>
            <a:ext cx="13625528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DA1A6-00EC-46BC-8ADE-582A0BC104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33309" r="41666" b="33701"/>
          <a:stretch/>
        </p:blipFill>
        <p:spPr>
          <a:xfrm>
            <a:off x="15796363" y="6376225"/>
            <a:ext cx="2667000" cy="3393297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14EA541-0553-4924-8643-166DE49938E7}"/>
              </a:ext>
            </a:extLst>
          </p:cNvPr>
          <p:cNvSpPr/>
          <p:nvPr/>
        </p:nvSpPr>
        <p:spPr>
          <a:xfrm>
            <a:off x="1015561" y="3206750"/>
            <a:ext cx="16009559" cy="3987685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tuân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406D9-FF31-4CE3-B618-D6CBE43834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41688" r="34582" b="43938"/>
          <a:stretch/>
        </p:blipFill>
        <p:spPr>
          <a:xfrm>
            <a:off x="5029200" y="8211628"/>
            <a:ext cx="7913670" cy="21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DA1A6-00EC-46BC-8ADE-582A0BC104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33309" r="41666" b="33701"/>
          <a:stretch/>
        </p:blipFill>
        <p:spPr>
          <a:xfrm>
            <a:off x="15796363" y="6376225"/>
            <a:ext cx="2667000" cy="339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406D9-FF31-4CE3-B618-D6CBE43834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41688" r="34582" b="43938"/>
          <a:stretch/>
        </p:blipFill>
        <p:spPr>
          <a:xfrm>
            <a:off x="5029200" y="8211628"/>
            <a:ext cx="7913670" cy="2103267"/>
          </a:xfrm>
          <a:prstGeom prst="rect">
            <a:avLst/>
          </a:prstGeom>
        </p:spPr>
      </p:pic>
      <p:sp>
        <p:nvSpPr>
          <p:cNvPr id="15" name="Rounded Rectangular Callout 13">
            <a:extLst>
              <a:ext uri="{FF2B5EF4-FFF2-40B4-BE49-F238E27FC236}">
                <a16:creationId xmlns:a16="http://schemas.microsoft.com/office/drawing/2014/main" id="{A8FA0485-9438-406D-BE16-F7E46F00771C}"/>
              </a:ext>
            </a:extLst>
          </p:cNvPr>
          <p:cNvSpPr/>
          <p:nvPr/>
        </p:nvSpPr>
        <p:spPr>
          <a:xfrm>
            <a:off x="1953890" y="1001434"/>
            <a:ext cx="14460576" cy="1969851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tuân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787DAD9-0F28-46B7-B944-D7942550D3F5}"/>
              </a:ext>
            </a:extLst>
          </p:cNvPr>
          <p:cNvSpPr/>
          <p:nvPr/>
        </p:nvSpPr>
        <p:spPr>
          <a:xfrm>
            <a:off x="3180875" y="3972719"/>
            <a:ext cx="13200422" cy="37423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tuân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4C6A3E0-8B50-4065-9FF1-3F7EF609F834}"/>
              </a:ext>
            </a:extLst>
          </p:cNvPr>
          <p:cNvSpPr/>
          <p:nvPr/>
        </p:nvSpPr>
        <p:spPr>
          <a:xfrm>
            <a:off x="926494" y="4847603"/>
            <a:ext cx="1393201" cy="199259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99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DA1A6-00EC-46BC-8ADE-582A0BC104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33309" r="41666" b="33701"/>
          <a:stretch/>
        </p:blipFill>
        <p:spPr>
          <a:xfrm>
            <a:off x="15796363" y="6376225"/>
            <a:ext cx="2667000" cy="339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406D9-FF31-4CE3-B618-D6CBE43834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41688" r="34582" b="43938"/>
          <a:stretch/>
        </p:blipFill>
        <p:spPr>
          <a:xfrm>
            <a:off x="6092752" y="8708717"/>
            <a:ext cx="6102495" cy="1621899"/>
          </a:xfrm>
          <a:prstGeom prst="rect">
            <a:avLst/>
          </a:prstGeom>
        </p:spPr>
      </p:pic>
      <p:sp>
        <p:nvSpPr>
          <p:cNvPr id="15" name="Rounded Rectangular Callout 13">
            <a:extLst>
              <a:ext uri="{FF2B5EF4-FFF2-40B4-BE49-F238E27FC236}">
                <a16:creationId xmlns:a16="http://schemas.microsoft.com/office/drawing/2014/main" id="{A8FA0485-9438-406D-BE16-F7E46F00771C}"/>
              </a:ext>
            </a:extLst>
          </p:cNvPr>
          <p:cNvSpPr/>
          <p:nvPr/>
        </p:nvSpPr>
        <p:spPr>
          <a:xfrm>
            <a:off x="1964776" y="938634"/>
            <a:ext cx="14460576" cy="1969851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787DAD9-0F28-46B7-B944-D7942550D3F5}"/>
              </a:ext>
            </a:extLst>
          </p:cNvPr>
          <p:cNvSpPr/>
          <p:nvPr/>
        </p:nvSpPr>
        <p:spPr>
          <a:xfrm>
            <a:off x="3016535" y="3403784"/>
            <a:ext cx="13408818" cy="5410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ô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4C6A3E0-8B50-4065-9FF1-3F7EF609F834}"/>
              </a:ext>
            </a:extLst>
          </p:cNvPr>
          <p:cNvSpPr/>
          <p:nvPr/>
        </p:nvSpPr>
        <p:spPr>
          <a:xfrm>
            <a:off x="927059" y="5379930"/>
            <a:ext cx="1393201" cy="199259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358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DA1A6-00EC-46BC-8ADE-582A0BC104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33309" r="41666" b="33701"/>
          <a:stretch/>
        </p:blipFill>
        <p:spPr>
          <a:xfrm>
            <a:off x="15796363" y="6376225"/>
            <a:ext cx="2667000" cy="3393297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14EA541-0553-4924-8643-166DE49938E7}"/>
              </a:ext>
            </a:extLst>
          </p:cNvPr>
          <p:cNvSpPr/>
          <p:nvPr/>
        </p:nvSpPr>
        <p:spPr>
          <a:xfrm>
            <a:off x="1120304" y="762840"/>
            <a:ext cx="16009559" cy="1949681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15.5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406D9-FF31-4CE3-B618-D6CBE43834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41688" r="34582" b="43938"/>
          <a:stretch/>
        </p:blipFill>
        <p:spPr>
          <a:xfrm>
            <a:off x="5029200" y="8211628"/>
            <a:ext cx="7913670" cy="2103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0F5E1D-89A1-4514-A028-80EFE9B45BF5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2529044" y="3207821"/>
            <a:ext cx="12790851" cy="60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0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DA1A6-00EC-46BC-8ADE-582A0BC104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33309" r="41666" b="33701"/>
          <a:stretch/>
        </p:blipFill>
        <p:spPr>
          <a:xfrm>
            <a:off x="15796363" y="6376225"/>
            <a:ext cx="2667000" cy="339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406D9-FF31-4CE3-B618-D6CBE43834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41688" r="34582" b="43938"/>
          <a:stretch/>
        </p:blipFill>
        <p:spPr>
          <a:xfrm>
            <a:off x="5029200" y="8211628"/>
            <a:ext cx="7913670" cy="2103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0F5E1D-89A1-4514-A028-80EFE9B45BF5}"/>
              </a:ext>
            </a:extLst>
          </p:cNvPr>
          <p:cNvPicPr/>
          <p:nvPr/>
        </p:nvPicPr>
        <p:blipFill rotWithShape="1">
          <a:blip r:embed="rId12"/>
          <a:srcRect r="63177" b="54514"/>
          <a:stretch/>
        </p:blipFill>
        <p:spPr>
          <a:xfrm>
            <a:off x="2101918" y="5073302"/>
            <a:ext cx="4709956" cy="3200398"/>
          </a:xfrm>
          <a:prstGeom prst="rect">
            <a:avLst/>
          </a:prstGeom>
        </p:spPr>
      </p:pic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3115456A-43C7-46AC-B8AD-A6F9D460372B}"/>
              </a:ext>
            </a:extLst>
          </p:cNvPr>
          <p:cNvSpPr/>
          <p:nvPr/>
        </p:nvSpPr>
        <p:spPr>
          <a:xfrm>
            <a:off x="2439591" y="1292608"/>
            <a:ext cx="13408818" cy="29945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A; B; D. 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F7E01B-1EA3-43EC-9EAC-DDC2AC1EA61D}"/>
              </a:ext>
            </a:extLst>
          </p:cNvPr>
          <p:cNvPicPr/>
          <p:nvPr/>
        </p:nvPicPr>
        <p:blipFill rotWithShape="1">
          <a:blip r:embed="rId12"/>
          <a:srcRect l="36823" r="33390" b="54514"/>
          <a:stretch/>
        </p:blipFill>
        <p:spPr>
          <a:xfrm>
            <a:off x="7336539" y="5067858"/>
            <a:ext cx="3810002" cy="3200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122B24-E3AF-4842-A91A-2489993CB623}"/>
              </a:ext>
            </a:extLst>
          </p:cNvPr>
          <p:cNvPicPr/>
          <p:nvPr/>
        </p:nvPicPr>
        <p:blipFill rotWithShape="1">
          <a:blip r:embed="rId12"/>
          <a:srcRect l="57" t="46039" r="66698" b="8475"/>
          <a:stretch/>
        </p:blipFill>
        <p:spPr>
          <a:xfrm>
            <a:off x="11671206" y="5067857"/>
            <a:ext cx="449149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14206256" y="6665879"/>
            <a:ext cx="6171401" cy="415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B61623-987D-4245-82A5-2E52017E7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19419" r="35365" b="18885"/>
          <a:stretch/>
        </p:blipFill>
        <p:spPr>
          <a:xfrm>
            <a:off x="15005667" y="5680190"/>
            <a:ext cx="3934164" cy="4606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6ECE-73D6-4FCE-A0DE-5D6192C5C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0663" r="39999" b="40369"/>
          <a:stretch/>
        </p:blipFill>
        <p:spPr>
          <a:xfrm rot="5400000">
            <a:off x="-1394772" y="7061584"/>
            <a:ext cx="4465943" cy="3381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5C5BC4-5823-45DC-A5D9-23DB77642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9418" r="31979" b="18886"/>
          <a:stretch/>
        </p:blipFill>
        <p:spPr>
          <a:xfrm>
            <a:off x="-651831" y="7225477"/>
            <a:ext cx="3261942" cy="320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59B3AF-9794-4470-B30E-D714625ABC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1219" r="44582" b="33702"/>
          <a:stretch/>
        </p:blipFill>
        <p:spPr>
          <a:xfrm>
            <a:off x="16589829" y="-495300"/>
            <a:ext cx="1828800" cy="36082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80040C-85CD-4B1A-A312-7514429B7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5535" r="32915" b="25552"/>
          <a:stretch/>
        </p:blipFill>
        <p:spPr>
          <a:xfrm>
            <a:off x="15110410" y="6590049"/>
            <a:ext cx="382942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DA1A6-00EC-46BC-8ADE-582A0BC104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33309" r="41666" b="33701"/>
          <a:stretch/>
        </p:blipFill>
        <p:spPr>
          <a:xfrm>
            <a:off x="15796363" y="6376225"/>
            <a:ext cx="2667000" cy="3393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406D9-FF31-4CE3-B618-D6CBE43834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8" t="41688" r="34582" b="43938"/>
          <a:stretch/>
        </p:blipFill>
        <p:spPr>
          <a:xfrm>
            <a:off x="5029200" y="8211628"/>
            <a:ext cx="7913670" cy="2103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0F5E1D-89A1-4514-A028-80EFE9B45BF5}"/>
              </a:ext>
            </a:extLst>
          </p:cNvPr>
          <p:cNvPicPr/>
          <p:nvPr/>
        </p:nvPicPr>
        <p:blipFill rotWithShape="1">
          <a:blip r:embed="rId12"/>
          <a:srcRect l="66824" t="479" r="-434" b="54114"/>
          <a:stretch/>
        </p:blipFill>
        <p:spPr>
          <a:xfrm>
            <a:off x="1686094" y="5120669"/>
            <a:ext cx="4823251" cy="3200399"/>
          </a:xfrm>
          <a:prstGeom prst="rect">
            <a:avLst/>
          </a:prstGeom>
        </p:spPr>
      </p:pic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3115456A-43C7-46AC-B8AD-A6F9D460372B}"/>
              </a:ext>
            </a:extLst>
          </p:cNvPr>
          <p:cNvSpPr/>
          <p:nvPr/>
        </p:nvSpPr>
        <p:spPr>
          <a:xfrm>
            <a:off x="1861457" y="1217969"/>
            <a:ext cx="14553009" cy="29945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C; E; G. 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F7E01B-1EA3-43EC-9EAC-DDC2AC1EA61D}"/>
              </a:ext>
            </a:extLst>
          </p:cNvPr>
          <p:cNvPicPr/>
          <p:nvPr/>
        </p:nvPicPr>
        <p:blipFill rotWithShape="1">
          <a:blip r:embed="rId12"/>
          <a:srcRect l="32592" t="46060" r="32936" b="8455"/>
          <a:stretch/>
        </p:blipFill>
        <p:spPr>
          <a:xfrm>
            <a:off x="6842460" y="5120668"/>
            <a:ext cx="4823250" cy="3200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122B24-E3AF-4842-A91A-2489993CB623}"/>
              </a:ext>
            </a:extLst>
          </p:cNvPr>
          <p:cNvPicPr/>
          <p:nvPr/>
        </p:nvPicPr>
        <p:blipFill rotWithShape="1">
          <a:blip r:embed="rId12"/>
          <a:srcRect l="67693" t="46019" r="320" b="8495"/>
          <a:stretch/>
        </p:blipFill>
        <p:spPr>
          <a:xfrm>
            <a:off x="12043791" y="5120667"/>
            <a:ext cx="43706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7979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999" t="12043" b="120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39586">
            <a:off x="-1168434" y="-1777839"/>
            <a:ext cx="5285469" cy="355567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10679195">
            <a:off x="15157396" y="7086982"/>
            <a:ext cx="4798495" cy="4552652"/>
            <a:chOff x="0" y="0"/>
            <a:chExt cx="6692900" cy="6350000"/>
          </a:xfrm>
        </p:grpSpPr>
        <p:sp>
          <p:nvSpPr>
            <p:cNvPr id="5" name="Freeform 5"/>
            <p:cNvSpPr/>
            <p:nvPr/>
          </p:nvSpPr>
          <p:spPr>
            <a:xfrm>
              <a:off x="-7620" y="-8890"/>
              <a:ext cx="6701790" cy="6361430"/>
            </a:xfrm>
            <a:custGeom>
              <a:avLst/>
              <a:gdLst/>
              <a:ahLst/>
              <a:cxnLst/>
              <a:rect l="l" t="t" r="r" b="b"/>
              <a:pathLst>
                <a:path w="6701790" h="6361430">
                  <a:moveTo>
                    <a:pt x="3773170" y="1507490"/>
                  </a:moveTo>
                  <a:lnTo>
                    <a:pt x="4239260" y="106680"/>
                  </a:lnTo>
                  <a:cubicBezTo>
                    <a:pt x="4248150" y="81280"/>
                    <a:pt x="4286250" y="87630"/>
                    <a:pt x="4286250" y="114300"/>
                  </a:cubicBezTo>
                  <a:lnTo>
                    <a:pt x="4260850" y="1680210"/>
                  </a:lnTo>
                  <a:cubicBezTo>
                    <a:pt x="4260850" y="1699260"/>
                    <a:pt x="4282440" y="1710690"/>
                    <a:pt x="4297680" y="1700530"/>
                  </a:cubicBezTo>
                  <a:lnTo>
                    <a:pt x="5613400" y="791210"/>
                  </a:lnTo>
                  <a:cubicBezTo>
                    <a:pt x="5622290" y="784860"/>
                    <a:pt x="5634990" y="786130"/>
                    <a:pt x="5642610" y="792480"/>
                  </a:cubicBezTo>
                  <a:lnTo>
                    <a:pt x="5920740" y="1041400"/>
                  </a:lnTo>
                  <a:cubicBezTo>
                    <a:pt x="5930900" y="1050290"/>
                    <a:pt x="5930900" y="1064260"/>
                    <a:pt x="5923280" y="1074420"/>
                  </a:cubicBezTo>
                  <a:lnTo>
                    <a:pt x="4899660" y="2293620"/>
                  </a:lnTo>
                  <a:cubicBezTo>
                    <a:pt x="4886960" y="2308860"/>
                    <a:pt x="4898390" y="2332990"/>
                    <a:pt x="4918710" y="2332990"/>
                  </a:cubicBezTo>
                  <a:lnTo>
                    <a:pt x="6520180" y="2306320"/>
                  </a:lnTo>
                  <a:cubicBezTo>
                    <a:pt x="6545580" y="2306320"/>
                    <a:pt x="6554470" y="2340610"/>
                    <a:pt x="6530340" y="2352040"/>
                  </a:cubicBezTo>
                  <a:lnTo>
                    <a:pt x="5247640" y="2941320"/>
                  </a:lnTo>
                  <a:cubicBezTo>
                    <a:pt x="5229860" y="2948940"/>
                    <a:pt x="5228590" y="2974340"/>
                    <a:pt x="5245100" y="2983230"/>
                  </a:cubicBezTo>
                  <a:lnTo>
                    <a:pt x="6687820" y="3829050"/>
                  </a:lnTo>
                  <a:cubicBezTo>
                    <a:pt x="6697980" y="3835400"/>
                    <a:pt x="6701790" y="3848100"/>
                    <a:pt x="6697980" y="3858260"/>
                  </a:cubicBezTo>
                  <a:lnTo>
                    <a:pt x="6640830" y="4000500"/>
                  </a:lnTo>
                  <a:cubicBezTo>
                    <a:pt x="6635750" y="4011930"/>
                    <a:pt x="6623050" y="4018280"/>
                    <a:pt x="6611620" y="4014470"/>
                  </a:cubicBezTo>
                  <a:lnTo>
                    <a:pt x="5062220" y="3528060"/>
                  </a:lnTo>
                  <a:cubicBezTo>
                    <a:pt x="5041900" y="3521710"/>
                    <a:pt x="5024120" y="3544570"/>
                    <a:pt x="5034280" y="3562350"/>
                  </a:cubicBezTo>
                  <a:lnTo>
                    <a:pt x="5943600" y="5124450"/>
                  </a:lnTo>
                  <a:cubicBezTo>
                    <a:pt x="5953760" y="5143500"/>
                    <a:pt x="5937250" y="5165090"/>
                    <a:pt x="5916930" y="5160010"/>
                  </a:cubicBezTo>
                  <a:lnTo>
                    <a:pt x="4122420" y="4653280"/>
                  </a:lnTo>
                  <a:cubicBezTo>
                    <a:pt x="4105910" y="4648200"/>
                    <a:pt x="4090670" y="4662170"/>
                    <a:pt x="4091940" y="4678680"/>
                  </a:cubicBezTo>
                  <a:lnTo>
                    <a:pt x="4273550" y="6245860"/>
                  </a:lnTo>
                  <a:cubicBezTo>
                    <a:pt x="4276090" y="6271260"/>
                    <a:pt x="4241800" y="6282690"/>
                    <a:pt x="4229100" y="6259830"/>
                  </a:cubicBezTo>
                  <a:lnTo>
                    <a:pt x="3450590" y="4857750"/>
                  </a:lnTo>
                  <a:cubicBezTo>
                    <a:pt x="3441700" y="4841240"/>
                    <a:pt x="3417570" y="4841240"/>
                    <a:pt x="3408680" y="4857750"/>
                  </a:cubicBezTo>
                  <a:lnTo>
                    <a:pt x="2581910" y="6346190"/>
                  </a:lnTo>
                  <a:cubicBezTo>
                    <a:pt x="2575560" y="6357620"/>
                    <a:pt x="2562860" y="6361430"/>
                    <a:pt x="2551430" y="6356350"/>
                  </a:cubicBezTo>
                  <a:lnTo>
                    <a:pt x="2258060" y="6225540"/>
                  </a:lnTo>
                  <a:cubicBezTo>
                    <a:pt x="2247900" y="6220460"/>
                    <a:pt x="2241550" y="6209030"/>
                    <a:pt x="2244090" y="6198870"/>
                  </a:cubicBezTo>
                  <a:lnTo>
                    <a:pt x="2588260" y="4652010"/>
                  </a:lnTo>
                  <a:cubicBezTo>
                    <a:pt x="2593340" y="4631690"/>
                    <a:pt x="2570480" y="4615180"/>
                    <a:pt x="2552700" y="4626610"/>
                  </a:cubicBezTo>
                  <a:lnTo>
                    <a:pt x="1165860" y="5458460"/>
                  </a:lnTo>
                  <a:cubicBezTo>
                    <a:pt x="1144270" y="5471160"/>
                    <a:pt x="1120140" y="5447030"/>
                    <a:pt x="1132840" y="5425440"/>
                  </a:cubicBezTo>
                  <a:lnTo>
                    <a:pt x="1971040" y="4028440"/>
                  </a:lnTo>
                  <a:cubicBezTo>
                    <a:pt x="1981200" y="4011930"/>
                    <a:pt x="1968500" y="3991610"/>
                    <a:pt x="1950720" y="3992880"/>
                  </a:cubicBezTo>
                  <a:lnTo>
                    <a:pt x="403860" y="4018280"/>
                  </a:lnTo>
                  <a:cubicBezTo>
                    <a:pt x="375920" y="4018280"/>
                    <a:pt x="369570" y="3978910"/>
                    <a:pt x="396240" y="3971290"/>
                  </a:cubicBezTo>
                  <a:lnTo>
                    <a:pt x="1799590" y="3562350"/>
                  </a:lnTo>
                  <a:cubicBezTo>
                    <a:pt x="1819910" y="3556000"/>
                    <a:pt x="1822450" y="3529330"/>
                    <a:pt x="1804670" y="3519170"/>
                  </a:cubicBezTo>
                  <a:lnTo>
                    <a:pt x="20320" y="2540000"/>
                  </a:lnTo>
                  <a:cubicBezTo>
                    <a:pt x="0" y="2528570"/>
                    <a:pt x="6350" y="2498090"/>
                    <a:pt x="29210" y="2495550"/>
                  </a:cubicBezTo>
                  <a:lnTo>
                    <a:pt x="2035810" y="2305050"/>
                  </a:lnTo>
                  <a:cubicBezTo>
                    <a:pt x="2053590" y="2303780"/>
                    <a:pt x="2063750" y="2283460"/>
                    <a:pt x="2053590" y="2268220"/>
                  </a:cubicBezTo>
                  <a:lnTo>
                    <a:pt x="1144270" y="905510"/>
                  </a:lnTo>
                  <a:cubicBezTo>
                    <a:pt x="1129030" y="885190"/>
                    <a:pt x="1154430" y="858520"/>
                    <a:pt x="1176020" y="872490"/>
                  </a:cubicBezTo>
                  <a:lnTo>
                    <a:pt x="2564130" y="1704340"/>
                  </a:lnTo>
                  <a:cubicBezTo>
                    <a:pt x="2580640" y="1714500"/>
                    <a:pt x="2600960" y="1701800"/>
                    <a:pt x="2599690" y="1684020"/>
                  </a:cubicBezTo>
                  <a:lnTo>
                    <a:pt x="2573020" y="33020"/>
                  </a:lnTo>
                  <a:cubicBezTo>
                    <a:pt x="2573020" y="10160"/>
                    <a:pt x="2602230" y="0"/>
                    <a:pt x="2616200" y="17780"/>
                  </a:cubicBezTo>
                  <a:lnTo>
                    <a:pt x="3732530" y="1513840"/>
                  </a:lnTo>
                  <a:cubicBezTo>
                    <a:pt x="3743960" y="1529080"/>
                    <a:pt x="3768090" y="1525270"/>
                    <a:pt x="3773170" y="1507490"/>
                  </a:cubicBezTo>
                  <a:close/>
                </a:path>
              </a:pathLst>
            </a:custGeom>
            <a:solidFill>
              <a:srgbClr val="E4DEC8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1420925" y="947534"/>
            <a:ext cx="15511463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5FB89AE0-4206-4795-9490-AAE5FDBDB895}"/>
              </a:ext>
            </a:extLst>
          </p:cNvPr>
          <p:cNvSpPr/>
          <p:nvPr/>
        </p:nvSpPr>
        <p:spPr>
          <a:xfrm>
            <a:off x="1158989" y="2496525"/>
            <a:ext cx="15511463" cy="2587357"/>
          </a:xfrm>
          <a:prstGeom prst="wedge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8CE5AF-9D1E-4CAB-8BD6-48664EC10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7" b="50000"/>
          <a:stretch/>
        </p:blipFill>
        <p:spPr>
          <a:xfrm>
            <a:off x="1158989" y="5751690"/>
            <a:ext cx="4800600" cy="330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F73BB8-4356-4AEC-A3CB-780FC98352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6466796" y="5743101"/>
            <a:ext cx="4800600" cy="330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B342B2-63A5-4BBE-8E03-4CF223A473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3" r="52199"/>
          <a:stretch/>
        </p:blipFill>
        <p:spPr>
          <a:xfrm>
            <a:off x="11774603" y="5743100"/>
            <a:ext cx="5157785" cy="33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714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630868">
            <a:off x="14596151" y="-1022821"/>
            <a:ext cx="4489880" cy="4213476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E4DEC8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06230">
            <a:off x="-1821663" y="8658685"/>
            <a:ext cx="4014686" cy="2007343"/>
          </a:xfrm>
          <a:prstGeom prst="rect">
            <a:avLst/>
          </a:prstGeom>
        </p:spPr>
      </p:pic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766BE7EF-210E-4988-99E6-A431C34F4D4E}"/>
              </a:ext>
            </a:extLst>
          </p:cNvPr>
          <p:cNvSpPr/>
          <p:nvPr/>
        </p:nvSpPr>
        <p:spPr>
          <a:xfrm>
            <a:off x="1676400" y="2654422"/>
            <a:ext cx="12573000" cy="1394658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lnSpc>
                <a:spcPct val="150000"/>
              </a:lnSpc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F070DCEF-11B7-4D76-A637-3E8340A69705}"/>
              </a:ext>
            </a:extLst>
          </p:cNvPr>
          <p:cNvSpPr/>
          <p:nvPr/>
        </p:nvSpPr>
        <p:spPr>
          <a:xfrm>
            <a:off x="1126331" y="5660057"/>
            <a:ext cx="14820900" cy="4038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(IPM) là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BB09E2C-7574-44A4-88B4-A3D07833D170}"/>
              </a:ext>
            </a:extLst>
          </p:cNvPr>
          <p:cNvSpPr/>
          <p:nvPr/>
        </p:nvSpPr>
        <p:spPr>
          <a:xfrm>
            <a:off x="6980464" y="4355562"/>
            <a:ext cx="1981200" cy="99801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B9972-361C-4289-889F-EB8F573176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5963900" y="4179646"/>
            <a:ext cx="2563645" cy="6266508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08B64B0F-87F6-4084-A479-E97865B3414B}"/>
              </a:ext>
            </a:extLst>
          </p:cNvPr>
          <p:cNvSpPr txBox="1"/>
          <p:nvPr/>
        </p:nvSpPr>
        <p:spPr>
          <a:xfrm>
            <a:off x="1132114" y="403219"/>
            <a:ext cx="15511463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AB721838-AD0E-400C-876F-5D0802CB9CE6}"/>
              </a:ext>
            </a:extLst>
          </p:cNvPr>
          <p:cNvSpPr txBox="1"/>
          <p:nvPr/>
        </p:nvSpPr>
        <p:spPr>
          <a:xfrm>
            <a:off x="1420246" y="1479511"/>
            <a:ext cx="15511463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35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630868">
            <a:off x="14596151" y="-1022821"/>
            <a:ext cx="4489880" cy="4213476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E4DEC8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766BE7EF-210E-4988-99E6-A431C34F4D4E}"/>
              </a:ext>
            </a:extLst>
          </p:cNvPr>
          <p:cNvSpPr/>
          <p:nvPr/>
        </p:nvSpPr>
        <p:spPr>
          <a:xfrm>
            <a:off x="1477395" y="2896358"/>
            <a:ext cx="14820900" cy="1299408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lnSpc>
                <a:spcPct val="150000"/>
              </a:lnSpc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F070DCEF-11B7-4D76-A637-3E8340A69705}"/>
              </a:ext>
            </a:extLst>
          </p:cNvPr>
          <p:cNvSpPr/>
          <p:nvPr/>
        </p:nvSpPr>
        <p:spPr>
          <a:xfrm>
            <a:off x="4838700" y="4962212"/>
            <a:ext cx="8610600" cy="4826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lnSpc>
                <a:spcPct val="150000"/>
              </a:lnSpc>
              <a:spcBef>
                <a:spcPts val="600"/>
              </a:spcBef>
            </a:pP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khỏe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tồn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địch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xuyên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ruộng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chuyên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B9972-361C-4289-889F-EB8F57317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5963900" y="4179646"/>
            <a:ext cx="2563645" cy="6266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28455-E07F-4704-A37B-C022AA53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8" t="19626" r="37915" b="21108"/>
          <a:stretch/>
        </p:blipFill>
        <p:spPr>
          <a:xfrm>
            <a:off x="12824787" y="6738440"/>
            <a:ext cx="2373575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FEDF0D-088B-4274-AC36-DEE142046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3" t="36328" r="39582" b="36328"/>
          <a:stretch/>
        </p:blipFill>
        <p:spPr>
          <a:xfrm>
            <a:off x="251738" y="7028067"/>
            <a:ext cx="3788774" cy="3056745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A5BA9344-CE30-4D16-8A28-939E99772801}"/>
              </a:ext>
            </a:extLst>
          </p:cNvPr>
          <p:cNvSpPr txBox="1"/>
          <p:nvPr/>
        </p:nvSpPr>
        <p:spPr>
          <a:xfrm>
            <a:off x="1132114" y="403219"/>
            <a:ext cx="15511463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B77D4448-F721-4823-91D3-C2A4BAC8F609}"/>
              </a:ext>
            </a:extLst>
          </p:cNvPr>
          <p:cNvSpPr txBox="1"/>
          <p:nvPr/>
        </p:nvSpPr>
        <p:spPr>
          <a:xfrm>
            <a:off x="1420246" y="1479511"/>
            <a:ext cx="15511463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06E2730-31F6-4B1D-A23A-22460853AFF9}"/>
              </a:ext>
            </a:extLst>
          </p:cNvPr>
          <p:cNvSpPr/>
          <p:nvPr/>
        </p:nvSpPr>
        <p:spPr>
          <a:xfrm>
            <a:off x="1420246" y="4962212"/>
            <a:ext cx="1822077" cy="129940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9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uiExpand="1" build="p" animBg="1"/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454963">
            <a:off x="14732513" y="2383162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15175255" y="8202955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5743094" y="493381"/>
            <a:ext cx="1855816" cy="9279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C12C6E-9629-411B-8248-F92642C6C672}"/>
              </a:ext>
            </a:extLst>
          </p:cNvPr>
          <p:cNvPicPr/>
          <p:nvPr/>
        </p:nvPicPr>
        <p:blipFill rotWithShape="1">
          <a:blip r:embed="rId5"/>
          <a:srcRect b="53502"/>
          <a:stretch/>
        </p:blipFill>
        <p:spPr>
          <a:xfrm>
            <a:off x="1905000" y="832339"/>
            <a:ext cx="14213509" cy="4625115"/>
          </a:xfrm>
          <a:prstGeom prst="rect">
            <a:avLst/>
          </a:prstGeom>
        </p:spPr>
      </p:pic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DA3B56FE-4F37-4474-AA07-651992BF3919}"/>
              </a:ext>
            </a:extLst>
          </p:cNvPr>
          <p:cNvSpPr/>
          <p:nvPr/>
        </p:nvSpPr>
        <p:spPr>
          <a:xfrm>
            <a:off x="2928881" y="6099178"/>
            <a:ext cx="11887199" cy="33391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 biện pháp phòng trừ sâu, bệnh hại cây trồng: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15.1A: canh tác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15.1B: sử dụng giống lúa chịu sâu, bệnh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15.1C: biện pháp cơ giới vật lí</a:t>
            </a:r>
          </a:p>
        </p:txBody>
      </p:sp>
    </p:spTree>
    <p:extLst>
      <p:ext uri="{BB962C8B-B14F-4D97-AF65-F5344CB8AC3E}">
        <p14:creationId xmlns:p14="http://schemas.microsoft.com/office/powerpoint/2010/main" val="2051631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-6830" y="-2726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186655" y="-205232"/>
            <a:ext cx="5784657" cy="5015623"/>
            <a:chOff x="-124094" y="0"/>
            <a:chExt cx="17399469" cy="1736207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275375" cy="1727537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806190" y="0"/>
                    </a:moveTo>
                    <a:lnTo>
                      <a:pt x="2543810" y="0"/>
                    </a:lnTo>
                    <a:lnTo>
                      <a:pt x="1376680" y="483870"/>
                    </a:lnTo>
                    <a:lnTo>
                      <a:pt x="483870" y="1376680"/>
                    </a:lnTo>
                    <a:lnTo>
                      <a:pt x="0" y="2543810"/>
                    </a:lnTo>
                    <a:lnTo>
                      <a:pt x="0" y="3806190"/>
                    </a:lnTo>
                    <a:lnTo>
                      <a:pt x="483870" y="4973320"/>
                    </a:lnTo>
                    <a:lnTo>
                      <a:pt x="1376680" y="5866130"/>
                    </a:lnTo>
                    <a:lnTo>
                      <a:pt x="2543810" y="6350000"/>
                    </a:lnTo>
                    <a:lnTo>
                      <a:pt x="3806190" y="6350000"/>
                    </a:lnTo>
                    <a:lnTo>
                      <a:pt x="4973320" y="5866130"/>
                    </a:lnTo>
                    <a:lnTo>
                      <a:pt x="5866130" y="4973320"/>
                    </a:lnTo>
                    <a:lnTo>
                      <a:pt x="6350000" y="3806191"/>
                    </a:lnTo>
                    <a:lnTo>
                      <a:pt x="6350000" y="2543811"/>
                    </a:lnTo>
                    <a:lnTo>
                      <a:pt x="5866130" y="1376681"/>
                    </a:lnTo>
                    <a:lnTo>
                      <a:pt x="4973320" y="483871"/>
                    </a:lnTo>
                    <a:lnTo>
                      <a:pt x="380619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-124094" y="86697"/>
              <a:ext cx="17275375" cy="17275375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blipFill>
              <a:blip r:embed="rId3">
                <a:alphaModFix amt="14000"/>
              </a:blip>
              <a:stretch>
                <a:fillRect l="-122222" t="-24097" b="-2409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483636" y="994752"/>
            <a:ext cx="13391878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LUẬN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4DE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7708E7B-8165-467B-9AA8-E132A95D1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t="19838" r="39731" b="18307"/>
          <a:stretch/>
        </p:blipFill>
        <p:spPr>
          <a:xfrm>
            <a:off x="-1331855" y="-32712"/>
            <a:ext cx="3098194" cy="100962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6D85A1-827D-483A-B2F8-2FF195885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34635" r="33331" b="36324"/>
          <a:stretch/>
        </p:blipFill>
        <p:spPr>
          <a:xfrm>
            <a:off x="-1194116" y="7806535"/>
            <a:ext cx="6172199" cy="2987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80E79BF-7757-4C6B-8D9F-1833A3969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8" t="28516" r="32915" b="24811"/>
          <a:stretch/>
        </p:blipFill>
        <p:spPr>
          <a:xfrm>
            <a:off x="13186656" y="26020"/>
            <a:ext cx="6096000" cy="48006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9EE6208-6B36-46B1-BFFA-DF17E5C2CB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9" t="17353" r="33257" b="17353"/>
          <a:stretch/>
        </p:blipFill>
        <p:spPr>
          <a:xfrm>
            <a:off x="14338138" y="314941"/>
            <a:ext cx="3716364" cy="4043831"/>
          </a:xfrm>
          <a:prstGeom prst="rect">
            <a:avLst/>
          </a:prstGeom>
        </p:spPr>
      </p:pic>
      <p:sp>
        <p:nvSpPr>
          <p:cNvPr id="41" name="Rounded Rectangle 14">
            <a:extLst>
              <a:ext uri="{FF2B5EF4-FFF2-40B4-BE49-F238E27FC236}">
                <a16:creationId xmlns:a16="http://schemas.microsoft.com/office/drawing/2014/main" id="{610E2877-3820-45F5-A780-D060708E8616}"/>
              </a:ext>
            </a:extLst>
          </p:cNvPr>
          <p:cNvSpPr/>
          <p:nvPr/>
        </p:nvSpPr>
        <p:spPr>
          <a:xfrm>
            <a:off x="2321452" y="3364595"/>
            <a:ext cx="13631435" cy="365959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sớm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5A7A4A3-9195-4DAC-B1F8-A202D7FC8B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2552" r="40196" b="34763"/>
          <a:stretch/>
        </p:blipFill>
        <p:spPr>
          <a:xfrm>
            <a:off x="14299663" y="7164338"/>
            <a:ext cx="3754839" cy="33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3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999" t="12043" b="120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88268" y="473767"/>
            <a:ext cx="15511463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EC63B-0D1A-4C0D-A85F-76F00E8D3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t="31947" r="45195" b="31929"/>
          <a:stretch/>
        </p:blipFill>
        <p:spPr>
          <a:xfrm>
            <a:off x="15773400" y="4806501"/>
            <a:ext cx="2766345" cy="5732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DA2F71-E6A4-45B6-A946-04077832A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0" t="37613" r="40421" b="39646"/>
          <a:stretch/>
        </p:blipFill>
        <p:spPr>
          <a:xfrm>
            <a:off x="-1438530" y="2552700"/>
            <a:ext cx="5195037" cy="34666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729F34-B212-4365-9A62-79E30F022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39628" r="40832" b="39629"/>
          <a:stretch/>
        </p:blipFill>
        <p:spPr>
          <a:xfrm rot="20107166">
            <a:off x="15710672" y="2040455"/>
            <a:ext cx="2317048" cy="1544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6C5302-1A96-4D74-BD0A-41771906D8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34443" r="41249" b="33701"/>
          <a:stretch/>
        </p:blipFill>
        <p:spPr>
          <a:xfrm>
            <a:off x="742959" y="7119535"/>
            <a:ext cx="2998724" cy="3145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10C34F-8197-49BA-B082-8D045A90E3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8" t="20367" r="31248" b="20367"/>
          <a:stretch/>
        </p:blipFill>
        <p:spPr>
          <a:xfrm rot="19323589">
            <a:off x="13054624" y="7606751"/>
            <a:ext cx="2766345" cy="2634615"/>
          </a:xfrm>
          <a:prstGeom prst="rect">
            <a:avLst/>
          </a:prstGeom>
        </p:spPr>
      </p:pic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86B4ECE0-A10D-4B47-B3AC-CACDEFA3F93B}"/>
              </a:ext>
            </a:extLst>
          </p:cNvPr>
          <p:cNvSpPr/>
          <p:nvPr/>
        </p:nvSpPr>
        <p:spPr>
          <a:xfrm>
            <a:off x="1388268" y="3359594"/>
            <a:ext cx="15511463" cy="4011822"/>
          </a:xfrm>
          <a:prstGeom prst="wedge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7188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630868">
            <a:off x="14596151" y="-1022821"/>
            <a:ext cx="4489880" cy="4213476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E4DEC8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06230">
            <a:off x="-1821663" y="8658685"/>
            <a:ext cx="4014686" cy="2007343"/>
          </a:xfrm>
          <a:prstGeom prst="rect">
            <a:avLst/>
          </a:prstGeom>
        </p:spPr>
      </p:pic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766BE7EF-210E-4988-99E6-A431C34F4D4E}"/>
              </a:ext>
            </a:extLst>
          </p:cNvPr>
          <p:cNvSpPr/>
          <p:nvPr/>
        </p:nvSpPr>
        <p:spPr>
          <a:xfrm>
            <a:off x="1676399" y="3235307"/>
            <a:ext cx="15511463" cy="1150355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B9972-361C-4289-889F-EB8F573176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5963900" y="4179646"/>
            <a:ext cx="2563645" cy="6266508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08B64B0F-87F6-4084-A479-E97865B3414B}"/>
              </a:ext>
            </a:extLst>
          </p:cNvPr>
          <p:cNvSpPr txBox="1"/>
          <p:nvPr/>
        </p:nvSpPr>
        <p:spPr>
          <a:xfrm>
            <a:off x="1078366" y="490991"/>
            <a:ext cx="15511463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5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49E98193-28DB-4369-8292-21AD1415AEDA}"/>
              </a:ext>
            </a:extLst>
          </p:cNvPr>
          <p:cNvSpPr/>
          <p:nvPr/>
        </p:nvSpPr>
        <p:spPr>
          <a:xfrm>
            <a:off x="1078366" y="4747524"/>
            <a:ext cx="15866269" cy="15408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protein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ngộ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nuốt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protein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liệt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2-4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2D3E68C4-80DA-405A-8BC2-8F7162FC1CE2}"/>
              </a:ext>
            </a:extLst>
          </p:cNvPr>
          <p:cNvSpPr/>
          <p:nvPr/>
        </p:nvSpPr>
        <p:spPr>
          <a:xfrm>
            <a:off x="1078365" y="6565909"/>
            <a:ext cx="15866269" cy="15408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virus: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non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virus, khi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nũn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3749F9D4-61E1-481F-AE88-09AA48B0970F}"/>
              </a:ext>
            </a:extLst>
          </p:cNvPr>
          <p:cNvSpPr/>
          <p:nvPr/>
        </p:nvSpPr>
        <p:spPr>
          <a:xfrm>
            <a:off x="1078365" y="8450519"/>
            <a:ext cx="15866269" cy="15408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nấm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Nấm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túi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bọ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rệp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Khi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trương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ép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bọ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fr-FR" sz="32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49876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630868">
            <a:off x="14596151" y="-1022821"/>
            <a:ext cx="4489880" cy="4213476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E4DEC8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06230">
            <a:off x="-1821663" y="8658685"/>
            <a:ext cx="4014686" cy="2007343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08B64B0F-87F6-4084-A479-E97865B3414B}"/>
              </a:ext>
            </a:extLst>
          </p:cNvPr>
          <p:cNvSpPr txBox="1"/>
          <p:nvPr/>
        </p:nvSpPr>
        <p:spPr>
          <a:xfrm>
            <a:off x="1078366" y="490991"/>
            <a:ext cx="15511463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1C8011-49AA-454E-B507-F7667012D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34443" r="41249" b="33701"/>
          <a:stretch/>
        </p:blipFill>
        <p:spPr>
          <a:xfrm>
            <a:off x="0" y="4787868"/>
            <a:ext cx="2998724" cy="31450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C02694-B7D7-4573-8A33-46E390E7DA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t="31947" r="45195" b="31929"/>
          <a:stretch/>
        </p:blipFill>
        <p:spPr>
          <a:xfrm>
            <a:off x="15541022" y="4324961"/>
            <a:ext cx="2998724" cy="6213995"/>
          </a:xfrm>
          <a:prstGeom prst="rect">
            <a:avLst/>
          </a:prstGeom>
        </p:spPr>
      </p:pic>
      <p:sp>
        <p:nvSpPr>
          <p:cNvPr id="24" name="Rounded Rectangle 14">
            <a:extLst>
              <a:ext uri="{FF2B5EF4-FFF2-40B4-BE49-F238E27FC236}">
                <a16:creationId xmlns:a16="http://schemas.microsoft.com/office/drawing/2014/main" id="{EE670F03-5E76-432F-8010-394A25CB02E7}"/>
              </a:ext>
            </a:extLst>
          </p:cNvPr>
          <p:cNvSpPr/>
          <p:nvPr/>
        </p:nvSpPr>
        <p:spPr>
          <a:xfrm>
            <a:off x="1687285" y="6367915"/>
            <a:ext cx="14913430" cy="2339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ráo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thoáng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ẩm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13">
            <a:extLst>
              <a:ext uri="{FF2B5EF4-FFF2-40B4-BE49-F238E27FC236}">
                <a16:creationId xmlns:a16="http://schemas.microsoft.com/office/drawing/2014/main" id="{C332EBD9-30D1-43E2-8D04-6ADF3D9199D5}"/>
              </a:ext>
            </a:extLst>
          </p:cNvPr>
          <p:cNvSpPr/>
          <p:nvPr/>
        </p:nvSpPr>
        <p:spPr>
          <a:xfrm>
            <a:off x="1687286" y="3537886"/>
            <a:ext cx="14913430" cy="1726905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8631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-6830" y="-2726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186655" y="-205232"/>
            <a:ext cx="5784657" cy="5015623"/>
            <a:chOff x="-124094" y="0"/>
            <a:chExt cx="17399469" cy="1736207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275375" cy="17275375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806190" y="0"/>
                    </a:moveTo>
                    <a:lnTo>
                      <a:pt x="2543810" y="0"/>
                    </a:lnTo>
                    <a:lnTo>
                      <a:pt x="1376680" y="483870"/>
                    </a:lnTo>
                    <a:lnTo>
                      <a:pt x="483870" y="1376680"/>
                    </a:lnTo>
                    <a:lnTo>
                      <a:pt x="0" y="2543810"/>
                    </a:lnTo>
                    <a:lnTo>
                      <a:pt x="0" y="3806190"/>
                    </a:lnTo>
                    <a:lnTo>
                      <a:pt x="483870" y="4973320"/>
                    </a:lnTo>
                    <a:lnTo>
                      <a:pt x="1376680" y="5866130"/>
                    </a:lnTo>
                    <a:lnTo>
                      <a:pt x="2543810" y="6350000"/>
                    </a:lnTo>
                    <a:lnTo>
                      <a:pt x="3806190" y="6350000"/>
                    </a:lnTo>
                    <a:lnTo>
                      <a:pt x="4973320" y="5866130"/>
                    </a:lnTo>
                    <a:lnTo>
                      <a:pt x="5866130" y="4973320"/>
                    </a:lnTo>
                    <a:lnTo>
                      <a:pt x="6350000" y="3806191"/>
                    </a:lnTo>
                    <a:lnTo>
                      <a:pt x="6350000" y="2543811"/>
                    </a:lnTo>
                    <a:lnTo>
                      <a:pt x="5866130" y="1376681"/>
                    </a:lnTo>
                    <a:lnTo>
                      <a:pt x="4973320" y="483871"/>
                    </a:lnTo>
                    <a:lnTo>
                      <a:pt x="380619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-124094" y="86697"/>
              <a:ext cx="17275375" cy="17275375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blipFill>
              <a:blip r:embed="rId3">
                <a:alphaModFix amt="14000"/>
              </a:blip>
              <a:stretch>
                <a:fillRect l="-122222" t="-24097" b="-2409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176940" y="1026878"/>
            <a:ext cx="13391878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7708E7B-8165-467B-9AA8-E132A95D1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t="19838" r="39731" b="18307"/>
          <a:stretch/>
        </p:blipFill>
        <p:spPr>
          <a:xfrm>
            <a:off x="-1331855" y="-32712"/>
            <a:ext cx="3098194" cy="100962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6D85A1-827D-483A-B2F8-2FF195885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34635" r="33331" b="36324"/>
          <a:stretch/>
        </p:blipFill>
        <p:spPr>
          <a:xfrm>
            <a:off x="-1194116" y="7806535"/>
            <a:ext cx="6172199" cy="2987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80E79BF-7757-4C6B-8D9F-1833A3969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8" t="28516" r="32915" b="24811"/>
          <a:stretch/>
        </p:blipFill>
        <p:spPr>
          <a:xfrm>
            <a:off x="13186656" y="26020"/>
            <a:ext cx="6096000" cy="48006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9EE6208-6B36-46B1-BFFA-DF17E5C2CB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9" t="17353" r="33257" b="17353"/>
          <a:stretch/>
        </p:blipFill>
        <p:spPr>
          <a:xfrm>
            <a:off x="14338138" y="314941"/>
            <a:ext cx="3716364" cy="4043831"/>
          </a:xfrm>
          <a:prstGeom prst="rect">
            <a:avLst/>
          </a:prstGeom>
        </p:spPr>
      </p:pic>
      <p:sp>
        <p:nvSpPr>
          <p:cNvPr id="41" name="Rounded Rectangle 14">
            <a:extLst>
              <a:ext uri="{FF2B5EF4-FFF2-40B4-BE49-F238E27FC236}">
                <a16:creationId xmlns:a16="http://schemas.microsoft.com/office/drawing/2014/main" id="{610E2877-3820-45F5-A780-D060708E8616}"/>
              </a:ext>
            </a:extLst>
          </p:cNvPr>
          <p:cNvSpPr/>
          <p:nvPr/>
        </p:nvSpPr>
        <p:spPr>
          <a:xfrm>
            <a:off x="2321452" y="3364595"/>
            <a:ext cx="13631435" cy="365959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5A7A4A3-9195-4DAC-B1F8-A202D7FC8B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2552" r="40196" b="34763"/>
          <a:stretch/>
        </p:blipFill>
        <p:spPr>
          <a:xfrm>
            <a:off x="14299663" y="7164338"/>
            <a:ext cx="3754839" cy="33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752600" cy="10287000"/>
          </a:xfrm>
          <a:prstGeom prst="rect">
            <a:avLst/>
          </a:prstGeom>
          <a:solidFill>
            <a:srgbClr val="6D0C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</a:blip>
          <a:srcRect l="9999" r="30722"/>
          <a:stretch>
            <a:fillRect/>
          </a:stretch>
        </p:blipFill>
        <p:spPr>
          <a:xfrm>
            <a:off x="-97581" y="0"/>
            <a:ext cx="1850181" cy="10287000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F159940-4EBA-492E-8495-163D080E06F3}"/>
              </a:ext>
            </a:extLst>
          </p:cNvPr>
          <p:cNvGrpSpPr>
            <a:grpSpLocks noChangeAspect="1"/>
          </p:cNvGrpSpPr>
          <p:nvPr/>
        </p:nvGrpSpPr>
        <p:grpSpPr>
          <a:xfrm rot="1454963">
            <a:off x="14390740" y="561851"/>
            <a:ext cx="5053574" cy="4742468"/>
            <a:chOff x="0" y="0"/>
            <a:chExt cx="6766560" cy="635000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4CE70C16-259C-4561-9AAC-F7222DF87F23}"/>
                </a:ext>
              </a:extLst>
            </p:cNvPr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D6E22185-5A7C-472F-90AF-EDA522E5F437}"/>
              </a:ext>
            </a:extLst>
          </p:cNvPr>
          <p:cNvGrpSpPr>
            <a:grpSpLocks noChangeAspect="1"/>
          </p:cNvGrpSpPr>
          <p:nvPr/>
        </p:nvGrpSpPr>
        <p:grpSpPr>
          <a:xfrm rot="-659604">
            <a:off x="15998819" y="7169822"/>
            <a:ext cx="3292484" cy="3292484"/>
            <a:chOff x="0" y="0"/>
            <a:chExt cx="6350000" cy="63500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B362AD0-DD9C-4442-82CE-6483E807D24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F876F1A-5D62-4137-849A-7929F0DEEA1B}"/>
              </a:ext>
            </a:extLst>
          </p:cNvPr>
          <p:cNvSpPr txBox="1"/>
          <p:nvPr/>
        </p:nvSpPr>
        <p:spPr>
          <a:xfrm>
            <a:off x="7772399" y="329235"/>
            <a:ext cx="586740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EC40D489-E639-4DE8-BCA9-B209605A2AE0}"/>
              </a:ext>
            </a:extLst>
          </p:cNvPr>
          <p:cNvSpPr/>
          <p:nvPr/>
        </p:nvSpPr>
        <p:spPr>
          <a:xfrm>
            <a:off x="8534399" y="4532985"/>
            <a:ext cx="2286000" cy="1221029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005244-F800-470B-B626-24EFA211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>
            <a:off x="-871537" y="-432249"/>
            <a:ext cx="3200399" cy="59436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73AB49-1632-4CC0-A9C6-1BF46B43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 rot="11198070">
            <a:off x="-942232" y="4401988"/>
            <a:ext cx="3200399" cy="5943601"/>
          </a:xfrm>
          <a:prstGeom prst="rect">
            <a:avLst/>
          </a:prstGeom>
        </p:spPr>
      </p:pic>
      <p:sp>
        <p:nvSpPr>
          <p:cNvPr id="34" name="Rounded Rectangular Callout 13">
            <a:extLst>
              <a:ext uri="{FF2B5EF4-FFF2-40B4-BE49-F238E27FC236}">
                <a16:creationId xmlns:a16="http://schemas.microsoft.com/office/drawing/2014/main" id="{C19DC818-B6FD-4070-A338-BB30596FF461}"/>
              </a:ext>
            </a:extLst>
          </p:cNvPr>
          <p:cNvSpPr/>
          <p:nvPr/>
        </p:nvSpPr>
        <p:spPr>
          <a:xfrm>
            <a:off x="1752600" y="1906830"/>
            <a:ext cx="15511463" cy="2093669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fr-FR" sz="3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DBF0EF8-12D8-4706-B4B0-347AEC59E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21848" r="31285" b="21848"/>
          <a:stretch/>
        </p:blipFill>
        <p:spPr>
          <a:xfrm>
            <a:off x="15992344" y="-201636"/>
            <a:ext cx="2543437" cy="22466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F79B3E-C2D7-4FF0-966B-FDBA146CD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6784854" y="5911423"/>
            <a:ext cx="1845301" cy="4510606"/>
          </a:xfrm>
          <a:prstGeom prst="rect">
            <a:avLst/>
          </a:prstGeom>
        </p:spPr>
      </p:pic>
      <p:sp>
        <p:nvSpPr>
          <p:cNvPr id="40" name="Rounded Rectangle 14">
            <a:extLst>
              <a:ext uri="{FF2B5EF4-FFF2-40B4-BE49-F238E27FC236}">
                <a16:creationId xmlns:a16="http://schemas.microsoft.com/office/drawing/2014/main" id="{ACCA0822-86C2-4486-A06E-D104781D0D62}"/>
              </a:ext>
            </a:extLst>
          </p:cNvPr>
          <p:cNvSpPr/>
          <p:nvPr/>
        </p:nvSpPr>
        <p:spPr>
          <a:xfrm>
            <a:off x="1752599" y="6086830"/>
            <a:ext cx="15240001" cy="26627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trưởng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=&gt;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1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752600" cy="10287000"/>
          </a:xfrm>
          <a:prstGeom prst="rect">
            <a:avLst/>
          </a:prstGeom>
          <a:solidFill>
            <a:srgbClr val="6D0C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</a:blip>
          <a:srcRect l="9999" r="30722"/>
          <a:stretch>
            <a:fillRect/>
          </a:stretch>
        </p:blipFill>
        <p:spPr>
          <a:xfrm>
            <a:off x="-97581" y="0"/>
            <a:ext cx="1850181" cy="10287000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F159940-4EBA-492E-8495-163D080E06F3}"/>
              </a:ext>
            </a:extLst>
          </p:cNvPr>
          <p:cNvGrpSpPr>
            <a:grpSpLocks noChangeAspect="1"/>
          </p:cNvGrpSpPr>
          <p:nvPr/>
        </p:nvGrpSpPr>
        <p:grpSpPr>
          <a:xfrm rot="1454963">
            <a:off x="14390740" y="561851"/>
            <a:ext cx="5053574" cy="4742468"/>
            <a:chOff x="0" y="0"/>
            <a:chExt cx="6766560" cy="635000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4CE70C16-259C-4561-9AAC-F7222DF87F23}"/>
                </a:ext>
              </a:extLst>
            </p:cNvPr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D6E22185-5A7C-472F-90AF-EDA522E5F437}"/>
              </a:ext>
            </a:extLst>
          </p:cNvPr>
          <p:cNvGrpSpPr>
            <a:grpSpLocks noChangeAspect="1"/>
          </p:cNvGrpSpPr>
          <p:nvPr/>
        </p:nvGrpSpPr>
        <p:grpSpPr>
          <a:xfrm rot="-659604">
            <a:off x="15998819" y="7169822"/>
            <a:ext cx="3292484" cy="3292484"/>
            <a:chOff x="0" y="0"/>
            <a:chExt cx="6350000" cy="63500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B362AD0-DD9C-4442-82CE-6483E807D24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F876F1A-5D62-4137-849A-7929F0DEEA1B}"/>
              </a:ext>
            </a:extLst>
          </p:cNvPr>
          <p:cNvSpPr txBox="1"/>
          <p:nvPr/>
        </p:nvSpPr>
        <p:spPr>
          <a:xfrm>
            <a:off x="7755418" y="354743"/>
            <a:ext cx="586740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EC40D489-E639-4DE8-BCA9-B209605A2AE0}"/>
              </a:ext>
            </a:extLst>
          </p:cNvPr>
          <p:cNvSpPr/>
          <p:nvPr/>
        </p:nvSpPr>
        <p:spPr>
          <a:xfrm>
            <a:off x="8577483" y="4307330"/>
            <a:ext cx="2286000" cy="1221029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005244-F800-470B-B626-24EFA211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>
            <a:off x="-871537" y="-432249"/>
            <a:ext cx="3200399" cy="59436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73AB49-1632-4CC0-A9C6-1BF46B43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 rot="11198070">
            <a:off x="-942232" y="4401988"/>
            <a:ext cx="3200399" cy="5943601"/>
          </a:xfrm>
          <a:prstGeom prst="rect">
            <a:avLst/>
          </a:prstGeom>
        </p:spPr>
      </p:pic>
      <p:sp>
        <p:nvSpPr>
          <p:cNvPr id="34" name="Rounded Rectangular Callout 13">
            <a:extLst>
              <a:ext uri="{FF2B5EF4-FFF2-40B4-BE49-F238E27FC236}">
                <a16:creationId xmlns:a16="http://schemas.microsoft.com/office/drawing/2014/main" id="{C19DC818-B6FD-4070-A338-BB30596FF461}"/>
              </a:ext>
            </a:extLst>
          </p:cNvPr>
          <p:cNvSpPr/>
          <p:nvPr/>
        </p:nvSpPr>
        <p:spPr>
          <a:xfrm>
            <a:off x="1850181" y="2131940"/>
            <a:ext cx="9753600" cy="1321857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4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thăm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xuyên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DBF0EF8-12D8-4706-B4B0-347AEC59E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21848" r="31285" b="21848"/>
          <a:stretch/>
        </p:blipFill>
        <p:spPr>
          <a:xfrm>
            <a:off x="15744563" y="1115329"/>
            <a:ext cx="2543437" cy="22466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F79B3E-C2D7-4FF0-966B-FDBA146CD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6784854" y="5911423"/>
            <a:ext cx="1845301" cy="4510606"/>
          </a:xfrm>
          <a:prstGeom prst="rect">
            <a:avLst/>
          </a:prstGeom>
        </p:spPr>
      </p:pic>
      <p:sp>
        <p:nvSpPr>
          <p:cNvPr id="40" name="Rounded Rectangle 14">
            <a:extLst>
              <a:ext uri="{FF2B5EF4-FFF2-40B4-BE49-F238E27FC236}">
                <a16:creationId xmlns:a16="http://schemas.microsoft.com/office/drawing/2014/main" id="{ACCA0822-86C2-4486-A06E-D104781D0D62}"/>
              </a:ext>
            </a:extLst>
          </p:cNvPr>
          <p:cNvSpPr/>
          <p:nvPr/>
        </p:nvSpPr>
        <p:spPr>
          <a:xfrm>
            <a:off x="1876744" y="6306128"/>
            <a:ext cx="14096474" cy="26627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thăm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xuyên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kịp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nắm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kịp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trưởng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8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752600" cy="10287000"/>
          </a:xfrm>
          <a:prstGeom prst="rect">
            <a:avLst/>
          </a:prstGeom>
          <a:solidFill>
            <a:srgbClr val="6D0C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</a:blip>
          <a:srcRect l="9999" r="30722"/>
          <a:stretch>
            <a:fillRect/>
          </a:stretch>
        </p:blipFill>
        <p:spPr>
          <a:xfrm>
            <a:off x="-97581" y="0"/>
            <a:ext cx="1850181" cy="10287000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F159940-4EBA-492E-8495-163D080E06F3}"/>
              </a:ext>
            </a:extLst>
          </p:cNvPr>
          <p:cNvGrpSpPr>
            <a:grpSpLocks noChangeAspect="1"/>
          </p:cNvGrpSpPr>
          <p:nvPr/>
        </p:nvGrpSpPr>
        <p:grpSpPr>
          <a:xfrm rot="1454963">
            <a:off x="14615026" y="-766419"/>
            <a:ext cx="3880557" cy="3641664"/>
            <a:chOff x="0" y="0"/>
            <a:chExt cx="6766560" cy="635000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4CE70C16-259C-4561-9AAC-F7222DF87F23}"/>
                </a:ext>
              </a:extLst>
            </p:cNvPr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D6E22185-5A7C-472F-90AF-EDA522E5F437}"/>
              </a:ext>
            </a:extLst>
          </p:cNvPr>
          <p:cNvGrpSpPr>
            <a:grpSpLocks noChangeAspect="1"/>
          </p:cNvGrpSpPr>
          <p:nvPr/>
        </p:nvGrpSpPr>
        <p:grpSpPr>
          <a:xfrm rot="-659604">
            <a:off x="15448147" y="6715830"/>
            <a:ext cx="3799468" cy="3799468"/>
            <a:chOff x="0" y="0"/>
            <a:chExt cx="6350000" cy="63500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B362AD0-DD9C-4442-82CE-6483E807D24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3005244-F800-470B-B626-24EFA211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>
            <a:off x="-871537" y="-432249"/>
            <a:ext cx="3200399" cy="59436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73AB49-1632-4CC0-A9C6-1BF46B43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 rot="11198070">
            <a:off x="-942232" y="4401988"/>
            <a:ext cx="3200399" cy="59436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BF0EF8-12D8-4706-B4B0-347AEC59E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21848" r="31285" b="21848"/>
          <a:stretch/>
        </p:blipFill>
        <p:spPr>
          <a:xfrm>
            <a:off x="15155760" y="-375576"/>
            <a:ext cx="2751501" cy="24304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F79B3E-C2D7-4FF0-966B-FDBA146CD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6496500" y="5403871"/>
            <a:ext cx="1997701" cy="4883129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13C25052-CCA3-4579-953F-7CC5196DE180}"/>
              </a:ext>
            </a:extLst>
          </p:cNvPr>
          <p:cNvSpPr txBox="1"/>
          <p:nvPr/>
        </p:nvSpPr>
        <p:spPr>
          <a:xfrm>
            <a:off x="5385731" y="876300"/>
            <a:ext cx="8102225" cy="109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9680"/>
              </a:lnSpc>
              <a:spcBef>
                <a:spcPct val="0"/>
              </a:spcBef>
            </a:pPr>
            <a:r>
              <a:rPr lang="en-US" sz="5400" b="1" spc="-17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TRẮC NGHIỆM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05B67-C21E-40E7-9608-F26231EF7F67}"/>
              </a:ext>
            </a:extLst>
          </p:cNvPr>
          <p:cNvSpPr txBox="1"/>
          <p:nvPr/>
        </p:nvSpPr>
        <p:spPr>
          <a:xfrm>
            <a:off x="3451789" y="2378825"/>
            <a:ext cx="12242526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2E9675CC-9033-4697-B4C6-E85A7352B5B8}"/>
              </a:ext>
            </a:extLst>
          </p:cNvPr>
          <p:cNvSpPr/>
          <p:nvPr/>
        </p:nvSpPr>
        <p:spPr>
          <a:xfrm>
            <a:off x="3496135" y="4798156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lnSpc>
                <a:spcPct val="150000"/>
              </a:lnSpc>
              <a:buAutoNum type="alphaUcPeriod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A9C72A33-8A74-463A-9AF5-FFA76E1DB252}"/>
              </a:ext>
            </a:extLst>
          </p:cNvPr>
          <p:cNvSpPr/>
          <p:nvPr/>
        </p:nvSpPr>
        <p:spPr>
          <a:xfrm>
            <a:off x="3488204" y="6966123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18">
            <a:extLst>
              <a:ext uri="{FF2B5EF4-FFF2-40B4-BE49-F238E27FC236}">
                <a16:creationId xmlns:a16="http://schemas.microsoft.com/office/drawing/2014/main" id="{691F51A7-71FB-4CB9-AF80-90895024704C}"/>
              </a:ext>
            </a:extLst>
          </p:cNvPr>
          <p:cNvSpPr/>
          <p:nvPr/>
        </p:nvSpPr>
        <p:spPr>
          <a:xfrm>
            <a:off x="10266397" y="4798156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FEC9452-6FDD-4BAB-B949-0FD289950AC7}"/>
              </a:ext>
            </a:extLst>
          </p:cNvPr>
          <p:cNvSpPr/>
          <p:nvPr/>
        </p:nvSpPr>
        <p:spPr>
          <a:xfrm>
            <a:off x="10269963" y="6966123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CDC31447-B92A-4C3E-9EC8-D53C88FA3B07}"/>
              </a:ext>
            </a:extLst>
          </p:cNvPr>
          <p:cNvSpPr/>
          <p:nvPr/>
        </p:nvSpPr>
        <p:spPr>
          <a:xfrm>
            <a:off x="10266397" y="6966123"/>
            <a:ext cx="5097427" cy="16169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1655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752600" cy="10287000"/>
          </a:xfrm>
          <a:prstGeom prst="rect">
            <a:avLst/>
          </a:prstGeom>
          <a:solidFill>
            <a:srgbClr val="6D0C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</a:blip>
          <a:srcRect l="9999" r="30722"/>
          <a:stretch>
            <a:fillRect/>
          </a:stretch>
        </p:blipFill>
        <p:spPr>
          <a:xfrm>
            <a:off x="-97581" y="0"/>
            <a:ext cx="1850181" cy="10287000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F159940-4EBA-492E-8495-163D080E06F3}"/>
              </a:ext>
            </a:extLst>
          </p:cNvPr>
          <p:cNvGrpSpPr>
            <a:grpSpLocks noChangeAspect="1"/>
          </p:cNvGrpSpPr>
          <p:nvPr/>
        </p:nvGrpSpPr>
        <p:grpSpPr>
          <a:xfrm rot="1454963">
            <a:off x="14615026" y="-766419"/>
            <a:ext cx="3880557" cy="3641664"/>
            <a:chOff x="0" y="0"/>
            <a:chExt cx="6766560" cy="635000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4CE70C16-259C-4561-9AAC-F7222DF87F23}"/>
                </a:ext>
              </a:extLst>
            </p:cNvPr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D6E22185-5A7C-472F-90AF-EDA522E5F437}"/>
              </a:ext>
            </a:extLst>
          </p:cNvPr>
          <p:cNvGrpSpPr>
            <a:grpSpLocks noChangeAspect="1"/>
          </p:cNvGrpSpPr>
          <p:nvPr/>
        </p:nvGrpSpPr>
        <p:grpSpPr>
          <a:xfrm rot="-659604">
            <a:off x="15448147" y="6715830"/>
            <a:ext cx="3799468" cy="3799468"/>
            <a:chOff x="0" y="0"/>
            <a:chExt cx="6350000" cy="63500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B362AD0-DD9C-4442-82CE-6483E807D24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3005244-F800-470B-B626-24EFA211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>
            <a:off x="-871537" y="-432249"/>
            <a:ext cx="3200399" cy="59436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73AB49-1632-4CC0-A9C6-1BF46B43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 rot="11198070">
            <a:off x="-942232" y="4401988"/>
            <a:ext cx="3200399" cy="59436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BF0EF8-12D8-4706-B4B0-347AEC59E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21848" r="31285" b="21848"/>
          <a:stretch/>
        </p:blipFill>
        <p:spPr>
          <a:xfrm>
            <a:off x="15155760" y="-375576"/>
            <a:ext cx="2751501" cy="24304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F79B3E-C2D7-4FF0-966B-FDBA146CD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6496500" y="5403871"/>
            <a:ext cx="1997701" cy="4883129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13C25052-CCA3-4579-953F-7CC5196DE180}"/>
              </a:ext>
            </a:extLst>
          </p:cNvPr>
          <p:cNvSpPr txBox="1"/>
          <p:nvPr/>
        </p:nvSpPr>
        <p:spPr>
          <a:xfrm>
            <a:off x="5385731" y="876300"/>
            <a:ext cx="8102225" cy="109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7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TRẮC NGHIỆM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05B67-C21E-40E7-9608-F26231EF7F67}"/>
              </a:ext>
            </a:extLst>
          </p:cNvPr>
          <p:cNvSpPr txBox="1"/>
          <p:nvPr/>
        </p:nvSpPr>
        <p:spPr>
          <a:xfrm>
            <a:off x="3451789" y="2378825"/>
            <a:ext cx="12242526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2E9675CC-9033-4697-B4C6-E85A7352B5B8}"/>
              </a:ext>
            </a:extLst>
          </p:cNvPr>
          <p:cNvSpPr/>
          <p:nvPr/>
        </p:nvSpPr>
        <p:spPr>
          <a:xfrm>
            <a:off x="3496135" y="4798156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50000"/>
              </a:lnSpc>
              <a:buFontTx/>
              <a:buAutoNum type="alphaUcPeriod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A9C72A33-8A74-463A-9AF5-FFA76E1DB252}"/>
              </a:ext>
            </a:extLst>
          </p:cNvPr>
          <p:cNvSpPr/>
          <p:nvPr/>
        </p:nvSpPr>
        <p:spPr>
          <a:xfrm>
            <a:off x="3488204" y="6966123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thăm đồng ruộng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18">
            <a:extLst>
              <a:ext uri="{FF2B5EF4-FFF2-40B4-BE49-F238E27FC236}">
                <a16:creationId xmlns:a16="http://schemas.microsoft.com/office/drawing/2014/main" id="{691F51A7-71FB-4CB9-AF80-90895024704C}"/>
              </a:ext>
            </a:extLst>
          </p:cNvPr>
          <p:cNvSpPr/>
          <p:nvPr/>
        </p:nvSpPr>
        <p:spPr>
          <a:xfrm>
            <a:off x="10266397" y="4798156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FEC9452-6FDD-4BAB-B949-0FD289950AC7}"/>
              </a:ext>
            </a:extLst>
          </p:cNvPr>
          <p:cNvSpPr/>
          <p:nvPr/>
        </p:nvSpPr>
        <p:spPr>
          <a:xfrm>
            <a:off x="10269963" y="6966123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CDC31447-B92A-4C3E-9EC8-D53C88FA3B07}"/>
              </a:ext>
            </a:extLst>
          </p:cNvPr>
          <p:cNvSpPr/>
          <p:nvPr/>
        </p:nvSpPr>
        <p:spPr>
          <a:xfrm>
            <a:off x="3488203" y="4798156"/>
            <a:ext cx="5097427" cy="16169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50000"/>
              </a:lnSpc>
              <a:buFontTx/>
              <a:buAutoNum type="alphaUcPeriod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273533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752600" cy="10287000"/>
          </a:xfrm>
          <a:prstGeom prst="rect">
            <a:avLst/>
          </a:prstGeom>
          <a:solidFill>
            <a:srgbClr val="6D0C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</a:blip>
          <a:srcRect l="9999" r="30722"/>
          <a:stretch>
            <a:fillRect/>
          </a:stretch>
        </p:blipFill>
        <p:spPr>
          <a:xfrm>
            <a:off x="-97581" y="0"/>
            <a:ext cx="1850181" cy="10287000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F159940-4EBA-492E-8495-163D080E06F3}"/>
              </a:ext>
            </a:extLst>
          </p:cNvPr>
          <p:cNvGrpSpPr>
            <a:grpSpLocks noChangeAspect="1"/>
          </p:cNvGrpSpPr>
          <p:nvPr/>
        </p:nvGrpSpPr>
        <p:grpSpPr>
          <a:xfrm rot="1454963">
            <a:off x="14615026" y="-766419"/>
            <a:ext cx="3880557" cy="3641664"/>
            <a:chOff x="0" y="0"/>
            <a:chExt cx="6766560" cy="635000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4CE70C16-259C-4561-9AAC-F7222DF87F23}"/>
                </a:ext>
              </a:extLst>
            </p:cNvPr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D6E22185-5A7C-472F-90AF-EDA522E5F437}"/>
              </a:ext>
            </a:extLst>
          </p:cNvPr>
          <p:cNvGrpSpPr>
            <a:grpSpLocks noChangeAspect="1"/>
          </p:cNvGrpSpPr>
          <p:nvPr/>
        </p:nvGrpSpPr>
        <p:grpSpPr>
          <a:xfrm rot="-659604">
            <a:off x="15448147" y="6715830"/>
            <a:ext cx="3799468" cy="3799468"/>
            <a:chOff x="0" y="0"/>
            <a:chExt cx="6350000" cy="63500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B362AD0-DD9C-4442-82CE-6483E807D24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3005244-F800-470B-B626-24EFA211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>
            <a:off x="-871537" y="-432249"/>
            <a:ext cx="3200399" cy="59436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73AB49-1632-4CC0-A9C6-1BF46B43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 rot="11198070">
            <a:off x="-942232" y="4401988"/>
            <a:ext cx="3200399" cy="59436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BF0EF8-12D8-4706-B4B0-347AEC59E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21848" r="31285" b="21848"/>
          <a:stretch/>
        </p:blipFill>
        <p:spPr>
          <a:xfrm>
            <a:off x="15155760" y="-375576"/>
            <a:ext cx="2751501" cy="24304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F79B3E-C2D7-4FF0-966B-FDBA146CD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6496500" y="5403871"/>
            <a:ext cx="1997701" cy="4883129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13C25052-CCA3-4579-953F-7CC5196DE180}"/>
              </a:ext>
            </a:extLst>
          </p:cNvPr>
          <p:cNvSpPr txBox="1"/>
          <p:nvPr/>
        </p:nvSpPr>
        <p:spPr>
          <a:xfrm>
            <a:off x="5385731" y="876300"/>
            <a:ext cx="8102225" cy="109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7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TRẮC NGHIỆM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05B67-C21E-40E7-9608-F26231EF7F67}"/>
              </a:ext>
            </a:extLst>
          </p:cNvPr>
          <p:cNvSpPr txBox="1"/>
          <p:nvPr/>
        </p:nvSpPr>
        <p:spPr>
          <a:xfrm>
            <a:off x="3451789" y="2378825"/>
            <a:ext cx="12242526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2E9675CC-9033-4697-B4C6-E85A7352B5B8}"/>
              </a:ext>
            </a:extLst>
          </p:cNvPr>
          <p:cNvSpPr/>
          <p:nvPr/>
        </p:nvSpPr>
        <p:spPr>
          <a:xfrm>
            <a:off x="3496135" y="4798156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A9C72A33-8A74-463A-9AF5-FFA76E1DB252}"/>
              </a:ext>
            </a:extLst>
          </p:cNvPr>
          <p:cNvSpPr/>
          <p:nvPr/>
        </p:nvSpPr>
        <p:spPr>
          <a:xfrm>
            <a:off x="3488204" y="6966123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ounded Rectangle 18">
            <a:extLst>
              <a:ext uri="{FF2B5EF4-FFF2-40B4-BE49-F238E27FC236}">
                <a16:creationId xmlns:a16="http://schemas.microsoft.com/office/drawing/2014/main" id="{691F51A7-71FB-4CB9-AF80-90895024704C}"/>
              </a:ext>
            </a:extLst>
          </p:cNvPr>
          <p:cNvSpPr/>
          <p:nvPr/>
        </p:nvSpPr>
        <p:spPr>
          <a:xfrm>
            <a:off x="10266397" y="4798156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FEC9452-6FDD-4BAB-B949-0FD289950AC7}"/>
              </a:ext>
            </a:extLst>
          </p:cNvPr>
          <p:cNvSpPr/>
          <p:nvPr/>
        </p:nvSpPr>
        <p:spPr>
          <a:xfrm>
            <a:off x="10269963" y="6966123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CDC31447-B92A-4C3E-9EC8-D53C88FA3B07}"/>
              </a:ext>
            </a:extLst>
          </p:cNvPr>
          <p:cNvSpPr/>
          <p:nvPr/>
        </p:nvSpPr>
        <p:spPr>
          <a:xfrm>
            <a:off x="10266396" y="6966123"/>
            <a:ext cx="5097427" cy="16169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58670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10886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454963">
            <a:off x="14732513" y="2383162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15175255" y="8202955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5743094" y="493381"/>
            <a:ext cx="1855816" cy="927908"/>
          </a:xfrm>
          <a:prstGeom prst="rect">
            <a:avLst/>
          </a:prstGeom>
        </p:spPr>
      </p:pic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DA3B56FE-4F37-4474-AA07-651992BF3919}"/>
              </a:ext>
            </a:extLst>
          </p:cNvPr>
          <p:cNvSpPr/>
          <p:nvPr/>
        </p:nvSpPr>
        <p:spPr>
          <a:xfrm>
            <a:off x="3347356" y="6223350"/>
            <a:ext cx="11593286" cy="3149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30A0"/>
                </a:solidFill>
              </a:rPr>
              <a:t>Tên biện pháp phòng trừ sâu, bệnh hại cây trồng: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7030A0"/>
                </a:solidFill>
              </a:rPr>
              <a:t>Hình 15.1D: hóa học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7030A0"/>
                </a:solidFill>
              </a:rPr>
              <a:t>Hình 15.1E: canh tác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7030A0"/>
                </a:solidFill>
              </a:rPr>
              <a:t>Hình 15.1G: sinh học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FDEF7-611F-45CD-A15C-31A7DAD213DE}"/>
              </a:ext>
            </a:extLst>
          </p:cNvPr>
          <p:cNvPicPr/>
          <p:nvPr/>
        </p:nvPicPr>
        <p:blipFill rotWithShape="1">
          <a:blip r:embed="rId5"/>
          <a:srcRect t="46408" b="6988"/>
          <a:stretch/>
        </p:blipFill>
        <p:spPr>
          <a:xfrm>
            <a:off x="2037245" y="913826"/>
            <a:ext cx="14213509" cy="463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752600" cy="10287000"/>
          </a:xfrm>
          <a:prstGeom prst="rect">
            <a:avLst/>
          </a:prstGeom>
          <a:solidFill>
            <a:srgbClr val="6D0C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</a:blip>
          <a:srcRect l="9999" r="30722"/>
          <a:stretch>
            <a:fillRect/>
          </a:stretch>
        </p:blipFill>
        <p:spPr>
          <a:xfrm>
            <a:off x="-97581" y="0"/>
            <a:ext cx="1850181" cy="10287000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F159940-4EBA-492E-8495-163D080E06F3}"/>
              </a:ext>
            </a:extLst>
          </p:cNvPr>
          <p:cNvGrpSpPr>
            <a:grpSpLocks noChangeAspect="1"/>
          </p:cNvGrpSpPr>
          <p:nvPr/>
        </p:nvGrpSpPr>
        <p:grpSpPr>
          <a:xfrm rot="1454963">
            <a:off x="14615026" y="-766419"/>
            <a:ext cx="3880557" cy="3641664"/>
            <a:chOff x="0" y="0"/>
            <a:chExt cx="6766560" cy="635000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4CE70C16-259C-4561-9AAC-F7222DF87F23}"/>
                </a:ext>
              </a:extLst>
            </p:cNvPr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D6E22185-5A7C-472F-90AF-EDA522E5F437}"/>
              </a:ext>
            </a:extLst>
          </p:cNvPr>
          <p:cNvGrpSpPr>
            <a:grpSpLocks noChangeAspect="1"/>
          </p:cNvGrpSpPr>
          <p:nvPr/>
        </p:nvGrpSpPr>
        <p:grpSpPr>
          <a:xfrm rot="-659604">
            <a:off x="15448147" y="6715830"/>
            <a:ext cx="3799468" cy="3799468"/>
            <a:chOff x="0" y="0"/>
            <a:chExt cx="6350000" cy="63500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B362AD0-DD9C-4442-82CE-6483E807D24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3005244-F800-470B-B626-24EFA211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>
            <a:off x="-871537" y="-432249"/>
            <a:ext cx="3200399" cy="59436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73AB49-1632-4CC0-A9C6-1BF46B43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 rot="11198070">
            <a:off x="-942232" y="4401988"/>
            <a:ext cx="3200399" cy="59436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BF0EF8-12D8-4706-B4B0-347AEC59E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21848" r="31285" b="21848"/>
          <a:stretch/>
        </p:blipFill>
        <p:spPr>
          <a:xfrm>
            <a:off x="15155760" y="-375576"/>
            <a:ext cx="2751501" cy="24304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F79B3E-C2D7-4FF0-966B-FDBA146CD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6496500" y="5403871"/>
            <a:ext cx="1997701" cy="4883129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13C25052-CCA3-4579-953F-7CC5196DE180}"/>
              </a:ext>
            </a:extLst>
          </p:cNvPr>
          <p:cNvSpPr txBox="1"/>
          <p:nvPr/>
        </p:nvSpPr>
        <p:spPr>
          <a:xfrm>
            <a:off x="5385731" y="876300"/>
            <a:ext cx="8102225" cy="109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7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TRẮC NGHIỆM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05B67-C21E-40E7-9608-F26231EF7F67}"/>
              </a:ext>
            </a:extLst>
          </p:cNvPr>
          <p:cNvSpPr txBox="1"/>
          <p:nvPr/>
        </p:nvSpPr>
        <p:spPr>
          <a:xfrm>
            <a:off x="3451789" y="2378825"/>
            <a:ext cx="12242526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2E9675CC-9033-4697-B4C6-E85A7352B5B8}"/>
              </a:ext>
            </a:extLst>
          </p:cNvPr>
          <p:cNvSpPr/>
          <p:nvPr/>
        </p:nvSpPr>
        <p:spPr>
          <a:xfrm>
            <a:off x="3478919" y="4029555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50000"/>
              </a:lnSpc>
              <a:buFontTx/>
              <a:buAutoNum type="alphaUcPeriod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A9C72A33-8A74-463A-9AF5-FFA76E1DB252}"/>
              </a:ext>
            </a:extLst>
          </p:cNvPr>
          <p:cNvSpPr/>
          <p:nvPr/>
        </p:nvSpPr>
        <p:spPr>
          <a:xfrm>
            <a:off x="3470988" y="6197522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Metarhizium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18">
            <a:extLst>
              <a:ext uri="{FF2B5EF4-FFF2-40B4-BE49-F238E27FC236}">
                <a16:creationId xmlns:a16="http://schemas.microsoft.com/office/drawing/2014/main" id="{691F51A7-71FB-4CB9-AF80-90895024704C}"/>
              </a:ext>
            </a:extLst>
          </p:cNvPr>
          <p:cNvSpPr/>
          <p:nvPr/>
        </p:nvSpPr>
        <p:spPr>
          <a:xfrm>
            <a:off x="10249181" y="4029555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NPV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FEC9452-6FDD-4BAB-B949-0FD289950AC7}"/>
              </a:ext>
            </a:extLst>
          </p:cNvPr>
          <p:cNvSpPr/>
          <p:nvPr/>
        </p:nvSpPr>
        <p:spPr>
          <a:xfrm>
            <a:off x="10249180" y="6197092"/>
            <a:ext cx="5097427" cy="1616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Trichoderma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CDC31447-B92A-4C3E-9EC8-D53C88FA3B07}"/>
              </a:ext>
            </a:extLst>
          </p:cNvPr>
          <p:cNvSpPr/>
          <p:nvPr/>
        </p:nvSpPr>
        <p:spPr>
          <a:xfrm>
            <a:off x="3470987" y="4029555"/>
            <a:ext cx="5097427" cy="16169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50000"/>
              </a:lnSpc>
              <a:buFontTx/>
              <a:buAutoNum type="alphaUcPeriod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Bt.</a:t>
            </a:r>
          </a:p>
        </p:txBody>
      </p:sp>
    </p:spTree>
    <p:extLst>
      <p:ext uri="{BB962C8B-B14F-4D97-AF65-F5344CB8AC3E}">
        <p14:creationId xmlns:p14="http://schemas.microsoft.com/office/powerpoint/2010/main" val="36932144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752600" cy="10287000"/>
          </a:xfrm>
          <a:prstGeom prst="rect">
            <a:avLst/>
          </a:prstGeom>
          <a:solidFill>
            <a:srgbClr val="6D0C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</a:blip>
          <a:srcRect l="9999" r="30722"/>
          <a:stretch>
            <a:fillRect/>
          </a:stretch>
        </p:blipFill>
        <p:spPr>
          <a:xfrm>
            <a:off x="-97581" y="0"/>
            <a:ext cx="1850181" cy="10287000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F159940-4EBA-492E-8495-163D080E06F3}"/>
              </a:ext>
            </a:extLst>
          </p:cNvPr>
          <p:cNvGrpSpPr>
            <a:grpSpLocks noChangeAspect="1"/>
          </p:cNvGrpSpPr>
          <p:nvPr/>
        </p:nvGrpSpPr>
        <p:grpSpPr>
          <a:xfrm rot="1454963">
            <a:off x="14864880" y="-1159327"/>
            <a:ext cx="3880557" cy="3641664"/>
            <a:chOff x="0" y="0"/>
            <a:chExt cx="6766560" cy="635000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4CE70C16-259C-4561-9AAC-F7222DF87F23}"/>
                </a:ext>
              </a:extLst>
            </p:cNvPr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D6E22185-5A7C-472F-90AF-EDA522E5F437}"/>
              </a:ext>
            </a:extLst>
          </p:cNvPr>
          <p:cNvGrpSpPr>
            <a:grpSpLocks noChangeAspect="1"/>
          </p:cNvGrpSpPr>
          <p:nvPr/>
        </p:nvGrpSpPr>
        <p:grpSpPr>
          <a:xfrm rot="-659604">
            <a:off x="15448147" y="6715830"/>
            <a:ext cx="3799468" cy="3799468"/>
            <a:chOff x="0" y="0"/>
            <a:chExt cx="6350000" cy="63500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B362AD0-DD9C-4442-82CE-6483E807D24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3005244-F800-470B-B626-24EFA2114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>
            <a:off x="-871537" y="-432249"/>
            <a:ext cx="3200399" cy="59436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73AB49-1632-4CC0-A9C6-1BF46B43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21848" r="40832" b="20367"/>
          <a:stretch/>
        </p:blipFill>
        <p:spPr>
          <a:xfrm rot="11198070">
            <a:off x="-942232" y="4401988"/>
            <a:ext cx="3200399" cy="59436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BF0EF8-12D8-4706-B4B0-347AEC59E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21848" r="31285" b="21848"/>
          <a:stretch/>
        </p:blipFill>
        <p:spPr>
          <a:xfrm>
            <a:off x="15429409" y="-714826"/>
            <a:ext cx="2751501" cy="24304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F79B3E-C2D7-4FF0-966B-FDBA146CD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9626" r="42499" b="19481"/>
          <a:stretch/>
        </p:blipFill>
        <p:spPr>
          <a:xfrm>
            <a:off x="16496500" y="5403871"/>
            <a:ext cx="1997701" cy="4883129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13C25052-CCA3-4579-953F-7CC5196DE180}"/>
              </a:ext>
            </a:extLst>
          </p:cNvPr>
          <p:cNvSpPr txBox="1"/>
          <p:nvPr/>
        </p:nvSpPr>
        <p:spPr>
          <a:xfrm>
            <a:off x="5385731" y="876300"/>
            <a:ext cx="8102225" cy="109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7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TRẮC NGHIỆM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05B67-C21E-40E7-9608-F26231EF7F67}"/>
              </a:ext>
            </a:extLst>
          </p:cNvPr>
          <p:cNvSpPr txBox="1"/>
          <p:nvPr/>
        </p:nvSpPr>
        <p:spPr>
          <a:xfrm>
            <a:off x="3421649" y="2162794"/>
            <a:ext cx="12242526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vi-VN" sz="4200" b="1" dirty="0">
                <a:latin typeface="Arial" panose="020B0604020202020204" pitchFamily="34" charset="0"/>
                <a:cs typeface="Arial" panose="020B0604020202020204" pitchFamily="34" charset="0"/>
              </a:rPr>
              <a:t>không phải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ưu điểm của biện pháp canh tác?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2E9675CC-9033-4697-B4C6-E85A7352B5B8}"/>
              </a:ext>
            </a:extLst>
          </p:cNvPr>
          <p:cNvSpPr/>
          <p:nvPr/>
        </p:nvSpPr>
        <p:spPr>
          <a:xfrm>
            <a:off x="3421649" y="4280997"/>
            <a:ext cx="6987611" cy="9609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lnSpc>
                <a:spcPct val="150000"/>
              </a:lnSpc>
              <a:buFontTx/>
              <a:buAutoNum type="alphaUcPeriod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A9C72A33-8A74-463A-9AF5-FFA76E1DB252}"/>
              </a:ext>
            </a:extLst>
          </p:cNvPr>
          <p:cNvSpPr/>
          <p:nvPr/>
        </p:nvSpPr>
        <p:spPr>
          <a:xfrm>
            <a:off x="3418591" y="7327563"/>
            <a:ext cx="9519972" cy="9609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cho sức khỏe người sản xuất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18">
            <a:extLst>
              <a:ext uri="{FF2B5EF4-FFF2-40B4-BE49-F238E27FC236}">
                <a16:creationId xmlns:a16="http://schemas.microsoft.com/office/drawing/2014/main" id="{691F51A7-71FB-4CB9-AF80-90895024704C}"/>
              </a:ext>
            </a:extLst>
          </p:cNvPr>
          <p:cNvSpPr/>
          <p:nvPr/>
        </p:nvSpPr>
        <p:spPr>
          <a:xfrm>
            <a:off x="3418591" y="5804087"/>
            <a:ext cx="7455344" cy="9609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gây ô nhiễm môi trường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FEC9452-6FDD-4BAB-B949-0FD289950AC7}"/>
              </a:ext>
            </a:extLst>
          </p:cNvPr>
          <p:cNvSpPr/>
          <p:nvPr/>
        </p:nvSpPr>
        <p:spPr>
          <a:xfrm>
            <a:off x="3429809" y="8848306"/>
            <a:ext cx="11955727" cy="9609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CDC31447-B92A-4C3E-9EC8-D53C88FA3B07}"/>
              </a:ext>
            </a:extLst>
          </p:cNvPr>
          <p:cNvSpPr/>
          <p:nvPr/>
        </p:nvSpPr>
        <p:spPr>
          <a:xfrm>
            <a:off x="3418590" y="8834405"/>
            <a:ext cx="11955727" cy="9663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793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797047" cy="10287000"/>
          </a:xfrm>
          <a:prstGeom prst="rect">
            <a:avLst/>
          </a:prstGeom>
        </p:spPr>
      </p:pic>
      <p:grpSp>
        <p:nvGrpSpPr>
          <p:cNvPr id="21" name="Group 5">
            <a:extLst>
              <a:ext uri="{FF2B5EF4-FFF2-40B4-BE49-F238E27FC236}">
                <a16:creationId xmlns:a16="http://schemas.microsoft.com/office/drawing/2014/main" id="{C9590250-F19F-4CDD-A5B3-8973B8ADE410}"/>
              </a:ext>
            </a:extLst>
          </p:cNvPr>
          <p:cNvGrpSpPr>
            <a:grpSpLocks noChangeAspect="1"/>
          </p:cNvGrpSpPr>
          <p:nvPr/>
        </p:nvGrpSpPr>
        <p:grpSpPr>
          <a:xfrm rot="-659604">
            <a:off x="15357066" y="7284007"/>
            <a:ext cx="3139376" cy="3139376"/>
            <a:chOff x="0" y="0"/>
            <a:chExt cx="6350000" cy="63500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DEF7D1B-B0C5-40DD-B91F-98B439BD2E8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98672C-1F46-4954-B2DF-F5FB6152CD97}"/>
              </a:ext>
            </a:extLst>
          </p:cNvPr>
          <p:cNvSpPr txBox="1"/>
          <p:nvPr/>
        </p:nvSpPr>
        <p:spPr>
          <a:xfrm>
            <a:off x="7721015" y="699220"/>
            <a:ext cx="586740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3F8FD6D-1B23-4BE6-928C-273D05D0C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0" t="37613" r="40421" b="39646"/>
          <a:stretch/>
        </p:blipFill>
        <p:spPr>
          <a:xfrm>
            <a:off x="14291603" y="-534073"/>
            <a:ext cx="5195037" cy="34666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9255D0-8F69-4F9D-8BD1-987D2D4D6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t="31947" r="45195" b="31929"/>
          <a:stretch/>
        </p:blipFill>
        <p:spPr>
          <a:xfrm>
            <a:off x="15925799" y="5677866"/>
            <a:ext cx="2340429" cy="48498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678E9A8-8527-4C3C-8CD4-FAD08DBC3B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33309" r="41666" b="33701"/>
          <a:stretch/>
        </p:blipFill>
        <p:spPr>
          <a:xfrm>
            <a:off x="2814321" y="2161229"/>
            <a:ext cx="1257977" cy="16005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927C48-25F5-4284-AB5B-D5F8603825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5" t="34660" r="43333" b="33701"/>
          <a:stretch/>
        </p:blipFill>
        <p:spPr>
          <a:xfrm>
            <a:off x="7505922" y="2118603"/>
            <a:ext cx="1257976" cy="162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395B364-C85B-4D9F-A182-66AFDE0E73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9" t="32301" r="42083" b="32961"/>
          <a:stretch/>
        </p:blipFill>
        <p:spPr>
          <a:xfrm>
            <a:off x="12197522" y="2105658"/>
            <a:ext cx="1257976" cy="1656130"/>
          </a:xfrm>
          <a:prstGeom prst="rect">
            <a:avLst/>
          </a:prstGeom>
        </p:spPr>
      </p:pic>
      <p:sp>
        <p:nvSpPr>
          <p:cNvPr id="42" name="Rounded Rectangular Callout 13">
            <a:extLst>
              <a:ext uri="{FF2B5EF4-FFF2-40B4-BE49-F238E27FC236}">
                <a16:creationId xmlns:a16="http://schemas.microsoft.com/office/drawing/2014/main" id="{F575D028-8CBC-4883-BC56-4AE64D181DD2}"/>
              </a:ext>
            </a:extLst>
          </p:cNvPr>
          <p:cNvSpPr/>
          <p:nvPr/>
        </p:nvSpPr>
        <p:spPr>
          <a:xfrm>
            <a:off x="1768372" y="3901794"/>
            <a:ext cx="15511463" cy="2280517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9BEC7C0-5150-47CB-8911-7D041CD68E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1" t="28264" r="40672" b="31819"/>
          <a:stretch/>
        </p:blipFill>
        <p:spPr>
          <a:xfrm>
            <a:off x="1862360" y="5827090"/>
            <a:ext cx="4005040" cy="45676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582AB81-A361-4C63-B618-96AA0A28A4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9" t="18310" r="33301" b="24071"/>
          <a:stretch/>
        </p:blipFill>
        <p:spPr>
          <a:xfrm>
            <a:off x="3657600" y="7099181"/>
            <a:ext cx="11963400" cy="43425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966DA96-7A47-4064-A81B-D79E3CBFBB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34531" r="41382" b="31819"/>
          <a:stretch/>
        </p:blipFill>
        <p:spPr>
          <a:xfrm>
            <a:off x="354863" y="60027"/>
            <a:ext cx="2322430" cy="26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4563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630868">
            <a:off x="14690018" y="-1345133"/>
            <a:ext cx="4489880" cy="4213476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E4DEC8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06230">
            <a:off x="-1537541" y="8045136"/>
            <a:ext cx="4014686" cy="20073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17912" y="555372"/>
            <a:ext cx="11452175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6D0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6600" b="1" u="none" dirty="0">
                <a:solidFill>
                  <a:srgbClr val="6D0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6600" b="1" dirty="0">
                <a:solidFill>
                  <a:srgbClr val="6D0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DẪN VỀ NHÀ</a:t>
            </a:r>
            <a:endParaRPr lang="en-US" sz="6600" b="1" u="none" dirty="0">
              <a:solidFill>
                <a:srgbClr val="6D0C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97BA55-5AFB-43D9-9653-ADD2D9C80BBE}"/>
              </a:ext>
            </a:extLst>
          </p:cNvPr>
          <p:cNvSpPr txBox="1"/>
          <p:nvPr/>
        </p:nvSpPr>
        <p:spPr>
          <a:xfrm>
            <a:off x="1447550" y="5423530"/>
            <a:ext cx="521199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8B6CE6-88DD-4C03-A5EB-99EB9AFA2FA2}"/>
              </a:ext>
            </a:extLst>
          </p:cNvPr>
          <p:cNvSpPr txBox="1"/>
          <p:nvPr/>
        </p:nvSpPr>
        <p:spPr>
          <a:xfrm>
            <a:off x="7090796" y="5423529"/>
            <a:ext cx="441494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F7E03-6C02-4BD1-B0F7-D6DD2082F950}"/>
              </a:ext>
            </a:extLst>
          </p:cNvPr>
          <p:cNvSpPr txBox="1"/>
          <p:nvPr/>
        </p:nvSpPr>
        <p:spPr>
          <a:xfrm>
            <a:off x="11936987" y="5428973"/>
            <a:ext cx="521199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8A7598-37BD-47A8-A035-336DCCFD5B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19997" r="32782" b="22589"/>
          <a:stretch/>
        </p:blipFill>
        <p:spPr>
          <a:xfrm>
            <a:off x="2971800" y="3197378"/>
            <a:ext cx="2163498" cy="22261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C3F5FD-653D-48C4-A09C-7ABA483BDB1E}"/>
              </a:ext>
            </a:extLst>
          </p:cNvPr>
          <p:cNvSpPr txBox="1"/>
          <p:nvPr/>
        </p:nvSpPr>
        <p:spPr>
          <a:xfrm>
            <a:off x="3710649" y="3694891"/>
            <a:ext cx="6858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A9ADED-8F7C-4B9E-87A5-42A6CD94F7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19997" r="32782" b="22589"/>
          <a:stretch/>
        </p:blipFill>
        <p:spPr>
          <a:xfrm>
            <a:off x="8133058" y="3096407"/>
            <a:ext cx="2163498" cy="22261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B8921D-39E9-4FBD-83F5-66C639DC7489}"/>
              </a:ext>
            </a:extLst>
          </p:cNvPr>
          <p:cNvSpPr txBox="1"/>
          <p:nvPr/>
        </p:nvSpPr>
        <p:spPr>
          <a:xfrm>
            <a:off x="8871907" y="3593920"/>
            <a:ext cx="6858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2C93C8-4C72-4A6D-AE27-F0A26BDCF2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19997" r="32782" b="22589"/>
          <a:stretch/>
        </p:blipFill>
        <p:spPr>
          <a:xfrm>
            <a:off x="13297950" y="3197378"/>
            <a:ext cx="2163498" cy="22261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701F57-6B2C-4771-869C-C1C178B5B066}"/>
              </a:ext>
            </a:extLst>
          </p:cNvPr>
          <p:cNvSpPr txBox="1"/>
          <p:nvPr/>
        </p:nvSpPr>
        <p:spPr>
          <a:xfrm>
            <a:off x="14036799" y="3694891"/>
            <a:ext cx="6858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8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108148">
            <a:off x="1970679" y="1463743"/>
            <a:ext cx="15213094" cy="8322641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2982611">
            <a:off x="12082290" y="307733"/>
            <a:ext cx="1465017" cy="1389959"/>
            <a:chOff x="0" y="0"/>
            <a:chExt cx="6692900" cy="6350000"/>
          </a:xfrm>
        </p:grpSpPr>
        <p:sp>
          <p:nvSpPr>
            <p:cNvPr id="6" name="Freeform 6"/>
            <p:cNvSpPr/>
            <p:nvPr/>
          </p:nvSpPr>
          <p:spPr>
            <a:xfrm>
              <a:off x="-7620" y="-8890"/>
              <a:ext cx="6701790" cy="6361430"/>
            </a:xfrm>
            <a:custGeom>
              <a:avLst/>
              <a:gdLst/>
              <a:ahLst/>
              <a:cxnLst/>
              <a:rect l="l" t="t" r="r" b="b"/>
              <a:pathLst>
                <a:path w="6701790" h="6361430">
                  <a:moveTo>
                    <a:pt x="3773170" y="1507490"/>
                  </a:moveTo>
                  <a:lnTo>
                    <a:pt x="4239260" y="106680"/>
                  </a:lnTo>
                  <a:cubicBezTo>
                    <a:pt x="4248150" y="81280"/>
                    <a:pt x="4286250" y="87630"/>
                    <a:pt x="4286250" y="114300"/>
                  </a:cubicBezTo>
                  <a:lnTo>
                    <a:pt x="4260850" y="1680210"/>
                  </a:lnTo>
                  <a:cubicBezTo>
                    <a:pt x="4260850" y="1699260"/>
                    <a:pt x="4282440" y="1710690"/>
                    <a:pt x="4297680" y="1700530"/>
                  </a:cubicBezTo>
                  <a:lnTo>
                    <a:pt x="5613400" y="791210"/>
                  </a:lnTo>
                  <a:cubicBezTo>
                    <a:pt x="5622290" y="784860"/>
                    <a:pt x="5634990" y="786130"/>
                    <a:pt x="5642610" y="792480"/>
                  </a:cubicBezTo>
                  <a:lnTo>
                    <a:pt x="5920740" y="1041400"/>
                  </a:lnTo>
                  <a:cubicBezTo>
                    <a:pt x="5930900" y="1050290"/>
                    <a:pt x="5930900" y="1064260"/>
                    <a:pt x="5923280" y="1074420"/>
                  </a:cubicBezTo>
                  <a:lnTo>
                    <a:pt x="4899660" y="2293620"/>
                  </a:lnTo>
                  <a:cubicBezTo>
                    <a:pt x="4886960" y="2308860"/>
                    <a:pt x="4898390" y="2332990"/>
                    <a:pt x="4918710" y="2332990"/>
                  </a:cubicBezTo>
                  <a:lnTo>
                    <a:pt x="6520180" y="2306320"/>
                  </a:lnTo>
                  <a:cubicBezTo>
                    <a:pt x="6545580" y="2306320"/>
                    <a:pt x="6554470" y="2340610"/>
                    <a:pt x="6530340" y="2352040"/>
                  </a:cubicBezTo>
                  <a:lnTo>
                    <a:pt x="5247640" y="2941320"/>
                  </a:lnTo>
                  <a:cubicBezTo>
                    <a:pt x="5229860" y="2948940"/>
                    <a:pt x="5228590" y="2974340"/>
                    <a:pt x="5245100" y="2983230"/>
                  </a:cubicBezTo>
                  <a:lnTo>
                    <a:pt x="6687820" y="3829050"/>
                  </a:lnTo>
                  <a:cubicBezTo>
                    <a:pt x="6697980" y="3835400"/>
                    <a:pt x="6701790" y="3848100"/>
                    <a:pt x="6697980" y="3858260"/>
                  </a:cubicBezTo>
                  <a:lnTo>
                    <a:pt x="6640830" y="4000500"/>
                  </a:lnTo>
                  <a:cubicBezTo>
                    <a:pt x="6635750" y="4011930"/>
                    <a:pt x="6623050" y="4018280"/>
                    <a:pt x="6611620" y="4014470"/>
                  </a:cubicBezTo>
                  <a:lnTo>
                    <a:pt x="5062220" y="3528060"/>
                  </a:lnTo>
                  <a:cubicBezTo>
                    <a:pt x="5041900" y="3521710"/>
                    <a:pt x="5024120" y="3544570"/>
                    <a:pt x="5034280" y="3562350"/>
                  </a:cubicBezTo>
                  <a:lnTo>
                    <a:pt x="5943600" y="5124450"/>
                  </a:lnTo>
                  <a:cubicBezTo>
                    <a:pt x="5953760" y="5143500"/>
                    <a:pt x="5937250" y="5165090"/>
                    <a:pt x="5916930" y="5160010"/>
                  </a:cubicBezTo>
                  <a:lnTo>
                    <a:pt x="4122420" y="4653280"/>
                  </a:lnTo>
                  <a:cubicBezTo>
                    <a:pt x="4105910" y="4648200"/>
                    <a:pt x="4090670" y="4662170"/>
                    <a:pt x="4091940" y="4678680"/>
                  </a:cubicBezTo>
                  <a:lnTo>
                    <a:pt x="4273550" y="6245860"/>
                  </a:lnTo>
                  <a:cubicBezTo>
                    <a:pt x="4276090" y="6271260"/>
                    <a:pt x="4241800" y="6282690"/>
                    <a:pt x="4229100" y="6259830"/>
                  </a:cubicBezTo>
                  <a:lnTo>
                    <a:pt x="3450590" y="4857750"/>
                  </a:lnTo>
                  <a:cubicBezTo>
                    <a:pt x="3441700" y="4841240"/>
                    <a:pt x="3417570" y="4841240"/>
                    <a:pt x="3408680" y="4857750"/>
                  </a:cubicBezTo>
                  <a:lnTo>
                    <a:pt x="2581910" y="6346190"/>
                  </a:lnTo>
                  <a:cubicBezTo>
                    <a:pt x="2575560" y="6357620"/>
                    <a:pt x="2562860" y="6361430"/>
                    <a:pt x="2551430" y="6356350"/>
                  </a:cubicBezTo>
                  <a:lnTo>
                    <a:pt x="2258060" y="6225540"/>
                  </a:lnTo>
                  <a:cubicBezTo>
                    <a:pt x="2247900" y="6220460"/>
                    <a:pt x="2241550" y="6209030"/>
                    <a:pt x="2244090" y="6198870"/>
                  </a:cubicBezTo>
                  <a:lnTo>
                    <a:pt x="2588260" y="4652010"/>
                  </a:lnTo>
                  <a:cubicBezTo>
                    <a:pt x="2593340" y="4631690"/>
                    <a:pt x="2570480" y="4615180"/>
                    <a:pt x="2552700" y="4626610"/>
                  </a:cubicBezTo>
                  <a:lnTo>
                    <a:pt x="1165860" y="5458460"/>
                  </a:lnTo>
                  <a:cubicBezTo>
                    <a:pt x="1144270" y="5471160"/>
                    <a:pt x="1120140" y="5447030"/>
                    <a:pt x="1132840" y="5425440"/>
                  </a:cubicBezTo>
                  <a:lnTo>
                    <a:pt x="1971040" y="4028440"/>
                  </a:lnTo>
                  <a:cubicBezTo>
                    <a:pt x="1981200" y="4011930"/>
                    <a:pt x="1968500" y="3991610"/>
                    <a:pt x="1950720" y="3992880"/>
                  </a:cubicBezTo>
                  <a:lnTo>
                    <a:pt x="403860" y="4018280"/>
                  </a:lnTo>
                  <a:cubicBezTo>
                    <a:pt x="375920" y="4018280"/>
                    <a:pt x="369570" y="3978910"/>
                    <a:pt x="396240" y="3971290"/>
                  </a:cubicBezTo>
                  <a:lnTo>
                    <a:pt x="1799590" y="3562350"/>
                  </a:lnTo>
                  <a:cubicBezTo>
                    <a:pt x="1819910" y="3556000"/>
                    <a:pt x="1822450" y="3529330"/>
                    <a:pt x="1804670" y="3519170"/>
                  </a:cubicBezTo>
                  <a:lnTo>
                    <a:pt x="20320" y="2540000"/>
                  </a:lnTo>
                  <a:cubicBezTo>
                    <a:pt x="0" y="2528570"/>
                    <a:pt x="6350" y="2498090"/>
                    <a:pt x="29210" y="2495550"/>
                  </a:cubicBezTo>
                  <a:lnTo>
                    <a:pt x="2035810" y="2305050"/>
                  </a:lnTo>
                  <a:cubicBezTo>
                    <a:pt x="2053590" y="2303780"/>
                    <a:pt x="2063750" y="2283460"/>
                    <a:pt x="2053590" y="2268220"/>
                  </a:cubicBezTo>
                  <a:lnTo>
                    <a:pt x="1144270" y="905510"/>
                  </a:lnTo>
                  <a:cubicBezTo>
                    <a:pt x="1129030" y="885190"/>
                    <a:pt x="1154430" y="858520"/>
                    <a:pt x="1176020" y="872490"/>
                  </a:cubicBezTo>
                  <a:lnTo>
                    <a:pt x="2564130" y="1704340"/>
                  </a:lnTo>
                  <a:cubicBezTo>
                    <a:pt x="2580640" y="1714500"/>
                    <a:pt x="2600960" y="1701800"/>
                    <a:pt x="2599690" y="1684020"/>
                  </a:cubicBezTo>
                  <a:lnTo>
                    <a:pt x="2573020" y="33020"/>
                  </a:lnTo>
                  <a:cubicBezTo>
                    <a:pt x="2573020" y="10160"/>
                    <a:pt x="2602230" y="0"/>
                    <a:pt x="2616200" y="17780"/>
                  </a:cubicBezTo>
                  <a:lnTo>
                    <a:pt x="3732530" y="1513840"/>
                  </a:lnTo>
                  <a:cubicBezTo>
                    <a:pt x="3743960" y="1529080"/>
                    <a:pt x="3768090" y="1525270"/>
                    <a:pt x="3773170" y="150749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30868">
            <a:off x="15824941" y="2021646"/>
            <a:ext cx="1630086" cy="1529736"/>
            <a:chOff x="0" y="0"/>
            <a:chExt cx="676656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49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2527077" y="3254946"/>
            <a:ext cx="1323384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CÁC EM ĐÃ LẮNG NGHE BÀI GIẢNG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E5F163-3B15-4DF7-9918-E002411672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8" t="24812" r="32081" b="25552"/>
          <a:stretch/>
        </p:blipFill>
        <p:spPr>
          <a:xfrm>
            <a:off x="536365" y="7877355"/>
            <a:ext cx="2590800" cy="1972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4074F2-7A5B-4500-837C-7CA2F2A519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21107" r="38579" b="48519"/>
          <a:stretch/>
        </p:blipFill>
        <p:spPr>
          <a:xfrm>
            <a:off x="915324" y="844461"/>
            <a:ext cx="2590800" cy="2082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8263C1-CDCA-4E17-A6C7-D731B3E787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34443" r="42499" b="31868"/>
          <a:stretch/>
        </p:blipFill>
        <p:spPr>
          <a:xfrm>
            <a:off x="14277399" y="6720125"/>
            <a:ext cx="2967045" cy="396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108148">
            <a:off x="974442" y="274278"/>
            <a:ext cx="16780169" cy="101727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127"/>
          <a:stretch>
            <a:fillRect/>
          </a:stretch>
        </p:blipFill>
        <p:spPr>
          <a:xfrm rot="-663836">
            <a:off x="11043727" y="7853750"/>
            <a:ext cx="6297010" cy="311301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2982611">
            <a:off x="665597" y="7374858"/>
            <a:ext cx="1465017" cy="1389959"/>
            <a:chOff x="0" y="0"/>
            <a:chExt cx="6692900" cy="6350000"/>
          </a:xfrm>
        </p:grpSpPr>
        <p:sp>
          <p:nvSpPr>
            <p:cNvPr id="6" name="Freeform 6"/>
            <p:cNvSpPr/>
            <p:nvPr/>
          </p:nvSpPr>
          <p:spPr>
            <a:xfrm>
              <a:off x="-7620" y="-8890"/>
              <a:ext cx="6701790" cy="6361430"/>
            </a:xfrm>
            <a:custGeom>
              <a:avLst/>
              <a:gdLst/>
              <a:ahLst/>
              <a:cxnLst/>
              <a:rect l="l" t="t" r="r" b="b"/>
              <a:pathLst>
                <a:path w="6701790" h="6361430">
                  <a:moveTo>
                    <a:pt x="3773170" y="1507490"/>
                  </a:moveTo>
                  <a:lnTo>
                    <a:pt x="4239260" y="106680"/>
                  </a:lnTo>
                  <a:cubicBezTo>
                    <a:pt x="4248150" y="81280"/>
                    <a:pt x="4286250" y="87630"/>
                    <a:pt x="4286250" y="114300"/>
                  </a:cubicBezTo>
                  <a:lnTo>
                    <a:pt x="4260850" y="1680210"/>
                  </a:lnTo>
                  <a:cubicBezTo>
                    <a:pt x="4260850" y="1699260"/>
                    <a:pt x="4282440" y="1710690"/>
                    <a:pt x="4297680" y="1700530"/>
                  </a:cubicBezTo>
                  <a:lnTo>
                    <a:pt x="5613400" y="791210"/>
                  </a:lnTo>
                  <a:cubicBezTo>
                    <a:pt x="5622290" y="784860"/>
                    <a:pt x="5634990" y="786130"/>
                    <a:pt x="5642610" y="792480"/>
                  </a:cubicBezTo>
                  <a:lnTo>
                    <a:pt x="5920740" y="1041400"/>
                  </a:lnTo>
                  <a:cubicBezTo>
                    <a:pt x="5930900" y="1050290"/>
                    <a:pt x="5930900" y="1064260"/>
                    <a:pt x="5923280" y="1074420"/>
                  </a:cubicBezTo>
                  <a:lnTo>
                    <a:pt x="4899660" y="2293620"/>
                  </a:lnTo>
                  <a:cubicBezTo>
                    <a:pt x="4886960" y="2308860"/>
                    <a:pt x="4898390" y="2332990"/>
                    <a:pt x="4918710" y="2332990"/>
                  </a:cubicBezTo>
                  <a:lnTo>
                    <a:pt x="6520180" y="2306320"/>
                  </a:lnTo>
                  <a:cubicBezTo>
                    <a:pt x="6545580" y="2306320"/>
                    <a:pt x="6554470" y="2340610"/>
                    <a:pt x="6530340" y="2352040"/>
                  </a:cubicBezTo>
                  <a:lnTo>
                    <a:pt x="5247640" y="2941320"/>
                  </a:lnTo>
                  <a:cubicBezTo>
                    <a:pt x="5229860" y="2948940"/>
                    <a:pt x="5228590" y="2974340"/>
                    <a:pt x="5245100" y="2983230"/>
                  </a:cubicBezTo>
                  <a:lnTo>
                    <a:pt x="6687820" y="3829050"/>
                  </a:lnTo>
                  <a:cubicBezTo>
                    <a:pt x="6697980" y="3835400"/>
                    <a:pt x="6701790" y="3848100"/>
                    <a:pt x="6697980" y="3858260"/>
                  </a:cubicBezTo>
                  <a:lnTo>
                    <a:pt x="6640830" y="4000500"/>
                  </a:lnTo>
                  <a:cubicBezTo>
                    <a:pt x="6635750" y="4011930"/>
                    <a:pt x="6623050" y="4018280"/>
                    <a:pt x="6611620" y="4014470"/>
                  </a:cubicBezTo>
                  <a:lnTo>
                    <a:pt x="5062220" y="3528060"/>
                  </a:lnTo>
                  <a:cubicBezTo>
                    <a:pt x="5041900" y="3521710"/>
                    <a:pt x="5024120" y="3544570"/>
                    <a:pt x="5034280" y="3562350"/>
                  </a:cubicBezTo>
                  <a:lnTo>
                    <a:pt x="5943600" y="5124450"/>
                  </a:lnTo>
                  <a:cubicBezTo>
                    <a:pt x="5953760" y="5143500"/>
                    <a:pt x="5937250" y="5165090"/>
                    <a:pt x="5916930" y="5160010"/>
                  </a:cubicBezTo>
                  <a:lnTo>
                    <a:pt x="4122420" y="4653280"/>
                  </a:lnTo>
                  <a:cubicBezTo>
                    <a:pt x="4105910" y="4648200"/>
                    <a:pt x="4090670" y="4662170"/>
                    <a:pt x="4091940" y="4678680"/>
                  </a:cubicBezTo>
                  <a:lnTo>
                    <a:pt x="4273550" y="6245860"/>
                  </a:lnTo>
                  <a:cubicBezTo>
                    <a:pt x="4276090" y="6271260"/>
                    <a:pt x="4241800" y="6282690"/>
                    <a:pt x="4229100" y="6259830"/>
                  </a:cubicBezTo>
                  <a:lnTo>
                    <a:pt x="3450590" y="4857750"/>
                  </a:lnTo>
                  <a:cubicBezTo>
                    <a:pt x="3441700" y="4841240"/>
                    <a:pt x="3417570" y="4841240"/>
                    <a:pt x="3408680" y="4857750"/>
                  </a:cubicBezTo>
                  <a:lnTo>
                    <a:pt x="2581910" y="6346190"/>
                  </a:lnTo>
                  <a:cubicBezTo>
                    <a:pt x="2575560" y="6357620"/>
                    <a:pt x="2562860" y="6361430"/>
                    <a:pt x="2551430" y="6356350"/>
                  </a:cubicBezTo>
                  <a:lnTo>
                    <a:pt x="2258060" y="6225540"/>
                  </a:lnTo>
                  <a:cubicBezTo>
                    <a:pt x="2247900" y="6220460"/>
                    <a:pt x="2241550" y="6209030"/>
                    <a:pt x="2244090" y="6198870"/>
                  </a:cubicBezTo>
                  <a:lnTo>
                    <a:pt x="2588260" y="4652010"/>
                  </a:lnTo>
                  <a:cubicBezTo>
                    <a:pt x="2593340" y="4631690"/>
                    <a:pt x="2570480" y="4615180"/>
                    <a:pt x="2552700" y="4626610"/>
                  </a:cubicBezTo>
                  <a:lnTo>
                    <a:pt x="1165860" y="5458460"/>
                  </a:lnTo>
                  <a:cubicBezTo>
                    <a:pt x="1144270" y="5471160"/>
                    <a:pt x="1120140" y="5447030"/>
                    <a:pt x="1132840" y="5425440"/>
                  </a:cubicBezTo>
                  <a:lnTo>
                    <a:pt x="1971040" y="4028440"/>
                  </a:lnTo>
                  <a:cubicBezTo>
                    <a:pt x="1981200" y="4011930"/>
                    <a:pt x="1968500" y="3991610"/>
                    <a:pt x="1950720" y="3992880"/>
                  </a:cubicBezTo>
                  <a:lnTo>
                    <a:pt x="403860" y="4018280"/>
                  </a:lnTo>
                  <a:cubicBezTo>
                    <a:pt x="375920" y="4018280"/>
                    <a:pt x="369570" y="3978910"/>
                    <a:pt x="396240" y="3971290"/>
                  </a:cubicBezTo>
                  <a:lnTo>
                    <a:pt x="1799590" y="3562350"/>
                  </a:lnTo>
                  <a:cubicBezTo>
                    <a:pt x="1819910" y="3556000"/>
                    <a:pt x="1822450" y="3529330"/>
                    <a:pt x="1804670" y="3519170"/>
                  </a:cubicBezTo>
                  <a:lnTo>
                    <a:pt x="20320" y="2540000"/>
                  </a:lnTo>
                  <a:cubicBezTo>
                    <a:pt x="0" y="2528570"/>
                    <a:pt x="6350" y="2498090"/>
                    <a:pt x="29210" y="2495550"/>
                  </a:cubicBezTo>
                  <a:lnTo>
                    <a:pt x="2035810" y="2305050"/>
                  </a:lnTo>
                  <a:cubicBezTo>
                    <a:pt x="2053590" y="2303780"/>
                    <a:pt x="2063750" y="2283460"/>
                    <a:pt x="2053590" y="2268220"/>
                  </a:cubicBezTo>
                  <a:lnTo>
                    <a:pt x="1144270" y="905510"/>
                  </a:lnTo>
                  <a:cubicBezTo>
                    <a:pt x="1129030" y="885190"/>
                    <a:pt x="1154430" y="858520"/>
                    <a:pt x="1176020" y="872490"/>
                  </a:cubicBezTo>
                  <a:lnTo>
                    <a:pt x="2564130" y="1704340"/>
                  </a:lnTo>
                  <a:cubicBezTo>
                    <a:pt x="2580640" y="1714500"/>
                    <a:pt x="2600960" y="1701800"/>
                    <a:pt x="2599690" y="1684020"/>
                  </a:cubicBezTo>
                  <a:lnTo>
                    <a:pt x="2573020" y="33020"/>
                  </a:lnTo>
                  <a:cubicBezTo>
                    <a:pt x="2573020" y="10160"/>
                    <a:pt x="2602230" y="0"/>
                    <a:pt x="2616200" y="17780"/>
                  </a:cubicBezTo>
                  <a:lnTo>
                    <a:pt x="3732530" y="1513840"/>
                  </a:lnTo>
                  <a:cubicBezTo>
                    <a:pt x="3743960" y="1529080"/>
                    <a:pt x="3768090" y="1525270"/>
                    <a:pt x="3773170" y="150749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30868">
            <a:off x="15824941" y="2021646"/>
            <a:ext cx="1630086" cy="1529736"/>
            <a:chOff x="0" y="0"/>
            <a:chExt cx="676656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49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1949338" y="3584163"/>
            <a:ext cx="14389323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15: BIỆN PHÁP PHÒNG TR</a:t>
            </a:r>
            <a:r>
              <a:rPr lang="en-US" sz="7200" b="1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SÂU, BỆNH HẠI CÂY TRỒNG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2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100000">
            <a:off x="14281698" y="8112139"/>
            <a:ext cx="6226693" cy="41888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47056">
            <a:off x="12901047" y="-487286"/>
            <a:ext cx="3870117" cy="1935059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1454963">
            <a:off x="16865209" y="531567"/>
            <a:ext cx="1059489" cy="994265"/>
            <a:chOff x="0" y="0"/>
            <a:chExt cx="676656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2982611">
            <a:off x="6245550" y="2469609"/>
            <a:ext cx="409379" cy="388405"/>
            <a:chOff x="0" y="0"/>
            <a:chExt cx="6692900" cy="6350000"/>
          </a:xfrm>
        </p:grpSpPr>
        <p:sp>
          <p:nvSpPr>
            <p:cNvPr id="8" name="Freeform 8"/>
            <p:cNvSpPr/>
            <p:nvPr/>
          </p:nvSpPr>
          <p:spPr>
            <a:xfrm>
              <a:off x="-7620" y="-8890"/>
              <a:ext cx="6701790" cy="6361430"/>
            </a:xfrm>
            <a:custGeom>
              <a:avLst/>
              <a:gdLst/>
              <a:ahLst/>
              <a:cxnLst/>
              <a:rect l="l" t="t" r="r" b="b"/>
              <a:pathLst>
                <a:path w="6701790" h="6361430">
                  <a:moveTo>
                    <a:pt x="3773170" y="1507490"/>
                  </a:moveTo>
                  <a:lnTo>
                    <a:pt x="4239260" y="106680"/>
                  </a:lnTo>
                  <a:cubicBezTo>
                    <a:pt x="4248150" y="81280"/>
                    <a:pt x="4286250" y="87630"/>
                    <a:pt x="4286250" y="114300"/>
                  </a:cubicBezTo>
                  <a:lnTo>
                    <a:pt x="4260850" y="1680210"/>
                  </a:lnTo>
                  <a:cubicBezTo>
                    <a:pt x="4260850" y="1699260"/>
                    <a:pt x="4282440" y="1710690"/>
                    <a:pt x="4297680" y="1700530"/>
                  </a:cubicBezTo>
                  <a:lnTo>
                    <a:pt x="5613400" y="791210"/>
                  </a:lnTo>
                  <a:cubicBezTo>
                    <a:pt x="5622290" y="784860"/>
                    <a:pt x="5634990" y="786130"/>
                    <a:pt x="5642610" y="792480"/>
                  </a:cubicBezTo>
                  <a:lnTo>
                    <a:pt x="5920740" y="1041400"/>
                  </a:lnTo>
                  <a:cubicBezTo>
                    <a:pt x="5930900" y="1050290"/>
                    <a:pt x="5930900" y="1064260"/>
                    <a:pt x="5923280" y="1074420"/>
                  </a:cubicBezTo>
                  <a:lnTo>
                    <a:pt x="4899660" y="2293620"/>
                  </a:lnTo>
                  <a:cubicBezTo>
                    <a:pt x="4886960" y="2308860"/>
                    <a:pt x="4898390" y="2332990"/>
                    <a:pt x="4918710" y="2332990"/>
                  </a:cubicBezTo>
                  <a:lnTo>
                    <a:pt x="6520180" y="2306320"/>
                  </a:lnTo>
                  <a:cubicBezTo>
                    <a:pt x="6545580" y="2306320"/>
                    <a:pt x="6554470" y="2340610"/>
                    <a:pt x="6530340" y="2352040"/>
                  </a:cubicBezTo>
                  <a:lnTo>
                    <a:pt x="5247640" y="2941320"/>
                  </a:lnTo>
                  <a:cubicBezTo>
                    <a:pt x="5229860" y="2948940"/>
                    <a:pt x="5228590" y="2974340"/>
                    <a:pt x="5245100" y="2983230"/>
                  </a:cubicBezTo>
                  <a:lnTo>
                    <a:pt x="6687820" y="3829050"/>
                  </a:lnTo>
                  <a:cubicBezTo>
                    <a:pt x="6697980" y="3835400"/>
                    <a:pt x="6701790" y="3848100"/>
                    <a:pt x="6697980" y="3858260"/>
                  </a:cubicBezTo>
                  <a:lnTo>
                    <a:pt x="6640830" y="4000500"/>
                  </a:lnTo>
                  <a:cubicBezTo>
                    <a:pt x="6635750" y="4011930"/>
                    <a:pt x="6623050" y="4018280"/>
                    <a:pt x="6611620" y="4014470"/>
                  </a:cubicBezTo>
                  <a:lnTo>
                    <a:pt x="5062220" y="3528060"/>
                  </a:lnTo>
                  <a:cubicBezTo>
                    <a:pt x="5041900" y="3521710"/>
                    <a:pt x="5024120" y="3544570"/>
                    <a:pt x="5034280" y="3562350"/>
                  </a:cubicBezTo>
                  <a:lnTo>
                    <a:pt x="5943600" y="5124450"/>
                  </a:lnTo>
                  <a:cubicBezTo>
                    <a:pt x="5953760" y="5143500"/>
                    <a:pt x="5937250" y="5165090"/>
                    <a:pt x="5916930" y="5160010"/>
                  </a:cubicBezTo>
                  <a:lnTo>
                    <a:pt x="4122420" y="4653280"/>
                  </a:lnTo>
                  <a:cubicBezTo>
                    <a:pt x="4105910" y="4648200"/>
                    <a:pt x="4090670" y="4662170"/>
                    <a:pt x="4091940" y="4678680"/>
                  </a:cubicBezTo>
                  <a:lnTo>
                    <a:pt x="4273550" y="6245860"/>
                  </a:lnTo>
                  <a:cubicBezTo>
                    <a:pt x="4276090" y="6271260"/>
                    <a:pt x="4241800" y="6282690"/>
                    <a:pt x="4229100" y="6259830"/>
                  </a:cubicBezTo>
                  <a:lnTo>
                    <a:pt x="3450590" y="4857750"/>
                  </a:lnTo>
                  <a:cubicBezTo>
                    <a:pt x="3441700" y="4841240"/>
                    <a:pt x="3417570" y="4841240"/>
                    <a:pt x="3408680" y="4857750"/>
                  </a:cubicBezTo>
                  <a:lnTo>
                    <a:pt x="2581910" y="6346190"/>
                  </a:lnTo>
                  <a:cubicBezTo>
                    <a:pt x="2575560" y="6357620"/>
                    <a:pt x="2562860" y="6361430"/>
                    <a:pt x="2551430" y="6356350"/>
                  </a:cubicBezTo>
                  <a:lnTo>
                    <a:pt x="2258060" y="6225540"/>
                  </a:lnTo>
                  <a:cubicBezTo>
                    <a:pt x="2247900" y="6220460"/>
                    <a:pt x="2241550" y="6209030"/>
                    <a:pt x="2244090" y="6198870"/>
                  </a:cubicBezTo>
                  <a:lnTo>
                    <a:pt x="2588260" y="4652010"/>
                  </a:lnTo>
                  <a:cubicBezTo>
                    <a:pt x="2593340" y="4631690"/>
                    <a:pt x="2570480" y="4615180"/>
                    <a:pt x="2552700" y="4626610"/>
                  </a:cubicBezTo>
                  <a:lnTo>
                    <a:pt x="1165860" y="5458460"/>
                  </a:lnTo>
                  <a:cubicBezTo>
                    <a:pt x="1144270" y="5471160"/>
                    <a:pt x="1120140" y="5447030"/>
                    <a:pt x="1132840" y="5425440"/>
                  </a:cubicBezTo>
                  <a:lnTo>
                    <a:pt x="1971040" y="4028440"/>
                  </a:lnTo>
                  <a:cubicBezTo>
                    <a:pt x="1981200" y="4011930"/>
                    <a:pt x="1968500" y="3991610"/>
                    <a:pt x="1950720" y="3992880"/>
                  </a:cubicBezTo>
                  <a:lnTo>
                    <a:pt x="403860" y="4018280"/>
                  </a:lnTo>
                  <a:cubicBezTo>
                    <a:pt x="375920" y="4018280"/>
                    <a:pt x="369570" y="3978910"/>
                    <a:pt x="396240" y="3971290"/>
                  </a:cubicBezTo>
                  <a:lnTo>
                    <a:pt x="1799590" y="3562350"/>
                  </a:lnTo>
                  <a:cubicBezTo>
                    <a:pt x="1819910" y="3556000"/>
                    <a:pt x="1822450" y="3529330"/>
                    <a:pt x="1804670" y="3519170"/>
                  </a:cubicBezTo>
                  <a:lnTo>
                    <a:pt x="20320" y="2540000"/>
                  </a:lnTo>
                  <a:cubicBezTo>
                    <a:pt x="0" y="2528570"/>
                    <a:pt x="6350" y="2498090"/>
                    <a:pt x="29210" y="2495550"/>
                  </a:cubicBezTo>
                  <a:lnTo>
                    <a:pt x="2035810" y="2305050"/>
                  </a:lnTo>
                  <a:cubicBezTo>
                    <a:pt x="2053590" y="2303780"/>
                    <a:pt x="2063750" y="2283460"/>
                    <a:pt x="2053590" y="2268220"/>
                  </a:cubicBezTo>
                  <a:lnTo>
                    <a:pt x="1144270" y="905510"/>
                  </a:lnTo>
                  <a:cubicBezTo>
                    <a:pt x="1129030" y="885190"/>
                    <a:pt x="1154430" y="858520"/>
                    <a:pt x="1176020" y="872490"/>
                  </a:cubicBezTo>
                  <a:lnTo>
                    <a:pt x="2564130" y="1704340"/>
                  </a:lnTo>
                  <a:cubicBezTo>
                    <a:pt x="2580640" y="1714500"/>
                    <a:pt x="2600960" y="1701800"/>
                    <a:pt x="2599690" y="1684020"/>
                  </a:cubicBezTo>
                  <a:lnTo>
                    <a:pt x="2573020" y="33020"/>
                  </a:lnTo>
                  <a:cubicBezTo>
                    <a:pt x="2573020" y="10160"/>
                    <a:pt x="2602230" y="0"/>
                    <a:pt x="2616200" y="17780"/>
                  </a:cubicBezTo>
                  <a:lnTo>
                    <a:pt x="3732530" y="1513840"/>
                  </a:lnTo>
                  <a:cubicBezTo>
                    <a:pt x="3743960" y="1529080"/>
                    <a:pt x="3768090" y="1525270"/>
                    <a:pt x="3773170" y="1507490"/>
                  </a:cubicBezTo>
                  <a:close/>
                </a:path>
              </a:pathLst>
            </a:custGeom>
            <a:solidFill>
              <a:srgbClr val="6D0C6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602863" y="3422664"/>
            <a:ext cx="5250624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u="none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53214" y="2217186"/>
            <a:ext cx="10598426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600" b="1" u="none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3600" b="1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BEC1928-8B1A-4074-B867-4367412F78DD}"/>
              </a:ext>
            </a:extLst>
          </p:cNvPr>
          <p:cNvGrpSpPr>
            <a:grpSpLocks noChangeAspect="1"/>
          </p:cNvGrpSpPr>
          <p:nvPr/>
        </p:nvGrpSpPr>
        <p:grpSpPr>
          <a:xfrm rot="2982611">
            <a:off x="6245550" y="4571204"/>
            <a:ext cx="409379" cy="388405"/>
            <a:chOff x="0" y="0"/>
            <a:chExt cx="6692900" cy="635000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3F3B9E6-95B9-40AE-B295-4A344924C234}"/>
                </a:ext>
              </a:extLst>
            </p:cNvPr>
            <p:cNvSpPr/>
            <p:nvPr/>
          </p:nvSpPr>
          <p:spPr>
            <a:xfrm>
              <a:off x="-7620" y="-8890"/>
              <a:ext cx="6701790" cy="6361430"/>
            </a:xfrm>
            <a:custGeom>
              <a:avLst/>
              <a:gdLst/>
              <a:ahLst/>
              <a:cxnLst/>
              <a:rect l="l" t="t" r="r" b="b"/>
              <a:pathLst>
                <a:path w="6701790" h="6361430">
                  <a:moveTo>
                    <a:pt x="3773170" y="1507490"/>
                  </a:moveTo>
                  <a:lnTo>
                    <a:pt x="4239260" y="106680"/>
                  </a:lnTo>
                  <a:cubicBezTo>
                    <a:pt x="4248150" y="81280"/>
                    <a:pt x="4286250" y="87630"/>
                    <a:pt x="4286250" y="114300"/>
                  </a:cubicBezTo>
                  <a:lnTo>
                    <a:pt x="4260850" y="1680210"/>
                  </a:lnTo>
                  <a:cubicBezTo>
                    <a:pt x="4260850" y="1699260"/>
                    <a:pt x="4282440" y="1710690"/>
                    <a:pt x="4297680" y="1700530"/>
                  </a:cubicBezTo>
                  <a:lnTo>
                    <a:pt x="5613400" y="791210"/>
                  </a:lnTo>
                  <a:cubicBezTo>
                    <a:pt x="5622290" y="784860"/>
                    <a:pt x="5634990" y="786130"/>
                    <a:pt x="5642610" y="792480"/>
                  </a:cubicBezTo>
                  <a:lnTo>
                    <a:pt x="5920740" y="1041400"/>
                  </a:lnTo>
                  <a:cubicBezTo>
                    <a:pt x="5930900" y="1050290"/>
                    <a:pt x="5930900" y="1064260"/>
                    <a:pt x="5923280" y="1074420"/>
                  </a:cubicBezTo>
                  <a:lnTo>
                    <a:pt x="4899660" y="2293620"/>
                  </a:lnTo>
                  <a:cubicBezTo>
                    <a:pt x="4886960" y="2308860"/>
                    <a:pt x="4898390" y="2332990"/>
                    <a:pt x="4918710" y="2332990"/>
                  </a:cubicBezTo>
                  <a:lnTo>
                    <a:pt x="6520180" y="2306320"/>
                  </a:lnTo>
                  <a:cubicBezTo>
                    <a:pt x="6545580" y="2306320"/>
                    <a:pt x="6554470" y="2340610"/>
                    <a:pt x="6530340" y="2352040"/>
                  </a:cubicBezTo>
                  <a:lnTo>
                    <a:pt x="5247640" y="2941320"/>
                  </a:lnTo>
                  <a:cubicBezTo>
                    <a:pt x="5229860" y="2948940"/>
                    <a:pt x="5228590" y="2974340"/>
                    <a:pt x="5245100" y="2983230"/>
                  </a:cubicBezTo>
                  <a:lnTo>
                    <a:pt x="6687820" y="3829050"/>
                  </a:lnTo>
                  <a:cubicBezTo>
                    <a:pt x="6697980" y="3835400"/>
                    <a:pt x="6701790" y="3848100"/>
                    <a:pt x="6697980" y="3858260"/>
                  </a:cubicBezTo>
                  <a:lnTo>
                    <a:pt x="6640830" y="4000500"/>
                  </a:lnTo>
                  <a:cubicBezTo>
                    <a:pt x="6635750" y="4011930"/>
                    <a:pt x="6623050" y="4018280"/>
                    <a:pt x="6611620" y="4014470"/>
                  </a:cubicBezTo>
                  <a:lnTo>
                    <a:pt x="5062220" y="3528060"/>
                  </a:lnTo>
                  <a:cubicBezTo>
                    <a:pt x="5041900" y="3521710"/>
                    <a:pt x="5024120" y="3544570"/>
                    <a:pt x="5034280" y="3562350"/>
                  </a:cubicBezTo>
                  <a:lnTo>
                    <a:pt x="5943600" y="5124450"/>
                  </a:lnTo>
                  <a:cubicBezTo>
                    <a:pt x="5953760" y="5143500"/>
                    <a:pt x="5937250" y="5165090"/>
                    <a:pt x="5916930" y="5160010"/>
                  </a:cubicBezTo>
                  <a:lnTo>
                    <a:pt x="4122420" y="4653280"/>
                  </a:lnTo>
                  <a:cubicBezTo>
                    <a:pt x="4105910" y="4648200"/>
                    <a:pt x="4090670" y="4662170"/>
                    <a:pt x="4091940" y="4678680"/>
                  </a:cubicBezTo>
                  <a:lnTo>
                    <a:pt x="4273550" y="6245860"/>
                  </a:lnTo>
                  <a:cubicBezTo>
                    <a:pt x="4276090" y="6271260"/>
                    <a:pt x="4241800" y="6282690"/>
                    <a:pt x="4229100" y="6259830"/>
                  </a:cubicBezTo>
                  <a:lnTo>
                    <a:pt x="3450590" y="4857750"/>
                  </a:lnTo>
                  <a:cubicBezTo>
                    <a:pt x="3441700" y="4841240"/>
                    <a:pt x="3417570" y="4841240"/>
                    <a:pt x="3408680" y="4857750"/>
                  </a:cubicBezTo>
                  <a:lnTo>
                    <a:pt x="2581910" y="6346190"/>
                  </a:lnTo>
                  <a:cubicBezTo>
                    <a:pt x="2575560" y="6357620"/>
                    <a:pt x="2562860" y="6361430"/>
                    <a:pt x="2551430" y="6356350"/>
                  </a:cubicBezTo>
                  <a:lnTo>
                    <a:pt x="2258060" y="6225540"/>
                  </a:lnTo>
                  <a:cubicBezTo>
                    <a:pt x="2247900" y="6220460"/>
                    <a:pt x="2241550" y="6209030"/>
                    <a:pt x="2244090" y="6198870"/>
                  </a:cubicBezTo>
                  <a:lnTo>
                    <a:pt x="2588260" y="4652010"/>
                  </a:lnTo>
                  <a:cubicBezTo>
                    <a:pt x="2593340" y="4631690"/>
                    <a:pt x="2570480" y="4615180"/>
                    <a:pt x="2552700" y="4626610"/>
                  </a:cubicBezTo>
                  <a:lnTo>
                    <a:pt x="1165860" y="5458460"/>
                  </a:lnTo>
                  <a:cubicBezTo>
                    <a:pt x="1144270" y="5471160"/>
                    <a:pt x="1120140" y="5447030"/>
                    <a:pt x="1132840" y="5425440"/>
                  </a:cubicBezTo>
                  <a:lnTo>
                    <a:pt x="1971040" y="4028440"/>
                  </a:lnTo>
                  <a:cubicBezTo>
                    <a:pt x="1981200" y="4011930"/>
                    <a:pt x="1968500" y="3991610"/>
                    <a:pt x="1950720" y="3992880"/>
                  </a:cubicBezTo>
                  <a:lnTo>
                    <a:pt x="403860" y="4018280"/>
                  </a:lnTo>
                  <a:cubicBezTo>
                    <a:pt x="375920" y="4018280"/>
                    <a:pt x="369570" y="3978910"/>
                    <a:pt x="396240" y="3971290"/>
                  </a:cubicBezTo>
                  <a:lnTo>
                    <a:pt x="1799590" y="3562350"/>
                  </a:lnTo>
                  <a:cubicBezTo>
                    <a:pt x="1819910" y="3556000"/>
                    <a:pt x="1822450" y="3529330"/>
                    <a:pt x="1804670" y="3519170"/>
                  </a:cubicBezTo>
                  <a:lnTo>
                    <a:pt x="20320" y="2540000"/>
                  </a:lnTo>
                  <a:cubicBezTo>
                    <a:pt x="0" y="2528570"/>
                    <a:pt x="6350" y="2498090"/>
                    <a:pt x="29210" y="2495550"/>
                  </a:cubicBezTo>
                  <a:lnTo>
                    <a:pt x="2035810" y="2305050"/>
                  </a:lnTo>
                  <a:cubicBezTo>
                    <a:pt x="2053590" y="2303780"/>
                    <a:pt x="2063750" y="2283460"/>
                    <a:pt x="2053590" y="2268220"/>
                  </a:cubicBezTo>
                  <a:lnTo>
                    <a:pt x="1144270" y="905510"/>
                  </a:lnTo>
                  <a:cubicBezTo>
                    <a:pt x="1129030" y="885190"/>
                    <a:pt x="1154430" y="858520"/>
                    <a:pt x="1176020" y="872490"/>
                  </a:cubicBezTo>
                  <a:lnTo>
                    <a:pt x="2564130" y="1704340"/>
                  </a:lnTo>
                  <a:cubicBezTo>
                    <a:pt x="2580640" y="1714500"/>
                    <a:pt x="2600960" y="1701800"/>
                    <a:pt x="2599690" y="1684020"/>
                  </a:cubicBezTo>
                  <a:lnTo>
                    <a:pt x="2573020" y="33020"/>
                  </a:lnTo>
                  <a:cubicBezTo>
                    <a:pt x="2573020" y="10160"/>
                    <a:pt x="2602230" y="0"/>
                    <a:pt x="2616200" y="17780"/>
                  </a:cubicBezTo>
                  <a:lnTo>
                    <a:pt x="3732530" y="1513840"/>
                  </a:lnTo>
                  <a:cubicBezTo>
                    <a:pt x="3743960" y="1529080"/>
                    <a:pt x="3768090" y="1525270"/>
                    <a:pt x="3773170" y="1507490"/>
                  </a:cubicBezTo>
                  <a:close/>
                </a:path>
              </a:pathLst>
            </a:custGeom>
            <a:solidFill>
              <a:srgbClr val="6D0C6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30" name="TextBox 21">
            <a:extLst>
              <a:ext uri="{FF2B5EF4-FFF2-40B4-BE49-F238E27FC236}">
                <a16:creationId xmlns:a16="http://schemas.microsoft.com/office/drawing/2014/main" id="{8CD4613F-F2BE-4A3A-B59A-DED5E2447997}"/>
              </a:ext>
            </a:extLst>
          </p:cNvPr>
          <p:cNvSpPr txBox="1"/>
          <p:nvPr/>
        </p:nvSpPr>
        <p:spPr>
          <a:xfrm>
            <a:off x="7053214" y="4318781"/>
            <a:ext cx="10598426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600" b="1" u="none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u="none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u="none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none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3600" b="1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7">
            <a:extLst>
              <a:ext uri="{FF2B5EF4-FFF2-40B4-BE49-F238E27FC236}">
                <a16:creationId xmlns:a16="http://schemas.microsoft.com/office/drawing/2014/main" id="{1817B15F-D548-4285-8DF5-CA8D787A1B21}"/>
              </a:ext>
            </a:extLst>
          </p:cNvPr>
          <p:cNvGrpSpPr>
            <a:grpSpLocks noChangeAspect="1"/>
          </p:cNvGrpSpPr>
          <p:nvPr/>
        </p:nvGrpSpPr>
        <p:grpSpPr>
          <a:xfrm rot="2982611">
            <a:off x="6246390" y="6672799"/>
            <a:ext cx="409379" cy="388405"/>
            <a:chOff x="0" y="0"/>
            <a:chExt cx="6692900" cy="6350000"/>
          </a:xfrm>
        </p:grpSpPr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5F057262-4BD0-47B2-A97D-E9082E15BD02}"/>
                </a:ext>
              </a:extLst>
            </p:cNvPr>
            <p:cNvSpPr/>
            <p:nvPr/>
          </p:nvSpPr>
          <p:spPr>
            <a:xfrm>
              <a:off x="-7620" y="-8890"/>
              <a:ext cx="6701790" cy="6361430"/>
            </a:xfrm>
            <a:custGeom>
              <a:avLst/>
              <a:gdLst/>
              <a:ahLst/>
              <a:cxnLst/>
              <a:rect l="l" t="t" r="r" b="b"/>
              <a:pathLst>
                <a:path w="6701790" h="6361430">
                  <a:moveTo>
                    <a:pt x="3773170" y="1507490"/>
                  </a:moveTo>
                  <a:lnTo>
                    <a:pt x="4239260" y="106680"/>
                  </a:lnTo>
                  <a:cubicBezTo>
                    <a:pt x="4248150" y="81280"/>
                    <a:pt x="4286250" y="87630"/>
                    <a:pt x="4286250" y="114300"/>
                  </a:cubicBezTo>
                  <a:lnTo>
                    <a:pt x="4260850" y="1680210"/>
                  </a:lnTo>
                  <a:cubicBezTo>
                    <a:pt x="4260850" y="1699260"/>
                    <a:pt x="4282440" y="1710690"/>
                    <a:pt x="4297680" y="1700530"/>
                  </a:cubicBezTo>
                  <a:lnTo>
                    <a:pt x="5613400" y="791210"/>
                  </a:lnTo>
                  <a:cubicBezTo>
                    <a:pt x="5622290" y="784860"/>
                    <a:pt x="5634990" y="786130"/>
                    <a:pt x="5642610" y="792480"/>
                  </a:cubicBezTo>
                  <a:lnTo>
                    <a:pt x="5920740" y="1041400"/>
                  </a:lnTo>
                  <a:cubicBezTo>
                    <a:pt x="5930900" y="1050290"/>
                    <a:pt x="5930900" y="1064260"/>
                    <a:pt x="5923280" y="1074420"/>
                  </a:cubicBezTo>
                  <a:lnTo>
                    <a:pt x="4899660" y="2293620"/>
                  </a:lnTo>
                  <a:cubicBezTo>
                    <a:pt x="4886960" y="2308860"/>
                    <a:pt x="4898390" y="2332990"/>
                    <a:pt x="4918710" y="2332990"/>
                  </a:cubicBezTo>
                  <a:lnTo>
                    <a:pt x="6520180" y="2306320"/>
                  </a:lnTo>
                  <a:cubicBezTo>
                    <a:pt x="6545580" y="2306320"/>
                    <a:pt x="6554470" y="2340610"/>
                    <a:pt x="6530340" y="2352040"/>
                  </a:cubicBezTo>
                  <a:lnTo>
                    <a:pt x="5247640" y="2941320"/>
                  </a:lnTo>
                  <a:cubicBezTo>
                    <a:pt x="5229860" y="2948940"/>
                    <a:pt x="5228590" y="2974340"/>
                    <a:pt x="5245100" y="2983230"/>
                  </a:cubicBezTo>
                  <a:lnTo>
                    <a:pt x="6687820" y="3829050"/>
                  </a:lnTo>
                  <a:cubicBezTo>
                    <a:pt x="6697980" y="3835400"/>
                    <a:pt x="6701790" y="3848100"/>
                    <a:pt x="6697980" y="3858260"/>
                  </a:cubicBezTo>
                  <a:lnTo>
                    <a:pt x="6640830" y="4000500"/>
                  </a:lnTo>
                  <a:cubicBezTo>
                    <a:pt x="6635750" y="4011930"/>
                    <a:pt x="6623050" y="4018280"/>
                    <a:pt x="6611620" y="4014470"/>
                  </a:cubicBezTo>
                  <a:lnTo>
                    <a:pt x="5062220" y="3528060"/>
                  </a:lnTo>
                  <a:cubicBezTo>
                    <a:pt x="5041900" y="3521710"/>
                    <a:pt x="5024120" y="3544570"/>
                    <a:pt x="5034280" y="3562350"/>
                  </a:cubicBezTo>
                  <a:lnTo>
                    <a:pt x="5943600" y="5124450"/>
                  </a:lnTo>
                  <a:cubicBezTo>
                    <a:pt x="5953760" y="5143500"/>
                    <a:pt x="5937250" y="5165090"/>
                    <a:pt x="5916930" y="5160010"/>
                  </a:cubicBezTo>
                  <a:lnTo>
                    <a:pt x="4122420" y="4653280"/>
                  </a:lnTo>
                  <a:cubicBezTo>
                    <a:pt x="4105910" y="4648200"/>
                    <a:pt x="4090670" y="4662170"/>
                    <a:pt x="4091940" y="4678680"/>
                  </a:cubicBezTo>
                  <a:lnTo>
                    <a:pt x="4273550" y="6245860"/>
                  </a:lnTo>
                  <a:cubicBezTo>
                    <a:pt x="4276090" y="6271260"/>
                    <a:pt x="4241800" y="6282690"/>
                    <a:pt x="4229100" y="6259830"/>
                  </a:cubicBezTo>
                  <a:lnTo>
                    <a:pt x="3450590" y="4857750"/>
                  </a:lnTo>
                  <a:cubicBezTo>
                    <a:pt x="3441700" y="4841240"/>
                    <a:pt x="3417570" y="4841240"/>
                    <a:pt x="3408680" y="4857750"/>
                  </a:cubicBezTo>
                  <a:lnTo>
                    <a:pt x="2581910" y="6346190"/>
                  </a:lnTo>
                  <a:cubicBezTo>
                    <a:pt x="2575560" y="6357620"/>
                    <a:pt x="2562860" y="6361430"/>
                    <a:pt x="2551430" y="6356350"/>
                  </a:cubicBezTo>
                  <a:lnTo>
                    <a:pt x="2258060" y="6225540"/>
                  </a:lnTo>
                  <a:cubicBezTo>
                    <a:pt x="2247900" y="6220460"/>
                    <a:pt x="2241550" y="6209030"/>
                    <a:pt x="2244090" y="6198870"/>
                  </a:cubicBezTo>
                  <a:lnTo>
                    <a:pt x="2588260" y="4652010"/>
                  </a:lnTo>
                  <a:cubicBezTo>
                    <a:pt x="2593340" y="4631690"/>
                    <a:pt x="2570480" y="4615180"/>
                    <a:pt x="2552700" y="4626610"/>
                  </a:cubicBezTo>
                  <a:lnTo>
                    <a:pt x="1165860" y="5458460"/>
                  </a:lnTo>
                  <a:cubicBezTo>
                    <a:pt x="1144270" y="5471160"/>
                    <a:pt x="1120140" y="5447030"/>
                    <a:pt x="1132840" y="5425440"/>
                  </a:cubicBezTo>
                  <a:lnTo>
                    <a:pt x="1971040" y="4028440"/>
                  </a:lnTo>
                  <a:cubicBezTo>
                    <a:pt x="1981200" y="4011930"/>
                    <a:pt x="1968500" y="3991610"/>
                    <a:pt x="1950720" y="3992880"/>
                  </a:cubicBezTo>
                  <a:lnTo>
                    <a:pt x="403860" y="4018280"/>
                  </a:lnTo>
                  <a:cubicBezTo>
                    <a:pt x="375920" y="4018280"/>
                    <a:pt x="369570" y="3978910"/>
                    <a:pt x="396240" y="3971290"/>
                  </a:cubicBezTo>
                  <a:lnTo>
                    <a:pt x="1799590" y="3562350"/>
                  </a:lnTo>
                  <a:cubicBezTo>
                    <a:pt x="1819910" y="3556000"/>
                    <a:pt x="1822450" y="3529330"/>
                    <a:pt x="1804670" y="3519170"/>
                  </a:cubicBezTo>
                  <a:lnTo>
                    <a:pt x="20320" y="2540000"/>
                  </a:lnTo>
                  <a:cubicBezTo>
                    <a:pt x="0" y="2528570"/>
                    <a:pt x="6350" y="2498090"/>
                    <a:pt x="29210" y="2495550"/>
                  </a:cubicBezTo>
                  <a:lnTo>
                    <a:pt x="2035810" y="2305050"/>
                  </a:lnTo>
                  <a:cubicBezTo>
                    <a:pt x="2053590" y="2303780"/>
                    <a:pt x="2063750" y="2283460"/>
                    <a:pt x="2053590" y="2268220"/>
                  </a:cubicBezTo>
                  <a:lnTo>
                    <a:pt x="1144270" y="905510"/>
                  </a:lnTo>
                  <a:cubicBezTo>
                    <a:pt x="1129030" y="885190"/>
                    <a:pt x="1154430" y="858520"/>
                    <a:pt x="1176020" y="872490"/>
                  </a:cubicBezTo>
                  <a:lnTo>
                    <a:pt x="2564130" y="1704340"/>
                  </a:lnTo>
                  <a:cubicBezTo>
                    <a:pt x="2580640" y="1714500"/>
                    <a:pt x="2600960" y="1701800"/>
                    <a:pt x="2599690" y="1684020"/>
                  </a:cubicBezTo>
                  <a:lnTo>
                    <a:pt x="2573020" y="33020"/>
                  </a:lnTo>
                  <a:cubicBezTo>
                    <a:pt x="2573020" y="10160"/>
                    <a:pt x="2602230" y="0"/>
                    <a:pt x="2616200" y="17780"/>
                  </a:cubicBezTo>
                  <a:lnTo>
                    <a:pt x="3732530" y="1513840"/>
                  </a:lnTo>
                  <a:cubicBezTo>
                    <a:pt x="3743960" y="1529080"/>
                    <a:pt x="3768090" y="1525270"/>
                    <a:pt x="3773170" y="1507490"/>
                  </a:cubicBezTo>
                  <a:close/>
                </a:path>
              </a:pathLst>
            </a:custGeom>
            <a:solidFill>
              <a:srgbClr val="6D0C6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33" name="TextBox 21">
            <a:extLst>
              <a:ext uri="{FF2B5EF4-FFF2-40B4-BE49-F238E27FC236}">
                <a16:creationId xmlns:a16="http://schemas.microsoft.com/office/drawing/2014/main" id="{F4082CBF-AB11-4861-A73E-6288051CE90F}"/>
              </a:ext>
            </a:extLst>
          </p:cNvPr>
          <p:cNvSpPr txBox="1"/>
          <p:nvPr/>
        </p:nvSpPr>
        <p:spPr>
          <a:xfrm>
            <a:off x="7054054" y="6420376"/>
            <a:ext cx="10167146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600" b="1" u="none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-72832" y="26020"/>
            <a:ext cx="18288000" cy="10287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8199" y="392127"/>
            <a:ext cx="15464607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5400" b="1" dirty="0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5400" b="1" dirty="0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5400" b="1" dirty="0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5400" b="1" dirty="0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5400" b="1" dirty="0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4DE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4DEC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89A113DE-A203-401F-84C9-96E2FF0B02D4}"/>
              </a:ext>
            </a:extLst>
          </p:cNvPr>
          <p:cNvSpPr/>
          <p:nvPr/>
        </p:nvSpPr>
        <p:spPr>
          <a:xfrm>
            <a:off x="2013267" y="4197072"/>
            <a:ext cx="2383237" cy="93959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2F4D9889-6B03-4E33-9D50-0DFD2ECF39CD}"/>
              </a:ext>
            </a:extLst>
          </p:cNvPr>
          <p:cNvSpPr/>
          <p:nvPr/>
        </p:nvSpPr>
        <p:spPr>
          <a:xfrm>
            <a:off x="2013267" y="5821073"/>
            <a:ext cx="3754838" cy="93959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43919F8B-2A74-4CFE-A71B-3C971B25F16E}"/>
              </a:ext>
            </a:extLst>
          </p:cNvPr>
          <p:cNvSpPr/>
          <p:nvPr/>
        </p:nvSpPr>
        <p:spPr>
          <a:xfrm>
            <a:off x="8462685" y="4169803"/>
            <a:ext cx="2383238" cy="93959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7708E7B-8165-467B-9AA8-E132A95D1E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t="19838" r="39731" b="18307"/>
          <a:stretch/>
        </p:blipFill>
        <p:spPr>
          <a:xfrm>
            <a:off x="-1833676" y="0"/>
            <a:ext cx="3098194" cy="100962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6D85A1-827D-483A-B2F8-2FF195885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34635" r="33331" b="36324"/>
          <a:stretch/>
        </p:blipFill>
        <p:spPr>
          <a:xfrm>
            <a:off x="-1194116" y="7806535"/>
            <a:ext cx="6172199" cy="2987011"/>
          </a:xfrm>
          <a:prstGeom prst="rect">
            <a:avLst/>
          </a:prstGeom>
        </p:spPr>
      </p:pic>
      <p:sp>
        <p:nvSpPr>
          <p:cNvPr id="41" name="Rounded Rectangle 14">
            <a:extLst>
              <a:ext uri="{FF2B5EF4-FFF2-40B4-BE49-F238E27FC236}">
                <a16:creationId xmlns:a16="http://schemas.microsoft.com/office/drawing/2014/main" id="{610E2877-3820-45F5-A780-D060708E8616}"/>
              </a:ext>
            </a:extLst>
          </p:cNvPr>
          <p:cNvSpPr/>
          <p:nvPr/>
        </p:nvSpPr>
        <p:spPr>
          <a:xfrm>
            <a:off x="8453574" y="5743429"/>
            <a:ext cx="7906330" cy="1040345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14">
            <a:extLst>
              <a:ext uri="{FF2B5EF4-FFF2-40B4-BE49-F238E27FC236}">
                <a16:creationId xmlns:a16="http://schemas.microsoft.com/office/drawing/2014/main" id="{FC352B3A-6680-4E9E-8002-5DB43F4706AC}"/>
              </a:ext>
            </a:extLst>
          </p:cNvPr>
          <p:cNvSpPr/>
          <p:nvPr/>
        </p:nvSpPr>
        <p:spPr>
          <a:xfrm>
            <a:off x="8491711" y="7417808"/>
            <a:ext cx="2354211" cy="93959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ular Callout 13">
            <a:extLst>
              <a:ext uri="{FF2B5EF4-FFF2-40B4-BE49-F238E27FC236}">
                <a16:creationId xmlns:a16="http://schemas.microsoft.com/office/drawing/2014/main" id="{0095FE6A-A0E1-434C-BE16-398293DE30E4}"/>
              </a:ext>
            </a:extLst>
          </p:cNvPr>
          <p:cNvSpPr/>
          <p:nvPr/>
        </p:nvSpPr>
        <p:spPr>
          <a:xfrm>
            <a:off x="1985193" y="1822633"/>
            <a:ext cx="14346637" cy="1318863"/>
          </a:xfrm>
          <a:prstGeom prst="wedgeRoundRectCallout">
            <a:avLst>
              <a:gd name="adj1" fmla="val -58818"/>
              <a:gd name="adj2" fmla="val 4890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5A7A4A3-9195-4DAC-B1F8-A202D7FC8B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2552" r="40196" b="34763"/>
          <a:stretch/>
        </p:blipFill>
        <p:spPr>
          <a:xfrm>
            <a:off x="14230078" y="7191314"/>
            <a:ext cx="3754839" cy="33619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263282E-5C06-4196-B70E-56882EE560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8" t="21107" r="32332" b="21849"/>
          <a:stretch/>
        </p:blipFill>
        <p:spPr>
          <a:xfrm>
            <a:off x="15633837" y="2994760"/>
            <a:ext cx="2458837" cy="218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9271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  <p:bldP spid="41" grpId="0" animBg="1"/>
      <p:bldP spid="44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l="213" t="16010" r="213"/>
          <a:stretch>
            <a:fillRect/>
          </a:stretch>
        </p:blipFill>
        <p:spPr>
          <a:xfrm>
            <a:off x="0" y="-275942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630868">
            <a:off x="15301381" y="-1492610"/>
            <a:ext cx="4489880" cy="4213476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E4DEC8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06230">
            <a:off x="-1669263" y="8393819"/>
            <a:ext cx="4014686" cy="200734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5103DC7-3877-49BF-B8D2-C665775BDADE}"/>
              </a:ext>
            </a:extLst>
          </p:cNvPr>
          <p:cNvSpPr/>
          <p:nvPr/>
        </p:nvSpPr>
        <p:spPr>
          <a:xfrm>
            <a:off x="6318889" y="2694178"/>
            <a:ext cx="6019800" cy="357612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998598-00DB-4483-8335-404F757F7AA1}"/>
              </a:ext>
            </a:extLst>
          </p:cNvPr>
          <p:cNvSpPr/>
          <p:nvPr/>
        </p:nvSpPr>
        <p:spPr>
          <a:xfrm>
            <a:off x="13446444" y="1657350"/>
            <a:ext cx="3848100" cy="182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ACD875-2B0B-423E-95FA-8EF7A22EA363}"/>
              </a:ext>
            </a:extLst>
          </p:cNvPr>
          <p:cNvSpPr/>
          <p:nvPr/>
        </p:nvSpPr>
        <p:spPr>
          <a:xfrm>
            <a:off x="13491476" y="6057900"/>
            <a:ext cx="4158464" cy="182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4A9F1-BA2E-45AF-9C26-3EB8CE90E636}"/>
              </a:ext>
            </a:extLst>
          </p:cNvPr>
          <p:cNvSpPr/>
          <p:nvPr/>
        </p:nvSpPr>
        <p:spPr>
          <a:xfrm>
            <a:off x="5181600" y="7886700"/>
            <a:ext cx="6019800" cy="182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A43657-800C-421D-999F-587AA13DFF71}"/>
              </a:ext>
            </a:extLst>
          </p:cNvPr>
          <p:cNvSpPr/>
          <p:nvPr/>
        </p:nvSpPr>
        <p:spPr>
          <a:xfrm>
            <a:off x="657110" y="5143500"/>
            <a:ext cx="3848100" cy="182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74FC32-AB1E-4176-AEF0-842678BE2AD5}"/>
              </a:ext>
            </a:extLst>
          </p:cNvPr>
          <p:cNvSpPr/>
          <p:nvPr/>
        </p:nvSpPr>
        <p:spPr>
          <a:xfrm>
            <a:off x="1634719" y="742950"/>
            <a:ext cx="3848100" cy="182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F40699-42A8-4899-889E-7B255D648DCC}"/>
              </a:ext>
            </a:extLst>
          </p:cNvPr>
          <p:cNvCxnSpPr>
            <a:cxnSpLocks/>
            <a:stCxn id="9" idx="7"/>
            <a:endCxn id="11" idx="1"/>
          </p:cNvCxnSpPr>
          <p:nvPr/>
        </p:nvCxnSpPr>
        <p:spPr>
          <a:xfrm flipV="1">
            <a:off x="11457110" y="2571750"/>
            <a:ext cx="1989334" cy="6461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F62A06-E0EF-492B-A27C-0C8385EF846D}"/>
              </a:ext>
            </a:extLst>
          </p:cNvPr>
          <p:cNvCxnSpPr>
            <a:stCxn id="9" idx="5"/>
            <a:endCxn id="12" idx="1"/>
          </p:cNvCxnSpPr>
          <p:nvPr/>
        </p:nvCxnSpPr>
        <p:spPr>
          <a:xfrm>
            <a:off x="11457110" y="5746589"/>
            <a:ext cx="2034366" cy="12257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98CD9F-939E-4CA2-84D7-BAE98266FAE7}"/>
              </a:ext>
            </a:extLst>
          </p:cNvPr>
          <p:cNvCxnSpPr>
            <a:stCxn id="9" idx="4"/>
            <a:endCxn id="13" idx="0"/>
          </p:cNvCxnSpPr>
          <p:nvPr/>
        </p:nvCxnSpPr>
        <p:spPr>
          <a:xfrm flipH="1">
            <a:off x="8191500" y="6270300"/>
            <a:ext cx="1137289" cy="1616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CE04B0-D96C-4F15-B360-50EBB8185480}"/>
              </a:ext>
            </a:extLst>
          </p:cNvPr>
          <p:cNvCxnSpPr>
            <a:stCxn id="9" idx="3"/>
            <a:endCxn id="14" idx="3"/>
          </p:cNvCxnSpPr>
          <p:nvPr/>
        </p:nvCxnSpPr>
        <p:spPr>
          <a:xfrm flipH="1">
            <a:off x="4505210" y="5746589"/>
            <a:ext cx="2695258" cy="311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45ACA5-8465-4E66-BA77-CB20603E92AC}"/>
              </a:ext>
            </a:extLst>
          </p:cNvPr>
          <p:cNvCxnSpPr>
            <a:stCxn id="9" idx="1"/>
            <a:endCxn id="15" idx="3"/>
          </p:cNvCxnSpPr>
          <p:nvPr/>
        </p:nvCxnSpPr>
        <p:spPr>
          <a:xfrm flipH="1" flipV="1">
            <a:off x="5482819" y="1657350"/>
            <a:ext cx="1717649" cy="15605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5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3" t="16010" r="213"/>
          <a:stretch>
            <a:fillRect/>
          </a:stretch>
        </p:blipFill>
        <p:spPr>
          <a:xfrm>
            <a:off x="-67399" y="18047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454963">
            <a:off x="14985011" y="2772265"/>
            <a:ext cx="5053574" cy="4742468"/>
            <a:chOff x="0" y="0"/>
            <a:chExt cx="676656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659604">
            <a:off x="-2278013" y="7255275"/>
            <a:ext cx="4168090" cy="41680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270617">
            <a:off x="17019701" y="-150462"/>
            <a:ext cx="1855816" cy="92790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93684" y="240675"/>
            <a:ext cx="15785886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en-US" sz="5400" b="1" dirty="0">
                <a:solidFill>
                  <a:srgbClr val="FF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EE5328B8-47C2-47E6-82E6-DC1E3A2CF937}"/>
              </a:ext>
            </a:extLst>
          </p:cNvPr>
          <p:cNvSpPr txBox="1"/>
          <p:nvPr/>
        </p:nvSpPr>
        <p:spPr>
          <a:xfrm>
            <a:off x="1523999" y="1322503"/>
            <a:ext cx="13625528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9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7C0641EA-DE28-4AE8-870B-E31BC6040FD7}"/>
              </a:ext>
            </a:extLst>
          </p:cNvPr>
          <p:cNvSpPr/>
          <p:nvPr/>
        </p:nvSpPr>
        <p:spPr>
          <a:xfrm>
            <a:off x="1193684" y="2499395"/>
            <a:ext cx="14997257" cy="1830940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15.2.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33BC71-303F-4931-B7BD-C0945E330BD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821398" y="4536127"/>
            <a:ext cx="11658599" cy="54883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446362-4342-41BF-B85B-0D0C3ECB3A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19400" r="43749" b="18887"/>
          <a:stretch/>
        </p:blipFill>
        <p:spPr>
          <a:xfrm>
            <a:off x="15764892" y="4180109"/>
            <a:ext cx="2362200" cy="63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9145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2183</Words>
  <PresentationFormat>Custom</PresentationFormat>
  <Paragraphs>171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Courier New</vt:lpstr>
      <vt:lpstr>Times New Roman</vt:lpstr>
      <vt:lpstr>Symbol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2023-02-23T06:41:40Z</dcterms:modified>
  <dc:identifier>DAFTMsNyBV4</dc:identifier>
</cp:coreProperties>
</file>