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3" r:id="rId3"/>
    <p:sldId id="260" r:id="rId4"/>
    <p:sldId id="261" r:id="rId5"/>
    <p:sldId id="302" r:id="rId6"/>
    <p:sldId id="304" r:id="rId7"/>
    <p:sldId id="305" r:id="rId8"/>
    <p:sldId id="306" r:id="rId9"/>
    <p:sldId id="307" r:id="rId10"/>
    <p:sldId id="308" r:id="rId11"/>
    <p:sldId id="309" r:id="rId12"/>
    <p:sldId id="301" r:id="rId13"/>
    <p:sldId id="310" r:id="rId14"/>
    <p:sldId id="311" r:id="rId15"/>
    <p:sldId id="2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anso.org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6404" y="954107"/>
            <a:ext cx="88951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96404" y="1981200"/>
            <a:ext cx="62281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221095" y="2590800"/>
            <a:ext cx="336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 (-11,032) . (-24,3)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2964295" y="5715000"/>
            <a:ext cx="5570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≈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590800" y="4724400"/>
            <a:ext cx="5570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-11,032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583873" y="5247620"/>
            <a:ext cx="55701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-24,3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533400" y="3110767"/>
            <a:ext cx="336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≈ (-11) . (-24) = 264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21095" y="3810000"/>
            <a:ext cx="336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(-762,40) : 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602095" y="4462790"/>
            <a:ext cx="336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≈ (-762) : 6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2583873" y="4492125"/>
            <a:ext cx="3360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-127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00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4" grpId="0"/>
      <p:bldP spid="15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20" grpId="0"/>
      <p:bldP spid="21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6404" y="954107"/>
            <a:ext cx="88951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96404" y="1981200"/>
            <a:ext cx="88951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193386" y="2795090"/>
            <a:ext cx="6359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0,246 . (-5,128) = -3,261488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381000" y="3332165"/>
            <a:ext cx="6740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0,246 . (-5,128) ≈ 0,2 . (-5) = -1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381000" y="3855385"/>
            <a:ext cx="457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-1.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436418" y="4392460"/>
            <a:ext cx="56803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193386" y="5029200"/>
            <a:ext cx="6359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-7,105 + 4,23 = -5,682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158750" y="5638800"/>
            <a:ext cx="5403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-7,105 + 4,23 ≈ (-7) + 4 = -3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158750" y="6172200"/>
            <a:ext cx="56803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41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4" grpId="0"/>
      <p:bldP spid="15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533400"/>
            <a:ext cx="58674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806545"/>
              </p:ext>
            </p:extLst>
          </p:nvPr>
        </p:nvGraphicFramePr>
        <p:xfrm>
          <a:off x="228600" y="1219197"/>
          <a:ext cx="8686800" cy="5047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981200"/>
                <a:gridCol w="2133600"/>
                <a:gridCol w="1676400"/>
              </a:tblGrid>
              <a:tr h="68580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tròn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-492,7926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320,1415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-568,7182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129"/>
          <p:cNvSpPr txBox="1">
            <a:spLocks noChangeArrowheads="1"/>
          </p:cNvSpPr>
          <p:nvPr/>
        </p:nvSpPr>
        <p:spPr bwMode="auto">
          <a:xfrm>
            <a:off x="3228108" y="1905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-492,8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29"/>
          <p:cNvSpPr txBox="1">
            <a:spLocks noChangeArrowheads="1"/>
          </p:cNvSpPr>
          <p:nvPr/>
        </p:nvSpPr>
        <p:spPr bwMode="auto">
          <a:xfrm>
            <a:off x="5403274" y="1905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320,1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29"/>
          <p:cNvSpPr txBox="1">
            <a:spLocks noChangeArrowheads="1"/>
          </p:cNvSpPr>
          <p:nvPr/>
        </p:nvSpPr>
        <p:spPr bwMode="auto">
          <a:xfrm>
            <a:off x="7308274" y="1905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-568,7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3228108" y="2667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-492,79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129"/>
          <p:cNvSpPr txBox="1">
            <a:spLocks noChangeArrowheads="1"/>
          </p:cNvSpPr>
          <p:nvPr/>
        </p:nvSpPr>
        <p:spPr bwMode="auto">
          <a:xfrm>
            <a:off x="5403274" y="2667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320,14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29"/>
          <p:cNvSpPr txBox="1">
            <a:spLocks noChangeArrowheads="1"/>
          </p:cNvSpPr>
          <p:nvPr/>
        </p:nvSpPr>
        <p:spPr bwMode="auto">
          <a:xfrm>
            <a:off x="7308274" y="2667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-568,72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29"/>
          <p:cNvSpPr txBox="1">
            <a:spLocks noChangeArrowheads="1"/>
          </p:cNvSpPr>
          <p:nvPr/>
        </p:nvSpPr>
        <p:spPr bwMode="auto">
          <a:xfrm>
            <a:off x="3228108" y="3429000"/>
            <a:ext cx="1572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-492,793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29"/>
          <p:cNvSpPr txBox="1">
            <a:spLocks noChangeArrowheads="1"/>
          </p:cNvSpPr>
          <p:nvPr/>
        </p:nvSpPr>
        <p:spPr bwMode="auto">
          <a:xfrm>
            <a:off x="5403274" y="3408218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320,142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29"/>
          <p:cNvSpPr txBox="1">
            <a:spLocks noChangeArrowheads="1"/>
          </p:cNvSpPr>
          <p:nvPr/>
        </p:nvSpPr>
        <p:spPr bwMode="auto">
          <a:xfrm>
            <a:off x="7308274" y="3429000"/>
            <a:ext cx="16833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-568,718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29"/>
          <p:cNvSpPr txBox="1">
            <a:spLocks noChangeArrowheads="1"/>
          </p:cNvSpPr>
          <p:nvPr/>
        </p:nvSpPr>
        <p:spPr bwMode="auto">
          <a:xfrm>
            <a:off x="3214253" y="4191000"/>
            <a:ext cx="1572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-493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29"/>
          <p:cNvSpPr txBox="1">
            <a:spLocks noChangeArrowheads="1"/>
          </p:cNvSpPr>
          <p:nvPr/>
        </p:nvSpPr>
        <p:spPr bwMode="auto">
          <a:xfrm>
            <a:off x="5403274" y="41910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29"/>
          <p:cNvSpPr txBox="1">
            <a:spLocks noChangeArrowheads="1"/>
          </p:cNvSpPr>
          <p:nvPr/>
        </p:nvSpPr>
        <p:spPr bwMode="auto">
          <a:xfrm>
            <a:off x="7308274" y="4184073"/>
            <a:ext cx="16833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-569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29"/>
          <p:cNvSpPr txBox="1">
            <a:spLocks noChangeArrowheads="1"/>
          </p:cNvSpPr>
          <p:nvPr/>
        </p:nvSpPr>
        <p:spPr bwMode="auto">
          <a:xfrm>
            <a:off x="3241963" y="4876800"/>
            <a:ext cx="1572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-490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29"/>
          <p:cNvSpPr txBox="1">
            <a:spLocks noChangeArrowheads="1"/>
          </p:cNvSpPr>
          <p:nvPr/>
        </p:nvSpPr>
        <p:spPr bwMode="auto">
          <a:xfrm>
            <a:off x="5403274" y="4869873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320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29"/>
          <p:cNvSpPr txBox="1">
            <a:spLocks noChangeArrowheads="1"/>
          </p:cNvSpPr>
          <p:nvPr/>
        </p:nvSpPr>
        <p:spPr bwMode="auto">
          <a:xfrm>
            <a:off x="7308274" y="4869873"/>
            <a:ext cx="16833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-570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29"/>
          <p:cNvSpPr txBox="1">
            <a:spLocks noChangeArrowheads="1"/>
          </p:cNvSpPr>
          <p:nvPr/>
        </p:nvSpPr>
        <p:spPr bwMode="auto">
          <a:xfrm>
            <a:off x="3214253" y="5638800"/>
            <a:ext cx="15724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-500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29"/>
          <p:cNvSpPr txBox="1">
            <a:spLocks noChangeArrowheads="1"/>
          </p:cNvSpPr>
          <p:nvPr/>
        </p:nvSpPr>
        <p:spPr bwMode="auto">
          <a:xfrm>
            <a:off x="5396347" y="5638800"/>
            <a:ext cx="13785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129"/>
          <p:cNvSpPr txBox="1">
            <a:spLocks noChangeArrowheads="1"/>
          </p:cNvSpPr>
          <p:nvPr/>
        </p:nvSpPr>
        <p:spPr bwMode="auto">
          <a:xfrm>
            <a:off x="7308274" y="5624945"/>
            <a:ext cx="16833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-600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9735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75" grpId="0" animBg="1"/>
      <p:bldP spid="12" grpId="0"/>
      <p:bldP spid="13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533400"/>
            <a:ext cx="914400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63859"/>
              </p:ext>
            </p:extLst>
          </p:nvPr>
        </p:nvGraphicFramePr>
        <p:xfrm>
          <a:off x="228598" y="2209800"/>
          <a:ext cx="8686801" cy="1336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2"/>
                <a:gridCol w="1295400"/>
                <a:gridCol w="1295400"/>
                <a:gridCol w="1143000"/>
                <a:gridCol w="1066799"/>
              </a:tblGrid>
              <a:tr h="609603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-79,2384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60,403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-0,255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50,996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thập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129"/>
          <p:cNvSpPr txBox="1">
            <a:spLocks noChangeArrowheads="1"/>
          </p:cNvSpPr>
          <p:nvPr/>
        </p:nvSpPr>
        <p:spPr bwMode="auto">
          <a:xfrm>
            <a:off x="4184074" y="2814935"/>
            <a:ext cx="1378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-79,24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29"/>
          <p:cNvSpPr txBox="1">
            <a:spLocks noChangeArrowheads="1"/>
          </p:cNvSpPr>
          <p:nvPr/>
        </p:nvSpPr>
        <p:spPr bwMode="auto">
          <a:xfrm>
            <a:off x="5505450" y="2821862"/>
            <a:ext cx="1378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60,40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29"/>
          <p:cNvSpPr txBox="1">
            <a:spLocks noChangeArrowheads="1"/>
          </p:cNvSpPr>
          <p:nvPr/>
        </p:nvSpPr>
        <p:spPr bwMode="auto">
          <a:xfrm>
            <a:off x="6705600" y="2821862"/>
            <a:ext cx="1378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-0,26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29"/>
          <p:cNvSpPr txBox="1">
            <a:spLocks noChangeArrowheads="1"/>
          </p:cNvSpPr>
          <p:nvPr/>
        </p:nvSpPr>
        <p:spPr bwMode="auto">
          <a:xfrm>
            <a:off x="7924800" y="2819400"/>
            <a:ext cx="13785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51</a:t>
            </a:r>
            <a:endParaRPr lang="en-US" alt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7843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2" grpId="0"/>
      <p:bldP spid="33" grpId="0"/>
      <p:bldP spid="34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9" name="Text Box 129"/>
          <p:cNvSpPr txBox="1">
            <a:spLocks noChangeArrowheads="1"/>
          </p:cNvSpPr>
          <p:nvPr/>
        </p:nvSpPr>
        <p:spPr bwMode="auto">
          <a:xfrm>
            <a:off x="-2" y="533400"/>
            <a:ext cx="914400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web 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http://danso.org/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nagỳ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9/10/2020,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97 553 839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331 523 221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8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endParaRPr lang="en-US" altLang="en-US" sz="2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3"/>
          <p:cNvSpPr txBox="1">
            <a:spLocks noChangeArrowheads="1"/>
          </p:cNvSpPr>
          <p:nvPr/>
        </p:nvSpPr>
        <p:spPr bwMode="auto">
          <a:xfrm>
            <a:off x="2157845" y="0"/>
            <a:ext cx="56007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TẬP – VẬN DỤNG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80929"/>
              </p:ext>
            </p:extLst>
          </p:nvPr>
        </p:nvGraphicFramePr>
        <p:xfrm>
          <a:off x="6927" y="2590800"/>
          <a:ext cx="8749145" cy="3517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673"/>
                <a:gridCol w="2743200"/>
                <a:gridCol w="2736272"/>
              </a:tblGrid>
              <a:tr h="609603"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Nam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Hoa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Kì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26931">
                <a:tc>
                  <a:txBody>
                    <a:bodyPr/>
                    <a:lstStyle/>
                    <a:p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97 553 839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331 523 221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693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nghìn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 Box 129"/>
          <p:cNvSpPr txBox="1">
            <a:spLocks noChangeArrowheads="1"/>
          </p:cNvSpPr>
          <p:nvPr/>
        </p:nvSpPr>
        <p:spPr bwMode="auto">
          <a:xfrm>
            <a:off x="3733800" y="4003964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97 553 840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29"/>
          <p:cNvSpPr txBox="1">
            <a:spLocks noChangeArrowheads="1"/>
          </p:cNvSpPr>
          <p:nvPr/>
        </p:nvSpPr>
        <p:spPr bwMode="auto">
          <a:xfrm>
            <a:off x="6324600" y="4003964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331 523 220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9"/>
          <p:cNvSpPr txBox="1">
            <a:spLocks noChangeArrowheads="1"/>
          </p:cNvSpPr>
          <p:nvPr/>
        </p:nvSpPr>
        <p:spPr bwMode="auto">
          <a:xfrm>
            <a:off x="3733800" y="472440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97 553 800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29"/>
          <p:cNvSpPr txBox="1">
            <a:spLocks noChangeArrowheads="1"/>
          </p:cNvSpPr>
          <p:nvPr/>
        </p:nvSpPr>
        <p:spPr bwMode="auto">
          <a:xfrm>
            <a:off x="6296891" y="472440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331 523 200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29"/>
          <p:cNvSpPr txBox="1">
            <a:spLocks noChangeArrowheads="1"/>
          </p:cNvSpPr>
          <p:nvPr/>
        </p:nvSpPr>
        <p:spPr bwMode="auto">
          <a:xfrm>
            <a:off x="3733800" y="541020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97 554 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29"/>
          <p:cNvSpPr txBox="1">
            <a:spLocks noChangeArrowheads="1"/>
          </p:cNvSpPr>
          <p:nvPr/>
        </p:nvSpPr>
        <p:spPr bwMode="auto">
          <a:xfrm>
            <a:off x="6296891" y="5410200"/>
            <a:ext cx="1981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331 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523 000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24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2" grpId="0"/>
      <p:bldP spid="9" grpId="0"/>
      <p:bldP spid="10" grpId="0"/>
      <p:bldP spid="11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DU LIEU QUAN TRONG -HUEBOM\CA VIDEO NEN PPT\cdnvn-xuan-2015-hoa-dao-hinh-n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035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-20782" y="122711"/>
            <a:ext cx="7640782" cy="76944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4400" b="1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754797"/>
            <a:ext cx="6608617" cy="319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2147" name="Text Box 3"/>
          <p:cNvSpPr txBox="1">
            <a:spLocks noChangeArrowheads="1"/>
          </p:cNvSpPr>
          <p:nvPr/>
        </p:nvSpPr>
        <p:spPr bwMode="auto">
          <a:xfrm>
            <a:off x="152399" y="4114800"/>
            <a:ext cx="8763001" cy="1169551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kilômét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bề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510,2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alt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km</a:t>
            </a:r>
            <a:r>
              <a:rPr lang="en-US" altLang="en-US" sz="2800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alt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74565" y="-76200"/>
            <a:ext cx="5299669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5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3855" y="6808067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4855" y="5562600"/>
            <a:ext cx="838200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4434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0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"/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3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905000"/>
            <a:ext cx="8575675" cy="10017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LÀM TRÒN SỐ THẬP PHÂN VÀ ƯỚC LƯỢNG KẾT QUẢ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54358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125844" y="1445567"/>
            <a:ext cx="9018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33,3333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9255" y="2362200"/>
            <a:ext cx="90181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33,3333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33,33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82549" y="862462"/>
            <a:ext cx="5131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-13855" y="1324127"/>
            <a:ext cx="90181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5400" y="2155124"/>
            <a:ext cx="90181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-13855" y="3020672"/>
            <a:ext cx="6567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927" y="3482337"/>
            <a:ext cx="901815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927" y="5059373"/>
            <a:ext cx="901815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27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2" grpId="0"/>
      <p:bldP spid="1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6404" y="954107"/>
            <a:ext cx="5008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489036" y="1780305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–125,924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248400" y="1738743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2348,387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96404" y="2904482"/>
            <a:ext cx="2667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800600" y="2317892"/>
            <a:ext cx="304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4800600" y="4114800"/>
            <a:ext cx="3086100" cy="623560"/>
          </a:xfrm>
          <a:prstGeom prst="wedgeEllipseCallout">
            <a:avLst>
              <a:gd name="adj1" fmla="val -34404"/>
              <a:gd name="adj2" fmla="val -338561"/>
            </a:avLst>
          </a:prstGeom>
          <a:solidFill>
            <a:srgbClr val="92D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10" idx="2"/>
          </p:cNvCxnSpPr>
          <p:nvPr/>
        </p:nvCxnSpPr>
        <p:spPr>
          <a:xfrm>
            <a:off x="4584700" y="2426636"/>
            <a:ext cx="0" cy="6213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3581400" y="3013670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–125,92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626927" y="2266655"/>
            <a:ext cx="2597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162800" y="2317892"/>
            <a:ext cx="0" cy="6213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6266873" y="3011269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2348,39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18"/>
          <p:cNvSpPr>
            <a:spLocks noChangeArrowheads="1"/>
          </p:cNvSpPr>
          <p:nvPr/>
        </p:nvSpPr>
        <p:spPr bwMode="auto">
          <a:xfrm>
            <a:off x="5943600" y="463914"/>
            <a:ext cx="3086100" cy="623560"/>
          </a:xfrm>
          <a:prstGeom prst="wedgeEllipseCallout">
            <a:avLst>
              <a:gd name="adj1" fmla="val 15877"/>
              <a:gd name="adj2" fmla="val 179130"/>
            </a:avLst>
          </a:prstGeom>
          <a:solidFill>
            <a:srgbClr val="92D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77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0" grpId="0"/>
      <p:bldP spid="11" grpId="0"/>
      <p:bldP spid="12" grpId="0"/>
      <p:bldP spid="17" grpId="0" animBg="1"/>
      <p:bldP spid="17" grpId="1" animBg="1"/>
      <p:bldP spid="21" grpId="0"/>
      <p:bldP spid="25" grpId="0"/>
      <p:bldP spid="26" grpId="0" animBg="1"/>
      <p:bldP spid="2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6404" y="954107"/>
            <a:ext cx="5008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489036" y="1780305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–125,924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6248400" y="1738743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2341,387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96404" y="2904482"/>
            <a:ext cx="2667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976255" y="2308220"/>
            <a:ext cx="3048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18"/>
          <p:cNvSpPr>
            <a:spLocks noChangeArrowheads="1"/>
          </p:cNvSpPr>
          <p:nvPr/>
        </p:nvSpPr>
        <p:spPr bwMode="auto">
          <a:xfrm>
            <a:off x="4800600" y="4114800"/>
            <a:ext cx="3086100" cy="623560"/>
          </a:xfrm>
          <a:prstGeom prst="wedgeEllipseCallout">
            <a:avLst>
              <a:gd name="adj1" fmla="val -47423"/>
              <a:gd name="adj2" fmla="val -318565"/>
            </a:avLst>
          </a:prstGeom>
          <a:solidFill>
            <a:srgbClr val="92D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10" idx="2"/>
          </p:cNvCxnSpPr>
          <p:nvPr/>
        </p:nvCxnSpPr>
        <p:spPr>
          <a:xfrm>
            <a:off x="4584700" y="2426636"/>
            <a:ext cx="0" cy="6213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3581400" y="3013670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–130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6781800" y="2261165"/>
            <a:ext cx="259773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162800" y="2317892"/>
            <a:ext cx="0" cy="6213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6266873" y="3011269"/>
            <a:ext cx="21913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2340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AutoShape 18"/>
          <p:cNvSpPr>
            <a:spLocks noChangeArrowheads="1"/>
          </p:cNvSpPr>
          <p:nvPr/>
        </p:nvSpPr>
        <p:spPr bwMode="auto">
          <a:xfrm>
            <a:off x="5943600" y="463914"/>
            <a:ext cx="3086100" cy="623560"/>
          </a:xfrm>
          <a:prstGeom prst="wedgeEllipseCallout">
            <a:avLst>
              <a:gd name="adj1" fmla="val 5103"/>
              <a:gd name="adj2" fmla="val 152468"/>
            </a:avLst>
          </a:prstGeom>
          <a:solidFill>
            <a:srgbClr val="92D05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16"/>
          <p:cNvSpPr>
            <a:spLocks/>
          </p:cNvSpPr>
          <p:nvPr/>
        </p:nvSpPr>
        <p:spPr bwMode="auto">
          <a:xfrm rot="16200000">
            <a:off x="4757645" y="1858298"/>
            <a:ext cx="127475" cy="969819"/>
          </a:xfrm>
          <a:prstGeom prst="leftBrace">
            <a:avLst>
              <a:gd name="adj1" fmla="val 38937"/>
              <a:gd name="adj2" fmla="val 50000"/>
            </a:avLst>
          </a:prstGeom>
          <a:solidFill>
            <a:srgbClr val="FF00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6200000" flipH="1">
            <a:off x="7582356" y="1360748"/>
            <a:ext cx="130708" cy="969819"/>
          </a:xfrm>
          <a:prstGeom prst="leftBrace">
            <a:avLst>
              <a:gd name="adj1" fmla="val 38937"/>
              <a:gd name="adj2" fmla="val 50000"/>
            </a:avLst>
          </a:prstGeom>
          <a:solidFill>
            <a:srgbClr val="FF00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7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repeatCount="4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 animBg="1"/>
      <p:bldP spid="17" grpId="1" animBg="1"/>
      <p:bldP spid="21" grpId="0"/>
      <p:bldP spid="25" grpId="0"/>
      <p:bldP spid="26" grpId="0" animBg="1"/>
      <p:bldP spid="26" grpId="1" animBg="1"/>
      <p:bldP spid="16" grpId="0" animBg="1"/>
      <p:bldP spid="16" grpId="1" animBg="1"/>
      <p:bldP spid="18" grpId="0" animBg="1"/>
      <p:bldP spid="1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07917"/>
              </p:ext>
            </p:extLst>
          </p:nvPr>
        </p:nvGraphicFramePr>
        <p:xfrm>
          <a:off x="96404" y="1752600"/>
          <a:ext cx="889519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796"/>
                <a:gridCol w="1295400"/>
                <a:gridCol w="1524000"/>
                <a:gridCol w="1676400"/>
                <a:gridCol w="1371599"/>
              </a:tblGrid>
              <a:tr h="609600"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-10,349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1995,921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-822,399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99,999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mười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phần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trăm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đơn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Đến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chục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6404" y="954107"/>
            <a:ext cx="50089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129395" y="2438400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–10,3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796145" y="216131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0" y="216131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4462895" y="2438400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1995,9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802580" y="2161311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4"/>
          <p:cNvSpPr txBox="1">
            <a:spLocks noChangeArrowheads="1"/>
          </p:cNvSpPr>
          <p:nvPr/>
        </p:nvSpPr>
        <p:spPr bwMode="auto">
          <a:xfrm>
            <a:off x="6019800" y="2410691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-822,4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8174180" y="2161313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4"/>
          <p:cNvSpPr txBox="1">
            <a:spLocks noChangeArrowheads="1"/>
          </p:cNvSpPr>
          <p:nvPr/>
        </p:nvSpPr>
        <p:spPr bwMode="auto">
          <a:xfrm>
            <a:off x="7611340" y="2424546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4003965" y="213360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4"/>
          <p:cNvSpPr txBox="1">
            <a:spLocks noChangeArrowheads="1"/>
          </p:cNvSpPr>
          <p:nvPr/>
        </p:nvSpPr>
        <p:spPr bwMode="auto">
          <a:xfrm>
            <a:off x="3129395" y="3048000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–10,35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533155" y="2175165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4"/>
          <p:cNvSpPr txBox="1">
            <a:spLocks noChangeArrowheads="1"/>
          </p:cNvSpPr>
          <p:nvPr/>
        </p:nvSpPr>
        <p:spPr bwMode="auto">
          <a:xfrm>
            <a:off x="4419600" y="3048000"/>
            <a:ext cx="15222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1995,92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982690" y="2161311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"/>
          <p:cNvSpPr txBox="1">
            <a:spLocks noChangeArrowheads="1"/>
          </p:cNvSpPr>
          <p:nvPr/>
        </p:nvSpPr>
        <p:spPr bwMode="auto">
          <a:xfrm>
            <a:off x="6040580" y="3044748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-822,40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8382000" y="2168235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7715250" y="3041496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505200" y="2175165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"/>
          <p:cNvSpPr txBox="1">
            <a:spLocks noChangeArrowheads="1"/>
          </p:cNvSpPr>
          <p:nvPr/>
        </p:nvSpPr>
        <p:spPr bwMode="auto">
          <a:xfrm>
            <a:off x="3205595" y="3589172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–10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5051709" y="2175165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"/>
          <p:cNvSpPr txBox="1">
            <a:spLocks noChangeArrowheads="1"/>
          </p:cNvSpPr>
          <p:nvPr/>
        </p:nvSpPr>
        <p:spPr bwMode="auto">
          <a:xfrm>
            <a:off x="4462895" y="3589172"/>
            <a:ext cx="15222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1996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6534150" y="2175165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"/>
          <p:cNvSpPr txBox="1">
            <a:spLocks noChangeArrowheads="1"/>
          </p:cNvSpPr>
          <p:nvPr/>
        </p:nvSpPr>
        <p:spPr bwMode="auto">
          <a:xfrm>
            <a:off x="6047507" y="3589172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-822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7897090" y="2161310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4"/>
          <p:cNvSpPr txBox="1">
            <a:spLocks noChangeArrowheads="1"/>
          </p:cNvSpPr>
          <p:nvPr/>
        </p:nvSpPr>
        <p:spPr bwMode="auto">
          <a:xfrm>
            <a:off x="7611340" y="3589172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3344143" y="2175165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4"/>
          <p:cNvSpPr txBox="1">
            <a:spLocks noChangeArrowheads="1"/>
          </p:cNvSpPr>
          <p:nvPr/>
        </p:nvSpPr>
        <p:spPr bwMode="auto">
          <a:xfrm>
            <a:off x="3164031" y="4153957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–10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>
            <a:off x="4899309" y="2175166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4"/>
          <p:cNvSpPr txBox="1">
            <a:spLocks noChangeArrowheads="1"/>
          </p:cNvSpPr>
          <p:nvPr/>
        </p:nvSpPr>
        <p:spPr bwMode="auto">
          <a:xfrm>
            <a:off x="4462895" y="4267200"/>
            <a:ext cx="15222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2000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6381750" y="2175168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4"/>
          <p:cNvSpPr txBox="1">
            <a:spLocks noChangeArrowheads="1"/>
          </p:cNvSpPr>
          <p:nvPr/>
        </p:nvSpPr>
        <p:spPr bwMode="auto">
          <a:xfrm>
            <a:off x="6047507" y="4226481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-820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7715250" y="2175168"/>
            <a:ext cx="152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4"/>
          <p:cNvSpPr txBox="1">
            <a:spLocks noChangeArrowheads="1"/>
          </p:cNvSpPr>
          <p:nvPr/>
        </p:nvSpPr>
        <p:spPr bwMode="auto">
          <a:xfrm>
            <a:off x="7659830" y="4226481"/>
            <a:ext cx="1333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2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6" presetClass="entr" presetSubtype="21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2" grpId="0"/>
      <p:bldP spid="27" grpId="0"/>
      <p:bldP spid="29" grpId="0"/>
      <p:bldP spid="31" grpId="0"/>
      <p:bldP spid="37" grpId="0"/>
      <p:bldP spid="39" grpId="0"/>
      <p:bldP spid="41" grpId="0"/>
      <p:bldP spid="43" grpId="0"/>
      <p:bldP spid="45" grpId="0"/>
      <p:bldP spid="47" grpId="0"/>
      <p:bldP spid="49" grpId="0"/>
      <p:bldP spid="51" grpId="0"/>
      <p:bldP spid="54" grpId="0"/>
      <p:bldP spid="56" grpId="0"/>
      <p:bldP spid="58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430887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0"/>
            <a:ext cx="9118600" cy="4308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2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LÀM TRÒN SỐ THẬP PHÂN VÀ ƯỚC LƯỢNG KẾT QUẢ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96404" y="954107"/>
            <a:ext cx="889519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TH: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Mai 300 000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43 000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038600" y="2154436"/>
            <a:ext cx="5243945" cy="3286421"/>
            <a:chOff x="4038600" y="2154436"/>
            <a:chExt cx="5243945" cy="328642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2154436"/>
              <a:ext cx="4924136" cy="3286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" name="TextBox 4"/>
            <p:cNvSpPr txBox="1">
              <a:spLocks noChangeArrowheads="1"/>
            </p:cNvSpPr>
            <p:nvPr/>
          </p:nvSpPr>
          <p:spPr bwMode="auto">
            <a:xfrm>
              <a:off x="6068290" y="4772890"/>
              <a:ext cx="321425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HAI TRĂM NĂM MƯƠI SÁU NGÀN </a:t>
              </a:r>
            </a:p>
            <a:p>
              <a:pPr algn="just" eaLnBrk="1" hangingPunct="1"/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CHÍN TRĂM MƯỜI ĐỒNG</a:t>
              </a:r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TextBox 4"/>
          <p:cNvSpPr txBox="1">
            <a:spLocks noChangeArrowheads="1"/>
          </p:cNvSpPr>
          <p:nvPr/>
        </p:nvSpPr>
        <p:spPr bwMode="auto">
          <a:xfrm>
            <a:off x="533400" y="5638800"/>
            <a:ext cx="655320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4"/>
          <p:cNvSpPr txBox="1">
            <a:spLocks noChangeArrowheads="1"/>
          </p:cNvSpPr>
          <p:nvPr/>
        </p:nvSpPr>
        <p:spPr bwMode="auto">
          <a:xfrm>
            <a:off x="381000" y="2438400"/>
            <a:ext cx="2245014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256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910 (đ)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4"/>
          <p:cNvSpPr txBox="1">
            <a:spLocks noChangeArrowheads="1"/>
          </p:cNvSpPr>
          <p:nvPr/>
        </p:nvSpPr>
        <p:spPr bwMode="auto">
          <a:xfrm>
            <a:off x="775855" y="5638800"/>
            <a:ext cx="606829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4"/>
          <p:cNvSpPr txBox="1">
            <a:spLocks noChangeArrowheads="1"/>
          </p:cNvSpPr>
          <p:nvPr/>
        </p:nvSpPr>
        <p:spPr bwMode="auto">
          <a:xfrm>
            <a:off x="381000" y="3102250"/>
            <a:ext cx="2245014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ớc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257 000 (đ)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4"/>
          <p:cNvSpPr txBox="1">
            <a:spLocks noChangeArrowheads="1"/>
          </p:cNvSpPr>
          <p:nvPr/>
        </p:nvSpPr>
        <p:spPr bwMode="auto">
          <a:xfrm>
            <a:off x="741219" y="5680363"/>
            <a:ext cx="606829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43 000 đ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4"/>
          <p:cNvSpPr txBox="1">
            <a:spLocks noChangeArrowheads="1"/>
          </p:cNvSpPr>
          <p:nvPr/>
        </p:nvSpPr>
        <p:spPr bwMode="auto">
          <a:xfrm>
            <a:off x="533400" y="5578172"/>
            <a:ext cx="8285596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43 000 đ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1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1" grpId="0" animBg="1"/>
      <p:bldP spid="61" grpId="1" animBg="1"/>
      <p:bldP spid="62" grpId="0"/>
      <p:bldP spid="63" grpId="0" animBg="1"/>
      <p:bldP spid="63" grpId="1" animBg="1"/>
      <p:bldP spid="64" grpId="0"/>
      <p:bldP spid="65" grpId="0" animBg="1"/>
      <p:bldP spid="65" grpId="1" animBg="1"/>
      <p:bldP spid="6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1106</Words>
  <Application>Microsoft Office PowerPoint</Application>
  <PresentationFormat>On-screen Show (4:3)</PresentationFormat>
  <Paragraphs>162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142</cp:revision>
  <dcterms:created xsi:type="dcterms:W3CDTF">2021-07-27T23:26:22Z</dcterms:created>
  <dcterms:modified xsi:type="dcterms:W3CDTF">2021-07-30T15:28:52Z</dcterms:modified>
</cp:coreProperties>
</file>