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5115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3099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1432720" y="2269392"/>
            <a:ext cx="579119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Từng 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 đứng đo nhau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 bạn nào cũng lớn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 xưa bé tí teo,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 lớp ba, lớp 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vi-VN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467914" y="5410200"/>
            <a:ext cx="13030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nãy nêu nội dung của bài thơ.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43119" y="2307491"/>
            <a:ext cx="65532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 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 trường gióng giả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 học mới đến rồi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 em đi vào lớp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Khăn quàng bay đỏ 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vi-VN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67914" y="1295400"/>
            <a:ext cx="1119901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 2 khổ thơ dưới đây và trả lời câu hỏi:</a:t>
            </a:r>
          </a:p>
        </p:txBody>
      </p:sp>
      <p:sp>
        <p:nvSpPr>
          <p:cNvPr id="9" name="Rectangle 8"/>
          <p:cNvSpPr/>
          <p:nvPr/>
        </p:nvSpPr>
        <p:spPr>
          <a:xfrm>
            <a:off x="1467914" y="6493708"/>
            <a:ext cx="13639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thơ miêu tả niềm vui của học sinh trong ngày khai trường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54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154</cp:revision>
  <dcterms:created xsi:type="dcterms:W3CDTF">2022-07-10T01:37:20Z</dcterms:created>
  <dcterms:modified xsi:type="dcterms:W3CDTF">2022-07-29T15:45:16Z</dcterms:modified>
</cp:coreProperties>
</file>