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91" r:id="rId4"/>
    <p:sldId id="304" r:id="rId5"/>
    <p:sldId id="261" r:id="rId6"/>
    <p:sldId id="287" r:id="rId7"/>
    <p:sldId id="298" r:id="rId8"/>
    <p:sldId id="299" r:id="rId9"/>
    <p:sldId id="265" r:id="rId10"/>
    <p:sldId id="302" r:id="rId11"/>
    <p:sldId id="300" r:id="rId12"/>
    <p:sldId id="294" r:id="rId13"/>
    <p:sldId id="295" r:id="rId14"/>
    <p:sldId id="296" r:id="rId15"/>
    <p:sldId id="271" r:id="rId16"/>
    <p:sldId id="293" r:id="rId17"/>
    <p:sldId id="273" r:id="rId18"/>
  </p:sldIdLst>
  <p:sldSz cx="9144000" cy="5143500" type="screen16x9"/>
  <p:notesSz cx="6858000" cy="9144000"/>
  <p:embeddedFontLst>
    <p:embeddedFont>
      <p:font typeface="iCiel Cadena" charset="0"/>
      <p:bold r:id="rId20"/>
    </p:embeddedFont>
    <p:embeddedFont>
      <p:font typeface="Quicksand Medium" charset="0"/>
      <p:regular r:id="rId21"/>
    </p:embeddedFont>
    <p:embeddedFont>
      <p:font typeface="Lato" charset="0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55F"/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89533" autoAdjust="0"/>
  </p:normalViewPr>
  <p:slideViewPr>
    <p:cSldViewPr showGuides="1">
      <p:cViewPr varScale="1">
        <p:scale>
          <a:sx n="98" d="100"/>
          <a:sy n="98" d="100"/>
        </p:scale>
        <p:origin x="-46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7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84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79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622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84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5467F0-35CB-4973-957D-04ABF93EB78B}"/>
              </a:ext>
            </a:extLst>
          </p:cNvPr>
          <p:cNvSpPr txBox="1"/>
          <p:nvPr/>
        </p:nvSpPr>
        <p:spPr>
          <a:xfrm>
            <a:off x="2843808" y="241168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6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làm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việc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của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mình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1E65BD-67D1-9C42-93A9-F1F48E8826E4}"/>
              </a:ext>
            </a:extLst>
          </p:cNvPr>
          <p:cNvGrpSpPr/>
          <p:nvPr/>
        </p:nvGrpSpPr>
        <p:grpSpPr>
          <a:xfrm>
            <a:off x="3450833" y="1131590"/>
            <a:ext cx="5792340" cy="1842153"/>
            <a:chOff x="3397991" y="1866792"/>
            <a:chExt cx="5792340" cy="18421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5ACE4D-FD40-2E4A-96F5-9D0223A42881}"/>
                </a:ext>
              </a:extLst>
            </p:cNvPr>
            <p:cNvSpPr txBox="1"/>
            <p:nvPr/>
          </p:nvSpPr>
          <p:spPr>
            <a:xfrm>
              <a:off x="3403254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18: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A4699FA-99C6-46E2-97CE-67868AC313F1}"/>
                </a:ext>
              </a:extLst>
            </p:cNvPr>
            <p:cNvSpPr txBox="1"/>
            <p:nvPr/>
          </p:nvSpPr>
          <p:spPr>
            <a:xfrm>
              <a:off x="3397991" y="2416283"/>
              <a:ext cx="579234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Tự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giác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tham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gia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</a:p>
            <a:p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các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hoạt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động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ở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trường</a:t>
              </a:r>
              <a:endParaRPr lang="en-US" sz="39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81C538-4572-4404-B174-F7D186F4F481}"/>
              </a:ext>
            </a:extLst>
          </p:cNvPr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612443"/>
            <a:ext cx="1107101" cy="513753"/>
          </a:xfrm>
          <a:prstGeom prst="rect">
            <a:avLst/>
          </a:prstGeom>
        </p:spPr>
      </p:pic>
      <p:grpSp>
        <p:nvGrpSpPr>
          <p:cNvPr id="35" name="Google Shape;6118;p55">
            <a:extLst>
              <a:ext uri="{FF2B5EF4-FFF2-40B4-BE49-F238E27FC236}">
                <a16:creationId xmlns:a16="http://schemas.microsoft.com/office/drawing/2014/main" xmlns="" id="{22CD0D8B-F35D-493D-8030-787E4B0C25C9}"/>
              </a:ext>
            </a:extLst>
          </p:cNvPr>
          <p:cNvGrpSpPr/>
          <p:nvPr/>
        </p:nvGrpSpPr>
        <p:grpSpPr>
          <a:xfrm>
            <a:off x="6084168" y="4148832"/>
            <a:ext cx="657802" cy="618979"/>
            <a:chOff x="1359398" y="3682271"/>
            <a:chExt cx="395296" cy="371966"/>
          </a:xfrm>
        </p:grpSpPr>
        <p:sp>
          <p:nvSpPr>
            <p:cNvPr id="36" name="Google Shape;6119;p55">
              <a:extLst>
                <a:ext uri="{FF2B5EF4-FFF2-40B4-BE49-F238E27FC236}">
                  <a16:creationId xmlns:a16="http://schemas.microsoft.com/office/drawing/2014/main" xmlns="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7" name="Google Shape;6120;p55">
              <a:extLst>
                <a:ext uri="{FF2B5EF4-FFF2-40B4-BE49-F238E27FC236}">
                  <a16:creationId xmlns:a16="http://schemas.microsoft.com/office/drawing/2014/main" xmlns="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8" name="Google Shape;6121;p55">
              <a:extLst>
                <a:ext uri="{FF2B5EF4-FFF2-40B4-BE49-F238E27FC236}">
                  <a16:creationId xmlns:a16="http://schemas.microsoft.com/office/drawing/2014/main" xmlns="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9" name="Google Shape;6122;p55">
              <a:extLst>
                <a:ext uri="{FF2B5EF4-FFF2-40B4-BE49-F238E27FC236}">
                  <a16:creationId xmlns:a16="http://schemas.microsoft.com/office/drawing/2014/main" xmlns="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0" name="Google Shape;6123;p55">
              <a:extLst>
                <a:ext uri="{FF2B5EF4-FFF2-40B4-BE49-F238E27FC236}">
                  <a16:creationId xmlns:a16="http://schemas.microsoft.com/office/drawing/2014/main" xmlns="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1" name="Google Shape;6124;p55">
              <a:extLst>
                <a:ext uri="{FF2B5EF4-FFF2-40B4-BE49-F238E27FC236}">
                  <a16:creationId xmlns:a16="http://schemas.microsoft.com/office/drawing/2014/main" xmlns="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2" name="Google Shape;6125;p55">
              <a:extLst>
                <a:ext uri="{FF2B5EF4-FFF2-40B4-BE49-F238E27FC236}">
                  <a16:creationId xmlns:a16="http://schemas.microsoft.com/office/drawing/2014/main" xmlns="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43" name="Google Shape;6126;p55">
            <a:extLst>
              <a:ext uri="{FF2B5EF4-FFF2-40B4-BE49-F238E27FC236}">
                <a16:creationId xmlns:a16="http://schemas.microsoft.com/office/drawing/2014/main" xmlns="" id="{AF0DD394-1BBE-47DB-B80C-6D0CCE247468}"/>
              </a:ext>
            </a:extLst>
          </p:cNvPr>
          <p:cNvGrpSpPr/>
          <p:nvPr/>
        </p:nvGrpSpPr>
        <p:grpSpPr>
          <a:xfrm>
            <a:off x="7092817" y="4148832"/>
            <a:ext cx="657803" cy="618979"/>
            <a:chOff x="1908099" y="3682271"/>
            <a:chExt cx="395296" cy="371966"/>
          </a:xfrm>
        </p:grpSpPr>
        <p:sp>
          <p:nvSpPr>
            <p:cNvPr id="44" name="Google Shape;6127;p55">
              <a:extLst>
                <a:ext uri="{FF2B5EF4-FFF2-40B4-BE49-F238E27FC236}">
                  <a16:creationId xmlns:a16="http://schemas.microsoft.com/office/drawing/2014/main" xmlns="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5" name="Google Shape;6128;p55">
              <a:extLst>
                <a:ext uri="{FF2B5EF4-FFF2-40B4-BE49-F238E27FC236}">
                  <a16:creationId xmlns:a16="http://schemas.microsoft.com/office/drawing/2014/main" xmlns="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6" name="Google Shape;6129;p55">
              <a:extLst>
                <a:ext uri="{FF2B5EF4-FFF2-40B4-BE49-F238E27FC236}">
                  <a16:creationId xmlns:a16="http://schemas.microsoft.com/office/drawing/2014/main" xmlns="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7" name="Google Shape;6130;p55">
              <a:extLst>
                <a:ext uri="{FF2B5EF4-FFF2-40B4-BE49-F238E27FC236}">
                  <a16:creationId xmlns:a16="http://schemas.microsoft.com/office/drawing/2014/main" xmlns="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8" name="Google Shape;6131;p55">
              <a:extLst>
                <a:ext uri="{FF2B5EF4-FFF2-40B4-BE49-F238E27FC236}">
                  <a16:creationId xmlns:a16="http://schemas.microsoft.com/office/drawing/2014/main" xmlns="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9" name="Google Shape;6132;p55">
              <a:extLst>
                <a:ext uri="{FF2B5EF4-FFF2-40B4-BE49-F238E27FC236}">
                  <a16:creationId xmlns:a16="http://schemas.microsoft.com/office/drawing/2014/main" xmlns="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0" name="Google Shape;6133;p55">
              <a:extLst>
                <a:ext uri="{FF2B5EF4-FFF2-40B4-BE49-F238E27FC236}">
                  <a16:creationId xmlns:a16="http://schemas.microsoft.com/office/drawing/2014/main" xmlns="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59" name="Google Shape;6118;p55">
            <a:extLst>
              <a:ext uri="{FF2B5EF4-FFF2-40B4-BE49-F238E27FC236}">
                <a16:creationId xmlns:a16="http://schemas.microsoft.com/office/drawing/2014/main" xmlns="" id="{D847DFB1-DC49-4EF3-890D-0747633601D2}"/>
              </a:ext>
            </a:extLst>
          </p:cNvPr>
          <p:cNvGrpSpPr/>
          <p:nvPr/>
        </p:nvGrpSpPr>
        <p:grpSpPr>
          <a:xfrm>
            <a:off x="1331640" y="4146516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:a16="http://schemas.microsoft.com/office/drawing/2014/main" xmlns="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:a16="http://schemas.microsoft.com/office/drawing/2014/main" xmlns="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:a16="http://schemas.microsoft.com/office/drawing/2014/main" xmlns="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:a16="http://schemas.microsoft.com/office/drawing/2014/main" xmlns="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:a16="http://schemas.microsoft.com/office/drawing/2014/main" xmlns="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:a16="http://schemas.microsoft.com/office/drawing/2014/main" xmlns="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:a16="http://schemas.microsoft.com/office/drawing/2014/main" xmlns="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:a16="http://schemas.microsoft.com/office/drawing/2014/main" xmlns="" id="{F1BED459-CA8A-4AFC-8B9B-21C9F35162FF}"/>
              </a:ext>
            </a:extLst>
          </p:cNvPr>
          <p:cNvGrpSpPr/>
          <p:nvPr/>
        </p:nvGrpSpPr>
        <p:grpSpPr>
          <a:xfrm>
            <a:off x="2442842" y="4139862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:a16="http://schemas.microsoft.com/office/drawing/2014/main" xmlns="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:a16="http://schemas.microsoft.com/office/drawing/2014/main" xmlns="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:a16="http://schemas.microsoft.com/office/drawing/2014/main" xmlns="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:a16="http://schemas.microsoft.com/office/drawing/2014/main" xmlns="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:a16="http://schemas.microsoft.com/office/drawing/2014/main" xmlns="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:a16="http://schemas.microsoft.com/office/drawing/2014/main" xmlns="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:a16="http://schemas.microsoft.com/office/drawing/2014/main" xmlns="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980738E7-8062-4F61-BA27-6670B98C5310}"/>
              </a:ext>
            </a:extLst>
          </p:cNvPr>
          <p:cNvSpPr txBox="1"/>
          <p:nvPr/>
        </p:nvSpPr>
        <p:spPr>
          <a:xfrm>
            <a:off x="1413588" y="583232"/>
            <a:ext cx="711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tham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ở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22932"/>
            <a:ext cx="2911186" cy="2604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74995"/>
            <a:ext cx="2644730" cy="258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-0.06632 3.33333E-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0.06528 -0.00124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6118;p55">
            <a:extLst>
              <a:ext uri="{FF2B5EF4-FFF2-40B4-BE49-F238E27FC236}">
                <a16:creationId xmlns:a16="http://schemas.microsoft.com/office/drawing/2014/main" xmlns="" id="{D847DFB1-DC49-4EF3-890D-0747633601D2}"/>
              </a:ext>
            </a:extLst>
          </p:cNvPr>
          <p:cNvGrpSpPr/>
          <p:nvPr/>
        </p:nvGrpSpPr>
        <p:grpSpPr>
          <a:xfrm>
            <a:off x="5858705" y="4225936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:a16="http://schemas.microsoft.com/office/drawing/2014/main" xmlns="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:a16="http://schemas.microsoft.com/office/drawing/2014/main" xmlns="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:a16="http://schemas.microsoft.com/office/drawing/2014/main" xmlns="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:a16="http://schemas.microsoft.com/office/drawing/2014/main" xmlns="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:a16="http://schemas.microsoft.com/office/drawing/2014/main" xmlns="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:a16="http://schemas.microsoft.com/office/drawing/2014/main" xmlns="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:a16="http://schemas.microsoft.com/office/drawing/2014/main" xmlns="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:a16="http://schemas.microsoft.com/office/drawing/2014/main" xmlns="" id="{F1BED459-CA8A-4AFC-8B9B-21C9F35162FF}"/>
              </a:ext>
            </a:extLst>
          </p:cNvPr>
          <p:cNvGrpSpPr/>
          <p:nvPr/>
        </p:nvGrpSpPr>
        <p:grpSpPr>
          <a:xfrm>
            <a:off x="6969907" y="4219282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:a16="http://schemas.microsoft.com/office/drawing/2014/main" xmlns="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:a16="http://schemas.microsoft.com/office/drawing/2014/main" xmlns="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:a16="http://schemas.microsoft.com/office/drawing/2014/main" xmlns="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:a16="http://schemas.microsoft.com/office/drawing/2014/main" xmlns="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:a16="http://schemas.microsoft.com/office/drawing/2014/main" xmlns="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:a16="http://schemas.microsoft.com/office/drawing/2014/main" xmlns="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:a16="http://schemas.microsoft.com/office/drawing/2014/main" xmlns="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51" name="Google Shape;6118;p55">
            <a:extLst>
              <a:ext uri="{FF2B5EF4-FFF2-40B4-BE49-F238E27FC236}">
                <a16:creationId xmlns:a16="http://schemas.microsoft.com/office/drawing/2014/main" xmlns="" id="{D847DFB1-DC49-4EF3-890D-0747633601D2}"/>
              </a:ext>
            </a:extLst>
          </p:cNvPr>
          <p:cNvGrpSpPr/>
          <p:nvPr/>
        </p:nvGrpSpPr>
        <p:grpSpPr>
          <a:xfrm>
            <a:off x="1413589" y="4226113"/>
            <a:ext cx="666380" cy="627051"/>
            <a:chOff x="1359398" y="3682271"/>
            <a:chExt cx="395296" cy="371966"/>
          </a:xfrm>
        </p:grpSpPr>
        <p:sp>
          <p:nvSpPr>
            <p:cNvPr id="52" name="Google Shape;6119;p55">
              <a:extLst>
                <a:ext uri="{FF2B5EF4-FFF2-40B4-BE49-F238E27FC236}">
                  <a16:creationId xmlns:a16="http://schemas.microsoft.com/office/drawing/2014/main" xmlns="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3" name="Google Shape;6120;p55">
              <a:extLst>
                <a:ext uri="{FF2B5EF4-FFF2-40B4-BE49-F238E27FC236}">
                  <a16:creationId xmlns:a16="http://schemas.microsoft.com/office/drawing/2014/main" xmlns="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4" name="Google Shape;6121;p55">
              <a:extLst>
                <a:ext uri="{FF2B5EF4-FFF2-40B4-BE49-F238E27FC236}">
                  <a16:creationId xmlns:a16="http://schemas.microsoft.com/office/drawing/2014/main" xmlns="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5" name="Google Shape;6122;p55">
              <a:extLst>
                <a:ext uri="{FF2B5EF4-FFF2-40B4-BE49-F238E27FC236}">
                  <a16:creationId xmlns:a16="http://schemas.microsoft.com/office/drawing/2014/main" xmlns="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6" name="Google Shape;6123;p55">
              <a:extLst>
                <a:ext uri="{FF2B5EF4-FFF2-40B4-BE49-F238E27FC236}">
                  <a16:creationId xmlns:a16="http://schemas.microsoft.com/office/drawing/2014/main" xmlns="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7" name="Google Shape;6124;p55">
              <a:extLst>
                <a:ext uri="{FF2B5EF4-FFF2-40B4-BE49-F238E27FC236}">
                  <a16:creationId xmlns:a16="http://schemas.microsoft.com/office/drawing/2014/main" xmlns="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8" name="Google Shape;6125;p55">
              <a:extLst>
                <a:ext uri="{FF2B5EF4-FFF2-40B4-BE49-F238E27FC236}">
                  <a16:creationId xmlns:a16="http://schemas.microsoft.com/office/drawing/2014/main" xmlns="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75" name="Google Shape;6126;p55">
            <a:extLst>
              <a:ext uri="{FF2B5EF4-FFF2-40B4-BE49-F238E27FC236}">
                <a16:creationId xmlns:a16="http://schemas.microsoft.com/office/drawing/2014/main" xmlns="" id="{F1BED459-CA8A-4AFC-8B9B-21C9F35162FF}"/>
              </a:ext>
            </a:extLst>
          </p:cNvPr>
          <p:cNvGrpSpPr/>
          <p:nvPr/>
        </p:nvGrpSpPr>
        <p:grpSpPr>
          <a:xfrm>
            <a:off x="2524791" y="4219459"/>
            <a:ext cx="667522" cy="628126"/>
            <a:chOff x="1908099" y="3682271"/>
            <a:chExt cx="395296" cy="371966"/>
          </a:xfrm>
        </p:grpSpPr>
        <p:sp>
          <p:nvSpPr>
            <p:cNvPr id="76" name="Google Shape;6127;p55">
              <a:extLst>
                <a:ext uri="{FF2B5EF4-FFF2-40B4-BE49-F238E27FC236}">
                  <a16:creationId xmlns:a16="http://schemas.microsoft.com/office/drawing/2014/main" xmlns="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77" name="Google Shape;6128;p55">
              <a:extLst>
                <a:ext uri="{FF2B5EF4-FFF2-40B4-BE49-F238E27FC236}">
                  <a16:creationId xmlns:a16="http://schemas.microsoft.com/office/drawing/2014/main" xmlns="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9;p55">
              <a:extLst>
                <a:ext uri="{FF2B5EF4-FFF2-40B4-BE49-F238E27FC236}">
                  <a16:creationId xmlns:a16="http://schemas.microsoft.com/office/drawing/2014/main" xmlns="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30;p55">
              <a:extLst>
                <a:ext uri="{FF2B5EF4-FFF2-40B4-BE49-F238E27FC236}">
                  <a16:creationId xmlns:a16="http://schemas.microsoft.com/office/drawing/2014/main" xmlns="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31;p55">
              <a:extLst>
                <a:ext uri="{FF2B5EF4-FFF2-40B4-BE49-F238E27FC236}">
                  <a16:creationId xmlns:a16="http://schemas.microsoft.com/office/drawing/2014/main" xmlns="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1" name="Google Shape;6132;p55">
              <a:extLst>
                <a:ext uri="{FF2B5EF4-FFF2-40B4-BE49-F238E27FC236}">
                  <a16:creationId xmlns:a16="http://schemas.microsoft.com/office/drawing/2014/main" xmlns="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2" name="Google Shape;6133;p55">
              <a:extLst>
                <a:ext uri="{FF2B5EF4-FFF2-40B4-BE49-F238E27FC236}">
                  <a16:creationId xmlns:a16="http://schemas.microsoft.com/office/drawing/2014/main" xmlns="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612443"/>
            <a:ext cx="1107101" cy="51375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80738E7-8062-4F61-BA27-6670B98C5310}"/>
              </a:ext>
            </a:extLst>
          </p:cNvPr>
          <p:cNvSpPr txBox="1"/>
          <p:nvPr/>
        </p:nvSpPr>
        <p:spPr>
          <a:xfrm>
            <a:off x="1413588" y="583232"/>
            <a:ext cx="711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tham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ở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5709" y="1428647"/>
            <a:ext cx="3819190" cy="2425798"/>
            <a:chOff x="195709" y="1428647"/>
            <a:chExt cx="3819190" cy="24257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539" y="1504241"/>
              <a:ext cx="3240360" cy="2350204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195709" y="1428647"/>
              <a:ext cx="2088232" cy="785483"/>
            </a:xfrm>
            <a:prstGeom prst="wedgeRoundRectCallout">
              <a:avLst>
                <a:gd name="adj1" fmla="val -5657"/>
                <a:gd name="adj2" fmla="val 65743"/>
                <a:gd name="adj3" fmla="val 16667"/>
              </a:avLst>
            </a:prstGeom>
            <a:ln>
              <a:solidFill>
                <a:srgbClr val="F3B55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Đây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là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thông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báo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về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việc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ủng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hộ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bạn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hoàn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cảnh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khăn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mẹ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ạ!</a:t>
              </a:r>
              <a:endParaRPr lang="en-US" sz="1300" i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01282" y="1237701"/>
            <a:ext cx="3891198" cy="2616744"/>
            <a:chOff x="5001282" y="1237701"/>
            <a:chExt cx="3891198" cy="26167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282" y="1493831"/>
              <a:ext cx="3312368" cy="2360614"/>
            </a:xfrm>
            <a:prstGeom prst="rect">
              <a:avLst/>
            </a:prstGeom>
          </p:spPr>
        </p:pic>
        <p:sp>
          <p:nvSpPr>
            <p:cNvPr id="44" name="Rounded Rectangular Callout 43"/>
            <p:cNvSpPr/>
            <p:nvPr/>
          </p:nvSpPr>
          <p:spPr>
            <a:xfrm>
              <a:off x="6876256" y="1237701"/>
              <a:ext cx="2016224" cy="785483"/>
            </a:xfrm>
            <a:prstGeom prst="wedgeRoundRectCallout">
              <a:avLst>
                <a:gd name="adj1" fmla="val -56477"/>
                <a:gd name="adj2" fmla="val 43650"/>
                <a:gd name="adj3" fmla="val 16667"/>
              </a:avLst>
            </a:prstGeom>
            <a:ln>
              <a:solidFill>
                <a:srgbClr val="F3B55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Mình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đã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tiền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để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ủng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hộ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bạn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hoàn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cảnh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khăn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US" sz="13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71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5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6524 -0.0011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06523 -0.0011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555526"/>
            <a:ext cx="1162525" cy="539473"/>
          </a:xfrm>
          <a:prstGeom prst="rect">
            <a:avLst/>
          </a:prstGeom>
        </p:spPr>
      </p:pic>
      <p:grpSp>
        <p:nvGrpSpPr>
          <p:cNvPr id="13" name="Google Shape;6118;p55">
            <a:extLst>
              <a:ext uri="{FF2B5EF4-FFF2-40B4-BE49-F238E27FC236}">
                <a16:creationId xmlns:a16="http://schemas.microsoft.com/office/drawing/2014/main" xmlns="" id="{D847DFB1-DC49-4EF3-890D-0747633601D2}"/>
              </a:ext>
            </a:extLst>
          </p:cNvPr>
          <p:cNvGrpSpPr/>
          <p:nvPr/>
        </p:nvGrpSpPr>
        <p:grpSpPr>
          <a:xfrm>
            <a:off x="4289643" y="4082866"/>
            <a:ext cx="770277" cy="720080"/>
            <a:chOff x="1359398" y="3682272"/>
            <a:chExt cx="395295" cy="371966"/>
          </a:xfrm>
        </p:grpSpPr>
        <p:sp>
          <p:nvSpPr>
            <p:cNvPr id="14" name="Google Shape;6119;p55">
              <a:extLst>
                <a:ext uri="{FF2B5EF4-FFF2-40B4-BE49-F238E27FC236}">
                  <a16:creationId xmlns:a16="http://schemas.microsoft.com/office/drawing/2014/main" xmlns="" id="{EB7CFE23-FD7D-4E59-9166-DA3D82CB7A94}"/>
                </a:ext>
              </a:extLst>
            </p:cNvPr>
            <p:cNvSpPr/>
            <p:nvPr/>
          </p:nvSpPr>
          <p:spPr>
            <a:xfrm>
              <a:off x="1382911" y="3682272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5" name="Google Shape;6120;p55">
              <a:extLst>
                <a:ext uri="{FF2B5EF4-FFF2-40B4-BE49-F238E27FC236}">
                  <a16:creationId xmlns:a16="http://schemas.microsoft.com/office/drawing/2014/main" xmlns="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6" name="Google Shape;6121;p55">
              <a:extLst>
                <a:ext uri="{FF2B5EF4-FFF2-40B4-BE49-F238E27FC236}">
                  <a16:creationId xmlns:a16="http://schemas.microsoft.com/office/drawing/2014/main" xmlns="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2;p55">
              <a:extLst>
                <a:ext uri="{FF2B5EF4-FFF2-40B4-BE49-F238E27FC236}">
                  <a16:creationId xmlns:a16="http://schemas.microsoft.com/office/drawing/2014/main" xmlns="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23;p55">
              <a:extLst>
                <a:ext uri="{FF2B5EF4-FFF2-40B4-BE49-F238E27FC236}">
                  <a16:creationId xmlns:a16="http://schemas.microsoft.com/office/drawing/2014/main" xmlns="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24;p55">
              <a:extLst>
                <a:ext uri="{FF2B5EF4-FFF2-40B4-BE49-F238E27FC236}">
                  <a16:creationId xmlns:a16="http://schemas.microsoft.com/office/drawing/2014/main" xmlns="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25;p55">
              <a:extLst>
                <a:ext uri="{FF2B5EF4-FFF2-40B4-BE49-F238E27FC236}">
                  <a16:creationId xmlns:a16="http://schemas.microsoft.com/office/drawing/2014/main" xmlns="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58" y="777649"/>
            <a:ext cx="3168352" cy="303354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427928" y="1009285"/>
            <a:ext cx="3902285" cy="2807282"/>
            <a:chOff x="195709" y="1428647"/>
            <a:chExt cx="3819190" cy="242579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539" y="1504241"/>
              <a:ext cx="3240360" cy="2350204"/>
            </a:xfrm>
            <a:prstGeom prst="rect">
              <a:avLst/>
            </a:prstGeom>
          </p:spPr>
        </p:pic>
        <p:sp>
          <p:nvSpPr>
            <p:cNvPr id="28" name="Rounded Rectangular Callout 27"/>
            <p:cNvSpPr/>
            <p:nvPr/>
          </p:nvSpPr>
          <p:spPr>
            <a:xfrm>
              <a:off x="195709" y="1428647"/>
              <a:ext cx="2088232" cy="785483"/>
            </a:xfrm>
            <a:prstGeom prst="wedgeRoundRectCallout">
              <a:avLst>
                <a:gd name="adj1" fmla="val -5657"/>
                <a:gd name="adj2" fmla="val 65743"/>
                <a:gd name="adj3" fmla="val 16667"/>
              </a:avLst>
            </a:prstGeom>
            <a:ln>
              <a:solidFill>
                <a:srgbClr val="F3B55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Đây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là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thông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báo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về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việc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ủng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hộ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bạn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hoàn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cảnh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khăn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mẹ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ạ!</a:t>
              </a:r>
              <a:endParaRPr lang="en-US" sz="1300" i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88278" y="920823"/>
            <a:ext cx="3866271" cy="2895743"/>
            <a:chOff x="5001282" y="1237701"/>
            <a:chExt cx="3891198" cy="261674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282" y="1493831"/>
              <a:ext cx="3312368" cy="2360614"/>
            </a:xfrm>
            <a:prstGeom prst="rect">
              <a:avLst/>
            </a:prstGeom>
          </p:spPr>
        </p:pic>
        <p:sp>
          <p:nvSpPr>
            <p:cNvPr id="31" name="Rounded Rectangular Callout 30"/>
            <p:cNvSpPr/>
            <p:nvPr/>
          </p:nvSpPr>
          <p:spPr>
            <a:xfrm>
              <a:off x="6876256" y="1237701"/>
              <a:ext cx="2016224" cy="785483"/>
            </a:xfrm>
            <a:prstGeom prst="wedgeRoundRectCallout">
              <a:avLst>
                <a:gd name="adj1" fmla="val -56477"/>
                <a:gd name="adj2" fmla="val 43650"/>
                <a:gd name="adj3" fmla="val 16667"/>
              </a:avLst>
            </a:prstGeom>
            <a:ln>
              <a:solidFill>
                <a:srgbClr val="F3B55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Mình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đã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tiền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để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ủng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hộ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bạn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hoàn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cảnh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khó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1300" i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khăn</a:t>
              </a:r>
              <a:r>
                <a:rPr lang="en-GB" sz="1300" i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US" sz="13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322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grpSp>
        <p:nvGrpSpPr>
          <p:cNvPr id="4" name="Google Shape;6126;p55">
            <a:extLst>
              <a:ext uri="{FF2B5EF4-FFF2-40B4-BE49-F238E27FC236}">
                <a16:creationId xmlns:a16="http://schemas.microsoft.com/office/drawing/2014/main" xmlns="" id="{F1BED459-CA8A-4AFC-8B9B-21C9F35162FF}"/>
              </a:ext>
            </a:extLst>
          </p:cNvPr>
          <p:cNvGrpSpPr/>
          <p:nvPr/>
        </p:nvGrpSpPr>
        <p:grpSpPr>
          <a:xfrm>
            <a:off x="6084168" y="2356200"/>
            <a:ext cx="817228" cy="745655"/>
            <a:chOff x="1908099" y="3682271"/>
            <a:chExt cx="395296" cy="371966"/>
          </a:xfrm>
        </p:grpSpPr>
        <p:sp>
          <p:nvSpPr>
            <p:cNvPr id="5" name="Google Shape;6127;p55">
              <a:extLst>
                <a:ext uri="{FF2B5EF4-FFF2-40B4-BE49-F238E27FC236}">
                  <a16:creationId xmlns:a16="http://schemas.microsoft.com/office/drawing/2014/main" xmlns="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6" name="Google Shape;6128;p55">
              <a:extLst>
                <a:ext uri="{FF2B5EF4-FFF2-40B4-BE49-F238E27FC236}">
                  <a16:creationId xmlns:a16="http://schemas.microsoft.com/office/drawing/2014/main" xmlns="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" name="Google Shape;6129;p55">
              <a:extLst>
                <a:ext uri="{FF2B5EF4-FFF2-40B4-BE49-F238E27FC236}">
                  <a16:creationId xmlns:a16="http://schemas.microsoft.com/office/drawing/2014/main" xmlns="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" name="Google Shape;6130;p55">
              <a:extLst>
                <a:ext uri="{FF2B5EF4-FFF2-40B4-BE49-F238E27FC236}">
                  <a16:creationId xmlns:a16="http://schemas.microsoft.com/office/drawing/2014/main" xmlns="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31;p55">
              <a:extLst>
                <a:ext uri="{FF2B5EF4-FFF2-40B4-BE49-F238E27FC236}">
                  <a16:creationId xmlns:a16="http://schemas.microsoft.com/office/drawing/2014/main" xmlns="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32;p55">
              <a:extLst>
                <a:ext uri="{FF2B5EF4-FFF2-40B4-BE49-F238E27FC236}">
                  <a16:creationId xmlns:a16="http://schemas.microsoft.com/office/drawing/2014/main" xmlns="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33;p55">
              <a:extLst>
                <a:ext uri="{FF2B5EF4-FFF2-40B4-BE49-F238E27FC236}">
                  <a16:creationId xmlns:a16="http://schemas.microsoft.com/office/drawing/2014/main" xmlns="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98" y="1267737"/>
            <a:ext cx="3266714" cy="29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03598"/>
            <a:ext cx="5953567" cy="3545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555526"/>
            <a:ext cx="1162525" cy="539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412292" y="640596"/>
            <a:ext cx="756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tham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ở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nhé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95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481172" y="689289"/>
            <a:ext cx="7560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ngồi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đọc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truyện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71D1E2-7906-4D28-ACBD-18887A162A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12201" r="10729" b="15001"/>
          <a:stretch/>
        </p:blipFill>
        <p:spPr>
          <a:xfrm>
            <a:off x="2123728" y="1151154"/>
            <a:ext cx="504056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3848" y="1923678"/>
            <a:ext cx="58326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Tham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gia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hoạt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động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ở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trường</a:t>
            </a:r>
            <a:endParaRPr lang="vi-VN" sz="29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Tích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cực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tự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giác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hòa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đồng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bạn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ơi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!</a:t>
            </a:r>
            <a:endParaRPr lang="vi-VN" sz="290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3134793" y="67800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kế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Phong</a:t>
            </a:r>
            <a:r>
              <a:rPr lang="en-US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Nhã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EmLamKeHoachNho-V.A-2760686">
            <a:hlinkClick r:id="" action="ppaction://media"/>
            <a:extLst>
              <a:ext uri="{FF2B5EF4-FFF2-40B4-BE49-F238E27FC236}">
                <a16:creationId xmlns:a16="http://schemas.microsoft.com/office/drawing/2014/main" xmlns="" id="{159313B2-97BE-424E-8070-1BBA5367C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629" y="4155926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C5535F-86B9-436B-94C1-E6EB27D909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4" b="8725"/>
          <a:stretch/>
        </p:blipFill>
        <p:spPr>
          <a:xfrm>
            <a:off x="1683229" y="1385890"/>
            <a:ext cx="6306683" cy="34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763688" y="597355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niềm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EFF67B-2C46-4DAE-94BF-6C2629BB0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4" b="8725"/>
          <a:stretch/>
        </p:blipFill>
        <p:spPr>
          <a:xfrm>
            <a:off x="1683229" y="1385890"/>
            <a:ext cx="6306683" cy="34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576007" y="660578"/>
            <a:ext cx="7076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/>
              <a:t>Em</a:t>
            </a:r>
            <a:r>
              <a:rPr lang="en-GB" sz="2200" b="1" dirty="0"/>
              <a:t> </a:t>
            </a:r>
            <a:r>
              <a:rPr lang="en-GB" sz="2200" b="1" dirty="0" err="1"/>
              <a:t>cần</a:t>
            </a:r>
            <a:r>
              <a:rPr lang="en-GB" sz="2200" b="1" dirty="0"/>
              <a:t> </a:t>
            </a:r>
            <a:r>
              <a:rPr lang="en-GB" sz="2200" b="1" dirty="0" err="1"/>
              <a:t>tự</a:t>
            </a:r>
            <a:r>
              <a:rPr lang="en-GB" sz="2200" b="1" dirty="0"/>
              <a:t> </a:t>
            </a:r>
            <a:r>
              <a:rPr lang="en-GB" sz="2200" b="1" dirty="0" err="1"/>
              <a:t>giác</a:t>
            </a:r>
            <a:r>
              <a:rPr lang="en-GB" sz="2200" b="1" dirty="0"/>
              <a:t> </a:t>
            </a:r>
            <a:r>
              <a:rPr lang="en-GB" sz="2200" b="1" dirty="0" err="1"/>
              <a:t>tham</a:t>
            </a:r>
            <a:r>
              <a:rPr lang="en-GB" sz="2200" b="1" dirty="0"/>
              <a:t> </a:t>
            </a:r>
            <a:r>
              <a:rPr lang="en-GB" sz="2200" b="1" dirty="0" err="1"/>
              <a:t>gia</a:t>
            </a:r>
            <a:r>
              <a:rPr lang="en-GB" sz="2200" b="1" dirty="0"/>
              <a:t> </a:t>
            </a:r>
            <a:r>
              <a:rPr lang="en-GB" sz="2200" b="1" dirty="0" err="1"/>
              <a:t>các</a:t>
            </a:r>
            <a:r>
              <a:rPr lang="en-GB" sz="2200" b="1" dirty="0"/>
              <a:t> </a:t>
            </a:r>
            <a:r>
              <a:rPr lang="en-GB" sz="2200" b="1" dirty="0" err="1"/>
              <a:t>hoạt</a:t>
            </a:r>
            <a:r>
              <a:rPr lang="en-GB" sz="2200" b="1" dirty="0"/>
              <a:t> </a:t>
            </a:r>
            <a:r>
              <a:rPr lang="en-GB" sz="2200" b="1" dirty="0" err="1"/>
              <a:t>động</a:t>
            </a:r>
            <a:r>
              <a:rPr lang="en-GB" sz="2200" b="1" dirty="0"/>
              <a:t> </a:t>
            </a:r>
            <a:r>
              <a:rPr lang="en-GB" sz="2200" b="1" dirty="0" err="1"/>
              <a:t>nào</a:t>
            </a:r>
            <a:r>
              <a:rPr lang="en-GB" sz="2200" b="1" dirty="0"/>
              <a:t> ở </a:t>
            </a:r>
            <a:r>
              <a:rPr lang="en-GB" sz="2200" b="1" dirty="0" err="1"/>
              <a:t>trường</a:t>
            </a:r>
            <a:r>
              <a:rPr lang="en-GB" sz="2200" b="1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5">
            <a:off x="2305908" y="1008814"/>
            <a:ext cx="4540944" cy="39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3" y="564620"/>
            <a:ext cx="1259660" cy="625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9502"/>
            <a:ext cx="5671217" cy="456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" y="605680"/>
            <a:ext cx="1259660" cy="6254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BCA2290-7447-4091-BE7A-04A966400AAC}"/>
              </a:ext>
            </a:extLst>
          </p:cNvPr>
          <p:cNvGrpSpPr/>
          <p:nvPr/>
        </p:nvGrpSpPr>
        <p:grpSpPr>
          <a:xfrm>
            <a:off x="1029472" y="1133836"/>
            <a:ext cx="7214936" cy="3670163"/>
            <a:chOff x="1029472" y="1133836"/>
            <a:chExt cx="7214936" cy="36701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D5C839C-592E-400C-8759-085F5F27500D}"/>
                </a:ext>
              </a:extLst>
            </p:cNvPr>
            <p:cNvSpPr txBox="1"/>
            <p:nvPr/>
          </p:nvSpPr>
          <p:spPr>
            <a:xfrm>
              <a:off x="1731296" y="2396839"/>
              <a:ext cx="40648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/>
                <a:t>Vì</a:t>
              </a:r>
              <a:r>
                <a:rPr lang="en-GB" sz="2400" b="1" dirty="0"/>
                <a:t> </a:t>
              </a:r>
              <a:r>
                <a:rPr lang="en-GB" sz="2400" b="1" dirty="0" err="1"/>
                <a:t>sao</a:t>
              </a:r>
              <a:r>
                <a:rPr lang="en-GB" sz="2400" b="1" dirty="0"/>
                <a:t> </a:t>
              </a:r>
              <a:r>
                <a:rPr lang="en-GB" sz="2400" b="1" dirty="0" err="1"/>
                <a:t>em</a:t>
              </a:r>
              <a:r>
                <a:rPr lang="en-GB" sz="2400" b="1" dirty="0"/>
                <a:t> </a:t>
              </a:r>
              <a:r>
                <a:rPr lang="en-GB" sz="2400" b="1" dirty="0" err="1"/>
                <a:t>cần</a:t>
              </a:r>
              <a:r>
                <a:rPr lang="en-GB" sz="2400" b="1" dirty="0"/>
                <a:t> </a:t>
              </a:r>
              <a:r>
                <a:rPr lang="en-GB" sz="2400" b="1" dirty="0" err="1"/>
                <a:t>tự</a:t>
              </a:r>
              <a:r>
                <a:rPr lang="en-GB" sz="2400" b="1" dirty="0"/>
                <a:t> </a:t>
              </a:r>
              <a:r>
                <a:rPr lang="en-GB" sz="2400" b="1" dirty="0" err="1"/>
                <a:t>giác</a:t>
              </a:r>
              <a:r>
                <a:rPr lang="en-GB" sz="2400" b="1" dirty="0"/>
                <a:t> </a:t>
              </a:r>
              <a:r>
                <a:rPr lang="en-GB" sz="2400" b="1" dirty="0" err="1"/>
                <a:t>tham</a:t>
              </a:r>
              <a:r>
                <a:rPr lang="en-GB" sz="2400" b="1" dirty="0"/>
                <a:t> </a:t>
              </a:r>
              <a:r>
                <a:rPr lang="en-GB" sz="2400" b="1" dirty="0" err="1"/>
                <a:t>gia</a:t>
              </a:r>
              <a:r>
                <a:rPr lang="en-GB" sz="2400" b="1" dirty="0"/>
                <a:t> </a:t>
              </a:r>
              <a:r>
                <a:rPr lang="en-GB" sz="2400" b="1" dirty="0" err="1"/>
                <a:t>các</a:t>
              </a:r>
              <a:r>
                <a:rPr lang="en-GB" sz="2400" b="1" dirty="0"/>
                <a:t> </a:t>
              </a:r>
              <a:r>
                <a:rPr lang="en-GB" sz="2400" b="1" dirty="0" err="1"/>
                <a:t>hoạt</a:t>
              </a:r>
              <a:r>
                <a:rPr lang="en-GB" sz="2400" b="1" dirty="0"/>
                <a:t> </a:t>
              </a:r>
              <a:r>
                <a:rPr lang="en-GB" sz="2400" b="1" dirty="0" err="1"/>
                <a:t>động</a:t>
              </a:r>
              <a:r>
                <a:rPr lang="en-GB" sz="2400" b="1" dirty="0"/>
                <a:t> ở </a:t>
              </a:r>
              <a:r>
                <a:rPr lang="en-GB" sz="2400" b="1" dirty="0" err="1"/>
                <a:t>trường</a:t>
              </a:r>
              <a:r>
                <a:rPr lang="en-GB" sz="2400" b="1" dirty="0"/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2250E17-8786-4C1A-B0D7-781F9AF14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65" r="3940" b="20880"/>
            <a:stretch/>
          </p:blipFill>
          <p:spPr>
            <a:xfrm>
              <a:off x="2987824" y="1133836"/>
              <a:ext cx="5256584" cy="3670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CA83B4-C910-496A-A306-EA6EBF3F3F40}"/>
                </a:ext>
              </a:extLst>
            </p:cNvPr>
            <p:cNvSpPr txBox="1"/>
            <p:nvPr/>
          </p:nvSpPr>
          <p:spPr>
            <a:xfrm>
              <a:off x="1029472" y="1995686"/>
              <a:ext cx="70182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 b="1" dirty="0">
                  <a:solidFill>
                    <a:srgbClr val="BF2174"/>
                  </a:solidFill>
                  <a:latin typeface="iCiel Cadena" panose="02000503000000020004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387</Words>
  <PresentationFormat>On-screen Show (16:9)</PresentationFormat>
  <Paragraphs>31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iCiel Cadena</vt:lpstr>
      <vt:lpstr>iCiel Cucho Bold</vt:lpstr>
      <vt:lpstr>Quicksand Medium</vt:lpstr>
      <vt:lpstr>iCiel Cucho</vt:lpstr>
      <vt:lpstr>Lato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2020-04-29T11:34:14Z</dcterms:created>
  <dcterms:modified xsi:type="dcterms:W3CDTF">2020-12-21T12:57:17Z</dcterms:modified>
</cp:coreProperties>
</file>